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1.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17"/>
  </p:notesMasterIdLst>
  <p:sldIdLst>
    <p:sldId id="473" r:id="rId4"/>
    <p:sldId id="432" r:id="rId5"/>
    <p:sldId id="472" r:id="rId6"/>
    <p:sldId id="387" r:id="rId7"/>
    <p:sldId id="374" r:id="rId8"/>
    <p:sldId id="256" r:id="rId9"/>
    <p:sldId id="474" r:id="rId10"/>
    <p:sldId id="388" r:id="rId11"/>
    <p:sldId id="393" r:id="rId12"/>
    <p:sldId id="392" r:id="rId13"/>
    <p:sldId id="382" r:id="rId14"/>
    <p:sldId id="429" r:id="rId15"/>
    <p:sldId id="475"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2FCB4D-ADE1-4AF5-A0D8-7D9FBB4F5A38}" v="130" dt="2025-01-04T00:23:06.3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653" autoAdjust="0"/>
  </p:normalViewPr>
  <p:slideViewPr>
    <p:cSldViewPr snapToGrid="0" snapToObjects="1">
      <p:cViewPr varScale="1">
        <p:scale>
          <a:sx n="88" d="100"/>
          <a:sy n="88" d="100"/>
        </p:scale>
        <p:origin x="1228" y="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microsoft.com/office/2015/10/relationships/revisionInfo" Target="revisionInfo.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chel Boxer" userId="6da37c9f42e40059" providerId="LiveId" clId="{F72FCB4D-ADE1-4AF5-A0D8-7D9FBB4F5A38}"/>
    <pc:docChg chg="undo custSel addSld delSld modSld sldOrd modMainMaster">
      <pc:chgData name="Rachel Boxer" userId="6da37c9f42e40059" providerId="LiveId" clId="{F72FCB4D-ADE1-4AF5-A0D8-7D9FBB4F5A38}" dt="2025-01-04T00:23:06.392" v="2762"/>
      <pc:docMkLst>
        <pc:docMk/>
      </pc:docMkLst>
      <pc:sldChg chg="add ord modTransition modNotesTx">
        <pc:chgData name="Rachel Boxer" userId="6da37c9f42e40059" providerId="LiveId" clId="{F72FCB4D-ADE1-4AF5-A0D8-7D9FBB4F5A38}" dt="2025-01-04T00:23:06.392" v="2762"/>
        <pc:sldMkLst>
          <pc:docMk/>
          <pc:sldMk cId="557438313" sldId="256"/>
        </pc:sldMkLst>
      </pc:sldChg>
      <pc:sldChg chg="del">
        <pc:chgData name="Rachel Boxer" userId="6da37c9f42e40059" providerId="LiveId" clId="{F72FCB4D-ADE1-4AF5-A0D8-7D9FBB4F5A38}" dt="2025-01-03T12:56:27.005" v="3" actId="47"/>
        <pc:sldMkLst>
          <pc:docMk/>
          <pc:sldMk cId="0" sldId="300"/>
        </pc:sldMkLst>
      </pc:sldChg>
      <pc:sldChg chg="add del">
        <pc:chgData name="Rachel Boxer" userId="6da37c9f42e40059" providerId="LiveId" clId="{F72FCB4D-ADE1-4AF5-A0D8-7D9FBB4F5A38}" dt="2025-01-04T00:04:05.808" v="2626" actId="47"/>
        <pc:sldMkLst>
          <pc:docMk/>
          <pc:sldMk cId="739981137" sldId="340"/>
        </pc:sldMkLst>
      </pc:sldChg>
      <pc:sldChg chg="del">
        <pc:chgData name="Rachel Boxer" userId="6da37c9f42e40059" providerId="LiveId" clId="{F72FCB4D-ADE1-4AF5-A0D8-7D9FBB4F5A38}" dt="2025-01-03T12:56:28.985" v="4" actId="47"/>
        <pc:sldMkLst>
          <pc:docMk/>
          <pc:sldMk cId="121226754" sldId="373"/>
        </pc:sldMkLst>
      </pc:sldChg>
      <pc:sldChg chg="modTransition modNotesTx">
        <pc:chgData name="Rachel Boxer" userId="6da37c9f42e40059" providerId="LiveId" clId="{F72FCB4D-ADE1-4AF5-A0D8-7D9FBB4F5A38}" dt="2025-01-04T00:23:06.392" v="2762"/>
        <pc:sldMkLst>
          <pc:docMk/>
          <pc:sldMk cId="4239230881" sldId="374"/>
        </pc:sldMkLst>
      </pc:sldChg>
      <pc:sldChg chg="modTransition modNotesTx">
        <pc:chgData name="Rachel Boxer" userId="6da37c9f42e40059" providerId="LiveId" clId="{F72FCB4D-ADE1-4AF5-A0D8-7D9FBB4F5A38}" dt="2025-01-04T00:23:06.392" v="2762"/>
        <pc:sldMkLst>
          <pc:docMk/>
          <pc:sldMk cId="3157799048" sldId="382"/>
        </pc:sldMkLst>
      </pc:sldChg>
      <pc:sldChg chg="del">
        <pc:chgData name="Rachel Boxer" userId="6da37c9f42e40059" providerId="LiveId" clId="{F72FCB4D-ADE1-4AF5-A0D8-7D9FBB4F5A38}" dt="2025-01-03T23:32:56.196" v="1726" actId="47"/>
        <pc:sldMkLst>
          <pc:docMk/>
          <pc:sldMk cId="2753351405" sldId="383"/>
        </pc:sldMkLst>
      </pc:sldChg>
      <pc:sldChg chg="del">
        <pc:chgData name="Rachel Boxer" userId="6da37c9f42e40059" providerId="LiveId" clId="{F72FCB4D-ADE1-4AF5-A0D8-7D9FBB4F5A38}" dt="2025-01-03T23:33:06.105" v="1727" actId="47"/>
        <pc:sldMkLst>
          <pc:docMk/>
          <pc:sldMk cId="3655738032" sldId="384"/>
        </pc:sldMkLst>
      </pc:sldChg>
      <pc:sldChg chg="modTransition modNotesTx">
        <pc:chgData name="Rachel Boxer" userId="6da37c9f42e40059" providerId="LiveId" clId="{F72FCB4D-ADE1-4AF5-A0D8-7D9FBB4F5A38}" dt="2025-01-04T00:23:06.392" v="2762"/>
        <pc:sldMkLst>
          <pc:docMk/>
          <pc:sldMk cId="2376384687" sldId="387"/>
        </pc:sldMkLst>
      </pc:sldChg>
      <pc:sldChg chg="modTransition modNotesTx">
        <pc:chgData name="Rachel Boxer" userId="6da37c9f42e40059" providerId="LiveId" clId="{F72FCB4D-ADE1-4AF5-A0D8-7D9FBB4F5A38}" dt="2025-01-04T00:23:06.392" v="2762"/>
        <pc:sldMkLst>
          <pc:docMk/>
          <pc:sldMk cId="3530202465" sldId="388"/>
        </pc:sldMkLst>
      </pc:sldChg>
      <pc:sldChg chg="del modNotesTx">
        <pc:chgData name="Rachel Boxer" userId="6da37c9f42e40059" providerId="LiveId" clId="{F72FCB4D-ADE1-4AF5-A0D8-7D9FBB4F5A38}" dt="2025-01-03T23:26:54.730" v="1508" actId="47"/>
        <pc:sldMkLst>
          <pc:docMk/>
          <pc:sldMk cId="2766011989" sldId="391"/>
        </pc:sldMkLst>
      </pc:sldChg>
      <pc:sldChg chg="ord modTransition modNotesTx">
        <pc:chgData name="Rachel Boxer" userId="6da37c9f42e40059" providerId="LiveId" clId="{F72FCB4D-ADE1-4AF5-A0D8-7D9FBB4F5A38}" dt="2025-01-04T00:23:06.392" v="2762"/>
        <pc:sldMkLst>
          <pc:docMk/>
          <pc:sldMk cId="529746519" sldId="392"/>
        </pc:sldMkLst>
      </pc:sldChg>
      <pc:sldChg chg="addSp delSp modSp mod modTransition modAnim modNotesTx">
        <pc:chgData name="Rachel Boxer" userId="6da37c9f42e40059" providerId="LiveId" clId="{F72FCB4D-ADE1-4AF5-A0D8-7D9FBB4F5A38}" dt="2025-01-04T00:23:06.392" v="2762"/>
        <pc:sldMkLst>
          <pc:docMk/>
          <pc:sldMk cId="60413553" sldId="393"/>
        </pc:sldMkLst>
        <pc:spChg chg="mod">
          <ac:chgData name="Rachel Boxer" userId="6da37c9f42e40059" providerId="LiveId" clId="{F72FCB4D-ADE1-4AF5-A0D8-7D9FBB4F5A38}" dt="2025-01-04T00:05:42.630" v="2633" actId="20577"/>
          <ac:spMkLst>
            <pc:docMk/>
            <pc:sldMk cId="60413553" sldId="393"/>
            <ac:spMk id="4" creationId="{046A2936-45A1-4ECA-BE88-CB8F67E6CC03}"/>
          </ac:spMkLst>
        </pc:spChg>
        <pc:grpChg chg="add mod">
          <ac:chgData name="Rachel Boxer" userId="6da37c9f42e40059" providerId="LiveId" clId="{F72FCB4D-ADE1-4AF5-A0D8-7D9FBB4F5A38}" dt="2025-01-03T23:35:28.889" v="1807"/>
          <ac:grpSpMkLst>
            <pc:docMk/>
            <pc:sldMk cId="60413553" sldId="393"/>
            <ac:grpSpMk id="2" creationId="{4E2F52DB-05B3-737D-65C7-8E4A33EFBFDB}"/>
          </ac:grpSpMkLst>
        </pc:grpChg>
        <pc:grpChg chg="add del mod">
          <ac:chgData name="Rachel Boxer" userId="6da37c9f42e40059" providerId="LiveId" clId="{F72FCB4D-ADE1-4AF5-A0D8-7D9FBB4F5A38}" dt="2025-01-03T23:35:43.881" v="1811" actId="165"/>
          <ac:grpSpMkLst>
            <pc:docMk/>
            <pc:sldMk cId="60413553" sldId="393"/>
            <ac:grpSpMk id="7" creationId="{AF2C2F6E-CA48-36E3-747F-A1852DD42DD4}"/>
          </ac:grpSpMkLst>
        </pc:grpChg>
        <pc:grpChg chg="add mod">
          <ac:chgData name="Rachel Boxer" userId="6da37c9f42e40059" providerId="LiveId" clId="{F72FCB4D-ADE1-4AF5-A0D8-7D9FBB4F5A38}" dt="2025-01-03T23:37:34.363" v="1822" actId="12789"/>
          <ac:grpSpMkLst>
            <pc:docMk/>
            <pc:sldMk cId="60413553" sldId="393"/>
            <ac:grpSpMk id="12" creationId="{2E00A9B7-BD9D-2FD5-C402-4E12C10E1E3D}"/>
          </ac:grpSpMkLst>
        </pc:grpChg>
        <pc:picChg chg="del">
          <ac:chgData name="Rachel Boxer" userId="6da37c9f42e40059" providerId="LiveId" clId="{F72FCB4D-ADE1-4AF5-A0D8-7D9FBB4F5A38}" dt="2025-01-03T23:32:34.566" v="1723" actId="478"/>
          <ac:picMkLst>
            <pc:docMk/>
            <pc:sldMk cId="60413553" sldId="393"/>
            <ac:picMk id="3" creationId="{9C905668-64C5-4138-BBD2-C9BE1E0BAF5B}"/>
          </ac:picMkLst>
        </pc:picChg>
        <pc:picChg chg="add mod">
          <ac:chgData name="Rachel Boxer" userId="6da37c9f42e40059" providerId="LiveId" clId="{F72FCB4D-ADE1-4AF5-A0D8-7D9FBB4F5A38}" dt="2025-01-03T23:35:28.889" v="1807"/>
          <ac:picMkLst>
            <pc:docMk/>
            <pc:sldMk cId="60413553" sldId="393"/>
            <ac:picMk id="5" creationId="{EA6AD1DF-7489-BD07-7A51-4644D43B65A5}"/>
          </ac:picMkLst>
        </pc:picChg>
        <pc:picChg chg="add mod">
          <ac:chgData name="Rachel Boxer" userId="6da37c9f42e40059" providerId="LiveId" clId="{F72FCB4D-ADE1-4AF5-A0D8-7D9FBB4F5A38}" dt="2025-01-03T23:35:28.889" v="1807"/>
          <ac:picMkLst>
            <pc:docMk/>
            <pc:sldMk cId="60413553" sldId="393"/>
            <ac:picMk id="6" creationId="{5F8AE4A3-D27B-8570-34B9-DD0B5BC5D270}"/>
          </ac:picMkLst>
        </pc:picChg>
        <pc:picChg chg="add mod topLvl">
          <ac:chgData name="Rachel Boxer" userId="6da37c9f42e40059" providerId="LiveId" clId="{F72FCB4D-ADE1-4AF5-A0D8-7D9FBB4F5A38}" dt="2025-01-03T23:35:51.468" v="1812" actId="1076"/>
          <ac:picMkLst>
            <pc:docMk/>
            <pc:sldMk cId="60413553" sldId="393"/>
            <ac:picMk id="8" creationId="{BAAE6986-CC11-ABC2-C219-F44474636A97}"/>
          </ac:picMkLst>
        </pc:picChg>
        <pc:picChg chg="add mod topLvl">
          <ac:chgData name="Rachel Boxer" userId="6da37c9f42e40059" providerId="LiveId" clId="{F72FCB4D-ADE1-4AF5-A0D8-7D9FBB4F5A38}" dt="2025-01-03T23:36:41.126" v="1817" actId="164"/>
          <ac:picMkLst>
            <pc:docMk/>
            <pc:sldMk cId="60413553" sldId="393"/>
            <ac:picMk id="9" creationId="{81375E03-B833-043C-F890-74B6DEF8D4A1}"/>
          </ac:picMkLst>
        </pc:picChg>
        <pc:picChg chg="add mod modCrop">
          <ac:chgData name="Rachel Boxer" userId="6da37c9f42e40059" providerId="LiveId" clId="{F72FCB4D-ADE1-4AF5-A0D8-7D9FBB4F5A38}" dt="2025-01-03T23:37:28.677" v="1821" actId="732"/>
          <ac:picMkLst>
            <pc:docMk/>
            <pc:sldMk cId="60413553" sldId="393"/>
            <ac:picMk id="11" creationId="{468F7650-DA99-19A9-594C-2987784377F4}"/>
          </ac:picMkLst>
        </pc:picChg>
      </pc:sldChg>
      <pc:sldChg chg="modSp add del mod modTransition modNotesTx">
        <pc:chgData name="Rachel Boxer" userId="6da37c9f42e40059" providerId="LiveId" clId="{F72FCB4D-ADE1-4AF5-A0D8-7D9FBB4F5A38}" dt="2025-01-04T00:23:06.392" v="2762"/>
        <pc:sldMkLst>
          <pc:docMk/>
          <pc:sldMk cId="4093315051" sldId="429"/>
        </pc:sldMkLst>
        <pc:spChg chg="mod">
          <ac:chgData name="Rachel Boxer" userId="6da37c9f42e40059" providerId="LiveId" clId="{F72FCB4D-ADE1-4AF5-A0D8-7D9FBB4F5A38}" dt="2025-01-04T00:03:35.745" v="2617" actId="20577"/>
          <ac:spMkLst>
            <pc:docMk/>
            <pc:sldMk cId="4093315051" sldId="429"/>
            <ac:spMk id="4" creationId="{E479CC60-1F04-45CC-8245-93E1BB2E8C68}"/>
          </ac:spMkLst>
        </pc:spChg>
        <pc:grpChg chg="mod">
          <ac:chgData name="Rachel Boxer" userId="6da37c9f42e40059" providerId="LiveId" clId="{F72FCB4D-ADE1-4AF5-A0D8-7D9FBB4F5A38}" dt="2025-01-04T00:03:48.195" v="2620" actId="1076"/>
          <ac:grpSpMkLst>
            <pc:docMk/>
            <pc:sldMk cId="4093315051" sldId="429"/>
            <ac:grpSpMk id="5" creationId="{7F667CFA-B672-4368-81BE-D78A6ED3A013}"/>
          </ac:grpSpMkLst>
        </pc:grpChg>
      </pc:sldChg>
      <pc:sldChg chg="add del modTransition setBg">
        <pc:chgData name="Rachel Boxer" userId="6da37c9f42e40059" providerId="LiveId" clId="{F72FCB4D-ADE1-4AF5-A0D8-7D9FBB4F5A38}" dt="2025-01-04T00:23:06.392" v="2762"/>
        <pc:sldMkLst>
          <pc:docMk/>
          <pc:sldMk cId="0" sldId="432"/>
        </pc:sldMkLst>
      </pc:sldChg>
      <pc:sldChg chg="add del modTransition setBg">
        <pc:chgData name="Rachel Boxer" userId="6da37c9f42e40059" providerId="LiveId" clId="{F72FCB4D-ADE1-4AF5-A0D8-7D9FBB4F5A38}" dt="2025-01-04T00:23:06.392" v="2762"/>
        <pc:sldMkLst>
          <pc:docMk/>
          <pc:sldMk cId="480641431" sldId="472"/>
        </pc:sldMkLst>
      </pc:sldChg>
      <pc:sldChg chg="add del modTransition setBg">
        <pc:chgData name="Rachel Boxer" userId="6da37c9f42e40059" providerId="LiveId" clId="{F72FCB4D-ADE1-4AF5-A0D8-7D9FBB4F5A38}" dt="2025-01-04T00:23:06.392" v="2762"/>
        <pc:sldMkLst>
          <pc:docMk/>
          <pc:sldMk cId="683262553" sldId="473"/>
        </pc:sldMkLst>
      </pc:sldChg>
      <pc:sldChg chg="addSp modSp new mod ord modTransition modAnim modNotesTx">
        <pc:chgData name="Rachel Boxer" userId="6da37c9f42e40059" providerId="LiveId" clId="{F72FCB4D-ADE1-4AF5-A0D8-7D9FBB4F5A38}" dt="2025-01-04T00:23:06.392" v="2762"/>
        <pc:sldMkLst>
          <pc:docMk/>
          <pc:sldMk cId="3390017439" sldId="474"/>
        </pc:sldMkLst>
        <pc:spChg chg="add mod">
          <ac:chgData name="Rachel Boxer" userId="6da37c9f42e40059" providerId="LiveId" clId="{F72FCB4D-ADE1-4AF5-A0D8-7D9FBB4F5A38}" dt="2025-01-03T13:12:25.777" v="358"/>
          <ac:spMkLst>
            <pc:docMk/>
            <pc:sldMk cId="3390017439" sldId="474"/>
            <ac:spMk id="4" creationId="{FBE6CEDA-2EF3-4870-B535-6B63A1380FAA}"/>
          </ac:spMkLst>
        </pc:spChg>
        <pc:spChg chg="add mod">
          <ac:chgData name="Rachel Boxer" userId="6da37c9f42e40059" providerId="LiveId" clId="{F72FCB4D-ADE1-4AF5-A0D8-7D9FBB4F5A38}" dt="2025-01-03T13:13:31.197" v="410" actId="12789"/>
          <ac:spMkLst>
            <pc:docMk/>
            <pc:sldMk cId="3390017439" sldId="474"/>
            <ac:spMk id="5" creationId="{A4A4320F-5ECA-7998-FFDC-A43874308631}"/>
          </ac:spMkLst>
        </pc:spChg>
        <pc:picChg chg="add mod">
          <ac:chgData name="Rachel Boxer" userId="6da37c9f42e40059" providerId="LiveId" clId="{F72FCB4D-ADE1-4AF5-A0D8-7D9FBB4F5A38}" dt="2025-01-03T13:12:11.297" v="357" actId="962"/>
          <ac:picMkLst>
            <pc:docMk/>
            <pc:sldMk cId="3390017439" sldId="474"/>
            <ac:picMk id="3" creationId="{05308B7E-FE4C-4492-EC8F-4385E29BF028}"/>
          </ac:picMkLst>
        </pc:picChg>
      </pc:sldChg>
      <pc:sldChg chg="add modTransition modNotesTx">
        <pc:chgData name="Rachel Boxer" userId="6da37c9f42e40059" providerId="LiveId" clId="{F72FCB4D-ADE1-4AF5-A0D8-7D9FBB4F5A38}" dt="2025-01-04T00:23:06.392" v="2762"/>
        <pc:sldMkLst>
          <pc:docMk/>
          <pc:sldMk cId="1418223508" sldId="475"/>
        </pc:sldMkLst>
      </pc:sldChg>
      <pc:sldMasterChg chg="modTransition modSldLayout">
        <pc:chgData name="Rachel Boxer" userId="6da37c9f42e40059" providerId="LiveId" clId="{F72FCB4D-ADE1-4AF5-A0D8-7D9FBB4F5A38}" dt="2025-01-04T00:23:06.392" v="2762"/>
        <pc:sldMasterMkLst>
          <pc:docMk/>
          <pc:sldMasterMk cId="2557711237" sldId="2147483648"/>
        </pc:sldMasterMkLst>
        <pc:sldLayoutChg chg="modTransition">
          <pc:chgData name="Rachel Boxer" userId="6da37c9f42e40059" providerId="LiveId" clId="{F72FCB4D-ADE1-4AF5-A0D8-7D9FBB4F5A38}" dt="2025-01-04T00:23:06.392" v="2762"/>
          <pc:sldLayoutMkLst>
            <pc:docMk/>
            <pc:sldMasterMk cId="2557711237" sldId="2147483648"/>
            <pc:sldLayoutMk cId="2702019936" sldId="2147483649"/>
          </pc:sldLayoutMkLst>
        </pc:sldLayoutChg>
        <pc:sldLayoutChg chg="modTransition">
          <pc:chgData name="Rachel Boxer" userId="6da37c9f42e40059" providerId="LiveId" clId="{F72FCB4D-ADE1-4AF5-A0D8-7D9FBB4F5A38}" dt="2025-01-04T00:23:06.392" v="2762"/>
          <pc:sldLayoutMkLst>
            <pc:docMk/>
            <pc:sldMasterMk cId="2557711237" sldId="2147483648"/>
            <pc:sldLayoutMk cId="2275933374" sldId="2147483650"/>
          </pc:sldLayoutMkLst>
        </pc:sldLayoutChg>
        <pc:sldLayoutChg chg="modTransition">
          <pc:chgData name="Rachel Boxer" userId="6da37c9f42e40059" providerId="LiveId" clId="{F72FCB4D-ADE1-4AF5-A0D8-7D9FBB4F5A38}" dt="2025-01-04T00:23:06.392" v="2762"/>
          <pc:sldLayoutMkLst>
            <pc:docMk/>
            <pc:sldMasterMk cId="2557711237" sldId="2147483648"/>
            <pc:sldLayoutMk cId="1798952600" sldId="2147483651"/>
          </pc:sldLayoutMkLst>
        </pc:sldLayoutChg>
        <pc:sldLayoutChg chg="modTransition">
          <pc:chgData name="Rachel Boxer" userId="6da37c9f42e40059" providerId="LiveId" clId="{F72FCB4D-ADE1-4AF5-A0D8-7D9FBB4F5A38}" dt="2025-01-04T00:23:06.392" v="2762"/>
          <pc:sldLayoutMkLst>
            <pc:docMk/>
            <pc:sldMasterMk cId="2557711237" sldId="2147483648"/>
            <pc:sldLayoutMk cId="1034301619" sldId="2147483652"/>
          </pc:sldLayoutMkLst>
        </pc:sldLayoutChg>
        <pc:sldLayoutChg chg="modTransition">
          <pc:chgData name="Rachel Boxer" userId="6da37c9f42e40059" providerId="LiveId" clId="{F72FCB4D-ADE1-4AF5-A0D8-7D9FBB4F5A38}" dt="2025-01-04T00:23:06.392" v="2762"/>
          <pc:sldLayoutMkLst>
            <pc:docMk/>
            <pc:sldMasterMk cId="2557711237" sldId="2147483648"/>
            <pc:sldLayoutMk cId="1417940929" sldId="2147483653"/>
          </pc:sldLayoutMkLst>
        </pc:sldLayoutChg>
        <pc:sldLayoutChg chg="modTransition">
          <pc:chgData name="Rachel Boxer" userId="6da37c9f42e40059" providerId="LiveId" clId="{F72FCB4D-ADE1-4AF5-A0D8-7D9FBB4F5A38}" dt="2025-01-04T00:23:06.392" v="2762"/>
          <pc:sldLayoutMkLst>
            <pc:docMk/>
            <pc:sldMasterMk cId="2557711237" sldId="2147483648"/>
            <pc:sldLayoutMk cId="656067729" sldId="2147483654"/>
          </pc:sldLayoutMkLst>
        </pc:sldLayoutChg>
        <pc:sldLayoutChg chg="modTransition">
          <pc:chgData name="Rachel Boxer" userId="6da37c9f42e40059" providerId="LiveId" clId="{F72FCB4D-ADE1-4AF5-A0D8-7D9FBB4F5A38}" dt="2025-01-04T00:23:06.392" v="2762"/>
          <pc:sldLayoutMkLst>
            <pc:docMk/>
            <pc:sldMasterMk cId="2557711237" sldId="2147483648"/>
            <pc:sldLayoutMk cId="1249128790" sldId="2147483655"/>
          </pc:sldLayoutMkLst>
        </pc:sldLayoutChg>
        <pc:sldLayoutChg chg="modTransition">
          <pc:chgData name="Rachel Boxer" userId="6da37c9f42e40059" providerId="LiveId" clId="{F72FCB4D-ADE1-4AF5-A0D8-7D9FBB4F5A38}" dt="2025-01-04T00:23:06.392" v="2762"/>
          <pc:sldLayoutMkLst>
            <pc:docMk/>
            <pc:sldMasterMk cId="2557711237" sldId="2147483648"/>
            <pc:sldLayoutMk cId="2730116199" sldId="2147483656"/>
          </pc:sldLayoutMkLst>
        </pc:sldLayoutChg>
        <pc:sldLayoutChg chg="modTransition">
          <pc:chgData name="Rachel Boxer" userId="6da37c9f42e40059" providerId="LiveId" clId="{F72FCB4D-ADE1-4AF5-A0D8-7D9FBB4F5A38}" dt="2025-01-04T00:23:06.392" v="2762"/>
          <pc:sldLayoutMkLst>
            <pc:docMk/>
            <pc:sldMasterMk cId="2557711237" sldId="2147483648"/>
            <pc:sldLayoutMk cId="506574558" sldId="2147483657"/>
          </pc:sldLayoutMkLst>
        </pc:sldLayoutChg>
        <pc:sldLayoutChg chg="modTransition">
          <pc:chgData name="Rachel Boxer" userId="6da37c9f42e40059" providerId="LiveId" clId="{F72FCB4D-ADE1-4AF5-A0D8-7D9FBB4F5A38}" dt="2025-01-04T00:23:06.392" v="2762"/>
          <pc:sldLayoutMkLst>
            <pc:docMk/>
            <pc:sldMasterMk cId="2557711237" sldId="2147483648"/>
            <pc:sldLayoutMk cId="2949498235" sldId="2147483658"/>
          </pc:sldLayoutMkLst>
        </pc:sldLayoutChg>
        <pc:sldLayoutChg chg="modTransition">
          <pc:chgData name="Rachel Boxer" userId="6da37c9f42e40059" providerId="LiveId" clId="{F72FCB4D-ADE1-4AF5-A0D8-7D9FBB4F5A38}" dt="2025-01-04T00:23:06.392" v="2762"/>
          <pc:sldLayoutMkLst>
            <pc:docMk/>
            <pc:sldMasterMk cId="2557711237" sldId="2147483648"/>
            <pc:sldLayoutMk cId="1427941222" sldId="2147483659"/>
          </pc:sldLayoutMkLst>
        </pc:sldLayoutChg>
      </pc:sldMasterChg>
      <pc:sldMasterChg chg="modTransition modSldLayout">
        <pc:chgData name="Rachel Boxer" userId="6da37c9f42e40059" providerId="LiveId" clId="{F72FCB4D-ADE1-4AF5-A0D8-7D9FBB4F5A38}" dt="2025-01-04T00:23:06.392" v="2762"/>
        <pc:sldMasterMkLst>
          <pc:docMk/>
          <pc:sldMasterMk cId="1689200430" sldId="2147483660"/>
        </pc:sldMasterMkLst>
        <pc:sldLayoutChg chg="modTransition">
          <pc:chgData name="Rachel Boxer" userId="6da37c9f42e40059" providerId="LiveId" clId="{F72FCB4D-ADE1-4AF5-A0D8-7D9FBB4F5A38}" dt="2025-01-04T00:23:06.392" v="2762"/>
          <pc:sldLayoutMkLst>
            <pc:docMk/>
            <pc:sldMasterMk cId="1689200430" sldId="2147483660"/>
            <pc:sldLayoutMk cId="1877712816" sldId="2147483661"/>
          </pc:sldLayoutMkLst>
        </pc:sldLayoutChg>
        <pc:sldLayoutChg chg="modTransition">
          <pc:chgData name="Rachel Boxer" userId="6da37c9f42e40059" providerId="LiveId" clId="{F72FCB4D-ADE1-4AF5-A0D8-7D9FBB4F5A38}" dt="2025-01-04T00:23:06.392" v="2762"/>
          <pc:sldLayoutMkLst>
            <pc:docMk/>
            <pc:sldMasterMk cId="1689200430" sldId="2147483660"/>
            <pc:sldLayoutMk cId="1373976304" sldId="2147483662"/>
          </pc:sldLayoutMkLst>
        </pc:sldLayoutChg>
        <pc:sldLayoutChg chg="modTransition">
          <pc:chgData name="Rachel Boxer" userId="6da37c9f42e40059" providerId="LiveId" clId="{F72FCB4D-ADE1-4AF5-A0D8-7D9FBB4F5A38}" dt="2025-01-04T00:23:06.392" v="2762"/>
          <pc:sldLayoutMkLst>
            <pc:docMk/>
            <pc:sldMasterMk cId="1689200430" sldId="2147483660"/>
            <pc:sldLayoutMk cId="885400864" sldId="2147483663"/>
          </pc:sldLayoutMkLst>
        </pc:sldLayoutChg>
        <pc:sldLayoutChg chg="modTransition">
          <pc:chgData name="Rachel Boxer" userId="6da37c9f42e40059" providerId="LiveId" clId="{F72FCB4D-ADE1-4AF5-A0D8-7D9FBB4F5A38}" dt="2025-01-04T00:23:06.392" v="2762"/>
          <pc:sldLayoutMkLst>
            <pc:docMk/>
            <pc:sldMasterMk cId="1689200430" sldId="2147483660"/>
            <pc:sldLayoutMk cId="132966441" sldId="2147483664"/>
          </pc:sldLayoutMkLst>
        </pc:sldLayoutChg>
        <pc:sldLayoutChg chg="modTransition">
          <pc:chgData name="Rachel Boxer" userId="6da37c9f42e40059" providerId="LiveId" clId="{F72FCB4D-ADE1-4AF5-A0D8-7D9FBB4F5A38}" dt="2025-01-04T00:23:06.392" v="2762"/>
          <pc:sldLayoutMkLst>
            <pc:docMk/>
            <pc:sldMasterMk cId="1689200430" sldId="2147483660"/>
            <pc:sldLayoutMk cId="1513528885" sldId="2147483665"/>
          </pc:sldLayoutMkLst>
        </pc:sldLayoutChg>
        <pc:sldLayoutChg chg="modTransition">
          <pc:chgData name="Rachel Boxer" userId="6da37c9f42e40059" providerId="LiveId" clId="{F72FCB4D-ADE1-4AF5-A0D8-7D9FBB4F5A38}" dt="2025-01-04T00:23:06.392" v="2762"/>
          <pc:sldLayoutMkLst>
            <pc:docMk/>
            <pc:sldMasterMk cId="1689200430" sldId="2147483660"/>
            <pc:sldLayoutMk cId="1408511954" sldId="2147483666"/>
          </pc:sldLayoutMkLst>
        </pc:sldLayoutChg>
        <pc:sldLayoutChg chg="modTransition">
          <pc:chgData name="Rachel Boxer" userId="6da37c9f42e40059" providerId="LiveId" clId="{F72FCB4D-ADE1-4AF5-A0D8-7D9FBB4F5A38}" dt="2025-01-04T00:23:06.392" v="2762"/>
          <pc:sldLayoutMkLst>
            <pc:docMk/>
            <pc:sldMasterMk cId="1689200430" sldId="2147483660"/>
            <pc:sldLayoutMk cId="2138819917" sldId="2147483667"/>
          </pc:sldLayoutMkLst>
        </pc:sldLayoutChg>
        <pc:sldLayoutChg chg="modTransition">
          <pc:chgData name="Rachel Boxer" userId="6da37c9f42e40059" providerId="LiveId" clId="{F72FCB4D-ADE1-4AF5-A0D8-7D9FBB4F5A38}" dt="2025-01-04T00:23:06.392" v="2762"/>
          <pc:sldLayoutMkLst>
            <pc:docMk/>
            <pc:sldMasterMk cId="1689200430" sldId="2147483660"/>
            <pc:sldLayoutMk cId="1931617273" sldId="2147483668"/>
          </pc:sldLayoutMkLst>
        </pc:sldLayoutChg>
        <pc:sldLayoutChg chg="modTransition">
          <pc:chgData name="Rachel Boxer" userId="6da37c9f42e40059" providerId="LiveId" clId="{F72FCB4D-ADE1-4AF5-A0D8-7D9FBB4F5A38}" dt="2025-01-04T00:23:06.392" v="2762"/>
          <pc:sldLayoutMkLst>
            <pc:docMk/>
            <pc:sldMasterMk cId="1689200430" sldId="2147483660"/>
            <pc:sldLayoutMk cId="3003671039" sldId="2147483669"/>
          </pc:sldLayoutMkLst>
        </pc:sldLayoutChg>
        <pc:sldLayoutChg chg="modTransition">
          <pc:chgData name="Rachel Boxer" userId="6da37c9f42e40059" providerId="LiveId" clId="{F72FCB4D-ADE1-4AF5-A0D8-7D9FBB4F5A38}" dt="2025-01-04T00:23:06.392" v="2762"/>
          <pc:sldLayoutMkLst>
            <pc:docMk/>
            <pc:sldMasterMk cId="1689200430" sldId="2147483660"/>
            <pc:sldLayoutMk cId="2370340969" sldId="2147483670"/>
          </pc:sldLayoutMkLst>
        </pc:sldLayoutChg>
        <pc:sldLayoutChg chg="modTransition">
          <pc:chgData name="Rachel Boxer" userId="6da37c9f42e40059" providerId="LiveId" clId="{F72FCB4D-ADE1-4AF5-A0D8-7D9FBB4F5A38}" dt="2025-01-04T00:23:06.392" v="2762"/>
          <pc:sldLayoutMkLst>
            <pc:docMk/>
            <pc:sldMasterMk cId="1689200430" sldId="2147483660"/>
            <pc:sldLayoutMk cId="1807643434" sldId="2147483671"/>
          </pc:sldLayoutMkLst>
        </pc:sldLayoutChg>
      </pc:sldMasterChg>
      <pc:sldMasterChg chg="modTransition modSldLayout">
        <pc:chgData name="Rachel Boxer" userId="6da37c9f42e40059" providerId="LiveId" clId="{F72FCB4D-ADE1-4AF5-A0D8-7D9FBB4F5A38}" dt="2025-01-04T00:23:06.392" v="2762"/>
        <pc:sldMasterMkLst>
          <pc:docMk/>
          <pc:sldMasterMk cId="2080429901" sldId="2147483672"/>
        </pc:sldMasterMkLst>
        <pc:sldLayoutChg chg="modTransition">
          <pc:chgData name="Rachel Boxer" userId="6da37c9f42e40059" providerId="LiveId" clId="{F72FCB4D-ADE1-4AF5-A0D8-7D9FBB4F5A38}" dt="2025-01-04T00:23:06.392" v="2762"/>
          <pc:sldLayoutMkLst>
            <pc:docMk/>
            <pc:sldMasterMk cId="2080429901" sldId="2147483672"/>
            <pc:sldLayoutMk cId="385200949" sldId="2147483673"/>
          </pc:sldLayoutMkLst>
        </pc:sldLayoutChg>
        <pc:sldLayoutChg chg="modTransition">
          <pc:chgData name="Rachel Boxer" userId="6da37c9f42e40059" providerId="LiveId" clId="{F72FCB4D-ADE1-4AF5-A0D8-7D9FBB4F5A38}" dt="2025-01-04T00:23:06.392" v="2762"/>
          <pc:sldLayoutMkLst>
            <pc:docMk/>
            <pc:sldMasterMk cId="2080429901" sldId="2147483672"/>
            <pc:sldLayoutMk cId="633928209" sldId="2147483674"/>
          </pc:sldLayoutMkLst>
        </pc:sldLayoutChg>
        <pc:sldLayoutChg chg="modTransition">
          <pc:chgData name="Rachel Boxer" userId="6da37c9f42e40059" providerId="LiveId" clId="{F72FCB4D-ADE1-4AF5-A0D8-7D9FBB4F5A38}" dt="2025-01-04T00:23:06.392" v="2762"/>
          <pc:sldLayoutMkLst>
            <pc:docMk/>
            <pc:sldMasterMk cId="2080429901" sldId="2147483672"/>
            <pc:sldLayoutMk cId="2583862098" sldId="2147483675"/>
          </pc:sldLayoutMkLst>
        </pc:sldLayoutChg>
        <pc:sldLayoutChg chg="modTransition">
          <pc:chgData name="Rachel Boxer" userId="6da37c9f42e40059" providerId="LiveId" clId="{F72FCB4D-ADE1-4AF5-A0D8-7D9FBB4F5A38}" dt="2025-01-04T00:23:06.392" v="2762"/>
          <pc:sldLayoutMkLst>
            <pc:docMk/>
            <pc:sldMasterMk cId="2080429901" sldId="2147483672"/>
            <pc:sldLayoutMk cId="1946080066" sldId="2147483676"/>
          </pc:sldLayoutMkLst>
        </pc:sldLayoutChg>
        <pc:sldLayoutChg chg="modTransition">
          <pc:chgData name="Rachel Boxer" userId="6da37c9f42e40059" providerId="LiveId" clId="{F72FCB4D-ADE1-4AF5-A0D8-7D9FBB4F5A38}" dt="2025-01-04T00:23:06.392" v="2762"/>
          <pc:sldLayoutMkLst>
            <pc:docMk/>
            <pc:sldMasterMk cId="2080429901" sldId="2147483672"/>
            <pc:sldLayoutMk cId="309399088" sldId="2147483677"/>
          </pc:sldLayoutMkLst>
        </pc:sldLayoutChg>
        <pc:sldLayoutChg chg="modTransition">
          <pc:chgData name="Rachel Boxer" userId="6da37c9f42e40059" providerId="LiveId" clId="{F72FCB4D-ADE1-4AF5-A0D8-7D9FBB4F5A38}" dt="2025-01-04T00:23:06.392" v="2762"/>
          <pc:sldLayoutMkLst>
            <pc:docMk/>
            <pc:sldMasterMk cId="2080429901" sldId="2147483672"/>
            <pc:sldLayoutMk cId="2868073020" sldId="2147483678"/>
          </pc:sldLayoutMkLst>
        </pc:sldLayoutChg>
        <pc:sldLayoutChg chg="modTransition">
          <pc:chgData name="Rachel Boxer" userId="6da37c9f42e40059" providerId="LiveId" clId="{F72FCB4D-ADE1-4AF5-A0D8-7D9FBB4F5A38}" dt="2025-01-04T00:23:06.392" v="2762"/>
          <pc:sldLayoutMkLst>
            <pc:docMk/>
            <pc:sldMasterMk cId="2080429901" sldId="2147483672"/>
            <pc:sldLayoutMk cId="1408486661" sldId="2147483679"/>
          </pc:sldLayoutMkLst>
        </pc:sldLayoutChg>
        <pc:sldLayoutChg chg="modTransition">
          <pc:chgData name="Rachel Boxer" userId="6da37c9f42e40059" providerId="LiveId" clId="{F72FCB4D-ADE1-4AF5-A0D8-7D9FBB4F5A38}" dt="2025-01-04T00:23:06.392" v="2762"/>
          <pc:sldLayoutMkLst>
            <pc:docMk/>
            <pc:sldMasterMk cId="2080429901" sldId="2147483672"/>
            <pc:sldLayoutMk cId="1761665829" sldId="2147483680"/>
          </pc:sldLayoutMkLst>
        </pc:sldLayoutChg>
        <pc:sldLayoutChg chg="modTransition">
          <pc:chgData name="Rachel Boxer" userId="6da37c9f42e40059" providerId="LiveId" clId="{F72FCB4D-ADE1-4AF5-A0D8-7D9FBB4F5A38}" dt="2025-01-04T00:23:06.392" v="2762"/>
          <pc:sldLayoutMkLst>
            <pc:docMk/>
            <pc:sldMasterMk cId="2080429901" sldId="2147483672"/>
            <pc:sldLayoutMk cId="1969651185" sldId="2147483681"/>
          </pc:sldLayoutMkLst>
        </pc:sldLayoutChg>
        <pc:sldLayoutChg chg="modTransition">
          <pc:chgData name="Rachel Boxer" userId="6da37c9f42e40059" providerId="LiveId" clId="{F72FCB4D-ADE1-4AF5-A0D8-7D9FBB4F5A38}" dt="2025-01-04T00:23:06.392" v="2762"/>
          <pc:sldLayoutMkLst>
            <pc:docMk/>
            <pc:sldMasterMk cId="2080429901" sldId="2147483672"/>
            <pc:sldLayoutMk cId="512927012" sldId="2147483682"/>
          </pc:sldLayoutMkLst>
        </pc:sldLayoutChg>
        <pc:sldLayoutChg chg="modTransition">
          <pc:chgData name="Rachel Boxer" userId="6da37c9f42e40059" providerId="LiveId" clId="{F72FCB4D-ADE1-4AF5-A0D8-7D9FBB4F5A38}" dt="2025-01-04T00:23:06.392" v="2762"/>
          <pc:sldLayoutMkLst>
            <pc:docMk/>
            <pc:sldMasterMk cId="2080429901" sldId="2147483672"/>
            <pc:sldLayoutMk cId="3495868469" sldId="2147483683"/>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E38127-4447-436D-9922-FD3018FC1557}" type="datetimeFigureOut">
              <a:rPr lang="en-GB" smtClean="0"/>
              <a:t>03/01/2025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2A51ED-6BC5-4CFB-89D2-E1A1420AF81A}" type="slidenum">
              <a:rPr lang="en-GB" smtClean="0"/>
              <a:t>‹#›</a:t>
            </a:fld>
            <a:endParaRPr lang="en-GB"/>
          </a:p>
        </p:txBody>
      </p:sp>
    </p:spTree>
    <p:extLst>
      <p:ext uri="{BB962C8B-B14F-4D97-AF65-F5344CB8AC3E}">
        <p14:creationId xmlns:p14="http://schemas.microsoft.com/office/powerpoint/2010/main" val="186691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signbsl.com/sign/heart"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signbsl.com/sign/thought" TargetMode="External"/><Relationship Id="rId2" Type="http://schemas.openxmlformats.org/officeDocument/2006/relationships/slide" Target="../slides/slide12.xml"/><Relationship Id="rId1" Type="http://schemas.openxmlformats.org/officeDocument/2006/relationships/notesMaster" Target="../notesMasters/notesMaster1.xml"/><Relationship Id="rId5" Type="http://schemas.openxmlformats.org/officeDocument/2006/relationships/hyperlink" Target="https://www.signbsl.com/sign/action" TargetMode="External"/><Relationship Id="rId4" Type="http://schemas.openxmlformats.org/officeDocument/2006/relationships/hyperlink" Target="https://www.signbsl.com/sign/word" TargetMode="Externa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signbsl.com/sign/thoughts"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A38DBF-8DD6-7392-6382-3ACC69590EBE}"/>
            </a:ext>
          </a:extLst>
        </p:cNvPr>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0709947E-5ACF-CF4C-9CFA-A36C44DDFBE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a:extLst>
              <a:ext uri="{FF2B5EF4-FFF2-40B4-BE49-F238E27FC236}">
                <a16:creationId xmlns:a16="http://schemas.microsoft.com/office/drawing/2014/main" id="{C4AF2FE3-9426-CE30-0ADB-2FA8267B713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0" indent="0" algn="l">
              <a:buFont typeface="Symbol" panose="05050102010706020507" pitchFamily="18" charset="2"/>
              <a:buNone/>
            </a:pPr>
            <a:r>
              <a:rPr lang="en-GB" altLang="en-US" sz="1800" b="1" dirty="0">
                <a:latin typeface="Avenir Next LT Pro" pitchFamily="34" charset="0"/>
                <a:ea typeface="MS Mincho" pitchFamily="49" charset="-128"/>
                <a:cs typeface="Times New Roman" panose="02020603050405020304" pitchFamily="18" charset="0"/>
              </a:rPr>
              <a:t>Slide 1: </a:t>
            </a:r>
            <a:r>
              <a:rPr lang="en-GB" sz="1800" dirty="0">
                <a:effectLst/>
                <a:latin typeface="Avenir Next LT Pro" panose="020B0504020202020204" pitchFamily="34" charset="0"/>
                <a:ea typeface="MS Mincho" panose="02020609040205080304" pitchFamily="49" charset="-128"/>
                <a:cs typeface="Times New Roman" panose="02020603050405020304" pitchFamily="18" charset="0"/>
              </a:rPr>
              <a:t>Use these new gathering words for this term, or your usual greeting if you prefer. The greeting comes with BSL signing; you can view the demos using links under the slide. </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altLang="en-US" sz="1800" b="1" i="0" u="none" strike="noStrike" kern="1200" cap="none" spc="0" normalizeH="0" baseline="0" noProof="0" dirty="0">
              <a:ln>
                <a:noFill/>
              </a:ln>
              <a:solidFill>
                <a:schemeClr val="bg1"/>
              </a:solidFill>
              <a:effectLst/>
              <a:uLnTx/>
              <a:uFillTx/>
              <a:latin typeface="Century Gothic" panose="020B0502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1800" b="1" i="0" u="none" strike="noStrike" kern="1200" cap="none" spc="0" normalizeH="0" baseline="0" noProof="0" dirty="0">
                <a:ln>
                  <a:noFill/>
                </a:ln>
                <a:solidFill>
                  <a:schemeClr val="bg1"/>
                </a:solidFill>
                <a:effectLst/>
                <a:uLnTx/>
                <a:uFillTx/>
                <a:latin typeface="Century Gothic" panose="020B0502020202020204" pitchFamily="34" charset="0"/>
              </a:rPr>
              <a:t>Leader:</a:t>
            </a:r>
            <a:r>
              <a:rPr kumimoji="0" lang="en-GB" altLang="en-US" sz="1800" b="0" i="0" u="none" strike="noStrike" kern="1200" cap="none" spc="0" normalizeH="0" baseline="0" noProof="0" dirty="0">
                <a:ln>
                  <a:noFill/>
                </a:ln>
                <a:solidFill>
                  <a:schemeClr val="bg1"/>
                </a:solidFill>
                <a:effectLst/>
                <a:uLnTx/>
                <a:uFillTx/>
                <a:latin typeface="Century Gothic" panose="020B0502020202020204" pitchFamily="34" charset="0"/>
              </a:rPr>
              <a:t> </a:t>
            </a:r>
            <a:r>
              <a:rPr lang="en-GB" altLang="en-US" sz="1800" dirty="0">
                <a:solidFill>
                  <a:schemeClr val="bg1"/>
                </a:solidFill>
                <a:latin typeface="Century Gothic" panose="020B0502020202020204" pitchFamily="34" charset="0"/>
              </a:rPr>
              <a:t>As we gather together,</a:t>
            </a:r>
            <a:endParaRPr kumimoji="0" lang="en-GB" altLang="en-US" sz="1100" b="0" i="0" u="none" strike="noStrike" kern="1200" cap="none" spc="0" normalizeH="0" baseline="0" noProof="0" dirty="0">
              <a:ln>
                <a:noFill/>
              </a:ln>
              <a:solidFill>
                <a:schemeClr val="bg1"/>
              </a:solidFill>
              <a:effectLst/>
              <a:uLnTx/>
              <a:uFillTx/>
              <a:latin typeface="Century Gothic" panose="020B0502020202020204" pitchFamily="34" charset="0"/>
              <a:ea typeface="ＭＳ Ｐゴシック" panose="020B0600070205080204" pitchFamily="34"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1800" b="1" i="0" u="none" strike="noStrike" kern="1200" cap="none" spc="0" normalizeH="0" baseline="0" noProof="0" dirty="0">
                <a:ln>
                  <a:noFill/>
                </a:ln>
                <a:solidFill>
                  <a:schemeClr val="bg1"/>
                </a:solidFill>
                <a:effectLst/>
                <a:uLnTx/>
                <a:uFillTx/>
                <a:latin typeface="Century Gothic" panose="020B0502020202020204" pitchFamily="34" charset="0"/>
              </a:rPr>
              <a:t>ALL:</a:t>
            </a:r>
            <a:r>
              <a:rPr kumimoji="0" lang="en-GB" altLang="en-US" sz="1800" b="0" i="0" u="none" strike="noStrike" kern="1200" cap="none" spc="0" normalizeH="0" baseline="0" noProof="0" dirty="0">
                <a:ln>
                  <a:noFill/>
                </a:ln>
                <a:solidFill>
                  <a:schemeClr val="bg1"/>
                </a:solidFill>
                <a:effectLst/>
                <a:uLnTx/>
                <a:uFillTx/>
                <a:latin typeface="Century Gothic" panose="020B0502020202020204" pitchFamily="34" charset="0"/>
              </a:rPr>
              <a:t> </a:t>
            </a:r>
            <a:r>
              <a:rPr lang="en-GB" altLang="en-US" sz="1800" b="1" dirty="0">
                <a:solidFill>
                  <a:schemeClr val="bg1"/>
                </a:solidFill>
                <a:latin typeface="Century Gothic" panose="020B0502020202020204" pitchFamily="34" charset="0"/>
              </a:rPr>
              <a:t>…w</a:t>
            </a:r>
            <a:r>
              <a:rPr kumimoji="0" lang="en-GB" altLang="en-US" sz="1800" b="1" i="0" u="none" strike="noStrike" kern="1200" cap="none" spc="0" normalizeH="0" baseline="0" noProof="0" dirty="0">
                <a:ln>
                  <a:noFill/>
                </a:ln>
                <a:solidFill>
                  <a:schemeClr val="bg1"/>
                </a:solidFill>
                <a:effectLst/>
                <a:uLnTx/>
                <a:uFillTx/>
                <a:latin typeface="Century Gothic" panose="020B0502020202020204" pitchFamily="34" charset="0"/>
              </a:rPr>
              <a:t>e</a:t>
            </a:r>
            <a:r>
              <a:rPr kumimoji="0" lang="en-GB" altLang="en-US" sz="1800" b="1" i="0" u="none" strike="noStrike" kern="1200" cap="none" spc="0" normalizeH="0" noProof="0" dirty="0">
                <a:ln>
                  <a:noFill/>
                </a:ln>
                <a:solidFill>
                  <a:schemeClr val="bg1"/>
                </a:solidFill>
                <a:effectLst/>
                <a:uLnTx/>
                <a:uFillTx/>
                <a:latin typeface="Century Gothic" panose="020B0502020202020204" pitchFamily="34" charset="0"/>
              </a:rPr>
              <a:t> bring our hearts </a:t>
            </a:r>
          </a:p>
          <a:p>
            <a:pPr marL="0" marR="0" lvl="0" indent="0" algn="l" defTabSz="914400" rtl="0" eaLnBrk="1" fontAlgn="base" latinLnBrk="0" hangingPunct="1">
              <a:lnSpc>
                <a:spcPct val="100000"/>
              </a:lnSpc>
              <a:spcBef>
                <a:spcPct val="0"/>
              </a:spcBef>
              <a:spcAft>
                <a:spcPct val="0"/>
              </a:spcAft>
              <a:buClrTx/>
              <a:buSzTx/>
              <a:buFontTx/>
              <a:buNone/>
              <a:tabLst/>
              <a:defRPr/>
            </a:pPr>
            <a:r>
              <a:rPr lang="en-GB" sz="1800" b="1" i="1" dirty="0">
                <a:effectLst/>
                <a:latin typeface="Avenir Next LT Pro" panose="020B0504020202020204" pitchFamily="34" charset="0"/>
                <a:ea typeface="MS Mincho" panose="02020609040205080304" pitchFamily="49" charset="-128"/>
                <a:cs typeface="Times New Roman" panose="02020603050405020304" pitchFamily="18" charset="0"/>
              </a:rPr>
              <a:t> </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p>
            <a:r>
              <a:rPr lang="en-GB" sz="1800" b="1" i="1" dirty="0">
                <a:effectLst/>
                <a:latin typeface="Avenir Next LT Pro" panose="020B0504020202020204" pitchFamily="34" charset="0"/>
                <a:ea typeface="MS Mincho" panose="02020609040205080304" pitchFamily="49" charset="-128"/>
                <a:cs typeface="Times New Roman" panose="02020603050405020304" pitchFamily="18" charset="0"/>
              </a:rPr>
              <a:t>Signs for greeting: click on links</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p>
            <a:r>
              <a:rPr lang="en-GB" sz="1800" i="1" dirty="0">
                <a:effectLst/>
                <a:latin typeface="Avenir Next LT Pro" panose="020B0504020202020204" pitchFamily="34" charset="0"/>
                <a:ea typeface="MS Mincho" panose="02020609040205080304" pitchFamily="49" charset="-128"/>
                <a:cs typeface="Times New Roman" panose="02020603050405020304" pitchFamily="18" charset="0"/>
              </a:rPr>
              <a:t>Hearts: </a:t>
            </a:r>
            <a:r>
              <a:rPr lang="en-GB" sz="2800" dirty="0">
                <a:hlinkClick r:id="rId3"/>
              </a:rPr>
              <a:t>British Sign Language BSL Video Dictionary - heart</a:t>
            </a:r>
            <a:endParaRPr lang="en-GB" sz="1800" i="1" dirty="0">
              <a:effectLst/>
              <a:latin typeface="Avenir Next LT Pro" panose="020B0504020202020204" pitchFamily="34" charset="0"/>
              <a:ea typeface="MS Mincho" panose="02020609040205080304" pitchFamily="49" charset="-128"/>
              <a:cs typeface="Times New Roman" panose="02020603050405020304" pitchFamily="18" charset="0"/>
            </a:endParaRPr>
          </a:p>
        </p:txBody>
      </p:sp>
      <p:sp>
        <p:nvSpPr>
          <p:cNvPr id="9220" name="Slide Number Placeholder 3">
            <a:extLst>
              <a:ext uri="{FF2B5EF4-FFF2-40B4-BE49-F238E27FC236}">
                <a16:creationId xmlns:a16="http://schemas.microsoft.com/office/drawing/2014/main" id="{C19261D5-436A-2851-6214-F09E81BF89B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4500EAB-EF2B-4947-81B3-EEA690B6B010}" type="slidenum">
              <a:rPr kumimoji="0" lang="en-GB"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GB"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28654065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sz="1800" b="1" dirty="0">
                <a:effectLst/>
                <a:latin typeface="Avenir Next LT Pro" panose="020B0504020202020204" pitchFamily="34" charset="0"/>
                <a:ea typeface="Calibri" panose="020F0502020204030204" pitchFamily="34" charset="0"/>
                <a:cs typeface="Times New Roman" panose="02020603050405020304" pitchFamily="18" charset="0"/>
              </a:rPr>
              <a:t>Slide 10: Prayer</a:t>
            </a:r>
          </a:p>
          <a:p>
            <a:pPr algn="l"/>
            <a:r>
              <a:rPr lang="en-GB" sz="1800" b="1" dirty="0">
                <a:effectLst/>
                <a:latin typeface="Avenir Next LT Pro" panose="020B0504020202020204" pitchFamily="34" charset="0"/>
                <a:ea typeface="Calibri" panose="020F0502020204030204" pitchFamily="34" charset="0"/>
                <a:cs typeface="Times New Roman" panose="02020603050405020304" pitchFamily="18" charset="0"/>
              </a:rPr>
              <a:t>Do you remember how at the start of our time together today, we saw some pictures of people wearing high vis vests, to help them to stand out? We’ve been thinking about how we want our kind actions to stand out in our school community. So, to help us to pray today, I’m going to use a paper high vis vest. You might want to turn your own thoughts into a prayer as we go along….</a:t>
            </a:r>
          </a:p>
          <a:p>
            <a:pPr algn="ctr"/>
            <a:r>
              <a:rPr lang="en-GB" sz="1800" b="0" i="1" dirty="0">
                <a:effectLst/>
                <a:latin typeface="Avenir Next LT Pro" panose="020B0504020202020204" pitchFamily="34" charset="0"/>
                <a:ea typeface="Calibri" panose="020F0502020204030204" pitchFamily="34" charset="0"/>
                <a:cs typeface="Times New Roman" panose="02020603050405020304" pitchFamily="18" charset="0"/>
              </a:rPr>
              <a:t>Model each of the actions listed as you talk </a:t>
            </a:r>
          </a:p>
          <a:p>
            <a:pPr algn="ctr"/>
            <a:r>
              <a:rPr lang="en-GB" sz="1800" dirty="0">
                <a:effectLst/>
                <a:latin typeface="Avenir Next LT Pro" panose="020B0504020202020204" pitchFamily="34" charset="0"/>
                <a:ea typeface="Calibri" panose="020F0502020204030204" pitchFamily="34" charset="0"/>
                <a:cs typeface="Times New Roman" panose="02020603050405020304" pitchFamily="18" charset="0"/>
              </a:rPr>
              <a:t>….as I open up one side of the jacket, think about someone you are close to, who needs to know some kindness today….</a:t>
            </a:r>
          </a:p>
          <a:p>
            <a:pPr algn="ctr"/>
            <a:r>
              <a:rPr lang="en-GB" sz="1800" i="1" dirty="0">
                <a:effectLst/>
                <a:latin typeface="Avenir Next LT Pro" panose="020B0504020202020204" pitchFamily="34" charset="0"/>
                <a:ea typeface="Calibri" panose="020F0502020204030204" pitchFamily="34" charset="0"/>
                <a:cs typeface="Times New Roman" panose="02020603050405020304" pitchFamily="18" charset="0"/>
              </a:rPr>
              <a:t>[leave some space]</a:t>
            </a:r>
            <a:endParaRPr lang="en-GB" sz="1600" i="1" dirty="0">
              <a:effectLst/>
              <a:latin typeface="Cambria" panose="02040503050406030204" pitchFamily="18" charset="0"/>
              <a:ea typeface="Calibri" panose="020F0502020204030204" pitchFamily="34" charset="0"/>
              <a:cs typeface="Times New Roman" panose="02020603050405020304" pitchFamily="18" charset="0"/>
            </a:endParaRPr>
          </a:p>
          <a:p>
            <a:pPr algn="ctr"/>
            <a:r>
              <a:rPr lang="en-GB" sz="1800" dirty="0">
                <a:effectLst/>
                <a:latin typeface="Avenir Next LT Pro" panose="020B0504020202020204" pitchFamily="34" charset="0"/>
                <a:ea typeface="Calibri" panose="020F0502020204030204" pitchFamily="34" charset="0"/>
                <a:cs typeface="Times New Roman" panose="02020603050405020304" pitchFamily="18" charset="0"/>
              </a:rPr>
              <a:t>….as I open up the other side, think about someone you perhaps don’t get on with, who you might show kindness to this week….</a:t>
            </a:r>
            <a:endParaRPr lang="en-GB" sz="1800" dirty="0">
              <a:effectLst/>
              <a:latin typeface="Cambria" panose="02040503050406030204" pitchFamily="18" charset="0"/>
              <a:ea typeface="Calibri" panose="020F0502020204030204" pitchFamily="34" charset="0"/>
              <a:cs typeface="Times New Roman" panose="02020603050405020304" pitchFamily="18" charset="0"/>
            </a:endParaRPr>
          </a:p>
          <a:p>
            <a:pPr algn="ctr"/>
            <a:r>
              <a:rPr lang="en-GB" sz="1800" i="1" dirty="0">
                <a:effectLst/>
                <a:latin typeface="Avenir Next LT Pro" panose="020B0504020202020204" pitchFamily="34" charset="0"/>
                <a:ea typeface="Calibri" panose="020F0502020204030204" pitchFamily="34" charset="0"/>
                <a:cs typeface="Times New Roman" panose="02020603050405020304" pitchFamily="18" charset="0"/>
              </a:rPr>
              <a:t>[leave some space]</a:t>
            </a:r>
            <a:endParaRPr lang="en-GB" sz="1600" i="1" dirty="0">
              <a:effectLst/>
              <a:latin typeface="Cambria" panose="02040503050406030204" pitchFamily="18" charset="0"/>
              <a:ea typeface="Calibri" panose="020F0502020204030204" pitchFamily="34" charset="0"/>
              <a:cs typeface="Times New Roman" panose="02020603050405020304" pitchFamily="18" charset="0"/>
            </a:endParaRPr>
          </a:p>
          <a:p>
            <a:pPr algn="ctr"/>
            <a:r>
              <a:rPr lang="en-GB" sz="1800" dirty="0">
                <a:effectLst/>
                <a:latin typeface="Avenir Next LT Pro" panose="020B0504020202020204" pitchFamily="34" charset="0"/>
                <a:ea typeface="Calibri" panose="020F0502020204030204" pitchFamily="34" charset="0"/>
                <a:cs typeface="Times New Roman" panose="02020603050405020304" pitchFamily="18" charset="0"/>
              </a:rPr>
              <a:t>….as I close up the jacket, spend a few moments now thinking or praying about these people…</a:t>
            </a:r>
            <a:endParaRPr lang="en-GB" sz="1800" dirty="0">
              <a:effectLst/>
              <a:latin typeface="Cambria" panose="02040503050406030204" pitchFamily="18" charset="0"/>
              <a:ea typeface="Calibri" panose="020F0502020204030204" pitchFamily="34" charset="0"/>
              <a:cs typeface="Times New Roman" panose="02020603050405020304" pitchFamily="18" charset="0"/>
            </a:endParaRPr>
          </a:p>
          <a:p>
            <a:pPr algn="ctr"/>
            <a:r>
              <a:rPr lang="en-GB" sz="1800" dirty="0">
                <a:effectLst/>
                <a:latin typeface="Avenir Next LT Pro" panose="020B0504020202020204" pitchFamily="34" charset="0"/>
                <a:ea typeface="Calibri" panose="020F0502020204030204" pitchFamily="34" charset="0"/>
                <a:cs typeface="Times New Roman" panose="02020603050405020304" pitchFamily="18" charset="0"/>
              </a:rPr>
              <a:t>….and about your actions, that your kindness will stand out this week….</a:t>
            </a:r>
            <a:endParaRPr lang="en-GB" sz="1800" dirty="0">
              <a:effectLst/>
              <a:latin typeface="Cambria" panose="02040503050406030204" pitchFamily="18"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4A2A51ED-6BC5-4CFB-89D2-E1A1420AF81A}" type="slidenum">
              <a:rPr lang="en-GB" smtClean="0"/>
              <a:t>10</a:t>
            </a:fld>
            <a:endParaRPr lang="en-GB"/>
          </a:p>
        </p:txBody>
      </p:sp>
    </p:spTree>
    <p:extLst>
      <p:ext uri="{BB962C8B-B14F-4D97-AF65-F5344CB8AC3E}">
        <p14:creationId xmlns:p14="http://schemas.microsoft.com/office/powerpoint/2010/main" val="6390582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1" dirty="0">
                <a:effectLst/>
                <a:latin typeface="Avenir Next LT Pro" panose="020B0504020202020204" pitchFamily="34" charset="0"/>
                <a:ea typeface="Calibri" panose="020F0502020204030204" pitchFamily="34" charset="0"/>
                <a:cs typeface="Times New Roman" panose="02020603050405020304" pitchFamily="18" charset="0"/>
              </a:rPr>
              <a:t>Slide 11: </a:t>
            </a:r>
            <a:r>
              <a:rPr lang="en-GB" sz="1800" b="0" dirty="0">
                <a:effectLst/>
                <a:latin typeface="Avenir Next LT Pro" panose="020B0504020202020204" pitchFamily="34" charset="0"/>
                <a:ea typeface="MS Mincho" panose="02020609040205080304" pitchFamily="49" charset="-128"/>
                <a:cs typeface="Times New Roman" panose="02020603050405020304" pitchFamily="18" charset="0"/>
              </a:rPr>
              <a:t>And as we close our time, you may want to join in with </a:t>
            </a:r>
            <a:r>
              <a:rPr lang="en-GB" sz="1800" b="1" dirty="0">
                <a:effectLst/>
                <a:latin typeface="Avenir Next LT Pro" panose="020B0504020202020204" pitchFamily="34" charset="0"/>
                <a:ea typeface="MS Mincho" panose="02020609040205080304" pitchFamily="49" charset="-128"/>
                <a:cs typeface="Times New Roman" panose="02020603050405020304" pitchFamily="18" charset="0"/>
              </a:rPr>
              <a:t>‘Amen’</a:t>
            </a:r>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4AB34225-336C-4B8A-A515-4119C3B2F6DF}" type="slidenum">
              <a:rPr kumimoji="0" lang="en-US" altLang="en-US" sz="1200" b="0" i="0" u="none" strike="noStrike" kern="1200" cap="none" spc="0" normalizeH="0" baseline="0" noProof="0" smtClean="0">
                <a:ln>
                  <a:noFill/>
                </a:ln>
                <a:solidFill>
                  <a:prstClr val="black"/>
                </a:solidFill>
                <a:effectLst/>
                <a:uLnTx/>
                <a:uFillTx/>
                <a:latin typeface="Arial" panose="020B0604020202020204" pitchFamily="34" charset="0"/>
                <a:ea typeface="MS PGothic" panose="020B0600070205080204" pitchFamily="34"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a:ln>
                <a:noFill/>
              </a:ln>
              <a:solidFill>
                <a:prstClr val="black"/>
              </a:solidFill>
              <a:effectLst/>
              <a:uLnTx/>
              <a:uFillTx/>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val="21301808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1" dirty="0">
                <a:effectLst/>
                <a:latin typeface="Calibri" panose="020F0502020204030204" pitchFamily="34" charset="0"/>
                <a:ea typeface="MS Mincho" panose="02020609040205080304" pitchFamily="49" charset="-128"/>
                <a:cs typeface="Times New Roman" panose="02020603050405020304" pitchFamily="18" charset="0"/>
              </a:rPr>
              <a:t>Sending: Slide 12</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p>
            <a:r>
              <a:rPr lang="en-GB" sz="1800" b="1" dirty="0">
                <a:effectLst/>
                <a:latin typeface="Calibri" panose="020F0502020204030204" pitchFamily="34" charset="0"/>
                <a:ea typeface="MS Mincho" panose="02020609040205080304" pitchFamily="49" charset="-128"/>
                <a:cs typeface="Times New Roman" panose="02020603050405020304" pitchFamily="18" charset="0"/>
              </a:rPr>
              <a:t>Leader:</a:t>
            </a:r>
            <a:r>
              <a:rPr lang="en-GB" sz="1800" dirty="0">
                <a:effectLst/>
                <a:latin typeface="Calibri" panose="020F0502020204030204" pitchFamily="34" charset="0"/>
                <a:ea typeface="MS Mincho" panose="02020609040205080304" pitchFamily="49" charset="-128"/>
                <a:cs typeface="Times New Roman" panose="02020603050405020304" pitchFamily="18" charset="0"/>
              </a:rPr>
              <a:t> As we leave this place and time and go into the day ahead, </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p>
            <a:r>
              <a:rPr lang="en-GB" sz="1800" b="1" dirty="0">
                <a:effectLst/>
                <a:latin typeface="Calibri" panose="020F0502020204030204" pitchFamily="34" charset="0"/>
                <a:ea typeface="MS Mincho" panose="02020609040205080304" pitchFamily="49" charset="-128"/>
                <a:cs typeface="Times New Roman" panose="02020603050405020304" pitchFamily="18" charset="0"/>
              </a:rPr>
              <a:t>All:</a:t>
            </a:r>
            <a:r>
              <a:rPr lang="en-GB" sz="1800" dirty="0">
                <a:effectLst/>
                <a:latin typeface="Calibri" panose="020F0502020204030204" pitchFamily="34" charset="0"/>
                <a:ea typeface="MS Mincho" panose="02020609040205080304" pitchFamily="49" charset="-128"/>
                <a:cs typeface="Times New Roman" panose="02020603050405020304" pitchFamily="18" charset="0"/>
              </a:rPr>
              <a:t> ….may we serve one another in our kind </a:t>
            </a:r>
            <a:r>
              <a:rPr lang="en-GB" sz="1800" b="1" dirty="0">
                <a:effectLst/>
                <a:latin typeface="Calibri" panose="020F0502020204030204" pitchFamily="34" charset="0"/>
                <a:ea typeface="MS Mincho" panose="02020609040205080304" pitchFamily="49" charset="-128"/>
                <a:cs typeface="Times New Roman" panose="02020603050405020304" pitchFamily="18" charset="0"/>
              </a:rPr>
              <a:t>thoughts </a:t>
            </a:r>
            <a:r>
              <a:rPr lang="en-GB" sz="1800" dirty="0">
                <a:effectLst/>
                <a:latin typeface="Calibri" panose="020F0502020204030204" pitchFamily="34" charset="0"/>
                <a:ea typeface="MS Mincho" panose="02020609040205080304" pitchFamily="49" charset="-128"/>
                <a:cs typeface="Times New Roman" panose="02020603050405020304" pitchFamily="18" charset="0"/>
              </a:rPr>
              <a:t>and </a:t>
            </a:r>
            <a:r>
              <a:rPr lang="en-GB" sz="1800" b="1" dirty="0">
                <a:effectLst/>
                <a:latin typeface="Calibri" panose="020F0502020204030204" pitchFamily="34" charset="0"/>
                <a:ea typeface="MS Mincho" panose="02020609040205080304" pitchFamily="49" charset="-128"/>
                <a:cs typeface="Times New Roman" panose="02020603050405020304" pitchFamily="18" charset="0"/>
              </a:rPr>
              <a:t>words</a:t>
            </a:r>
            <a:r>
              <a:rPr lang="en-GB" sz="1800" dirty="0">
                <a:effectLst/>
                <a:latin typeface="Calibri" panose="020F0502020204030204" pitchFamily="34" charset="0"/>
                <a:ea typeface="MS Mincho" panose="02020609040205080304" pitchFamily="49" charset="-128"/>
                <a:cs typeface="Times New Roman" panose="02020603050405020304" pitchFamily="18" charset="0"/>
              </a:rPr>
              <a:t> and </a:t>
            </a:r>
            <a:r>
              <a:rPr lang="en-GB" sz="1800" b="1" dirty="0">
                <a:effectLst/>
                <a:latin typeface="Calibri" panose="020F0502020204030204" pitchFamily="34" charset="0"/>
                <a:ea typeface="MS Mincho" panose="02020609040205080304" pitchFamily="49" charset="-128"/>
                <a:cs typeface="Times New Roman" panose="02020603050405020304" pitchFamily="18" charset="0"/>
              </a:rPr>
              <a:t>actions.</a:t>
            </a:r>
            <a:endParaRPr lang="en-GB" sz="1800" b="1" dirty="0">
              <a:effectLst/>
              <a:latin typeface="Cambria" panose="02040503050406030204" pitchFamily="18" charset="0"/>
              <a:ea typeface="MS Mincho" panose="02020609040205080304" pitchFamily="49" charset="-128"/>
              <a:cs typeface="Times New Roman" panose="02020603050405020304" pitchFamily="18" charset="0"/>
            </a:endParaRPr>
          </a:p>
          <a:p>
            <a:r>
              <a:rPr lang="en-GB" sz="1800" dirty="0">
                <a:effectLst/>
                <a:latin typeface="Calibri" panose="020F0502020204030204" pitchFamily="34" charset="0"/>
                <a:ea typeface="MS Mincho" panose="02020609040205080304" pitchFamily="49" charset="-128"/>
                <a:cs typeface="Times New Roman" panose="02020603050405020304" pitchFamily="18" charset="0"/>
              </a:rPr>
              <a:t> </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p>
            <a:r>
              <a:rPr lang="en-GB" sz="1800" b="1" i="1" dirty="0">
                <a:effectLst/>
                <a:latin typeface="Calibri" panose="020F0502020204030204" pitchFamily="34" charset="0"/>
                <a:ea typeface="MS Mincho" panose="02020609040205080304" pitchFamily="49" charset="-128"/>
                <a:cs typeface="Times New Roman" panose="02020603050405020304" pitchFamily="18" charset="0"/>
              </a:rPr>
              <a:t>Signs for response: click on links</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p>
            <a:r>
              <a:rPr lang="en-GB" sz="1800" i="1" dirty="0">
                <a:effectLst/>
                <a:latin typeface="Calibri" panose="020F0502020204030204" pitchFamily="34" charset="0"/>
                <a:ea typeface="MS Mincho" panose="02020609040205080304" pitchFamily="49" charset="-128"/>
                <a:cs typeface="Times New Roman" panose="02020603050405020304" pitchFamily="18" charset="0"/>
              </a:rPr>
              <a:t>Thoughts: </a:t>
            </a:r>
            <a:r>
              <a:rPr lang="en-US" sz="1800" i="1" u="sng" dirty="0">
                <a:solidFill>
                  <a:srgbClr val="0000FF"/>
                </a:solidFill>
                <a:effectLst/>
                <a:latin typeface="Calibri" panose="020F0502020204030204" pitchFamily="34" charset="0"/>
                <a:ea typeface="MS Mincho" panose="02020609040205080304" pitchFamily="49" charset="-128"/>
                <a:cs typeface="Times New Roman" panose="02020603050405020304" pitchFamily="18" charset="0"/>
                <a:hlinkClick r:id="rId3"/>
              </a:rPr>
              <a:t>British Sign Language BSL Video Dictionary - thought (signbsl.com)</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p>
            <a:r>
              <a:rPr lang="en-GB" sz="1800" i="1" dirty="0">
                <a:effectLst/>
                <a:latin typeface="Calibri" panose="020F0502020204030204" pitchFamily="34" charset="0"/>
                <a:ea typeface="MS Mincho" panose="02020609040205080304" pitchFamily="49" charset="-128"/>
                <a:cs typeface="Times New Roman" panose="02020603050405020304" pitchFamily="18" charset="0"/>
              </a:rPr>
              <a:t>Words (use 3</a:t>
            </a:r>
            <a:r>
              <a:rPr lang="en-GB" sz="1800" i="1" baseline="30000" dirty="0">
                <a:effectLst/>
                <a:latin typeface="Calibri" panose="020F0502020204030204" pitchFamily="34" charset="0"/>
                <a:ea typeface="MS Mincho" panose="02020609040205080304" pitchFamily="49" charset="-128"/>
                <a:cs typeface="Times New Roman" panose="02020603050405020304" pitchFamily="18" charset="0"/>
              </a:rPr>
              <a:t>rd</a:t>
            </a:r>
            <a:r>
              <a:rPr lang="en-GB" sz="1800" i="1" dirty="0">
                <a:effectLst/>
                <a:latin typeface="Calibri" panose="020F0502020204030204" pitchFamily="34" charset="0"/>
                <a:ea typeface="MS Mincho" panose="02020609040205080304" pitchFamily="49" charset="-128"/>
                <a:cs typeface="Times New Roman" panose="02020603050405020304" pitchFamily="18" charset="0"/>
              </a:rPr>
              <a:t> definition): </a:t>
            </a:r>
            <a:r>
              <a:rPr lang="en-US" sz="1800" i="1" u="sng" dirty="0">
                <a:solidFill>
                  <a:srgbClr val="0000FF"/>
                </a:solidFill>
                <a:effectLst/>
                <a:latin typeface="Calibri" panose="020F0502020204030204" pitchFamily="34" charset="0"/>
                <a:ea typeface="MS Mincho" panose="02020609040205080304" pitchFamily="49" charset="-128"/>
                <a:cs typeface="Times New Roman" panose="02020603050405020304" pitchFamily="18" charset="0"/>
                <a:hlinkClick r:id="rId4"/>
              </a:rPr>
              <a:t>British Sign Language BSL Video Dictionary - word (signbsl.com)</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p>
            <a:r>
              <a:rPr lang="en-GB" sz="1800" i="1" dirty="0">
                <a:effectLst/>
                <a:latin typeface="Calibri" panose="020F0502020204030204" pitchFamily="34" charset="0"/>
                <a:ea typeface="MS Mincho" panose="02020609040205080304" pitchFamily="49" charset="-128"/>
              </a:rPr>
              <a:t>Actions: </a:t>
            </a:r>
            <a:r>
              <a:rPr lang="en-US" sz="1800" i="1" u="sng" dirty="0">
                <a:solidFill>
                  <a:srgbClr val="0000FF"/>
                </a:solidFill>
                <a:effectLst/>
                <a:latin typeface="Calibri" panose="020F0502020204030204" pitchFamily="34" charset="0"/>
                <a:ea typeface="MS Mincho" panose="02020609040205080304" pitchFamily="49" charset="-128"/>
                <a:hlinkClick r:id="rId5"/>
              </a:rPr>
              <a:t>British Sign Language BSL Video Dictionary - action (signbsl.com)</a:t>
            </a:r>
            <a:endParaRPr lang="en-GB" sz="1800" b="1" i="1" dirty="0">
              <a:effectLst/>
              <a:latin typeface="Avenir Next LT Pro" panose="020B0504020202020204" pitchFamily="34" charset="0"/>
              <a:ea typeface="MS Mincho" panose="02020609040205080304" pitchFamily="49"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3A6D171-9D34-43A3-887A-C59325A451F1}" type="slidenum">
              <a:rPr kumimoji="0" lang="en-GB" sz="1200" b="0" i="0" u="none" strike="noStrike" kern="1200" cap="none" spc="0" normalizeH="0" baseline="0" noProof="0" smtClean="0">
                <a:ln>
                  <a:noFill/>
                </a:ln>
                <a:solidFill>
                  <a:prstClr val="black"/>
                </a:solidFill>
                <a:effectLst/>
                <a:uLnTx/>
                <a:uFillTx/>
                <a:latin typeface="Calibri" panose="020F0502020204030204" pitchFamily="34"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GB" sz="1200" b="0" i="0" u="none" strike="noStrike" kern="1200" cap="none" spc="0" normalizeH="0" baseline="0" noProof="0">
              <a:ln>
                <a:noFill/>
              </a:ln>
              <a:solidFill>
                <a:prstClr val="black"/>
              </a:solidFill>
              <a:effectLst/>
              <a:uLnTx/>
              <a:uFillTx/>
              <a:latin typeface="Calibri" panose="020F0502020204030204" pitchFamily="34" charset="0"/>
              <a:ea typeface="MS PGothic" panose="020B0600070205080204" pitchFamily="34" charset="-128"/>
              <a:cs typeface="+mn-cs"/>
            </a:endParaRPr>
          </a:p>
        </p:txBody>
      </p:sp>
    </p:spTree>
    <p:extLst>
      <p:ext uri="{BB962C8B-B14F-4D97-AF65-F5344CB8AC3E}">
        <p14:creationId xmlns:p14="http://schemas.microsoft.com/office/powerpoint/2010/main" val="26924789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FD20E3-3A84-4A18-1BE7-86D6F399339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7DD2000-E1FE-2382-F717-BAD6FA550BC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3D4EC03-3C95-6776-2A52-1E65FADF2661}"/>
              </a:ext>
            </a:extLst>
          </p:cNvPr>
          <p:cNvSpPr>
            <a:spLocks noGrp="1"/>
          </p:cNvSpPr>
          <p:nvPr>
            <p:ph type="body" idx="1"/>
          </p:nvPr>
        </p:nvSpPr>
        <p:spPr/>
        <p:txBody>
          <a:bodyPr/>
          <a:lstStyle/>
          <a:p>
            <a:pPr algn="l"/>
            <a:r>
              <a:rPr lang="en-GB" sz="1800" b="1" dirty="0">
                <a:effectLst/>
                <a:latin typeface="Avenir Next LT Pro" panose="020B0504020202020204" pitchFamily="34" charset="0"/>
                <a:ea typeface="Calibri" panose="020F0502020204030204" pitchFamily="34" charset="0"/>
                <a:cs typeface="Times New Roman" panose="02020603050405020304" pitchFamily="18" charset="0"/>
              </a:rPr>
              <a:t>Reflective / prayer idea for this week, which you have just modelled.</a:t>
            </a:r>
          </a:p>
          <a:p>
            <a:pPr algn="l"/>
            <a:r>
              <a:rPr lang="en-GB" sz="1800" b="0" dirty="0">
                <a:effectLst/>
                <a:latin typeface="Avenir Next LT Pro" panose="020B0504020202020204" pitchFamily="34" charset="0"/>
                <a:ea typeface="Calibri" panose="020F0502020204030204" pitchFamily="34" charset="0"/>
                <a:cs typeface="Times New Roman" panose="02020603050405020304" pitchFamily="18" charset="0"/>
              </a:rPr>
              <a:t>There are further ideas in the script.</a:t>
            </a:r>
            <a:endParaRPr lang="en-GB" sz="1800" b="0" dirty="0">
              <a:effectLst/>
              <a:latin typeface="Cambria" panose="02040503050406030204" pitchFamily="18" charset="0"/>
              <a:ea typeface="Calibri" panose="020F0502020204030204" pitchFamily="34" charset="0"/>
              <a:cs typeface="Times New Roman" panose="02020603050405020304" pitchFamily="18" charset="0"/>
            </a:endParaRPr>
          </a:p>
          <a:p>
            <a:endParaRPr lang="en-GB" dirty="0"/>
          </a:p>
        </p:txBody>
      </p:sp>
      <p:sp>
        <p:nvSpPr>
          <p:cNvPr id="4" name="Slide Number Placeholder 3">
            <a:extLst>
              <a:ext uri="{FF2B5EF4-FFF2-40B4-BE49-F238E27FC236}">
                <a16:creationId xmlns:a16="http://schemas.microsoft.com/office/drawing/2014/main" id="{14E9023C-504B-FC74-6430-E2D0C9FF420E}"/>
              </a:ext>
            </a:extLst>
          </p:cNvPr>
          <p:cNvSpPr>
            <a:spLocks noGrp="1"/>
          </p:cNvSpPr>
          <p:nvPr>
            <p:ph type="sldNum" sz="quarter" idx="5"/>
          </p:nvPr>
        </p:nvSpPr>
        <p:spPr/>
        <p:txBody>
          <a:bodyPr/>
          <a:lstStyle/>
          <a:p>
            <a:fld id="{4A2A51ED-6BC5-4CFB-89D2-E1A1420AF81A}" type="slidenum">
              <a:rPr lang="en-GB" smtClean="0"/>
              <a:t>13</a:t>
            </a:fld>
            <a:endParaRPr lang="en-GB"/>
          </a:p>
        </p:txBody>
      </p:sp>
    </p:spTree>
    <p:extLst>
      <p:ext uri="{BB962C8B-B14F-4D97-AF65-F5344CB8AC3E}">
        <p14:creationId xmlns:p14="http://schemas.microsoft.com/office/powerpoint/2010/main" val="3495809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D2CBC799-9C69-05F3-0DEA-22E2B51FE1A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a:extLst>
              <a:ext uri="{FF2B5EF4-FFF2-40B4-BE49-F238E27FC236}">
                <a16:creationId xmlns:a16="http://schemas.microsoft.com/office/drawing/2014/main" id="{3D42ADB2-396F-A9FF-7D94-350031CDD37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0" indent="0" algn="l">
              <a:buFont typeface="Symbol" panose="05050102010706020507" pitchFamily="18" charset="2"/>
              <a:buNone/>
            </a:pPr>
            <a:r>
              <a:rPr lang="en-GB" altLang="en-US" sz="1800" b="1" dirty="0">
                <a:latin typeface="Avenir Next LT Pro" pitchFamily="34" charset="0"/>
                <a:ea typeface="MS Mincho" pitchFamily="49" charset="-128"/>
                <a:cs typeface="Times New Roman" panose="02020603050405020304" pitchFamily="18" charset="0"/>
              </a:rPr>
              <a:t>Slide 2: </a:t>
            </a:r>
            <a:r>
              <a:rPr lang="en-GB" sz="1800" dirty="0">
                <a:effectLst/>
                <a:latin typeface="Avenir Next LT Pro" panose="020B0504020202020204" pitchFamily="34" charset="0"/>
                <a:ea typeface="MS Mincho" panose="02020609040205080304" pitchFamily="49" charset="-128"/>
                <a:cs typeface="Times New Roman" panose="02020603050405020304" pitchFamily="18" charset="0"/>
              </a:rPr>
              <a:t>Use these new gathering words for this term, or your usual greeting if you prefer. The greeting comes with BSL signing; you can view the demos using links under the slide. </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altLang="en-US" sz="1800" b="1" i="0" u="none" strike="noStrike" kern="1200" cap="none" spc="0" normalizeH="0" baseline="0" noProof="0" dirty="0">
              <a:ln>
                <a:noFill/>
              </a:ln>
              <a:solidFill>
                <a:schemeClr val="bg1"/>
              </a:solidFill>
              <a:effectLst/>
              <a:uLnTx/>
              <a:uFillTx/>
              <a:latin typeface="Century Gothic" panose="020B0502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1800" b="1" i="0" u="none" strike="noStrike" kern="1200" cap="none" spc="0" normalizeH="0" baseline="0" noProof="0" dirty="0">
                <a:ln>
                  <a:noFill/>
                </a:ln>
                <a:solidFill>
                  <a:schemeClr val="bg1"/>
                </a:solidFill>
                <a:effectLst/>
                <a:uLnTx/>
                <a:uFillTx/>
                <a:latin typeface="Century Gothic" panose="020B0502020202020204" pitchFamily="34" charset="0"/>
              </a:rPr>
              <a:t>Leader:</a:t>
            </a:r>
            <a:r>
              <a:rPr kumimoji="0" lang="en-GB" altLang="en-US" sz="1800" b="0" i="0" u="none" strike="noStrike" kern="1200" cap="none" spc="0" normalizeH="0" baseline="0" noProof="0" dirty="0">
                <a:ln>
                  <a:noFill/>
                </a:ln>
                <a:solidFill>
                  <a:schemeClr val="bg1"/>
                </a:solidFill>
                <a:effectLst/>
                <a:uLnTx/>
                <a:uFillTx/>
                <a:latin typeface="Century Gothic" panose="020B0502020202020204" pitchFamily="34" charset="0"/>
              </a:rPr>
              <a:t> </a:t>
            </a:r>
            <a:r>
              <a:rPr lang="en-GB" altLang="en-US" sz="1800" dirty="0">
                <a:solidFill>
                  <a:schemeClr val="bg1"/>
                </a:solidFill>
                <a:latin typeface="Century Gothic" panose="020B0502020202020204" pitchFamily="34" charset="0"/>
              </a:rPr>
              <a:t>As we gather together,</a:t>
            </a:r>
            <a:endParaRPr kumimoji="0" lang="en-GB" altLang="en-US" sz="1100" b="0" i="0" u="none" strike="noStrike" kern="1200" cap="none" spc="0" normalizeH="0" baseline="0" noProof="0" dirty="0">
              <a:ln>
                <a:noFill/>
              </a:ln>
              <a:solidFill>
                <a:schemeClr val="bg1"/>
              </a:solidFill>
              <a:effectLst/>
              <a:uLnTx/>
              <a:uFillTx/>
              <a:latin typeface="Century Gothic" panose="020B0502020202020204" pitchFamily="34" charset="0"/>
              <a:ea typeface="ＭＳ Ｐゴシック" panose="020B0600070205080204" pitchFamily="34"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1800" b="1" i="0" u="none" strike="noStrike" kern="1200" cap="none" spc="0" normalizeH="0" baseline="0" noProof="0" dirty="0">
                <a:ln>
                  <a:noFill/>
                </a:ln>
                <a:solidFill>
                  <a:schemeClr val="bg1"/>
                </a:solidFill>
                <a:effectLst/>
                <a:uLnTx/>
                <a:uFillTx/>
                <a:latin typeface="Century Gothic" panose="020B0502020202020204" pitchFamily="34" charset="0"/>
              </a:rPr>
              <a:t>ALL:</a:t>
            </a:r>
            <a:r>
              <a:rPr kumimoji="0" lang="en-GB" altLang="en-US" sz="1800" b="0" i="0" u="none" strike="noStrike" kern="1200" cap="none" spc="0" normalizeH="0" baseline="0" noProof="0" dirty="0">
                <a:ln>
                  <a:noFill/>
                </a:ln>
                <a:solidFill>
                  <a:schemeClr val="bg1"/>
                </a:solidFill>
                <a:effectLst/>
                <a:uLnTx/>
                <a:uFillTx/>
                <a:latin typeface="Century Gothic" panose="020B0502020202020204" pitchFamily="34" charset="0"/>
              </a:rPr>
              <a:t> </a:t>
            </a:r>
            <a:r>
              <a:rPr lang="en-GB" altLang="en-US" sz="1800" b="1" dirty="0">
                <a:solidFill>
                  <a:schemeClr val="bg1"/>
                </a:solidFill>
                <a:latin typeface="Century Gothic" panose="020B0502020202020204" pitchFamily="34" charset="0"/>
              </a:rPr>
              <a:t>…w</a:t>
            </a:r>
            <a:r>
              <a:rPr kumimoji="0" lang="en-GB" altLang="en-US" sz="1800" b="1" i="0" u="none" strike="noStrike" kern="1200" cap="none" spc="0" normalizeH="0" baseline="0" noProof="0" dirty="0">
                <a:ln>
                  <a:noFill/>
                </a:ln>
                <a:solidFill>
                  <a:schemeClr val="bg1"/>
                </a:solidFill>
                <a:effectLst/>
                <a:uLnTx/>
                <a:uFillTx/>
                <a:latin typeface="Century Gothic" panose="020B0502020202020204" pitchFamily="34" charset="0"/>
              </a:rPr>
              <a:t>e</a:t>
            </a:r>
            <a:r>
              <a:rPr kumimoji="0" lang="en-GB" altLang="en-US" sz="1800" b="1" i="0" u="none" strike="noStrike" kern="1200" cap="none" spc="0" normalizeH="0" noProof="0" dirty="0">
                <a:ln>
                  <a:noFill/>
                </a:ln>
                <a:solidFill>
                  <a:schemeClr val="bg1"/>
                </a:solidFill>
                <a:effectLst/>
                <a:uLnTx/>
                <a:uFillTx/>
                <a:latin typeface="Century Gothic" panose="020B0502020202020204" pitchFamily="34" charset="0"/>
              </a:rPr>
              <a:t> share our thoughts.</a:t>
            </a:r>
            <a:endParaRPr lang="en-GB" altLang="en-US" sz="1800" b="1" dirty="0">
              <a:solidFill>
                <a:schemeClr val="bg1"/>
              </a:solidFill>
              <a:latin typeface="Century Gothic" panose="020B0502020202020204" pitchFamily="34" charset="0"/>
            </a:endParaRPr>
          </a:p>
          <a:p>
            <a:r>
              <a:rPr lang="en-GB" sz="1800" b="1" i="1" dirty="0">
                <a:effectLst/>
                <a:latin typeface="Avenir Next LT Pro" panose="020B0504020202020204" pitchFamily="34" charset="0"/>
                <a:ea typeface="MS Mincho" panose="02020609040205080304" pitchFamily="49" charset="-128"/>
                <a:cs typeface="Times New Roman" panose="02020603050405020304" pitchFamily="18" charset="0"/>
              </a:rPr>
              <a:t> </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p>
            <a:r>
              <a:rPr lang="en-GB" sz="1800" b="1" i="1" dirty="0">
                <a:effectLst/>
                <a:latin typeface="Avenir Next LT Pro" panose="020B0504020202020204" pitchFamily="34" charset="0"/>
                <a:ea typeface="MS Mincho" panose="02020609040205080304" pitchFamily="49" charset="-128"/>
                <a:cs typeface="Times New Roman" panose="02020603050405020304" pitchFamily="18" charset="0"/>
              </a:rPr>
              <a:t>Signs for greeting: click on links</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p>
            <a:r>
              <a:rPr lang="en-GB" sz="1800" i="1" kern="1200" dirty="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rPr>
              <a:t>Thoughts: </a:t>
            </a:r>
            <a:r>
              <a:rPr lang="en-GB" sz="1800" i="1" u="sng" dirty="0">
                <a:solidFill>
                  <a:srgbClr val="0000FF"/>
                </a:solidFill>
                <a:effectLst/>
                <a:latin typeface="Calibri" panose="020F0502020204030204" pitchFamily="34" charset="0"/>
                <a:ea typeface="MS Mincho" panose="02020609040205080304" pitchFamily="49" charset="-128"/>
                <a:cs typeface="Times New Roman" panose="02020603050405020304" pitchFamily="18" charset="0"/>
                <a:hlinkClick r:id="rId3"/>
              </a:rPr>
              <a:t>British Sign Language BSL Video Dictionary - thought</a:t>
            </a:r>
            <a:r>
              <a:rPr lang="en-GB" sz="1800" dirty="0">
                <a:effectLst/>
                <a:latin typeface="Calibri" panose="020F0502020204030204" pitchFamily="34" charset="0"/>
                <a:ea typeface="MS Mincho" panose="02020609040205080304" pitchFamily="49" charset="-128"/>
                <a:cs typeface="Times New Roman" panose="02020603050405020304" pitchFamily="18" charset="0"/>
              </a:rPr>
              <a:t> </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p:txBody>
      </p:sp>
      <p:sp>
        <p:nvSpPr>
          <p:cNvPr id="9220" name="Slide Number Placeholder 3">
            <a:extLst>
              <a:ext uri="{FF2B5EF4-FFF2-40B4-BE49-F238E27FC236}">
                <a16:creationId xmlns:a16="http://schemas.microsoft.com/office/drawing/2014/main" id="{981C554D-4965-3D96-5465-460635830F7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4500EAB-EF2B-4947-81B3-EEA690B6B010}" type="slidenum">
              <a:rPr kumimoji="0" lang="en-GB"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GB"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C2DA55-53CB-3123-22BE-24FE3A5E96C8}"/>
            </a:ext>
          </a:extLst>
        </p:cNvPr>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F4E362BA-8D6B-AB87-E8A1-A3A9BA6D80F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a:extLst>
              <a:ext uri="{FF2B5EF4-FFF2-40B4-BE49-F238E27FC236}">
                <a16:creationId xmlns:a16="http://schemas.microsoft.com/office/drawing/2014/main" id="{02EDD3E7-4F35-0E3F-7180-1D913AEF6C2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0" indent="0" algn="l">
              <a:buFont typeface="Symbol" panose="05050102010706020507" pitchFamily="18" charset="2"/>
              <a:buNone/>
            </a:pPr>
            <a:r>
              <a:rPr lang="en-GB" altLang="en-US" sz="1800" b="1" dirty="0">
                <a:latin typeface="Avenir Next LT Pro" pitchFamily="34" charset="0"/>
                <a:ea typeface="MS Mincho" pitchFamily="49" charset="-128"/>
                <a:cs typeface="Times New Roman" panose="02020603050405020304" pitchFamily="18" charset="0"/>
              </a:rPr>
              <a:t>Slide 3: </a:t>
            </a:r>
            <a:r>
              <a:rPr lang="en-GB" sz="1800" dirty="0">
                <a:effectLst/>
                <a:latin typeface="Avenir Next LT Pro" panose="020B0504020202020204" pitchFamily="34" charset="0"/>
                <a:ea typeface="MS Mincho" panose="02020609040205080304" pitchFamily="49" charset="-128"/>
                <a:cs typeface="Times New Roman" panose="02020603050405020304" pitchFamily="18" charset="0"/>
              </a:rPr>
              <a:t>Use these new gathering words for this term, or your usual greeting if you prefer. The greeting comes with BSL signing; you can view the demos using links under the slide. </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altLang="en-US" sz="1800" b="1" i="0" u="none" strike="noStrike" kern="1200" cap="none" spc="0" normalizeH="0" baseline="0" noProof="0" dirty="0">
              <a:ln>
                <a:noFill/>
              </a:ln>
              <a:solidFill>
                <a:schemeClr val="bg1"/>
              </a:solidFill>
              <a:effectLst/>
              <a:uLnTx/>
              <a:uFillTx/>
              <a:latin typeface="Century Gothic" panose="020B0502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1800" b="1" i="0" u="none" strike="noStrike" kern="1200" cap="none" spc="0" normalizeH="0" baseline="0" noProof="0" dirty="0">
                <a:ln>
                  <a:noFill/>
                </a:ln>
                <a:solidFill>
                  <a:schemeClr val="bg1"/>
                </a:solidFill>
                <a:effectLst/>
                <a:uLnTx/>
                <a:uFillTx/>
                <a:latin typeface="Century Gothic" panose="020B0502020202020204" pitchFamily="34" charset="0"/>
              </a:rPr>
              <a:t>Leader:</a:t>
            </a:r>
            <a:r>
              <a:rPr kumimoji="0" lang="en-GB" altLang="en-US" sz="1800" b="0" i="0" u="none" strike="noStrike" kern="1200" cap="none" spc="0" normalizeH="0" baseline="0" noProof="0" dirty="0">
                <a:ln>
                  <a:noFill/>
                </a:ln>
                <a:solidFill>
                  <a:schemeClr val="bg1"/>
                </a:solidFill>
                <a:effectLst/>
                <a:uLnTx/>
                <a:uFillTx/>
                <a:latin typeface="Century Gothic" panose="020B0502020202020204" pitchFamily="34" charset="0"/>
              </a:rPr>
              <a:t> </a:t>
            </a:r>
            <a:r>
              <a:rPr lang="en-GB" altLang="en-US" sz="1800" dirty="0">
                <a:solidFill>
                  <a:schemeClr val="bg1"/>
                </a:solidFill>
                <a:latin typeface="Century Gothic" panose="020B0502020202020204" pitchFamily="34" charset="0"/>
              </a:rPr>
              <a:t>As community together,</a:t>
            </a:r>
            <a:endParaRPr kumimoji="0" lang="en-GB" altLang="en-US" sz="1100" b="0" i="0" u="none" strike="noStrike" kern="1200" cap="none" spc="0" normalizeH="0" baseline="0" noProof="0" dirty="0">
              <a:ln>
                <a:noFill/>
              </a:ln>
              <a:solidFill>
                <a:schemeClr val="bg1"/>
              </a:solidFill>
              <a:effectLst/>
              <a:uLnTx/>
              <a:uFillTx/>
              <a:latin typeface="Century Gothic" panose="020B0502020202020204" pitchFamily="34" charset="0"/>
              <a:ea typeface="ＭＳ Ｐゴシック" panose="020B0600070205080204" pitchFamily="34"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1800" b="1" i="0" u="none" strike="noStrike" kern="1200" cap="none" spc="0" normalizeH="0" baseline="0" noProof="0" dirty="0">
                <a:ln>
                  <a:noFill/>
                </a:ln>
                <a:solidFill>
                  <a:schemeClr val="bg1"/>
                </a:solidFill>
                <a:effectLst/>
                <a:uLnTx/>
                <a:uFillTx/>
                <a:latin typeface="Century Gothic" panose="020B0502020202020204" pitchFamily="34" charset="0"/>
              </a:rPr>
              <a:t>ALL:</a:t>
            </a:r>
            <a:r>
              <a:rPr kumimoji="0" lang="en-GB" altLang="en-US" sz="1800" b="0" i="0" u="none" strike="noStrike" kern="1200" cap="none" spc="0" normalizeH="0" baseline="0" noProof="0" dirty="0">
                <a:ln>
                  <a:noFill/>
                </a:ln>
                <a:solidFill>
                  <a:schemeClr val="bg1"/>
                </a:solidFill>
                <a:effectLst/>
                <a:uLnTx/>
                <a:uFillTx/>
                <a:latin typeface="Century Gothic" panose="020B0502020202020204" pitchFamily="34" charset="0"/>
              </a:rPr>
              <a:t> </a:t>
            </a:r>
            <a:r>
              <a:rPr lang="en-GB" altLang="en-US" sz="1800" b="1" dirty="0">
                <a:solidFill>
                  <a:schemeClr val="bg1"/>
                </a:solidFill>
                <a:latin typeface="Century Gothic" panose="020B0502020202020204" pitchFamily="34" charset="0"/>
              </a:rPr>
              <a:t>…w</a:t>
            </a:r>
            <a:r>
              <a:rPr kumimoji="0" lang="en-GB" altLang="en-US" sz="1800" b="1" i="0" u="none" strike="noStrike" kern="1200" cap="none" spc="0" normalizeH="0" baseline="0" noProof="0" dirty="0">
                <a:ln>
                  <a:noFill/>
                </a:ln>
                <a:solidFill>
                  <a:schemeClr val="bg1"/>
                </a:solidFill>
                <a:effectLst/>
                <a:uLnTx/>
                <a:uFillTx/>
                <a:latin typeface="Century Gothic" panose="020B0502020202020204" pitchFamily="34" charset="0"/>
              </a:rPr>
              <a:t>e serve one another.</a:t>
            </a:r>
          </a:p>
        </p:txBody>
      </p:sp>
      <p:sp>
        <p:nvSpPr>
          <p:cNvPr id="9220" name="Slide Number Placeholder 3">
            <a:extLst>
              <a:ext uri="{FF2B5EF4-FFF2-40B4-BE49-F238E27FC236}">
                <a16:creationId xmlns:a16="http://schemas.microsoft.com/office/drawing/2014/main" id="{79A76D3B-4F12-FDD9-B28E-20912349F91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4500EAB-EF2B-4947-81B3-EEA690B6B010}" type="slidenum">
              <a:rPr kumimoji="0" lang="en-GB"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GB"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8212923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dirty="0">
                <a:effectLst/>
                <a:latin typeface="Avenir Next LT Pro" panose="020B0504020202020204" pitchFamily="34" charset="0"/>
                <a:ea typeface="MS Mincho" panose="02020609040205080304" pitchFamily="49" charset="-128"/>
                <a:cs typeface="Times New Roman" panose="02020603050405020304" pitchFamily="18" charset="0"/>
              </a:rPr>
              <a:t>Slide 4:</a:t>
            </a:r>
            <a:r>
              <a:rPr lang="en-GB" sz="1800" dirty="0">
                <a:effectLst/>
                <a:latin typeface="Avenir Next LT Pro" panose="020B0504020202020204" pitchFamily="34" charset="0"/>
                <a:ea typeface="MS Mincho" panose="02020609040205080304" pitchFamily="49" charset="-128"/>
                <a:cs typeface="Times New Roman" panose="02020603050405020304" pitchFamily="18" charset="0"/>
              </a:rPr>
              <a:t> What have all these pictures got in common? </a:t>
            </a:r>
            <a:r>
              <a:rPr lang="en-GB" sz="1800" i="1" dirty="0">
                <a:effectLst/>
                <a:latin typeface="Avenir Next LT Pro" panose="020B0504020202020204" pitchFamily="34" charset="0"/>
                <a:ea typeface="MS Mincho" panose="02020609040205080304" pitchFamily="49" charset="-128"/>
                <a:cs typeface="Times New Roman" panose="02020603050405020304" pitchFamily="18" charset="0"/>
              </a:rPr>
              <a:t>[they are all wearing high vis jackets that </a:t>
            </a:r>
            <a:r>
              <a:rPr lang="en-GB" sz="1800" b="1" i="1" dirty="0">
                <a:effectLst/>
                <a:latin typeface="Avenir Next LT Pro" panose="020B0504020202020204" pitchFamily="34" charset="0"/>
                <a:ea typeface="MS Mincho" panose="02020609040205080304" pitchFamily="49" charset="-128"/>
                <a:cs typeface="Times New Roman" panose="02020603050405020304" pitchFamily="18" charset="0"/>
              </a:rPr>
              <a:t>help them to be seen.</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4A2A51ED-6BC5-4CFB-89D2-E1A1420AF81A}" type="slidenum">
              <a:rPr lang="en-GB" smtClean="0"/>
              <a:t>4</a:t>
            </a:fld>
            <a:endParaRPr lang="en-GB"/>
          </a:p>
        </p:txBody>
      </p:sp>
    </p:spTree>
    <p:extLst>
      <p:ext uri="{BB962C8B-B14F-4D97-AF65-F5344CB8AC3E}">
        <p14:creationId xmlns:p14="http://schemas.microsoft.com/office/powerpoint/2010/main" val="1045109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dirty="0">
                <a:effectLst/>
                <a:latin typeface="Avenir Next LT Pro" panose="020B0504020202020204" pitchFamily="34" charset="0"/>
                <a:ea typeface="MS Mincho" panose="02020609040205080304" pitchFamily="49" charset="-128"/>
                <a:cs typeface="Times New Roman" panose="02020603050405020304" pitchFamily="18" charset="0"/>
              </a:rPr>
              <a:t>Slide 5:</a:t>
            </a:r>
            <a:r>
              <a:rPr lang="en-GB" sz="1800" i="1" dirty="0">
                <a:effectLst/>
                <a:latin typeface="Avenir Next LT Pro" panose="020B0504020202020204" pitchFamily="34" charset="0"/>
                <a:ea typeface="MS Mincho" panose="02020609040205080304" pitchFamily="49" charset="-128"/>
                <a:cs typeface="Times New Roman" panose="02020603050405020304" pitchFamily="18" charset="0"/>
              </a:rPr>
              <a:t> </a:t>
            </a:r>
            <a:r>
              <a:rPr lang="en-GB" sz="1800" dirty="0">
                <a:effectLst/>
                <a:latin typeface="Avenir Next LT Pro" panose="020B0504020202020204" pitchFamily="34" charset="0"/>
                <a:ea typeface="MS Mincho" panose="02020609040205080304" pitchFamily="49" charset="-128"/>
                <a:cs typeface="Times New Roman" panose="02020603050405020304" pitchFamily="18" charset="0"/>
              </a:rPr>
              <a:t>Talk together about why someone might wear clothes like this – and why it’s so important that they are seen, that they stand out.</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4A2A51ED-6BC5-4CFB-89D2-E1A1420AF81A}" type="slidenum">
              <a:rPr lang="en-GB" smtClean="0"/>
              <a:t>5</a:t>
            </a:fld>
            <a:endParaRPr lang="en-GB"/>
          </a:p>
        </p:txBody>
      </p:sp>
    </p:spTree>
    <p:extLst>
      <p:ext uri="{BB962C8B-B14F-4D97-AF65-F5344CB8AC3E}">
        <p14:creationId xmlns:p14="http://schemas.microsoft.com/office/powerpoint/2010/main" val="30281653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Symbol" panose="05050102010706020507" pitchFamily="18" charset="2"/>
              <a:buNone/>
            </a:pPr>
            <a:r>
              <a:rPr lang="en-GB" sz="1800" b="1" dirty="0">
                <a:effectLst/>
                <a:latin typeface="Calibri" panose="020F0502020204030204" pitchFamily="34" charset="0"/>
                <a:ea typeface="MS Mincho" panose="02020609040205080304" pitchFamily="49" charset="-128"/>
                <a:cs typeface="Times New Roman" panose="02020603050405020304" pitchFamily="18" charset="0"/>
              </a:rPr>
              <a:t>Slide 6:</a:t>
            </a:r>
            <a:r>
              <a:rPr lang="en-GB" sz="1800" dirty="0">
                <a:effectLst/>
                <a:latin typeface="Calibri" panose="020F0502020204030204" pitchFamily="34" charset="0"/>
                <a:ea typeface="MS Mincho" panose="02020609040205080304" pitchFamily="49" charset="-128"/>
                <a:cs typeface="Times New Roman" panose="02020603050405020304" pitchFamily="18" charset="0"/>
              </a:rPr>
              <a:t> </a:t>
            </a:r>
            <a:r>
              <a:rPr lang="en-GB" sz="1800" b="1" dirty="0">
                <a:effectLst/>
                <a:latin typeface="Calibri" panose="020F0502020204030204" pitchFamily="34" charset="0"/>
                <a:ea typeface="MS Mincho" panose="02020609040205080304" pitchFamily="49" charset="-128"/>
                <a:cs typeface="Times New Roman" panose="02020603050405020304" pitchFamily="18" charset="0"/>
              </a:rPr>
              <a:t>Songs from the heart</a:t>
            </a:r>
            <a:endParaRPr lang="en-GB" sz="1800" b="1" dirty="0">
              <a:effectLst/>
              <a:latin typeface="Cambria" panose="02040503050406030204" pitchFamily="18" charset="0"/>
              <a:ea typeface="MS Mincho" panose="02020609040205080304" pitchFamily="49" charset="-128"/>
              <a:cs typeface="Times New Roman" panose="02020603050405020304" pitchFamily="18" charset="0"/>
            </a:endParaRPr>
          </a:p>
          <a:p>
            <a:pPr marL="0" lvl="0" indent="0">
              <a:buFont typeface="Symbol" panose="05050102010706020507" pitchFamily="18" charset="2"/>
              <a:buNone/>
            </a:pPr>
            <a:r>
              <a:rPr lang="en-GB" sz="1800" dirty="0">
                <a:effectLst/>
                <a:latin typeface="Calibri" panose="020F0502020204030204" pitchFamily="34" charset="0"/>
                <a:ea typeface="MS Mincho" panose="02020609040205080304" pitchFamily="49" charset="-128"/>
                <a:cs typeface="Times New Roman" panose="02020603050405020304" pitchFamily="18" charset="0"/>
              </a:rPr>
              <a:t>This term, as you know, we are looking at some of the songs of King David in the Psalms and finding out from his life what might’ve caused him to write them. Today’s words come from Psalm 103. </a:t>
            </a:r>
          </a:p>
          <a:p>
            <a:endParaRPr lang="en-GB" b="1"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A2782C-B553-4424-931B-E1317D12195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S PGothic" panose="020B0600070205080204" pitchFamily="34"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panose="020F0502020204030204"/>
              <a:ea typeface="MS PGothic" panose="020B0600070205080204" pitchFamily="34" charset="-128"/>
              <a:cs typeface="+mn-cs"/>
            </a:endParaRPr>
          </a:p>
        </p:txBody>
      </p:sp>
    </p:spTree>
    <p:extLst>
      <p:ext uri="{BB962C8B-B14F-4D97-AF65-F5344CB8AC3E}">
        <p14:creationId xmlns:p14="http://schemas.microsoft.com/office/powerpoint/2010/main" val="42915730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Slide 7: </a:t>
            </a:r>
            <a:r>
              <a:rPr lang="en-GB" sz="1200" b="1" dirty="0">
                <a:solidFill>
                  <a:prstClr val="white"/>
                </a:solidFill>
                <a:latin typeface="Century Gothic" panose="020B0502020202020204" pitchFamily="34" charset="0"/>
              </a:rPr>
              <a:t>The Lord </a:t>
            </a:r>
            <a:r>
              <a:rPr lang="en-GB" sz="1200" b="1" i="1" dirty="0">
                <a:solidFill>
                  <a:prstClr val="white"/>
                </a:solidFill>
                <a:latin typeface="Century Gothic" panose="020B0502020202020204" pitchFamily="34" charset="0"/>
              </a:rPr>
              <a:t>[that’s what David calls God] </a:t>
            </a:r>
            <a:r>
              <a:rPr lang="en-GB" sz="1200" b="1" dirty="0">
                <a:solidFill>
                  <a:prstClr val="white"/>
                </a:solidFill>
                <a:latin typeface="Century Gothic" panose="020B0502020202020204" pitchFamily="34" charset="0"/>
              </a:rPr>
              <a:t>shows mercy and is kind. He does not become angry quickly, and he has great love. </a:t>
            </a:r>
          </a:p>
          <a:p>
            <a:r>
              <a:rPr lang="en-GB" sz="1200" b="0" i="1" dirty="0">
                <a:solidFill>
                  <a:prstClr val="white"/>
                </a:solidFill>
                <a:latin typeface="Century Gothic" panose="020B0502020202020204" pitchFamily="34" charset="0"/>
              </a:rPr>
              <a:t>[explain any words here that you think children may need clarification on] </a:t>
            </a:r>
          </a:p>
          <a:p>
            <a:r>
              <a:rPr lang="en-GB" sz="1200" b="0" dirty="0">
                <a:solidFill>
                  <a:prstClr val="white"/>
                </a:solidFill>
                <a:latin typeface="Century Gothic" panose="020B0502020202020204" pitchFamily="34" charset="0"/>
              </a:rPr>
              <a:t>Keep these words in your mind now, as we dip into another story from David’s life. You might recall that David had a very best friend, King Saul’s son Jonathan, who died in battle. The story that we are going to share together in a moment is about Jonathan’s son – who has a very long name!....</a:t>
            </a:r>
            <a:endParaRPr lang="en-GB" b="0" dirty="0"/>
          </a:p>
        </p:txBody>
      </p:sp>
      <p:sp>
        <p:nvSpPr>
          <p:cNvPr id="4" name="Slide Number Placeholder 3"/>
          <p:cNvSpPr>
            <a:spLocks noGrp="1"/>
          </p:cNvSpPr>
          <p:nvPr>
            <p:ph type="sldNum" sz="quarter" idx="5"/>
          </p:nvPr>
        </p:nvSpPr>
        <p:spPr/>
        <p:txBody>
          <a:bodyPr/>
          <a:lstStyle/>
          <a:p>
            <a:fld id="{4A2A51ED-6BC5-4CFB-89D2-E1A1420AF81A}" type="slidenum">
              <a:rPr lang="en-GB" smtClean="0"/>
              <a:t>7</a:t>
            </a:fld>
            <a:endParaRPr lang="en-GB"/>
          </a:p>
        </p:txBody>
      </p:sp>
    </p:spTree>
    <p:extLst>
      <p:ext uri="{BB962C8B-B14F-4D97-AF65-F5344CB8AC3E}">
        <p14:creationId xmlns:p14="http://schemas.microsoft.com/office/powerpoint/2010/main" val="12827511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dirty="0">
                <a:effectLst/>
                <a:latin typeface="Avenir Next LT Pro" panose="020B0504020202020204" pitchFamily="34" charset="0"/>
                <a:ea typeface="MS Mincho" panose="02020609040205080304" pitchFamily="49" charset="-128"/>
                <a:cs typeface="Times New Roman" panose="02020603050405020304" pitchFamily="18" charset="0"/>
              </a:rPr>
              <a:t>Slide 8: Mephibosheth </a:t>
            </a:r>
            <a:r>
              <a:rPr lang="en-GB" sz="1800" b="1" i="1" dirty="0">
                <a:effectLst/>
                <a:latin typeface="Avenir Next LT Pro" panose="020B0504020202020204" pitchFamily="34" charset="0"/>
                <a:ea typeface="MS Mincho" panose="02020609040205080304" pitchFamily="49" charset="-128"/>
                <a:cs typeface="Times New Roman" panose="02020603050405020304" pitchFamily="18" charset="0"/>
              </a:rPr>
              <a:t>[Meh-fib-oh-</a:t>
            </a:r>
            <a:r>
              <a:rPr lang="en-GB" sz="1800" b="1" i="1" dirty="0" err="1">
                <a:effectLst/>
                <a:latin typeface="Avenir Next LT Pro" panose="020B0504020202020204" pitchFamily="34" charset="0"/>
                <a:ea typeface="MS Mincho" panose="02020609040205080304" pitchFamily="49" charset="-128"/>
                <a:cs typeface="Times New Roman" panose="02020603050405020304" pitchFamily="18" charset="0"/>
              </a:rPr>
              <a:t>sheth</a:t>
            </a:r>
            <a:r>
              <a:rPr lang="en-GB" sz="1800" b="1" i="1" dirty="0">
                <a:effectLst/>
                <a:latin typeface="Avenir Next LT Pro" panose="020B0504020202020204" pitchFamily="34" charset="0"/>
                <a:ea typeface="MS Mincho" panose="02020609040205080304" pitchFamily="49" charset="-128"/>
                <a:cs typeface="Times New Roman" panose="02020603050405020304" pitchFamily="18" charset="0"/>
              </a:rPr>
              <a:t>]</a:t>
            </a:r>
            <a:r>
              <a:rPr lang="en-GB" sz="1800" b="1" dirty="0">
                <a:effectLst/>
                <a:latin typeface="Avenir Next LT Pro" panose="020B0504020202020204" pitchFamily="34" charset="0"/>
                <a:ea typeface="MS Mincho" panose="02020609040205080304" pitchFamily="49" charset="-128"/>
                <a:cs typeface="Times New Roman" panose="02020603050405020304" pitchFamily="18" charset="0"/>
              </a:rPr>
              <a:t> who is just a young boy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dirty="0">
                <a:effectLst/>
                <a:latin typeface="Avenir Next LT Pro" panose="020B0504020202020204" pitchFamily="34" charset="0"/>
                <a:ea typeface="MS Mincho" panose="02020609040205080304" pitchFamily="49" charset="-128"/>
                <a:cs typeface="Times New Roman" panose="02020603050405020304" pitchFamily="18" charset="0"/>
              </a:rPr>
              <a:t>This story works a little differently than usual!</a:t>
            </a:r>
            <a:r>
              <a:rPr lang="en-GB" sz="1800" dirty="0">
                <a:effectLst/>
                <a:latin typeface="Avenir Next LT Pro" panose="020B0504020202020204" pitchFamily="34" charset="0"/>
                <a:ea typeface="MS Mincho" panose="02020609040205080304" pitchFamily="49" charset="-128"/>
                <a:cs typeface="Times New Roman" panose="02020603050405020304" pitchFamily="18" charset="0"/>
              </a:rPr>
              <a:t> </a:t>
            </a:r>
            <a:r>
              <a:rPr lang="en-GB" sz="1800" i="1" dirty="0">
                <a:effectLst/>
                <a:latin typeface="Avenir Next LT Pro" panose="020B0504020202020204" pitchFamily="34" charset="0"/>
                <a:ea typeface="MS Mincho" panose="02020609040205080304" pitchFamily="49" charset="-128"/>
                <a:cs typeface="Times New Roman" panose="02020603050405020304" pitchFamily="18" charset="0"/>
              </a:rPr>
              <a:t>[Explain how it works if you’re doing it live, or use the video linked above. Ask children to see if they can spot any links between this story and the words from Psalm 103]</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p>
            <a:endParaRPr lang="en-GB" dirty="0"/>
          </a:p>
          <a:p>
            <a:r>
              <a:rPr lang="en-GB" sz="1200" b="1" dirty="0">
                <a:effectLst/>
                <a:latin typeface="Avenir Next LT Pro" panose="020B0504020202020204" pitchFamily="34" charset="0"/>
                <a:ea typeface="MS Mincho" panose="02020609040205080304" pitchFamily="49" charset="-128"/>
                <a:cs typeface="Times New Roman" panose="02020603050405020304" pitchFamily="18" charset="0"/>
              </a:rPr>
              <a:t>So, how do David’s actions link with the words that he wrote in Psalm 103?</a:t>
            </a:r>
            <a:endParaRPr lang="en-GB" sz="1200" b="1" i="1" dirty="0">
              <a:effectLst/>
              <a:latin typeface="Avenir Next LT Pro" panose="020B0504020202020204" pitchFamily="34" charset="0"/>
              <a:ea typeface="MS Mincho" panose="02020609040205080304" pitchFamily="49" charset="-128"/>
              <a:cs typeface="Times New Roman" panose="02020603050405020304" pitchFamily="18" charset="0"/>
            </a:endParaRPr>
          </a:p>
          <a:p>
            <a:r>
              <a:rPr lang="en-GB" sz="1200" dirty="0">
                <a:effectLst/>
                <a:latin typeface="Avenir Next LT Pro" panose="020B0504020202020204" pitchFamily="34" charset="0"/>
                <a:ea typeface="MS Mincho" panose="02020609040205080304" pitchFamily="49" charset="-128"/>
                <a:cs typeface="Times New Roman" panose="02020603050405020304" pitchFamily="18" charset="0"/>
              </a:rPr>
              <a:t>David was modelling in his actions what he saw in God’s character. He said that God was kind and shows mercy, and so David chose to reach out to a poor, crippled boy, and show him the most generous kindness by bringing him to live in his palace. </a:t>
            </a:r>
          </a:p>
          <a:p>
            <a:r>
              <a:rPr lang="en-GB" sz="1200" dirty="0">
                <a:effectLst/>
                <a:latin typeface="Avenir Next LT Pro" panose="020B0504020202020204" pitchFamily="34" charset="0"/>
                <a:ea typeface="MS Mincho" panose="02020609040205080304" pitchFamily="49" charset="-128"/>
                <a:cs typeface="Times New Roman" panose="02020603050405020304" pitchFamily="18" charset="0"/>
              </a:rPr>
              <a:t>David said ‘I want to show God’s kindness to Mephibosheth.’ </a:t>
            </a:r>
          </a:p>
          <a:p>
            <a:r>
              <a:rPr lang="en-GB" sz="1200" dirty="0">
                <a:effectLst/>
                <a:latin typeface="Avenir Next LT Pro" panose="020B0504020202020204" pitchFamily="34" charset="0"/>
                <a:ea typeface="MS Mincho" panose="02020609040205080304" pitchFamily="49" charset="-128"/>
                <a:cs typeface="Times New Roman" panose="02020603050405020304" pitchFamily="18" charset="0"/>
              </a:rPr>
              <a:t>We’re going to spend some time now thinking about what this might mean for us….</a:t>
            </a:r>
            <a:endParaRPr lang="en-GB" dirty="0"/>
          </a:p>
          <a:p>
            <a:endParaRPr lang="en-GB" dirty="0"/>
          </a:p>
        </p:txBody>
      </p:sp>
      <p:sp>
        <p:nvSpPr>
          <p:cNvPr id="4" name="Slide Number Placeholder 3"/>
          <p:cNvSpPr>
            <a:spLocks noGrp="1"/>
          </p:cNvSpPr>
          <p:nvPr>
            <p:ph type="sldNum" sz="quarter" idx="5"/>
          </p:nvPr>
        </p:nvSpPr>
        <p:spPr/>
        <p:txBody>
          <a:bodyPr/>
          <a:lstStyle/>
          <a:p>
            <a:fld id="{4A2A51ED-6BC5-4CFB-89D2-E1A1420AF81A}" type="slidenum">
              <a:rPr lang="en-GB" smtClean="0"/>
              <a:t>8</a:t>
            </a:fld>
            <a:endParaRPr lang="en-GB"/>
          </a:p>
        </p:txBody>
      </p:sp>
    </p:spTree>
    <p:extLst>
      <p:ext uri="{BB962C8B-B14F-4D97-AF65-F5344CB8AC3E}">
        <p14:creationId xmlns:p14="http://schemas.microsoft.com/office/powerpoint/2010/main" val="15656854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1" dirty="0">
                <a:effectLst/>
                <a:latin typeface="Avenir Next LT Pro" panose="020B0504020202020204" pitchFamily="34" charset="0"/>
                <a:ea typeface="MS Mincho" panose="02020609040205080304" pitchFamily="49" charset="-128"/>
                <a:cs typeface="Times New Roman" panose="02020603050405020304" pitchFamily="18" charset="0"/>
              </a:rPr>
              <a:t>Slide 9: Responding (words for worship &amp; wondering questions): Let’s be still and quiet together now….</a:t>
            </a:r>
            <a:endParaRPr lang="en-GB" sz="1800" b="0" dirty="0">
              <a:effectLst/>
              <a:latin typeface="Cambria" panose="02040503050406030204" pitchFamily="18" charset="0"/>
              <a:ea typeface="MS Mincho" panose="02020609040205080304" pitchFamily="49" charset="-128"/>
              <a:cs typeface="Times New Roman" panose="02020603050405020304" pitchFamily="18" charset="0"/>
            </a:endParaRPr>
          </a:p>
          <a:p>
            <a:pPr algn="ctr"/>
            <a:r>
              <a:rPr lang="en-US" sz="1800" b="1" dirty="0">
                <a:effectLst/>
                <a:latin typeface="Avenir Next LT Pro" panose="020B0504020202020204" pitchFamily="34" charset="0"/>
                <a:ea typeface="Calibri" panose="020F0502020204030204" pitchFamily="34" charset="0"/>
                <a:cs typeface="Times New Roman" panose="02020603050405020304" pitchFamily="18" charset="0"/>
              </a:rPr>
              <a:t>….I wonder what </a:t>
            </a:r>
            <a:r>
              <a:rPr lang="en-US" sz="1800" b="1" dirty="0">
                <a:solidFill>
                  <a:srgbClr val="FF9900"/>
                </a:solidFill>
                <a:effectLst/>
                <a:latin typeface="Avenir Next LT Pro" panose="020B0504020202020204" pitchFamily="34" charset="0"/>
                <a:ea typeface="Calibri" panose="020F0502020204030204" pitchFamily="34" charset="0"/>
                <a:cs typeface="Times New Roman" panose="02020603050405020304" pitchFamily="18" charset="0"/>
              </a:rPr>
              <a:t>stands out </a:t>
            </a:r>
            <a:r>
              <a:rPr lang="en-US" sz="1800" b="1" dirty="0">
                <a:effectLst/>
                <a:latin typeface="Avenir Next LT Pro" panose="020B0504020202020204" pitchFamily="34" charset="0"/>
                <a:ea typeface="Calibri" panose="020F0502020204030204" pitchFamily="34" charset="0"/>
                <a:cs typeface="Times New Roman" panose="02020603050405020304" pitchFamily="18" charset="0"/>
              </a:rPr>
              <a:t>for you in this story?.....</a:t>
            </a:r>
            <a:endParaRPr lang="en-GB" sz="1800" dirty="0">
              <a:effectLst/>
              <a:latin typeface="Cambria" panose="02040503050406030204" pitchFamily="18" charset="0"/>
              <a:ea typeface="Calibri" panose="020F0502020204030204" pitchFamily="34" charset="0"/>
              <a:cs typeface="Times New Roman" panose="02020603050405020304" pitchFamily="18" charset="0"/>
            </a:endParaRPr>
          </a:p>
          <a:p>
            <a:pPr algn="ctr"/>
            <a:r>
              <a:rPr lang="en-US" sz="1800" b="1" dirty="0">
                <a:effectLst/>
                <a:latin typeface="Avenir Next LT Pro" panose="020B0504020202020204" pitchFamily="34" charset="0"/>
                <a:ea typeface="Calibri" panose="020F0502020204030204" pitchFamily="34" charset="0"/>
                <a:cs typeface="Times New Roman" panose="02020603050405020304" pitchFamily="18" charset="0"/>
              </a:rPr>
              <a:t>David chose to show God’s kindness to Mephibosheth</a:t>
            </a:r>
            <a:endParaRPr lang="en-GB" sz="1800" dirty="0">
              <a:effectLst/>
              <a:latin typeface="Cambria" panose="02040503050406030204" pitchFamily="18" charset="0"/>
              <a:ea typeface="Calibri" panose="020F0502020204030204" pitchFamily="34" charset="0"/>
              <a:cs typeface="Times New Roman" panose="02020603050405020304" pitchFamily="18" charset="0"/>
            </a:endParaRPr>
          </a:p>
          <a:p>
            <a:pPr algn="ctr"/>
            <a:r>
              <a:rPr lang="en-US" sz="1800" b="1" dirty="0">
                <a:effectLst/>
                <a:latin typeface="Avenir Next LT Pro" panose="020B0504020202020204" pitchFamily="34" charset="0"/>
                <a:ea typeface="Calibri" panose="020F0502020204030204" pitchFamily="34" charset="0"/>
                <a:cs typeface="Times New Roman" panose="02020603050405020304" pitchFamily="18" charset="0"/>
              </a:rPr>
              <a:t>….I wonder </a:t>
            </a:r>
            <a:r>
              <a:rPr lang="en-GB" sz="1800" b="1" dirty="0">
                <a:effectLst/>
                <a:latin typeface="Avenir Next LT Pro" panose="020B0504020202020204" pitchFamily="34" charset="0"/>
                <a:ea typeface="Calibri" panose="020F0502020204030204" pitchFamily="34" charset="0"/>
                <a:cs typeface="Times New Roman" panose="02020603050405020304" pitchFamily="18" charset="0"/>
              </a:rPr>
              <a:t>what it means to show God’s kindness to someone?</a:t>
            </a:r>
            <a:endParaRPr lang="en-GB" sz="1800" dirty="0">
              <a:effectLst/>
              <a:latin typeface="Cambria" panose="02040503050406030204" pitchFamily="18" charset="0"/>
              <a:ea typeface="Calibri" panose="020F0502020204030204" pitchFamily="34" charset="0"/>
              <a:cs typeface="Times New Roman" panose="02020603050405020304" pitchFamily="18" charset="0"/>
            </a:endParaRPr>
          </a:p>
          <a:p>
            <a:pPr algn="ctr"/>
            <a:r>
              <a:rPr lang="en-US" sz="1800" b="1" dirty="0">
                <a:effectLst/>
                <a:latin typeface="Avenir Next LT Pro" panose="020B0504020202020204" pitchFamily="34" charset="0"/>
                <a:ea typeface="Calibri" panose="020F0502020204030204" pitchFamily="34" charset="0"/>
                <a:cs typeface="Times New Roman" panose="02020603050405020304" pitchFamily="18" charset="0"/>
              </a:rPr>
              <a:t>….I wonder how your kindness might </a:t>
            </a:r>
            <a:r>
              <a:rPr lang="en-US" sz="1800" b="1" dirty="0">
                <a:solidFill>
                  <a:srgbClr val="FF9900"/>
                </a:solidFill>
                <a:effectLst/>
                <a:latin typeface="Avenir Next LT Pro" panose="020B0504020202020204" pitchFamily="34" charset="0"/>
                <a:ea typeface="Calibri" panose="020F0502020204030204" pitchFamily="34" charset="0"/>
                <a:cs typeface="Times New Roman" panose="02020603050405020304" pitchFamily="18" charset="0"/>
              </a:rPr>
              <a:t>stand out today</a:t>
            </a:r>
            <a:r>
              <a:rPr lang="en-US" sz="1800" b="1" dirty="0">
                <a:effectLst/>
                <a:latin typeface="Avenir Next LT Pro" panose="020B0504020202020204" pitchFamily="34" charset="0"/>
                <a:ea typeface="Calibri" panose="020F0502020204030204" pitchFamily="34" charset="0"/>
                <a:cs typeface="Times New Roman" panose="02020603050405020304" pitchFamily="18" charset="0"/>
              </a:rPr>
              <a:t>?</a:t>
            </a:r>
            <a:endParaRPr lang="en-GB" sz="1800" dirty="0">
              <a:effectLst/>
              <a:latin typeface="Cambria" panose="02040503050406030204" pitchFamily="18" charset="0"/>
              <a:ea typeface="Calibri" panose="020F0502020204030204" pitchFamily="34" charset="0"/>
              <a:cs typeface="Times New Roman" panose="02020603050405020304" pitchFamily="18" charset="0"/>
            </a:endParaRPr>
          </a:p>
          <a:p>
            <a:pPr algn="ctr"/>
            <a:r>
              <a:rPr lang="en-GB" sz="1800" dirty="0">
                <a:effectLst/>
                <a:latin typeface="Avenir Next LT Pro" panose="020B0504020202020204" pitchFamily="34" charset="0"/>
                <a:ea typeface="Calibri" panose="020F0502020204030204" pitchFamily="34" charset="0"/>
                <a:cs typeface="Times New Roman" panose="02020603050405020304" pitchFamily="18" charset="0"/>
              </a:rPr>
              <a:t> </a:t>
            </a:r>
            <a:endParaRPr lang="en-GB" sz="1800" dirty="0">
              <a:effectLst/>
              <a:latin typeface="Cambria" panose="02040503050406030204" pitchFamily="18" charset="0"/>
              <a:ea typeface="Calibri" panose="020F0502020204030204" pitchFamily="34" charset="0"/>
              <a:cs typeface="Times New Roman" panose="02020603050405020304" pitchFamily="18" charset="0"/>
            </a:endParaRPr>
          </a:p>
          <a:p>
            <a:pPr algn="ctr"/>
            <a:r>
              <a:rPr lang="en-GB" sz="1800" dirty="0">
                <a:effectLst/>
                <a:latin typeface="Avenir Next LT Pro" panose="020B0504020202020204" pitchFamily="34" charset="0"/>
                <a:ea typeface="Calibri" panose="020F0502020204030204" pitchFamily="34" charset="0"/>
                <a:cs typeface="Times New Roman" panose="02020603050405020304" pitchFamily="18" charset="0"/>
              </a:rPr>
              <a:t>As we’ve heard today, David’s kindness towards Mephibosheth, and the promise he made, really stand out in this story…. </a:t>
            </a:r>
            <a:endParaRPr lang="en-GB" sz="1800" dirty="0">
              <a:effectLst/>
              <a:latin typeface="Cambria" panose="02040503050406030204" pitchFamily="18" charset="0"/>
              <a:ea typeface="Calibri" panose="020F0502020204030204" pitchFamily="34" charset="0"/>
              <a:cs typeface="Times New Roman" panose="02020603050405020304" pitchFamily="18" charset="0"/>
            </a:endParaRPr>
          </a:p>
          <a:p>
            <a:pPr algn="ctr"/>
            <a:r>
              <a:rPr lang="en-GB" sz="1800" dirty="0">
                <a:effectLst/>
                <a:latin typeface="Avenir Next LT Pro" panose="020B0504020202020204" pitchFamily="34" charset="0"/>
                <a:ea typeface="Calibri" panose="020F0502020204030204" pitchFamily="34" charset="0"/>
                <a:cs typeface="Times New Roman" panose="02020603050405020304" pitchFamily="18" charset="0"/>
              </a:rPr>
              <a:t>…Mephibosheth did not expect to be treated this way…. </a:t>
            </a:r>
            <a:endParaRPr lang="en-GB" sz="1800" dirty="0">
              <a:effectLst/>
              <a:latin typeface="Cambria" panose="02040503050406030204" pitchFamily="18" charset="0"/>
              <a:ea typeface="Calibri" panose="020F0502020204030204" pitchFamily="34" charset="0"/>
              <a:cs typeface="Times New Roman" panose="02020603050405020304" pitchFamily="18" charset="0"/>
            </a:endParaRPr>
          </a:p>
          <a:p>
            <a:pPr algn="ctr"/>
            <a:r>
              <a:rPr lang="en-GB" sz="1800" dirty="0">
                <a:effectLst/>
                <a:latin typeface="Avenir Next LT Pro" panose="020B0504020202020204" pitchFamily="34" charset="0"/>
                <a:ea typeface="Calibri" panose="020F0502020204030204" pitchFamily="34" charset="0"/>
                <a:cs typeface="Times New Roman" panose="02020603050405020304" pitchFamily="18" charset="0"/>
              </a:rPr>
              <a:t>….</a:t>
            </a:r>
            <a:endParaRPr lang="en-GB" sz="1800" dirty="0">
              <a:effectLst/>
              <a:latin typeface="Cambria" panose="02040503050406030204" pitchFamily="18"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4A2A51ED-6BC5-4CFB-89D2-E1A1420AF81A}" type="slidenum">
              <a:rPr lang="en-GB" smtClean="0"/>
              <a:t>9</a:t>
            </a:fld>
            <a:endParaRPr lang="en-GB"/>
          </a:p>
        </p:txBody>
      </p:sp>
    </p:spTree>
    <p:extLst>
      <p:ext uri="{BB962C8B-B14F-4D97-AF65-F5344CB8AC3E}">
        <p14:creationId xmlns:p14="http://schemas.microsoft.com/office/powerpoint/2010/main" val="24112979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786D2E3-7B79-4A1E-8516-A4136301D691}"/>
              </a:ext>
            </a:extLst>
          </p:cNvPr>
          <p:cNvSpPr>
            <a:spLocks noGrp="1"/>
          </p:cNvSpPr>
          <p:nvPr>
            <p:ph type="dt" sz="half" idx="10"/>
          </p:nvPr>
        </p:nvSpPr>
        <p:spPr/>
        <p:txBody>
          <a:bodyPr/>
          <a:lstStyle>
            <a:lvl1pPr algn="ctr" eaLnBrk="0" hangingPunct="0">
              <a:defRPr/>
            </a:lvl1pPr>
          </a:lstStyle>
          <a:p>
            <a:pPr>
              <a:defRPr/>
            </a:pPr>
            <a:fld id="{AB15DC86-F227-4824-8B50-1AB6FEBB2E07}" type="datetimeFigureOut">
              <a:rPr lang="en-US" altLang="en-US"/>
              <a:pPr>
                <a:defRPr/>
              </a:pPr>
              <a:t>1/3/2025</a:t>
            </a:fld>
            <a:endParaRPr lang="en-GB" altLang="en-US"/>
          </a:p>
        </p:txBody>
      </p:sp>
      <p:sp>
        <p:nvSpPr>
          <p:cNvPr id="5" name="Footer Placeholder 4">
            <a:extLst>
              <a:ext uri="{FF2B5EF4-FFF2-40B4-BE49-F238E27FC236}">
                <a16:creationId xmlns:a16="http://schemas.microsoft.com/office/drawing/2014/main" id="{2AE01201-6769-4EE1-AEFB-B15FB5A22CF4}"/>
              </a:ext>
            </a:extLst>
          </p:cNvPr>
          <p:cNvSpPr>
            <a:spLocks noGrp="1"/>
          </p:cNvSpPr>
          <p:nvPr>
            <p:ph type="ftr" sz="quarter" idx="11"/>
          </p:nvPr>
        </p:nvSpPr>
        <p:spPr/>
        <p:txBody>
          <a:bodyPr/>
          <a:lstStyle>
            <a:lvl1pPr eaLnBrk="0" hangingPunct="0">
              <a:defRPr/>
            </a:lvl1pPr>
          </a:lstStyle>
          <a:p>
            <a:pPr>
              <a:defRPr/>
            </a:pPr>
            <a:endParaRPr lang="en-GB"/>
          </a:p>
        </p:txBody>
      </p:sp>
      <p:sp>
        <p:nvSpPr>
          <p:cNvPr id="6" name="Slide Number Placeholder 5">
            <a:extLst>
              <a:ext uri="{FF2B5EF4-FFF2-40B4-BE49-F238E27FC236}">
                <a16:creationId xmlns:a16="http://schemas.microsoft.com/office/drawing/2014/main" id="{98E22B7F-FE3A-4CC9-A418-978DA968DA62}"/>
              </a:ext>
            </a:extLst>
          </p:cNvPr>
          <p:cNvSpPr>
            <a:spLocks noGrp="1"/>
          </p:cNvSpPr>
          <p:nvPr>
            <p:ph type="sldNum" sz="quarter" idx="12"/>
          </p:nvPr>
        </p:nvSpPr>
        <p:spPr/>
        <p:txBody>
          <a:bodyPr/>
          <a:lstStyle>
            <a:lvl1pPr eaLnBrk="0" hangingPunct="0">
              <a:defRPr smtClean="0"/>
            </a:lvl1pPr>
          </a:lstStyle>
          <a:p>
            <a:pPr>
              <a:defRPr/>
            </a:pPr>
            <a:fld id="{02F21B0B-5DCA-4216-8E2C-802005D11A02}" type="slidenum">
              <a:rPr lang="en-GB" altLang="en-US"/>
              <a:pPr>
                <a:defRPr/>
              </a:pPr>
              <a:t>‹#›</a:t>
            </a:fld>
            <a:endParaRPr lang="en-GB" altLang="en-US"/>
          </a:p>
        </p:txBody>
      </p:sp>
    </p:spTree>
    <p:extLst>
      <p:ext uri="{BB962C8B-B14F-4D97-AF65-F5344CB8AC3E}">
        <p14:creationId xmlns:p14="http://schemas.microsoft.com/office/powerpoint/2010/main" val="187771281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F3231C2-F86B-4EC7-8CC3-9B79640D6D5F}"/>
              </a:ext>
            </a:extLst>
          </p:cNvPr>
          <p:cNvSpPr>
            <a:spLocks noGrp="1"/>
          </p:cNvSpPr>
          <p:nvPr>
            <p:ph type="dt" sz="half" idx="10"/>
          </p:nvPr>
        </p:nvSpPr>
        <p:spPr/>
        <p:txBody>
          <a:bodyPr/>
          <a:lstStyle>
            <a:lvl1pPr algn="ctr" eaLnBrk="0" hangingPunct="0">
              <a:defRPr/>
            </a:lvl1pPr>
          </a:lstStyle>
          <a:p>
            <a:pPr>
              <a:defRPr/>
            </a:pPr>
            <a:fld id="{62B684AB-0D26-41CE-97CE-487B7E669EBD}" type="datetimeFigureOut">
              <a:rPr lang="en-US" altLang="en-US"/>
              <a:pPr>
                <a:defRPr/>
              </a:pPr>
              <a:t>1/3/2025</a:t>
            </a:fld>
            <a:endParaRPr lang="en-GB" altLang="en-US"/>
          </a:p>
        </p:txBody>
      </p:sp>
      <p:sp>
        <p:nvSpPr>
          <p:cNvPr id="5" name="Footer Placeholder 4">
            <a:extLst>
              <a:ext uri="{FF2B5EF4-FFF2-40B4-BE49-F238E27FC236}">
                <a16:creationId xmlns:a16="http://schemas.microsoft.com/office/drawing/2014/main" id="{D0A9EE2B-D4DD-4D8A-98DB-D4951AEA6189}"/>
              </a:ext>
            </a:extLst>
          </p:cNvPr>
          <p:cNvSpPr>
            <a:spLocks noGrp="1"/>
          </p:cNvSpPr>
          <p:nvPr>
            <p:ph type="ftr" sz="quarter" idx="11"/>
          </p:nvPr>
        </p:nvSpPr>
        <p:spPr/>
        <p:txBody>
          <a:bodyPr/>
          <a:lstStyle>
            <a:lvl1pPr eaLnBrk="0" hangingPunct="0">
              <a:defRPr/>
            </a:lvl1pPr>
          </a:lstStyle>
          <a:p>
            <a:pPr>
              <a:defRPr/>
            </a:pPr>
            <a:endParaRPr lang="en-GB"/>
          </a:p>
        </p:txBody>
      </p:sp>
      <p:sp>
        <p:nvSpPr>
          <p:cNvPr id="6" name="Slide Number Placeholder 5">
            <a:extLst>
              <a:ext uri="{FF2B5EF4-FFF2-40B4-BE49-F238E27FC236}">
                <a16:creationId xmlns:a16="http://schemas.microsoft.com/office/drawing/2014/main" id="{65B05989-B94B-46CE-8304-E2CEB166FD95}"/>
              </a:ext>
            </a:extLst>
          </p:cNvPr>
          <p:cNvSpPr>
            <a:spLocks noGrp="1"/>
          </p:cNvSpPr>
          <p:nvPr>
            <p:ph type="sldNum" sz="quarter" idx="12"/>
          </p:nvPr>
        </p:nvSpPr>
        <p:spPr/>
        <p:txBody>
          <a:bodyPr/>
          <a:lstStyle>
            <a:lvl1pPr eaLnBrk="0" hangingPunct="0">
              <a:defRPr smtClean="0"/>
            </a:lvl1pPr>
          </a:lstStyle>
          <a:p>
            <a:pPr>
              <a:defRPr/>
            </a:pPr>
            <a:fld id="{5FECB0FE-C028-4FA4-A310-A21D46B74881}" type="slidenum">
              <a:rPr lang="en-GB" altLang="en-US"/>
              <a:pPr>
                <a:defRPr/>
              </a:pPr>
              <a:t>‹#›</a:t>
            </a:fld>
            <a:endParaRPr lang="en-GB" altLang="en-US"/>
          </a:p>
        </p:txBody>
      </p:sp>
    </p:spTree>
    <p:extLst>
      <p:ext uri="{BB962C8B-B14F-4D97-AF65-F5344CB8AC3E}">
        <p14:creationId xmlns:p14="http://schemas.microsoft.com/office/powerpoint/2010/main" val="137397630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DF94C5E-35AF-4792-886E-CA7B5EF0FF61}"/>
              </a:ext>
            </a:extLst>
          </p:cNvPr>
          <p:cNvSpPr>
            <a:spLocks noGrp="1"/>
          </p:cNvSpPr>
          <p:nvPr>
            <p:ph type="dt" sz="half" idx="10"/>
          </p:nvPr>
        </p:nvSpPr>
        <p:spPr/>
        <p:txBody>
          <a:bodyPr/>
          <a:lstStyle>
            <a:lvl1pPr algn="ctr" eaLnBrk="0" hangingPunct="0">
              <a:defRPr/>
            </a:lvl1pPr>
          </a:lstStyle>
          <a:p>
            <a:pPr>
              <a:defRPr/>
            </a:pPr>
            <a:fld id="{D858CD31-3FEA-4B71-B3C5-38B204DD8116}" type="datetimeFigureOut">
              <a:rPr lang="en-US" altLang="en-US"/>
              <a:pPr>
                <a:defRPr/>
              </a:pPr>
              <a:t>1/3/2025</a:t>
            </a:fld>
            <a:endParaRPr lang="en-GB" altLang="en-US"/>
          </a:p>
        </p:txBody>
      </p:sp>
      <p:sp>
        <p:nvSpPr>
          <p:cNvPr id="5" name="Footer Placeholder 4">
            <a:extLst>
              <a:ext uri="{FF2B5EF4-FFF2-40B4-BE49-F238E27FC236}">
                <a16:creationId xmlns:a16="http://schemas.microsoft.com/office/drawing/2014/main" id="{1B0B2816-ABDA-4C42-A6C8-2AC33D620249}"/>
              </a:ext>
            </a:extLst>
          </p:cNvPr>
          <p:cNvSpPr>
            <a:spLocks noGrp="1"/>
          </p:cNvSpPr>
          <p:nvPr>
            <p:ph type="ftr" sz="quarter" idx="11"/>
          </p:nvPr>
        </p:nvSpPr>
        <p:spPr/>
        <p:txBody>
          <a:bodyPr/>
          <a:lstStyle>
            <a:lvl1pPr eaLnBrk="0" hangingPunct="0">
              <a:defRPr/>
            </a:lvl1pPr>
          </a:lstStyle>
          <a:p>
            <a:pPr>
              <a:defRPr/>
            </a:pPr>
            <a:endParaRPr lang="en-GB"/>
          </a:p>
        </p:txBody>
      </p:sp>
      <p:sp>
        <p:nvSpPr>
          <p:cNvPr id="6" name="Slide Number Placeholder 5">
            <a:extLst>
              <a:ext uri="{FF2B5EF4-FFF2-40B4-BE49-F238E27FC236}">
                <a16:creationId xmlns:a16="http://schemas.microsoft.com/office/drawing/2014/main" id="{24BE93CD-CA60-487C-8469-CED07D3D69AC}"/>
              </a:ext>
            </a:extLst>
          </p:cNvPr>
          <p:cNvSpPr>
            <a:spLocks noGrp="1"/>
          </p:cNvSpPr>
          <p:nvPr>
            <p:ph type="sldNum" sz="quarter" idx="12"/>
          </p:nvPr>
        </p:nvSpPr>
        <p:spPr/>
        <p:txBody>
          <a:bodyPr/>
          <a:lstStyle>
            <a:lvl1pPr eaLnBrk="0" hangingPunct="0">
              <a:defRPr smtClean="0"/>
            </a:lvl1pPr>
          </a:lstStyle>
          <a:p>
            <a:pPr>
              <a:defRPr/>
            </a:pPr>
            <a:fld id="{4DE1E5B7-3677-45B4-82FE-C39485E41D09}" type="slidenum">
              <a:rPr lang="en-GB" altLang="en-US"/>
              <a:pPr>
                <a:defRPr/>
              </a:pPr>
              <a:t>‹#›</a:t>
            </a:fld>
            <a:endParaRPr lang="en-GB" altLang="en-US"/>
          </a:p>
        </p:txBody>
      </p:sp>
    </p:spTree>
    <p:extLst>
      <p:ext uri="{BB962C8B-B14F-4D97-AF65-F5344CB8AC3E}">
        <p14:creationId xmlns:p14="http://schemas.microsoft.com/office/powerpoint/2010/main" val="88540086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a:extLst>
              <a:ext uri="{FF2B5EF4-FFF2-40B4-BE49-F238E27FC236}">
                <a16:creationId xmlns:a16="http://schemas.microsoft.com/office/drawing/2014/main" id="{879EB761-B28E-4D1A-9CC8-F6C0698EB2CD}"/>
              </a:ext>
            </a:extLst>
          </p:cNvPr>
          <p:cNvSpPr>
            <a:spLocks noGrp="1"/>
          </p:cNvSpPr>
          <p:nvPr>
            <p:ph type="dt" sz="half" idx="10"/>
          </p:nvPr>
        </p:nvSpPr>
        <p:spPr/>
        <p:txBody>
          <a:bodyPr/>
          <a:lstStyle>
            <a:lvl1pPr algn="ctr" eaLnBrk="0" hangingPunct="0">
              <a:defRPr/>
            </a:lvl1pPr>
          </a:lstStyle>
          <a:p>
            <a:pPr>
              <a:defRPr/>
            </a:pPr>
            <a:fld id="{5F934910-5638-4DE0-BF8F-09948A6A62AA}" type="datetimeFigureOut">
              <a:rPr lang="en-US" altLang="en-US"/>
              <a:pPr>
                <a:defRPr/>
              </a:pPr>
              <a:t>1/3/2025</a:t>
            </a:fld>
            <a:endParaRPr lang="en-GB" altLang="en-US"/>
          </a:p>
        </p:txBody>
      </p:sp>
      <p:sp>
        <p:nvSpPr>
          <p:cNvPr id="6" name="Footer Placeholder 4">
            <a:extLst>
              <a:ext uri="{FF2B5EF4-FFF2-40B4-BE49-F238E27FC236}">
                <a16:creationId xmlns:a16="http://schemas.microsoft.com/office/drawing/2014/main" id="{84338162-062D-4714-AFBE-D78F8DEA065A}"/>
              </a:ext>
            </a:extLst>
          </p:cNvPr>
          <p:cNvSpPr>
            <a:spLocks noGrp="1"/>
          </p:cNvSpPr>
          <p:nvPr>
            <p:ph type="ftr" sz="quarter" idx="11"/>
          </p:nvPr>
        </p:nvSpPr>
        <p:spPr/>
        <p:txBody>
          <a:bodyPr/>
          <a:lstStyle>
            <a:lvl1pPr eaLnBrk="0" hangingPunct="0">
              <a:defRPr/>
            </a:lvl1pPr>
          </a:lstStyle>
          <a:p>
            <a:pPr>
              <a:defRPr/>
            </a:pPr>
            <a:endParaRPr lang="en-GB"/>
          </a:p>
        </p:txBody>
      </p:sp>
      <p:sp>
        <p:nvSpPr>
          <p:cNvPr id="7" name="Slide Number Placeholder 5">
            <a:extLst>
              <a:ext uri="{FF2B5EF4-FFF2-40B4-BE49-F238E27FC236}">
                <a16:creationId xmlns:a16="http://schemas.microsoft.com/office/drawing/2014/main" id="{34D193B6-1B88-4925-BCEE-FBAF1BCD8B02}"/>
              </a:ext>
            </a:extLst>
          </p:cNvPr>
          <p:cNvSpPr>
            <a:spLocks noGrp="1"/>
          </p:cNvSpPr>
          <p:nvPr>
            <p:ph type="sldNum" sz="quarter" idx="12"/>
          </p:nvPr>
        </p:nvSpPr>
        <p:spPr/>
        <p:txBody>
          <a:bodyPr/>
          <a:lstStyle>
            <a:lvl1pPr eaLnBrk="0" hangingPunct="0">
              <a:defRPr smtClean="0"/>
            </a:lvl1pPr>
          </a:lstStyle>
          <a:p>
            <a:pPr>
              <a:defRPr/>
            </a:pPr>
            <a:fld id="{A27DA9C1-F97B-4362-93D1-8347790AAA8B}" type="slidenum">
              <a:rPr lang="en-GB" altLang="en-US"/>
              <a:pPr>
                <a:defRPr/>
              </a:pPr>
              <a:t>‹#›</a:t>
            </a:fld>
            <a:endParaRPr lang="en-GB" altLang="en-US"/>
          </a:p>
        </p:txBody>
      </p:sp>
    </p:spTree>
    <p:extLst>
      <p:ext uri="{BB962C8B-B14F-4D97-AF65-F5344CB8AC3E}">
        <p14:creationId xmlns:p14="http://schemas.microsoft.com/office/powerpoint/2010/main" val="13296644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a:extLst>
              <a:ext uri="{FF2B5EF4-FFF2-40B4-BE49-F238E27FC236}">
                <a16:creationId xmlns:a16="http://schemas.microsoft.com/office/drawing/2014/main" id="{EF74E417-2767-48EE-BDC4-F6909555642A}"/>
              </a:ext>
            </a:extLst>
          </p:cNvPr>
          <p:cNvSpPr>
            <a:spLocks noGrp="1"/>
          </p:cNvSpPr>
          <p:nvPr>
            <p:ph type="dt" sz="half" idx="10"/>
          </p:nvPr>
        </p:nvSpPr>
        <p:spPr/>
        <p:txBody>
          <a:bodyPr/>
          <a:lstStyle>
            <a:lvl1pPr algn="ctr" eaLnBrk="0" hangingPunct="0">
              <a:defRPr/>
            </a:lvl1pPr>
          </a:lstStyle>
          <a:p>
            <a:pPr>
              <a:defRPr/>
            </a:pPr>
            <a:fld id="{0015DB95-D991-45F0-984B-FC5AE48FC4F6}" type="datetimeFigureOut">
              <a:rPr lang="en-US" altLang="en-US"/>
              <a:pPr>
                <a:defRPr/>
              </a:pPr>
              <a:t>1/3/2025</a:t>
            </a:fld>
            <a:endParaRPr lang="en-GB" altLang="en-US"/>
          </a:p>
        </p:txBody>
      </p:sp>
      <p:sp>
        <p:nvSpPr>
          <p:cNvPr id="8" name="Footer Placeholder 4">
            <a:extLst>
              <a:ext uri="{FF2B5EF4-FFF2-40B4-BE49-F238E27FC236}">
                <a16:creationId xmlns:a16="http://schemas.microsoft.com/office/drawing/2014/main" id="{BCFD7FAC-3276-49B9-B182-AF7B69E2D170}"/>
              </a:ext>
            </a:extLst>
          </p:cNvPr>
          <p:cNvSpPr>
            <a:spLocks noGrp="1"/>
          </p:cNvSpPr>
          <p:nvPr>
            <p:ph type="ftr" sz="quarter" idx="11"/>
          </p:nvPr>
        </p:nvSpPr>
        <p:spPr/>
        <p:txBody>
          <a:bodyPr/>
          <a:lstStyle>
            <a:lvl1pPr eaLnBrk="0" hangingPunct="0">
              <a:defRPr/>
            </a:lvl1pPr>
          </a:lstStyle>
          <a:p>
            <a:pPr>
              <a:defRPr/>
            </a:pPr>
            <a:endParaRPr lang="en-GB"/>
          </a:p>
        </p:txBody>
      </p:sp>
      <p:sp>
        <p:nvSpPr>
          <p:cNvPr id="9" name="Slide Number Placeholder 5">
            <a:extLst>
              <a:ext uri="{FF2B5EF4-FFF2-40B4-BE49-F238E27FC236}">
                <a16:creationId xmlns:a16="http://schemas.microsoft.com/office/drawing/2014/main" id="{0EED1A9E-DFF2-4300-A49C-8167AE0A249C}"/>
              </a:ext>
            </a:extLst>
          </p:cNvPr>
          <p:cNvSpPr>
            <a:spLocks noGrp="1"/>
          </p:cNvSpPr>
          <p:nvPr>
            <p:ph type="sldNum" sz="quarter" idx="12"/>
          </p:nvPr>
        </p:nvSpPr>
        <p:spPr/>
        <p:txBody>
          <a:bodyPr/>
          <a:lstStyle>
            <a:lvl1pPr eaLnBrk="0" hangingPunct="0">
              <a:defRPr smtClean="0"/>
            </a:lvl1pPr>
          </a:lstStyle>
          <a:p>
            <a:pPr>
              <a:defRPr/>
            </a:pPr>
            <a:fld id="{562853B3-5A62-4A00-9125-EE20677CCFBB}" type="slidenum">
              <a:rPr lang="en-GB" altLang="en-US"/>
              <a:pPr>
                <a:defRPr/>
              </a:pPr>
              <a:t>‹#›</a:t>
            </a:fld>
            <a:endParaRPr lang="en-GB" altLang="en-US"/>
          </a:p>
        </p:txBody>
      </p:sp>
    </p:spTree>
    <p:extLst>
      <p:ext uri="{BB962C8B-B14F-4D97-AF65-F5344CB8AC3E}">
        <p14:creationId xmlns:p14="http://schemas.microsoft.com/office/powerpoint/2010/main" val="151352888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a:extLst>
              <a:ext uri="{FF2B5EF4-FFF2-40B4-BE49-F238E27FC236}">
                <a16:creationId xmlns:a16="http://schemas.microsoft.com/office/drawing/2014/main" id="{B58F6887-EA89-4833-BB90-795B76E31EC9}"/>
              </a:ext>
            </a:extLst>
          </p:cNvPr>
          <p:cNvSpPr>
            <a:spLocks noGrp="1"/>
          </p:cNvSpPr>
          <p:nvPr>
            <p:ph type="dt" sz="half" idx="10"/>
          </p:nvPr>
        </p:nvSpPr>
        <p:spPr/>
        <p:txBody>
          <a:bodyPr/>
          <a:lstStyle>
            <a:lvl1pPr algn="ctr" eaLnBrk="0" hangingPunct="0">
              <a:defRPr/>
            </a:lvl1pPr>
          </a:lstStyle>
          <a:p>
            <a:pPr>
              <a:defRPr/>
            </a:pPr>
            <a:fld id="{221A7084-38EF-4CB1-B608-B9FCB1EED06C}" type="datetimeFigureOut">
              <a:rPr lang="en-US" altLang="en-US"/>
              <a:pPr>
                <a:defRPr/>
              </a:pPr>
              <a:t>1/3/2025</a:t>
            </a:fld>
            <a:endParaRPr lang="en-GB" altLang="en-US"/>
          </a:p>
        </p:txBody>
      </p:sp>
      <p:sp>
        <p:nvSpPr>
          <p:cNvPr id="4" name="Footer Placeholder 4">
            <a:extLst>
              <a:ext uri="{FF2B5EF4-FFF2-40B4-BE49-F238E27FC236}">
                <a16:creationId xmlns:a16="http://schemas.microsoft.com/office/drawing/2014/main" id="{E588FDDD-2DB1-495E-875E-133F969434E1}"/>
              </a:ext>
            </a:extLst>
          </p:cNvPr>
          <p:cNvSpPr>
            <a:spLocks noGrp="1"/>
          </p:cNvSpPr>
          <p:nvPr>
            <p:ph type="ftr" sz="quarter" idx="11"/>
          </p:nvPr>
        </p:nvSpPr>
        <p:spPr/>
        <p:txBody>
          <a:bodyPr/>
          <a:lstStyle>
            <a:lvl1pPr eaLnBrk="0" hangingPunct="0">
              <a:defRPr/>
            </a:lvl1pPr>
          </a:lstStyle>
          <a:p>
            <a:pPr>
              <a:defRPr/>
            </a:pPr>
            <a:endParaRPr lang="en-GB"/>
          </a:p>
        </p:txBody>
      </p:sp>
      <p:sp>
        <p:nvSpPr>
          <p:cNvPr id="5" name="Slide Number Placeholder 5">
            <a:extLst>
              <a:ext uri="{FF2B5EF4-FFF2-40B4-BE49-F238E27FC236}">
                <a16:creationId xmlns:a16="http://schemas.microsoft.com/office/drawing/2014/main" id="{B4439F5C-E7C3-44AE-8E8D-0F1F72308ADD}"/>
              </a:ext>
            </a:extLst>
          </p:cNvPr>
          <p:cNvSpPr>
            <a:spLocks noGrp="1"/>
          </p:cNvSpPr>
          <p:nvPr>
            <p:ph type="sldNum" sz="quarter" idx="12"/>
          </p:nvPr>
        </p:nvSpPr>
        <p:spPr/>
        <p:txBody>
          <a:bodyPr/>
          <a:lstStyle>
            <a:lvl1pPr eaLnBrk="0" hangingPunct="0">
              <a:defRPr smtClean="0"/>
            </a:lvl1pPr>
          </a:lstStyle>
          <a:p>
            <a:pPr>
              <a:defRPr/>
            </a:pPr>
            <a:fld id="{181CF1F2-4277-4AA3-93BF-5A89F0F1194F}" type="slidenum">
              <a:rPr lang="en-GB" altLang="en-US"/>
              <a:pPr>
                <a:defRPr/>
              </a:pPr>
              <a:t>‹#›</a:t>
            </a:fld>
            <a:endParaRPr lang="en-GB" altLang="en-US"/>
          </a:p>
        </p:txBody>
      </p:sp>
    </p:spTree>
    <p:extLst>
      <p:ext uri="{BB962C8B-B14F-4D97-AF65-F5344CB8AC3E}">
        <p14:creationId xmlns:p14="http://schemas.microsoft.com/office/powerpoint/2010/main" val="140851195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1D4D6F19-B011-49DF-86D0-80FD0BBF3BE3}"/>
              </a:ext>
            </a:extLst>
          </p:cNvPr>
          <p:cNvSpPr>
            <a:spLocks noGrp="1"/>
          </p:cNvSpPr>
          <p:nvPr>
            <p:ph type="dt" sz="half" idx="10"/>
          </p:nvPr>
        </p:nvSpPr>
        <p:spPr/>
        <p:txBody>
          <a:bodyPr/>
          <a:lstStyle>
            <a:lvl1pPr algn="ctr" eaLnBrk="0" hangingPunct="0">
              <a:defRPr/>
            </a:lvl1pPr>
          </a:lstStyle>
          <a:p>
            <a:pPr>
              <a:defRPr/>
            </a:pPr>
            <a:fld id="{C83FD1EB-46A8-415C-AD64-BC7E2A6AA6C3}" type="datetimeFigureOut">
              <a:rPr lang="en-US" altLang="en-US"/>
              <a:pPr>
                <a:defRPr/>
              </a:pPr>
              <a:t>1/3/2025</a:t>
            </a:fld>
            <a:endParaRPr lang="en-GB" altLang="en-US"/>
          </a:p>
        </p:txBody>
      </p:sp>
      <p:sp>
        <p:nvSpPr>
          <p:cNvPr id="3" name="Footer Placeholder 4">
            <a:extLst>
              <a:ext uri="{FF2B5EF4-FFF2-40B4-BE49-F238E27FC236}">
                <a16:creationId xmlns:a16="http://schemas.microsoft.com/office/drawing/2014/main" id="{B824A055-59C0-4734-A805-ECA4728A1EE8}"/>
              </a:ext>
            </a:extLst>
          </p:cNvPr>
          <p:cNvSpPr>
            <a:spLocks noGrp="1"/>
          </p:cNvSpPr>
          <p:nvPr>
            <p:ph type="ftr" sz="quarter" idx="11"/>
          </p:nvPr>
        </p:nvSpPr>
        <p:spPr/>
        <p:txBody>
          <a:bodyPr/>
          <a:lstStyle>
            <a:lvl1pPr eaLnBrk="0" hangingPunct="0">
              <a:defRPr/>
            </a:lvl1pPr>
          </a:lstStyle>
          <a:p>
            <a:pPr>
              <a:defRPr/>
            </a:pPr>
            <a:endParaRPr lang="en-GB"/>
          </a:p>
        </p:txBody>
      </p:sp>
      <p:sp>
        <p:nvSpPr>
          <p:cNvPr id="4" name="Slide Number Placeholder 5">
            <a:extLst>
              <a:ext uri="{FF2B5EF4-FFF2-40B4-BE49-F238E27FC236}">
                <a16:creationId xmlns:a16="http://schemas.microsoft.com/office/drawing/2014/main" id="{6C04D484-1C2F-4480-A0D9-7215028F638F}"/>
              </a:ext>
            </a:extLst>
          </p:cNvPr>
          <p:cNvSpPr>
            <a:spLocks noGrp="1"/>
          </p:cNvSpPr>
          <p:nvPr>
            <p:ph type="sldNum" sz="quarter" idx="12"/>
          </p:nvPr>
        </p:nvSpPr>
        <p:spPr/>
        <p:txBody>
          <a:bodyPr/>
          <a:lstStyle>
            <a:lvl1pPr eaLnBrk="0" hangingPunct="0">
              <a:defRPr smtClean="0"/>
            </a:lvl1pPr>
          </a:lstStyle>
          <a:p>
            <a:pPr>
              <a:defRPr/>
            </a:pPr>
            <a:fld id="{150CC4EF-0A1B-4E29-B66C-DACF10B9497D}" type="slidenum">
              <a:rPr lang="en-GB" altLang="en-US"/>
              <a:pPr>
                <a:defRPr/>
              </a:pPr>
              <a:t>‹#›</a:t>
            </a:fld>
            <a:endParaRPr lang="en-GB" altLang="en-US"/>
          </a:p>
        </p:txBody>
      </p:sp>
    </p:spTree>
    <p:extLst>
      <p:ext uri="{BB962C8B-B14F-4D97-AF65-F5344CB8AC3E}">
        <p14:creationId xmlns:p14="http://schemas.microsoft.com/office/powerpoint/2010/main" val="213881991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A191AA3D-F7CE-485E-BD8F-C0F447F23176}"/>
              </a:ext>
            </a:extLst>
          </p:cNvPr>
          <p:cNvSpPr>
            <a:spLocks noGrp="1"/>
          </p:cNvSpPr>
          <p:nvPr>
            <p:ph type="dt" sz="half" idx="10"/>
          </p:nvPr>
        </p:nvSpPr>
        <p:spPr/>
        <p:txBody>
          <a:bodyPr/>
          <a:lstStyle>
            <a:lvl1pPr algn="ctr" eaLnBrk="0" hangingPunct="0">
              <a:defRPr/>
            </a:lvl1pPr>
          </a:lstStyle>
          <a:p>
            <a:pPr>
              <a:defRPr/>
            </a:pPr>
            <a:fld id="{4D98A6E5-B1DA-4A1D-B855-91C1F21C5D9B}" type="datetimeFigureOut">
              <a:rPr lang="en-US" altLang="en-US"/>
              <a:pPr>
                <a:defRPr/>
              </a:pPr>
              <a:t>1/3/2025</a:t>
            </a:fld>
            <a:endParaRPr lang="en-GB" altLang="en-US"/>
          </a:p>
        </p:txBody>
      </p:sp>
      <p:sp>
        <p:nvSpPr>
          <p:cNvPr id="6" name="Footer Placeholder 4">
            <a:extLst>
              <a:ext uri="{FF2B5EF4-FFF2-40B4-BE49-F238E27FC236}">
                <a16:creationId xmlns:a16="http://schemas.microsoft.com/office/drawing/2014/main" id="{91724FD5-8052-4060-B37B-14B1E0EAE848}"/>
              </a:ext>
            </a:extLst>
          </p:cNvPr>
          <p:cNvSpPr>
            <a:spLocks noGrp="1"/>
          </p:cNvSpPr>
          <p:nvPr>
            <p:ph type="ftr" sz="quarter" idx="11"/>
          </p:nvPr>
        </p:nvSpPr>
        <p:spPr/>
        <p:txBody>
          <a:bodyPr/>
          <a:lstStyle>
            <a:lvl1pPr eaLnBrk="0" hangingPunct="0">
              <a:defRPr/>
            </a:lvl1pPr>
          </a:lstStyle>
          <a:p>
            <a:pPr>
              <a:defRPr/>
            </a:pPr>
            <a:endParaRPr lang="en-GB"/>
          </a:p>
        </p:txBody>
      </p:sp>
      <p:sp>
        <p:nvSpPr>
          <p:cNvPr id="7" name="Slide Number Placeholder 5">
            <a:extLst>
              <a:ext uri="{FF2B5EF4-FFF2-40B4-BE49-F238E27FC236}">
                <a16:creationId xmlns:a16="http://schemas.microsoft.com/office/drawing/2014/main" id="{DA53C05B-C3CF-4AF8-9398-32AD819BD1B1}"/>
              </a:ext>
            </a:extLst>
          </p:cNvPr>
          <p:cNvSpPr>
            <a:spLocks noGrp="1"/>
          </p:cNvSpPr>
          <p:nvPr>
            <p:ph type="sldNum" sz="quarter" idx="12"/>
          </p:nvPr>
        </p:nvSpPr>
        <p:spPr/>
        <p:txBody>
          <a:bodyPr/>
          <a:lstStyle>
            <a:lvl1pPr eaLnBrk="0" hangingPunct="0">
              <a:defRPr smtClean="0"/>
            </a:lvl1pPr>
          </a:lstStyle>
          <a:p>
            <a:pPr>
              <a:defRPr/>
            </a:pPr>
            <a:fld id="{F991304A-5FF9-4758-9D36-24CFAC366515}" type="slidenum">
              <a:rPr lang="en-GB" altLang="en-US"/>
              <a:pPr>
                <a:defRPr/>
              </a:pPr>
              <a:t>‹#›</a:t>
            </a:fld>
            <a:endParaRPr lang="en-GB" altLang="en-US"/>
          </a:p>
        </p:txBody>
      </p:sp>
    </p:spTree>
    <p:extLst>
      <p:ext uri="{BB962C8B-B14F-4D97-AF65-F5344CB8AC3E}">
        <p14:creationId xmlns:p14="http://schemas.microsoft.com/office/powerpoint/2010/main" val="193161727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541F5207-D513-45B7-9D2A-3C4067A57F7F}"/>
              </a:ext>
            </a:extLst>
          </p:cNvPr>
          <p:cNvSpPr>
            <a:spLocks noGrp="1"/>
          </p:cNvSpPr>
          <p:nvPr>
            <p:ph type="dt" sz="half" idx="10"/>
          </p:nvPr>
        </p:nvSpPr>
        <p:spPr/>
        <p:txBody>
          <a:bodyPr/>
          <a:lstStyle>
            <a:lvl1pPr algn="ctr" eaLnBrk="0" hangingPunct="0">
              <a:defRPr/>
            </a:lvl1pPr>
          </a:lstStyle>
          <a:p>
            <a:pPr>
              <a:defRPr/>
            </a:pPr>
            <a:fld id="{A834E0C6-9A5B-488B-95AF-A8C32D8D12A2}" type="datetimeFigureOut">
              <a:rPr lang="en-US" altLang="en-US"/>
              <a:pPr>
                <a:defRPr/>
              </a:pPr>
              <a:t>1/3/2025</a:t>
            </a:fld>
            <a:endParaRPr lang="en-GB" altLang="en-US"/>
          </a:p>
        </p:txBody>
      </p:sp>
      <p:sp>
        <p:nvSpPr>
          <p:cNvPr id="6" name="Footer Placeholder 4">
            <a:extLst>
              <a:ext uri="{FF2B5EF4-FFF2-40B4-BE49-F238E27FC236}">
                <a16:creationId xmlns:a16="http://schemas.microsoft.com/office/drawing/2014/main" id="{37191F43-C3C7-494B-96DB-0774D6478296}"/>
              </a:ext>
            </a:extLst>
          </p:cNvPr>
          <p:cNvSpPr>
            <a:spLocks noGrp="1"/>
          </p:cNvSpPr>
          <p:nvPr>
            <p:ph type="ftr" sz="quarter" idx="11"/>
          </p:nvPr>
        </p:nvSpPr>
        <p:spPr/>
        <p:txBody>
          <a:bodyPr/>
          <a:lstStyle>
            <a:lvl1pPr eaLnBrk="0" hangingPunct="0">
              <a:defRPr/>
            </a:lvl1pPr>
          </a:lstStyle>
          <a:p>
            <a:pPr>
              <a:defRPr/>
            </a:pPr>
            <a:endParaRPr lang="en-GB"/>
          </a:p>
        </p:txBody>
      </p:sp>
      <p:sp>
        <p:nvSpPr>
          <p:cNvPr id="7" name="Slide Number Placeholder 5">
            <a:extLst>
              <a:ext uri="{FF2B5EF4-FFF2-40B4-BE49-F238E27FC236}">
                <a16:creationId xmlns:a16="http://schemas.microsoft.com/office/drawing/2014/main" id="{7C13159B-FFC8-4C86-93AB-B7B3747BC17F}"/>
              </a:ext>
            </a:extLst>
          </p:cNvPr>
          <p:cNvSpPr>
            <a:spLocks noGrp="1"/>
          </p:cNvSpPr>
          <p:nvPr>
            <p:ph type="sldNum" sz="quarter" idx="12"/>
          </p:nvPr>
        </p:nvSpPr>
        <p:spPr/>
        <p:txBody>
          <a:bodyPr/>
          <a:lstStyle>
            <a:lvl1pPr eaLnBrk="0" hangingPunct="0">
              <a:defRPr smtClean="0"/>
            </a:lvl1pPr>
          </a:lstStyle>
          <a:p>
            <a:pPr>
              <a:defRPr/>
            </a:pPr>
            <a:fld id="{F2BE0C10-206D-4A8F-AC5A-1E4991674808}" type="slidenum">
              <a:rPr lang="en-GB" altLang="en-US"/>
              <a:pPr>
                <a:defRPr/>
              </a:pPr>
              <a:t>‹#›</a:t>
            </a:fld>
            <a:endParaRPr lang="en-GB" altLang="en-US"/>
          </a:p>
        </p:txBody>
      </p:sp>
    </p:spTree>
    <p:extLst>
      <p:ext uri="{BB962C8B-B14F-4D97-AF65-F5344CB8AC3E}">
        <p14:creationId xmlns:p14="http://schemas.microsoft.com/office/powerpoint/2010/main" val="300367103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A7ACDF1-7707-4CE6-AFF3-D4010B1F008A}"/>
              </a:ext>
            </a:extLst>
          </p:cNvPr>
          <p:cNvSpPr>
            <a:spLocks noGrp="1"/>
          </p:cNvSpPr>
          <p:nvPr>
            <p:ph type="dt" sz="half" idx="10"/>
          </p:nvPr>
        </p:nvSpPr>
        <p:spPr/>
        <p:txBody>
          <a:bodyPr/>
          <a:lstStyle>
            <a:lvl1pPr algn="ctr" eaLnBrk="0" hangingPunct="0">
              <a:defRPr/>
            </a:lvl1pPr>
          </a:lstStyle>
          <a:p>
            <a:pPr>
              <a:defRPr/>
            </a:pPr>
            <a:fld id="{0A9BD33C-DEAA-4F95-86AA-2A66232FF752}" type="datetimeFigureOut">
              <a:rPr lang="en-US" altLang="en-US"/>
              <a:pPr>
                <a:defRPr/>
              </a:pPr>
              <a:t>1/3/2025</a:t>
            </a:fld>
            <a:endParaRPr lang="en-GB" altLang="en-US"/>
          </a:p>
        </p:txBody>
      </p:sp>
      <p:sp>
        <p:nvSpPr>
          <p:cNvPr id="5" name="Footer Placeholder 4">
            <a:extLst>
              <a:ext uri="{FF2B5EF4-FFF2-40B4-BE49-F238E27FC236}">
                <a16:creationId xmlns:a16="http://schemas.microsoft.com/office/drawing/2014/main" id="{A4122A24-96F0-4BDA-B483-A9F3B926EBE1}"/>
              </a:ext>
            </a:extLst>
          </p:cNvPr>
          <p:cNvSpPr>
            <a:spLocks noGrp="1"/>
          </p:cNvSpPr>
          <p:nvPr>
            <p:ph type="ftr" sz="quarter" idx="11"/>
          </p:nvPr>
        </p:nvSpPr>
        <p:spPr/>
        <p:txBody>
          <a:bodyPr/>
          <a:lstStyle>
            <a:lvl1pPr eaLnBrk="0" hangingPunct="0">
              <a:defRPr/>
            </a:lvl1pPr>
          </a:lstStyle>
          <a:p>
            <a:pPr>
              <a:defRPr/>
            </a:pPr>
            <a:endParaRPr lang="en-GB"/>
          </a:p>
        </p:txBody>
      </p:sp>
      <p:sp>
        <p:nvSpPr>
          <p:cNvPr id="6" name="Slide Number Placeholder 5">
            <a:extLst>
              <a:ext uri="{FF2B5EF4-FFF2-40B4-BE49-F238E27FC236}">
                <a16:creationId xmlns:a16="http://schemas.microsoft.com/office/drawing/2014/main" id="{1C046343-284B-4E01-A348-D0508BC1AD39}"/>
              </a:ext>
            </a:extLst>
          </p:cNvPr>
          <p:cNvSpPr>
            <a:spLocks noGrp="1"/>
          </p:cNvSpPr>
          <p:nvPr>
            <p:ph type="sldNum" sz="quarter" idx="12"/>
          </p:nvPr>
        </p:nvSpPr>
        <p:spPr/>
        <p:txBody>
          <a:bodyPr/>
          <a:lstStyle>
            <a:lvl1pPr eaLnBrk="0" hangingPunct="0">
              <a:defRPr smtClean="0"/>
            </a:lvl1pPr>
          </a:lstStyle>
          <a:p>
            <a:pPr>
              <a:defRPr/>
            </a:pPr>
            <a:fld id="{2944CA71-E45E-431B-9ECA-3DED384FC791}" type="slidenum">
              <a:rPr lang="en-GB" altLang="en-US"/>
              <a:pPr>
                <a:defRPr/>
              </a:pPr>
              <a:t>‹#›</a:t>
            </a:fld>
            <a:endParaRPr lang="en-GB" altLang="en-US"/>
          </a:p>
        </p:txBody>
      </p:sp>
    </p:spTree>
    <p:extLst>
      <p:ext uri="{BB962C8B-B14F-4D97-AF65-F5344CB8AC3E}">
        <p14:creationId xmlns:p14="http://schemas.microsoft.com/office/powerpoint/2010/main" val="237034096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C391D08-4041-4882-BBF5-AA0BDBED8021}"/>
              </a:ext>
            </a:extLst>
          </p:cNvPr>
          <p:cNvSpPr>
            <a:spLocks noGrp="1"/>
          </p:cNvSpPr>
          <p:nvPr>
            <p:ph type="dt" sz="half" idx="10"/>
          </p:nvPr>
        </p:nvSpPr>
        <p:spPr/>
        <p:txBody>
          <a:bodyPr/>
          <a:lstStyle>
            <a:lvl1pPr algn="ctr" eaLnBrk="0" hangingPunct="0">
              <a:defRPr/>
            </a:lvl1pPr>
          </a:lstStyle>
          <a:p>
            <a:pPr>
              <a:defRPr/>
            </a:pPr>
            <a:fld id="{A15F8B8A-745A-446B-AA2F-49D8CDFBD0A2}" type="datetimeFigureOut">
              <a:rPr lang="en-US" altLang="en-US"/>
              <a:pPr>
                <a:defRPr/>
              </a:pPr>
              <a:t>1/3/2025</a:t>
            </a:fld>
            <a:endParaRPr lang="en-GB" altLang="en-US"/>
          </a:p>
        </p:txBody>
      </p:sp>
      <p:sp>
        <p:nvSpPr>
          <p:cNvPr id="5" name="Footer Placeholder 4">
            <a:extLst>
              <a:ext uri="{FF2B5EF4-FFF2-40B4-BE49-F238E27FC236}">
                <a16:creationId xmlns:a16="http://schemas.microsoft.com/office/drawing/2014/main" id="{7D24F99F-0589-4DA1-BE28-7B190ECFCD29}"/>
              </a:ext>
            </a:extLst>
          </p:cNvPr>
          <p:cNvSpPr>
            <a:spLocks noGrp="1"/>
          </p:cNvSpPr>
          <p:nvPr>
            <p:ph type="ftr" sz="quarter" idx="11"/>
          </p:nvPr>
        </p:nvSpPr>
        <p:spPr/>
        <p:txBody>
          <a:bodyPr/>
          <a:lstStyle>
            <a:lvl1pPr eaLnBrk="0" hangingPunct="0">
              <a:defRPr/>
            </a:lvl1pPr>
          </a:lstStyle>
          <a:p>
            <a:pPr>
              <a:defRPr/>
            </a:pPr>
            <a:endParaRPr lang="en-GB"/>
          </a:p>
        </p:txBody>
      </p:sp>
      <p:sp>
        <p:nvSpPr>
          <p:cNvPr id="6" name="Slide Number Placeholder 5">
            <a:extLst>
              <a:ext uri="{FF2B5EF4-FFF2-40B4-BE49-F238E27FC236}">
                <a16:creationId xmlns:a16="http://schemas.microsoft.com/office/drawing/2014/main" id="{F4FA8C61-E5E0-4095-ABB4-6309E6ABEC89}"/>
              </a:ext>
            </a:extLst>
          </p:cNvPr>
          <p:cNvSpPr>
            <a:spLocks noGrp="1"/>
          </p:cNvSpPr>
          <p:nvPr>
            <p:ph type="sldNum" sz="quarter" idx="12"/>
          </p:nvPr>
        </p:nvSpPr>
        <p:spPr/>
        <p:txBody>
          <a:bodyPr/>
          <a:lstStyle>
            <a:lvl1pPr eaLnBrk="0" hangingPunct="0">
              <a:defRPr smtClean="0"/>
            </a:lvl1pPr>
          </a:lstStyle>
          <a:p>
            <a:pPr>
              <a:defRPr/>
            </a:pPr>
            <a:fld id="{DE47E770-8543-4A11-BDAD-35D1DF3A8219}" type="slidenum">
              <a:rPr lang="en-GB" altLang="en-US"/>
              <a:pPr>
                <a:defRPr/>
              </a:pPr>
              <a:t>‹#›</a:t>
            </a:fld>
            <a:endParaRPr lang="en-GB" altLang="en-US"/>
          </a:p>
        </p:txBody>
      </p:sp>
    </p:spTree>
    <p:extLst>
      <p:ext uri="{BB962C8B-B14F-4D97-AF65-F5344CB8AC3E}">
        <p14:creationId xmlns:p14="http://schemas.microsoft.com/office/powerpoint/2010/main" val="180764343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E043CDE1-633C-A1B6-CCCD-C79F10973EF8}"/>
              </a:ext>
            </a:extLst>
          </p:cNvPr>
          <p:cNvSpPr>
            <a:spLocks noGrp="1"/>
          </p:cNvSpPr>
          <p:nvPr>
            <p:ph type="dt" sz="half" idx="10"/>
          </p:nvPr>
        </p:nvSpPr>
        <p:spPr/>
        <p:txBody>
          <a:bodyPr/>
          <a:lstStyle>
            <a:lvl1pPr>
              <a:defRPr/>
            </a:lvl1pPr>
          </a:lstStyle>
          <a:p>
            <a:fld id="{D288AB6B-A907-4895-AFD6-082699332A62}" type="datetimeFigureOut">
              <a:rPr lang="en-US" altLang="en-US"/>
              <a:pPr/>
              <a:t>1/3/2025</a:t>
            </a:fld>
            <a:endParaRPr lang="en-US" altLang="en-US"/>
          </a:p>
        </p:txBody>
      </p:sp>
      <p:sp>
        <p:nvSpPr>
          <p:cNvPr id="5" name="Footer Placeholder 4">
            <a:extLst>
              <a:ext uri="{FF2B5EF4-FFF2-40B4-BE49-F238E27FC236}">
                <a16:creationId xmlns:a16="http://schemas.microsoft.com/office/drawing/2014/main" id="{90469D8F-21CE-EE05-7F79-AA165326C80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F691419-54A0-ADF9-6D70-CCE9CED800FD}"/>
              </a:ext>
            </a:extLst>
          </p:cNvPr>
          <p:cNvSpPr>
            <a:spLocks noGrp="1"/>
          </p:cNvSpPr>
          <p:nvPr>
            <p:ph type="sldNum" sz="quarter" idx="12"/>
          </p:nvPr>
        </p:nvSpPr>
        <p:spPr/>
        <p:txBody>
          <a:bodyPr/>
          <a:lstStyle>
            <a:lvl1pPr>
              <a:defRPr/>
            </a:lvl1pPr>
          </a:lstStyle>
          <a:p>
            <a:fld id="{9C1C1C15-2C3E-47DE-BD90-CF70CB90EB56}" type="slidenum">
              <a:rPr lang="en-US" altLang="en-US"/>
              <a:pPr/>
              <a:t>‹#›</a:t>
            </a:fld>
            <a:endParaRPr lang="en-US" altLang="en-US"/>
          </a:p>
        </p:txBody>
      </p:sp>
    </p:spTree>
    <p:extLst>
      <p:ext uri="{BB962C8B-B14F-4D97-AF65-F5344CB8AC3E}">
        <p14:creationId xmlns:p14="http://schemas.microsoft.com/office/powerpoint/2010/main" val="38520094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5AC1721-1ADC-F1A5-8321-AF688164362C}"/>
              </a:ext>
            </a:extLst>
          </p:cNvPr>
          <p:cNvSpPr>
            <a:spLocks noGrp="1"/>
          </p:cNvSpPr>
          <p:nvPr>
            <p:ph type="dt" sz="half" idx="10"/>
          </p:nvPr>
        </p:nvSpPr>
        <p:spPr/>
        <p:txBody>
          <a:bodyPr/>
          <a:lstStyle>
            <a:lvl1pPr>
              <a:defRPr/>
            </a:lvl1pPr>
          </a:lstStyle>
          <a:p>
            <a:fld id="{679B9FA9-3113-4E58-83CC-200DB01BFB78}" type="datetimeFigureOut">
              <a:rPr lang="en-US" altLang="en-US"/>
              <a:pPr/>
              <a:t>1/3/2025</a:t>
            </a:fld>
            <a:endParaRPr lang="en-US" altLang="en-US"/>
          </a:p>
        </p:txBody>
      </p:sp>
      <p:sp>
        <p:nvSpPr>
          <p:cNvPr id="5" name="Footer Placeholder 4">
            <a:extLst>
              <a:ext uri="{FF2B5EF4-FFF2-40B4-BE49-F238E27FC236}">
                <a16:creationId xmlns:a16="http://schemas.microsoft.com/office/drawing/2014/main" id="{F2271BFB-7ABF-0495-F01A-7556E92A3BE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7255D5E-2A97-94DD-64CA-263611FD7D7A}"/>
              </a:ext>
            </a:extLst>
          </p:cNvPr>
          <p:cNvSpPr>
            <a:spLocks noGrp="1"/>
          </p:cNvSpPr>
          <p:nvPr>
            <p:ph type="sldNum" sz="quarter" idx="12"/>
          </p:nvPr>
        </p:nvSpPr>
        <p:spPr/>
        <p:txBody>
          <a:bodyPr/>
          <a:lstStyle>
            <a:lvl1pPr>
              <a:defRPr/>
            </a:lvl1pPr>
          </a:lstStyle>
          <a:p>
            <a:fld id="{EA2E7795-5175-489C-8F47-78F0FE049F14}" type="slidenum">
              <a:rPr lang="en-US" altLang="en-US"/>
              <a:pPr/>
              <a:t>‹#›</a:t>
            </a:fld>
            <a:endParaRPr lang="en-US" altLang="en-US"/>
          </a:p>
        </p:txBody>
      </p:sp>
    </p:spTree>
    <p:extLst>
      <p:ext uri="{BB962C8B-B14F-4D97-AF65-F5344CB8AC3E}">
        <p14:creationId xmlns:p14="http://schemas.microsoft.com/office/powerpoint/2010/main" val="63392820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8DC1CA38-AD2F-1DAB-764A-5F73222A7A16}"/>
              </a:ext>
            </a:extLst>
          </p:cNvPr>
          <p:cNvSpPr>
            <a:spLocks noGrp="1"/>
          </p:cNvSpPr>
          <p:nvPr>
            <p:ph type="dt" sz="half" idx="10"/>
          </p:nvPr>
        </p:nvSpPr>
        <p:spPr/>
        <p:txBody>
          <a:bodyPr/>
          <a:lstStyle>
            <a:lvl1pPr>
              <a:defRPr/>
            </a:lvl1pPr>
          </a:lstStyle>
          <a:p>
            <a:fld id="{290A97F0-DDFD-471D-98EE-E684FC0FF5DA}" type="datetimeFigureOut">
              <a:rPr lang="en-US" altLang="en-US"/>
              <a:pPr/>
              <a:t>1/3/2025</a:t>
            </a:fld>
            <a:endParaRPr lang="en-US" altLang="en-US"/>
          </a:p>
        </p:txBody>
      </p:sp>
      <p:sp>
        <p:nvSpPr>
          <p:cNvPr id="5" name="Footer Placeholder 4">
            <a:extLst>
              <a:ext uri="{FF2B5EF4-FFF2-40B4-BE49-F238E27FC236}">
                <a16:creationId xmlns:a16="http://schemas.microsoft.com/office/drawing/2014/main" id="{2C861DCC-32E0-F177-1D37-2FB7F1C9BB7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AC70560-FB25-D43D-700F-A94EEAFBB7D1}"/>
              </a:ext>
            </a:extLst>
          </p:cNvPr>
          <p:cNvSpPr>
            <a:spLocks noGrp="1"/>
          </p:cNvSpPr>
          <p:nvPr>
            <p:ph type="sldNum" sz="quarter" idx="12"/>
          </p:nvPr>
        </p:nvSpPr>
        <p:spPr/>
        <p:txBody>
          <a:bodyPr/>
          <a:lstStyle>
            <a:lvl1pPr>
              <a:defRPr/>
            </a:lvl1pPr>
          </a:lstStyle>
          <a:p>
            <a:fld id="{E2E68365-4671-4BB9-826A-642788C533CF}" type="slidenum">
              <a:rPr lang="en-US" altLang="en-US"/>
              <a:pPr/>
              <a:t>‹#›</a:t>
            </a:fld>
            <a:endParaRPr lang="en-US" altLang="en-US"/>
          </a:p>
        </p:txBody>
      </p:sp>
    </p:spTree>
    <p:extLst>
      <p:ext uri="{BB962C8B-B14F-4D97-AF65-F5344CB8AC3E}">
        <p14:creationId xmlns:p14="http://schemas.microsoft.com/office/powerpoint/2010/main" val="258386209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3">
            <a:extLst>
              <a:ext uri="{FF2B5EF4-FFF2-40B4-BE49-F238E27FC236}">
                <a16:creationId xmlns:a16="http://schemas.microsoft.com/office/drawing/2014/main" id="{67E126EB-ABDB-32E4-EB09-B02B9B3E6052}"/>
              </a:ext>
            </a:extLst>
          </p:cNvPr>
          <p:cNvSpPr>
            <a:spLocks noGrp="1"/>
          </p:cNvSpPr>
          <p:nvPr>
            <p:ph type="dt" sz="half" idx="10"/>
          </p:nvPr>
        </p:nvSpPr>
        <p:spPr/>
        <p:txBody>
          <a:bodyPr/>
          <a:lstStyle>
            <a:lvl1pPr>
              <a:defRPr/>
            </a:lvl1pPr>
          </a:lstStyle>
          <a:p>
            <a:fld id="{0C5B3094-B659-4DC1-8C2D-C686370EAB6B}" type="datetimeFigureOut">
              <a:rPr lang="en-US" altLang="en-US"/>
              <a:pPr/>
              <a:t>1/3/2025</a:t>
            </a:fld>
            <a:endParaRPr lang="en-US" altLang="en-US"/>
          </a:p>
        </p:txBody>
      </p:sp>
      <p:sp>
        <p:nvSpPr>
          <p:cNvPr id="6" name="Footer Placeholder 4">
            <a:extLst>
              <a:ext uri="{FF2B5EF4-FFF2-40B4-BE49-F238E27FC236}">
                <a16:creationId xmlns:a16="http://schemas.microsoft.com/office/drawing/2014/main" id="{B2372045-5519-69D5-B818-1DC1A086926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5FEEF5C4-FC26-4765-511F-31B05E635E62}"/>
              </a:ext>
            </a:extLst>
          </p:cNvPr>
          <p:cNvSpPr>
            <a:spLocks noGrp="1"/>
          </p:cNvSpPr>
          <p:nvPr>
            <p:ph type="sldNum" sz="quarter" idx="12"/>
          </p:nvPr>
        </p:nvSpPr>
        <p:spPr/>
        <p:txBody>
          <a:bodyPr/>
          <a:lstStyle>
            <a:lvl1pPr>
              <a:defRPr/>
            </a:lvl1pPr>
          </a:lstStyle>
          <a:p>
            <a:fld id="{002D8636-67B6-43B8-9A5C-D4569ECCEEAA}" type="slidenum">
              <a:rPr lang="en-US" altLang="en-US"/>
              <a:pPr/>
              <a:t>‹#›</a:t>
            </a:fld>
            <a:endParaRPr lang="en-US" altLang="en-US"/>
          </a:p>
        </p:txBody>
      </p:sp>
    </p:spTree>
    <p:extLst>
      <p:ext uri="{BB962C8B-B14F-4D97-AF65-F5344CB8AC3E}">
        <p14:creationId xmlns:p14="http://schemas.microsoft.com/office/powerpoint/2010/main" val="194608006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3">
            <a:extLst>
              <a:ext uri="{FF2B5EF4-FFF2-40B4-BE49-F238E27FC236}">
                <a16:creationId xmlns:a16="http://schemas.microsoft.com/office/drawing/2014/main" id="{38B922D4-4917-BC74-9C0D-A56661AAC50B}"/>
              </a:ext>
            </a:extLst>
          </p:cNvPr>
          <p:cNvSpPr>
            <a:spLocks noGrp="1"/>
          </p:cNvSpPr>
          <p:nvPr>
            <p:ph type="dt" sz="half" idx="10"/>
          </p:nvPr>
        </p:nvSpPr>
        <p:spPr/>
        <p:txBody>
          <a:bodyPr/>
          <a:lstStyle>
            <a:lvl1pPr>
              <a:defRPr/>
            </a:lvl1pPr>
          </a:lstStyle>
          <a:p>
            <a:fld id="{3DA43DF7-00A6-491A-88A9-944444E1D40C}" type="datetimeFigureOut">
              <a:rPr lang="en-US" altLang="en-US"/>
              <a:pPr/>
              <a:t>1/3/2025</a:t>
            </a:fld>
            <a:endParaRPr lang="en-US" altLang="en-US"/>
          </a:p>
        </p:txBody>
      </p:sp>
      <p:sp>
        <p:nvSpPr>
          <p:cNvPr id="8" name="Footer Placeholder 4">
            <a:extLst>
              <a:ext uri="{FF2B5EF4-FFF2-40B4-BE49-F238E27FC236}">
                <a16:creationId xmlns:a16="http://schemas.microsoft.com/office/drawing/2014/main" id="{A11B40F5-7BA7-23F1-91F8-6C4A293EEA60}"/>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DA98B22C-CC34-0A1E-F0E9-FB21C89C7E88}"/>
              </a:ext>
            </a:extLst>
          </p:cNvPr>
          <p:cNvSpPr>
            <a:spLocks noGrp="1"/>
          </p:cNvSpPr>
          <p:nvPr>
            <p:ph type="sldNum" sz="quarter" idx="12"/>
          </p:nvPr>
        </p:nvSpPr>
        <p:spPr/>
        <p:txBody>
          <a:bodyPr/>
          <a:lstStyle>
            <a:lvl1pPr>
              <a:defRPr/>
            </a:lvl1pPr>
          </a:lstStyle>
          <a:p>
            <a:fld id="{5FB89B40-5E7A-4978-B950-548BA45504AF}" type="slidenum">
              <a:rPr lang="en-US" altLang="en-US"/>
              <a:pPr/>
              <a:t>‹#›</a:t>
            </a:fld>
            <a:endParaRPr lang="en-US" altLang="en-US"/>
          </a:p>
        </p:txBody>
      </p:sp>
    </p:spTree>
    <p:extLst>
      <p:ext uri="{BB962C8B-B14F-4D97-AF65-F5344CB8AC3E}">
        <p14:creationId xmlns:p14="http://schemas.microsoft.com/office/powerpoint/2010/main" val="30939908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3">
            <a:extLst>
              <a:ext uri="{FF2B5EF4-FFF2-40B4-BE49-F238E27FC236}">
                <a16:creationId xmlns:a16="http://schemas.microsoft.com/office/drawing/2014/main" id="{D312FDAF-C8EB-7493-8DA2-CFADC80A7F6A}"/>
              </a:ext>
            </a:extLst>
          </p:cNvPr>
          <p:cNvSpPr>
            <a:spLocks noGrp="1"/>
          </p:cNvSpPr>
          <p:nvPr>
            <p:ph type="dt" sz="half" idx="10"/>
          </p:nvPr>
        </p:nvSpPr>
        <p:spPr/>
        <p:txBody>
          <a:bodyPr/>
          <a:lstStyle>
            <a:lvl1pPr>
              <a:defRPr/>
            </a:lvl1pPr>
          </a:lstStyle>
          <a:p>
            <a:fld id="{3C0B834A-3810-4FF1-9235-EAA8EB759CE2}" type="datetimeFigureOut">
              <a:rPr lang="en-US" altLang="en-US"/>
              <a:pPr/>
              <a:t>1/3/2025</a:t>
            </a:fld>
            <a:endParaRPr lang="en-US" altLang="en-US"/>
          </a:p>
        </p:txBody>
      </p:sp>
      <p:sp>
        <p:nvSpPr>
          <p:cNvPr id="4" name="Footer Placeholder 4">
            <a:extLst>
              <a:ext uri="{FF2B5EF4-FFF2-40B4-BE49-F238E27FC236}">
                <a16:creationId xmlns:a16="http://schemas.microsoft.com/office/drawing/2014/main" id="{82139302-39D3-FED6-7D3A-FE53AEAAE526}"/>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DD0426B4-AA92-1B4D-2376-6B7B5B1C1880}"/>
              </a:ext>
            </a:extLst>
          </p:cNvPr>
          <p:cNvSpPr>
            <a:spLocks noGrp="1"/>
          </p:cNvSpPr>
          <p:nvPr>
            <p:ph type="sldNum" sz="quarter" idx="12"/>
          </p:nvPr>
        </p:nvSpPr>
        <p:spPr/>
        <p:txBody>
          <a:bodyPr/>
          <a:lstStyle>
            <a:lvl1pPr>
              <a:defRPr/>
            </a:lvl1pPr>
          </a:lstStyle>
          <a:p>
            <a:fld id="{7AB0B467-89E2-49EB-896B-D6CD3C55C1B9}" type="slidenum">
              <a:rPr lang="en-US" altLang="en-US"/>
              <a:pPr/>
              <a:t>‹#›</a:t>
            </a:fld>
            <a:endParaRPr lang="en-US" altLang="en-US"/>
          </a:p>
        </p:txBody>
      </p:sp>
    </p:spTree>
    <p:extLst>
      <p:ext uri="{BB962C8B-B14F-4D97-AF65-F5344CB8AC3E}">
        <p14:creationId xmlns:p14="http://schemas.microsoft.com/office/powerpoint/2010/main" val="286807302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6B2E773B-9B81-08E5-BCC6-E53C82E7DB2D}"/>
              </a:ext>
            </a:extLst>
          </p:cNvPr>
          <p:cNvSpPr>
            <a:spLocks noGrp="1"/>
          </p:cNvSpPr>
          <p:nvPr>
            <p:ph type="dt" sz="half" idx="10"/>
          </p:nvPr>
        </p:nvSpPr>
        <p:spPr/>
        <p:txBody>
          <a:bodyPr/>
          <a:lstStyle>
            <a:lvl1pPr>
              <a:defRPr/>
            </a:lvl1pPr>
          </a:lstStyle>
          <a:p>
            <a:fld id="{38B724CC-F358-46DE-8FEE-598E4D794E5B}" type="datetimeFigureOut">
              <a:rPr lang="en-US" altLang="en-US"/>
              <a:pPr/>
              <a:t>1/3/2025</a:t>
            </a:fld>
            <a:endParaRPr lang="en-US" altLang="en-US"/>
          </a:p>
        </p:txBody>
      </p:sp>
      <p:sp>
        <p:nvSpPr>
          <p:cNvPr id="3" name="Footer Placeholder 4">
            <a:extLst>
              <a:ext uri="{FF2B5EF4-FFF2-40B4-BE49-F238E27FC236}">
                <a16:creationId xmlns:a16="http://schemas.microsoft.com/office/drawing/2014/main" id="{2EDDD03A-54DE-DEC1-C040-DFE584819817}"/>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D4C5AA03-40D1-5B21-32F8-667F4CD27AD3}"/>
              </a:ext>
            </a:extLst>
          </p:cNvPr>
          <p:cNvSpPr>
            <a:spLocks noGrp="1"/>
          </p:cNvSpPr>
          <p:nvPr>
            <p:ph type="sldNum" sz="quarter" idx="12"/>
          </p:nvPr>
        </p:nvSpPr>
        <p:spPr/>
        <p:txBody>
          <a:bodyPr/>
          <a:lstStyle>
            <a:lvl1pPr>
              <a:defRPr/>
            </a:lvl1pPr>
          </a:lstStyle>
          <a:p>
            <a:fld id="{2856C2B2-3F4C-4D88-A698-BB2DAD9B2110}" type="slidenum">
              <a:rPr lang="en-US" altLang="en-US"/>
              <a:pPr/>
              <a:t>‹#›</a:t>
            </a:fld>
            <a:endParaRPr lang="en-US" altLang="en-US"/>
          </a:p>
        </p:txBody>
      </p:sp>
    </p:spTree>
    <p:extLst>
      <p:ext uri="{BB962C8B-B14F-4D97-AF65-F5344CB8AC3E}">
        <p14:creationId xmlns:p14="http://schemas.microsoft.com/office/powerpoint/2010/main" val="140848666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t>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a:extLst>
              <a:ext uri="{FF2B5EF4-FFF2-40B4-BE49-F238E27FC236}">
                <a16:creationId xmlns:a16="http://schemas.microsoft.com/office/drawing/2014/main" id="{9CC0CB21-FABD-18FF-A5DA-26CBCF16E8EA}"/>
              </a:ext>
            </a:extLst>
          </p:cNvPr>
          <p:cNvSpPr>
            <a:spLocks noGrp="1"/>
          </p:cNvSpPr>
          <p:nvPr>
            <p:ph type="dt" sz="half" idx="10"/>
          </p:nvPr>
        </p:nvSpPr>
        <p:spPr/>
        <p:txBody>
          <a:bodyPr/>
          <a:lstStyle>
            <a:lvl1pPr>
              <a:defRPr/>
            </a:lvl1pPr>
          </a:lstStyle>
          <a:p>
            <a:fld id="{6BB551D3-F95B-4C11-9128-8CC9DC99953F}" type="datetimeFigureOut">
              <a:rPr lang="en-US" altLang="en-US"/>
              <a:pPr/>
              <a:t>1/3/2025</a:t>
            </a:fld>
            <a:endParaRPr lang="en-US" altLang="en-US"/>
          </a:p>
        </p:txBody>
      </p:sp>
      <p:sp>
        <p:nvSpPr>
          <p:cNvPr id="6" name="Footer Placeholder 4">
            <a:extLst>
              <a:ext uri="{FF2B5EF4-FFF2-40B4-BE49-F238E27FC236}">
                <a16:creationId xmlns:a16="http://schemas.microsoft.com/office/drawing/2014/main" id="{6C78458B-2E36-7F66-5325-3D6096982E6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1AB2189-FFA7-0349-D2B7-C9BDCD8638CE}"/>
              </a:ext>
            </a:extLst>
          </p:cNvPr>
          <p:cNvSpPr>
            <a:spLocks noGrp="1"/>
          </p:cNvSpPr>
          <p:nvPr>
            <p:ph type="sldNum" sz="quarter" idx="12"/>
          </p:nvPr>
        </p:nvSpPr>
        <p:spPr/>
        <p:txBody>
          <a:bodyPr/>
          <a:lstStyle>
            <a:lvl1pPr>
              <a:defRPr/>
            </a:lvl1pPr>
          </a:lstStyle>
          <a:p>
            <a:fld id="{6A0978CD-47B0-4FDD-A419-B038BAD1B66A}" type="slidenum">
              <a:rPr lang="en-US" altLang="en-US"/>
              <a:pPr/>
              <a:t>‹#›</a:t>
            </a:fld>
            <a:endParaRPr lang="en-US" altLang="en-US"/>
          </a:p>
        </p:txBody>
      </p:sp>
    </p:spTree>
    <p:extLst>
      <p:ext uri="{BB962C8B-B14F-4D97-AF65-F5344CB8AC3E}">
        <p14:creationId xmlns:p14="http://schemas.microsoft.com/office/powerpoint/2010/main" val="176166582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a:extLst>
              <a:ext uri="{FF2B5EF4-FFF2-40B4-BE49-F238E27FC236}">
                <a16:creationId xmlns:a16="http://schemas.microsoft.com/office/drawing/2014/main" id="{0CE377A1-6AEC-0237-5432-1164960A7E30}"/>
              </a:ext>
            </a:extLst>
          </p:cNvPr>
          <p:cNvSpPr>
            <a:spLocks noGrp="1"/>
          </p:cNvSpPr>
          <p:nvPr>
            <p:ph type="dt" sz="half" idx="10"/>
          </p:nvPr>
        </p:nvSpPr>
        <p:spPr/>
        <p:txBody>
          <a:bodyPr/>
          <a:lstStyle>
            <a:lvl1pPr>
              <a:defRPr/>
            </a:lvl1pPr>
          </a:lstStyle>
          <a:p>
            <a:fld id="{58724EBB-CFF6-4AE9-A1AE-D5FB388FA57C}" type="datetimeFigureOut">
              <a:rPr lang="en-US" altLang="en-US"/>
              <a:pPr/>
              <a:t>1/3/2025</a:t>
            </a:fld>
            <a:endParaRPr lang="en-US" altLang="en-US"/>
          </a:p>
        </p:txBody>
      </p:sp>
      <p:sp>
        <p:nvSpPr>
          <p:cNvPr id="6" name="Footer Placeholder 4">
            <a:extLst>
              <a:ext uri="{FF2B5EF4-FFF2-40B4-BE49-F238E27FC236}">
                <a16:creationId xmlns:a16="http://schemas.microsoft.com/office/drawing/2014/main" id="{CF7B6A3C-97EB-E792-0BAF-9ED359FB8E1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684B84E0-1EEF-FCB0-7192-5675AB8D8B48}"/>
              </a:ext>
            </a:extLst>
          </p:cNvPr>
          <p:cNvSpPr>
            <a:spLocks noGrp="1"/>
          </p:cNvSpPr>
          <p:nvPr>
            <p:ph type="sldNum" sz="quarter" idx="12"/>
          </p:nvPr>
        </p:nvSpPr>
        <p:spPr/>
        <p:txBody>
          <a:bodyPr/>
          <a:lstStyle>
            <a:lvl1pPr>
              <a:defRPr/>
            </a:lvl1pPr>
          </a:lstStyle>
          <a:p>
            <a:fld id="{7F2EEB5B-1FD1-412F-AAD8-B1EA64FB093C}" type="slidenum">
              <a:rPr lang="en-US" altLang="en-US"/>
              <a:pPr/>
              <a:t>‹#›</a:t>
            </a:fld>
            <a:endParaRPr lang="en-US" altLang="en-US"/>
          </a:p>
        </p:txBody>
      </p:sp>
    </p:spTree>
    <p:extLst>
      <p:ext uri="{BB962C8B-B14F-4D97-AF65-F5344CB8AC3E}">
        <p14:creationId xmlns:p14="http://schemas.microsoft.com/office/powerpoint/2010/main" val="196965118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070ECC3-8721-9A14-6DB7-AC7AB17CCD14}"/>
              </a:ext>
            </a:extLst>
          </p:cNvPr>
          <p:cNvSpPr>
            <a:spLocks noGrp="1"/>
          </p:cNvSpPr>
          <p:nvPr>
            <p:ph type="dt" sz="half" idx="10"/>
          </p:nvPr>
        </p:nvSpPr>
        <p:spPr/>
        <p:txBody>
          <a:bodyPr/>
          <a:lstStyle>
            <a:lvl1pPr>
              <a:defRPr/>
            </a:lvl1pPr>
          </a:lstStyle>
          <a:p>
            <a:fld id="{DBA392D2-F250-44D4-8E15-C9EA9A5FF622}" type="datetimeFigureOut">
              <a:rPr lang="en-US" altLang="en-US"/>
              <a:pPr/>
              <a:t>1/3/2025</a:t>
            </a:fld>
            <a:endParaRPr lang="en-US" altLang="en-US"/>
          </a:p>
        </p:txBody>
      </p:sp>
      <p:sp>
        <p:nvSpPr>
          <p:cNvPr id="5" name="Footer Placeholder 4">
            <a:extLst>
              <a:ext uri="{FF2B5EF4-FFF2-40B4-BE49-F238E27FC236}">
                <a16:creationId xmlns:a16="http://schemas.microsoft.com/office/drawing/2014/main" id="{34A093D4-A9F7-0BEF-7011-DA6D455CE73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3EC7167-D1F4-D794-D8A6-323782041B1E}"/>
              </a:ext>
            </a:extLst>
          </p:cNvPr>
          <p:cNvSpPr>
            <a:spLocks noGrp="1"/>
          </p:cNvSpPr>
          <p:nvPr>
            <p:ph type="sldNum" sz="quarter" idx="12"/>
          </p:nvPr>
        </p:nvSpPr>
        <p:spPr/>
        <p:txBody>
          <a:bodyPr/>
          <a:lstStyle>
            <a:lvl1pPr>
              <a:defRPr/>
            </a:lvl1pPr>
          </a:lstStyle>
          <a:p>
            <a:fld id="{2D1274FF-35F3-4BFC-A6AA-41AD54820D21}" type="slidenum">
              <a:rPr lang="en-US" altLang="en-US"/>
              <a:pPr/>
              <a:t>‹#›</a:t>
            </a:fld>
            <a:endParaRPr lang="en-US" altLang="en-US"/>
          </a:p>
        </p:txBody>
      </p:sp>
    </p:spTree>
    <p:extLst>
      <p:ext uri="{BB962C8B-B14F-4D97-AF65-F5344CB8AC3E}">
        <p14:creationId xmlns:p14="http://schemas.microsoft.com/office/powerpoint/2010/main" val="51292701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B420F87-1BDE-5B06-EB55-B68D673392DB}"/>
              </a:ext>
            </a:extLst>
          </p:cNvPr>
          <p:cNvSpPr>
            <a:spLocks noGrp="1"/>
          </p:cNvSpPr>
          <p:nvPr>
            <p:ph type="dt" sz="half" idx="10"/>
          </p:nvPr>
        </p:nvSpPr>
        <p:spPr/>
        <p:txBody>
          <a:bodyPr/>
          <a:lstStyle>
            <a:lvl1pPr>
              <a:defRPr/>
            </a:lvl1pPr>
          </a:lstStyle>
          <a:p>
            <a:fld id="{33A9FCA3-6DD4-4611-8852-7EE5D6B156A6}" type="datetimeFigureOut">
              <a:rPr lang="en-US" altLang="en-US"/>
              <a:pPr/>
              <a:t>1/3/2025</a:t>
            </a:fld>
            <a:endParaRPr lang="en-US" altLang="en-US"/>
          </a:p>
        </p:txBody>
      </p:sp>
      <p:sp>
        <p:nvSpPr>
          <p:cNvPr id="5" name="Footer Placeholder 4">
            <a:extLst>
              <a:ext uri="{FF2B5EF4-FFF2-40B4-BE49-F238E27FC236}">
                <a16:creationId xmlns:a16="http://schemas.microsoft.com/office/drawing/2014/main" id="{2F86EEFF-832B-1BEA-4D58-C6AE0846DAD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B75BE73A-F8ED-6CA8-9B89-373986DF28DD}"/>
              </a:ext>
            </a:extLst>
          </p:cNvPr>
          <p:cNvSpPr>
            <a:spLocks noGrp="1"/>
          </p:cNvSpPr>
          <p:nvPr>
            <p:ph type="sldNum" sz="quarter" idx="12"/>
          </p:nvPr>
        </p:nvSpPr>
        <p:spPr/>
        <p:txBody>
          <a:bodyPr/>
          <a:lstStyle>
            <a:lvl1pPr>
              <a:defRPr/>
            </a:lvl1pPr>
          </a:lstStyle>
          <a:p>
            <a:fld id="{43ED9DE3-753A-4ED3-BE4B-931E342E3583}" type="slidenum">
              <a:rPr lang="en-US" altLang="en-US"/>
              <a:pPr/>
              <a:t>‹#›</a:t>
            </a:fld>
            <a:endParaRPr lang="en-US" altLang="en-US"/>
          </a:p>
        </p:txBody>
      </p:sp>
    </p:spTree>
    <p:extLst>
      <p:ext uri="{BB962C8B-B14F-4D97-AF65-F5344CB8AC3E}">
        <p14:creationId xmlns:p14="http://schemas.microsoft.com/office/powerpoint/2010/main" val="349586846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6BFECD78-3C8E-49F2-8FAB-59489D168ABB}" type="datetimeFigureOut">
              <a:rPr lang="en-US" smtClean="0"/>
              <a:t>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6BFECD78-3C8E-49F2-8FAB-59489D168ABB}" type="datetimeFigureOut">
              <a:rPr lang="en-US" smtClean="0"/>
              <a:t>1/3/2025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t>1/3/2025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1/3/2025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1/3/2025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6C34F971-BA1B-4343-AC6A-18F0EA51D662}"/>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a:extLst>
              <a:ext uri="{FF2B5EF4-FFF2-40B4-BE49-F238E27FC236}">
                <a16:creationId xmlns:a16="http://schemas.microsoft.com/office/drawing/2014/main" id="{5A53D992-335A-4893-9F3E-AC3AF1159050}"/>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a:extLst>
              <a:ext uri="{FF2B5EF4-FFF2-40B4-BE49-F238E27FC236}">
                <a16:creationId xmlns:a16="http://schemas.microsoft.com/office/drawing/2014/main" id="{FE502AA9-0BCB-45DD-BBFC-5D00958994A0}"/>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cs typeface="Arial" panose="020B0604020202020204" pitchFamily="34" charset="0"/>
              </a:defRPr>
            </a:lvl1pPr>
          </a:lstStyle>
          <a:p>
            <a:pPr>
              <a:defRPr/>
            </a:pPr>
            <a:fld id="{85D68FB0-08DD-4D79-85ED-717788BD7A99}" type="datetimeFigureOut">
              <a:rPr lang="en-US" altLang="en-US"/>
              <a:pPr>
                <a:defRPr/>
              </a:pPr>
              <a:t>1/3/2025</a:t>
            </a:fld>
            <a:endParaRPr lang="en-GB" altLang="en-US"/>
          </a:p>
        </p:txBody>
      </p:sp>
      <p:sp>
        <p:nvSpPr>
          <p:cNvPr id="5" name="Footer Placeholder 4">
            <a:extLst>
              <a:ext uri="{FF2B5EF4-FFF2-40B4-BE49-F238E27FC236}">
                <a16:creationId xmlns:a16="http://schemas.microsoft.com/office/drawing/2014/main" id="{59A5BF18-FEC1-4321-800C-9D789C958B68}"/>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ea typeface="+mn-ea"/>
                <a:cs typeface="+mn-cs"/>
              </a:defRPr>
            </a:lvl1pPr>
          </a:lstStyle>
          <a:p>
            <a:pPr>
              <a:defRPr/>
            </a:pPr>
            <a:endParaRPr lang="en-GB"/>
          </a:p>
        </p:txBody>
      </p:sp>
      <p:sp>
        <p:nvSpPr>
          <p:cNvPr id="6" name="Slide Number Placeholder 5">
            <a:extLst>
              <a:ext uri="{FF2B5EF4-FFF2-40B4-BE49-F238E27FC236}">
                <a16:creationId xmlns:a16="http://schemas.microsoft.com/office/drawing/2014/main" id="{64657676-F95B-45EE-ABA1-9FE7A7422A87}"/>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anose="020F0502020204030204" pitchFamily="34" charset="0"/>
                <a:cs typeface="Arial" panose="020B0604020202020204" pitchFamily="34" charset="0"/>
              </a:defRPr>
            </a:lvl1pPr>
          </a:lstStyle>
          <a:p>
            <a:pPr>
              <a:defRPr/>
            </a:pPr>
            <a:fld id="{36914FCF-3A63-4A34-A6E6-E7437A9694B1}" type="slidenum">
              <a:rPr lang="en-GB" altLang="en-US"/>
              <a:pPr>
                <a:defRPr/>
              </a:pPr>
              <a:t>‹#›</a:t>
            </a:fld>
            <a:endParaRPr lang="en-GB" altLang="en-US"/>
          </a:p>
        </p:txBody>
      </p:sp>
    </p:spTree>
    <p:extLst>
      <p:ext uri="{BB962C8B-B14F-4D97-AF65-F5344CB8AC3E}">
        <p14:creationId xmlns:p14="http://schemas.microsoft.com/office/powerpoint/2010/main" val="16892004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xStyles>
    <p:titleStyle>
      <a:lvl1pPr algn="ctr" rtl="0" eaLnBrk="0" fontAlgn="base" hangingPunct="0">
        <a:spcBef>
          <a:spcPct val="0"/>
        </a:spcBef>
        <a:spcAft>
          <a:spcPct val="0"/>
        </a:spcAft>
        <a:defRPr sz="4400" kern="1200">
          <a:solidFill>
            <a:schemeClr val="tx1"/>
          </a:solidFill>
          <a:latin typeface="+mj-lt"/>
          <a:ea typeface="MS PGothic" panose="020B0600070205080204" pitchFamily="34" charset="-128"/>
          <a:cs typeface="MS PGothic" charset="0"/>
        </a:defRPr>
      </a:lvl1pPr>
      <a:lvl2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MS PGothic" charset="0"/>
        </a:defRPr>
      </a:lvl2pPr>
      <a:lvl3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MS PGothic" charset="0"/>
        </a:defRPr>
      </a:lvl3pPr>
      <a:lvl4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MS PGothic" charset="0"/>
        </a:defRPr>
      </a:lvl4pPr>
      <a:lvl5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MS PGothic"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S PGothic"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S PGothic"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S PGothic"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S PGothic"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370C1B8D-8E97-3C31-34C1-15C16E6A26A7}"/>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endParaRPr lang="en-US" altLang="en-US"/>
          </a:p>
        </p:txBody>
      </p:sp>
      <p:sp>
        <p:nvSpPr>
          <p:cNvPr id="1027" name="Text Placeholder 2">
            <a:extLst>
              <a:ext uri="{FF2B5EF4-FFF2-40B4-BE49-F238E27FC236}">
                <a16:creationId xmlns:a16="http://schemas.microsoft.com/office/drawing/2014/main" id="{E87E211E-EC4B-39DD-9A7E-2956D777D61E}"/>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endParaRPr lang="en-US" altLang="en-US"/>
          </a:p>
        </p:txBody>
      </p:sp>
      <p:sp>
        <p:nvSpPr>
          <p:cNvPr id="4" name="Date Placeholder 3">
            <a:extLst>
              <a:ext uri="{FF2B5EF4-FFF2-40B4-BE49-F238E27FC236}">
                <a16:creationId xmlns:a16="http://schemas.microsoft.com/office/drawing/2014/main" id="{52CD1E78-E416-0072-CFBA-B4C07D2A9F9E}"/>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FFFFFF"/>
                </a:solidFill>
              </a:defRPr>
            </a:lvl1pPr>
          </a:lstStyle>
          <a:p>
            <a:fld id="{784BEC9B-1A73-44E0-A4E9-B3E186216FC3}" type="datetimeFigureOut">
              <a:rPr lang="en-US" altLang="en-US"/>
              <a:pPr/>
              <a:t>1/3/2025</a:t>
            </a:fld>
            <a:endParaRPr lang="en-US" altLang="en-US"/>
          </a:p>
        </p:txBody>
      </p:sp>
      <p:sp>
        <p:nvSpPr>
          <p:cNvPr id="5" name="Footer Placeholder 4">
            <a:extLst>
              <a:ext uri="{FF2B5EF4-FFF2-40B4-BE49-F238E27FC236}">
                <a16:creationId xmlns:a16="http://schemas.microsoft.com/office/drawing/2014/main" id="{BA2B1213-63FF-C9DF-1ABC-EC1489D99608}"/>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a:extLst>
              <a:ext uri="{FF2B5EF4-FFF2-40B4-BE49-F238E27FC236}">
                <a16:creationId xmlns:a16="http://schemas.microsoft.com/office/drawing/2014/main" id="{240FE870-FA3B-C073-EC4D-F11BFAEC6075}"/>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FFFFFF"/>
                </a:solidFill>
              </a:defRPr>
            </a:lvl1pPr>
          </a:lstStyle>
          <a:p>
            <a:fld id="{7D7235B2-043D-447D-A347-4959F04B7711}" type="slidenum">
              <a:rPr lang="en-US" altLang="en-US"/>
              <a:pPr/>
              <a:t>‹#›</a:t>
            </a:fld>
            <a:endParaRPr lang="en-US" altLang="en-US"/>
          </a:p>
        </p:txBody>
      </p:sp>
    </p:spTree>
    <p:extLst>
      <p:ext uri="{BB962C8B-B14F-4D97-AF65-F5344CB8AC3E}">
        <p14:creationId xmlns:p14="http://schemas.microsoft.com/office/powerpoint/2010/main" val="2080429901"/>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xStyles>
    <p:titleStyle>
      <a:lvl1pPr algn="ctr"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2pPr>
      <a:lvl3pPr algn="ctr"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3pPr>
      <a:lvl4pPr algn="ctr"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4pPr>
      <a:lvl5pPr algn="ctr"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5pPr>
      <a:lvl6pPr marL="457200" algn="ctr"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32.png"/></Relationships>
</file>

<file path=ppt/slides/_rels/slide11.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8" Type="http://schemas.openxmlformats.org/officeDocument/2006/relationships/image" Target="../media/image39.svg"/><Relationship Id="rId3" Type="http://schemas.openxmlformats.org/officeDocument/2006/relationships/image" Target="../media/image34.png"/><Relationship Id="rId7" Type="http://schemas.openxmlformats.org/officeDocument/2006/relationships/image" Target="../media/image38.png"/><Relationship Id="rId2" Type="http://schemas.openxmlformats.org/officeDocument/2006/relationships/notesSlide" Target="../notesSlides/notesSlide12.xml"/><Relationship Id="rId1" Type="http://schemas.openxmlformats.org/officeDocument/2006/relationships/slideLayout" Target="../slideLayouts/slideLayout29.xml"/><Relationship Id="rId6" Type="http://schemas.openxmlformats.org/officeDocument/2006/relationships/image" Target="../media/image37.svg"/><Relationship Id="rId5" Type="http://schemas.openxmlformats.org/officeDocument/2006/relationships/image" Target="../media/image36.png"/><Relationship Id="rId4" Type="http://schemas.openxmlformats.org/officeDocument/2006/relationships/image" Target="../media/image35.png"/></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29.xml"/><Relationship Id="rId4" Type="http://schemas.openxmlformats.org/officeDocument/2006/relationships/image" Target="../media/image3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sv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18.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14.png"/><Relationship Id="rId7" Type="http://schemas.openxmlformats.org/officeDocument/2006/relationships/image" Target="../media/image18.png"/><Relationship Id="rId12" Type="http://schemas.openxmlformats.org/officeDocument/2006/relationships/image" Target="../media/image23.sv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17.svg"/><Relationship Id="rId11" Type="http://schemas.openxmlformats.org/officeDocument/2006/relationships/image" Target="../media/image22.png"/><Relationship Id="rId5" Type="http://schemas.openxmlformats.org/officeDocument/2006/relationships/image" Target="../media/image16.png"/><Relationship Id="rId10" Type="http://schemas.openxmlformats.org/officeDocument/2006/relationships/image" Target="../media/image21.svg"/><Relationship Id="rId4" Type="http://schemas.openxmlformats.org/officeDocument/2006/relationships/image" Target="../media/image15.svg"/><Relationship Id="rId9" Type="http://schemas.openxmlformats.org/officeDocument/2006/relationships/image" Target="../media/image20.png"/></Relationships>
</file>

<file path=ppt/slides/_rels/slide7.xml.rels><?xml version="1.0" encoding="UTF-8" standalone="yes"?>
<Relationships xmlns="http://schemas.openxmlformats.org/package/2006/relationships"><Relationship Id="rId3" Type="http://schemas.openxmlformats.org/officeDocument/2006/relationships/image" Target="../media/image24.jp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image" Target="../media/image30.png"/><Relationship Id="rId3" Type="http://schemas.openxmlformats.org/officeDocument/2006/relationships/notesSlide" Target="../notesSlides/notesSlide9.xml"/><Relationship Id="rId7" Type="http://schemas.openxmlformats.org/officeDocument/2006/relationships/image" Target="../media/image29.svg"/><Relationship Id="rId2" Type="http://schemas.openxmlformats.org/officeDocument/2006/relationships/slideLayout" Target="../slideLayouts/slideLayout7.xml"/><Relationship Id="rId1" Type="http://schemas.openxmlformats.org/officeDocument/2006/relationships/tags" Target="../tags/tag1.xml"/><Relationship Id="rId6" Type="http://schemas.openxmlformats.org/officeDocument/2006/relationships/image" Target="../media/image28.png"/><Relationship Id="rId5" Type="http://schemas.openxmlformats.org/officeDocument/2006/relationships/image" Target="../media/image27.svg"/><Relationship Id="rId4" Type="http://schemas.openxmlformats.org/officeDocument/2006/relationships/image" Target="../media/image26.png"/><Relationship Id="rId9" Type="http://schemas.openxmlformats.org/officeDocument/2006/relationships/image" Target="../media/image31.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EDCD5E1-B294-B604-D7A6-06B7F8A8B01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77F4D883-0588-E078-9D5F-5B4C373AF8CB}"/>
              </a:ext>
            </a:extLst>
          </p:cNvPr>
          <p:cNvSpPr txBox="1">
            <a:spLocks noChangeArrowheads="1"/>
          </p:cNvSpPr>
          <p:nvPr/>
        </p:nvSpPr>
        <p:spPr bwMode="auto">
          <a:xfrm>
            <a:off x="189446" y="260560"/>
            <a:ext cx="8765108" cy="2492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4400" b="1" i="0" u="none" strike="noStrike" kern="1200" cap="none" spc="0" normalizeH="0" baseline="0" noProof="0" dirty="0">
                <a:ln>
                  <a:noFill/>
                </a:ln>
                <a:solidFill>
                  <a:prstClr val="black"/>
                </a:solidFill>
                <a:effectLst/>
                <a:uLnTx/>
                <a:uFillTx/>
                <a:latin typeface="Century Gothic" panose="020B0502020202020204" pitchFamily="34" charset="0"/>
                <a:ea typeface="ＭＳ Ｐゴシック" panose="020B0600070205080204" pitchFamily="34" charset="-128"/>
                <a:cs typeface="+mn-cs"/>
              </a:rPr>
              <a:t>Leader:</a:t>
            </a:r>
            <a:r>
              <a:rPr kumimoji="0" lang="en-GB" altLang="en-US" sz="4400" b="0" i="0" u="none" strike="noStrike" kern="1200" cap="none" spc="0" normalizeH="0" baseline="0" noProof="0" dirty="0">
                <a:ln>
                  <a:noFill/>
                </a:ln>
                <a:solidFill>
                  <a:prstClr val="black"/>
                </a:solidFill>
                <a:effectLst/>
                <a:uLnTx/>
                <a:uFillTx/>
                <a:latin typeface="Century Gothic" panose="020B0502020202020204" pitchFamily="34" charset="0"/>
                <a:ea typeface="ＭＳ Ｐゴシック" panose="020B0600070205080204" pitchFamily="34" charset="-128"/>
                <a:cs typeface="+mn-cs"/>
              </a:rPr>
              <a:t> As we gather together</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altLang="en-US" sz="2800" b="0" i="0" u="none" strike="noStrike" kern="1200" cap="none" spc="0" normalizeH="0" baseline="0" noProof="0" dirty="0">
              <a:ln>
                <a:noFill/>
              </a:ln>
              <a:solidFill>
                <a:prstClr val="black"/>
              </a:solidFill>
              <a:effectLst/>
              <a:uLnTx/>
              <a:uFillTx/>
              <a:latin typeface="Century Gothic" panose="020B0502020202020204" pitchFamily="34" charset="0"/>
              <a:ea typeface="ＭＳ Ｐゴシック" panose="020B0600070205080204" pitchFamily="34"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4400" b="1" i="0" u="none" strike="noStrike" kern="1200" cap="none" spc="0" normalizeH="0" baseline="0" noProof="0" dirty="0">
                <a:ln>
                  <a:noFill/>
                </a:ln>
                <a:solidFill>
                  <a:prstClr val="black"/>
                </a:solidFill>
                <a:effectLst/>
                <a:uLnTx/>
                <a:uFillTx/>
                <a:latin typeface="Century Gothic" panose="020B0502020202020204" pitchFamily="34" charset="0"/>
                <a:ea typeface="ＭＳ Ｐゴシック" panose="020B0600070205080204" pitchFamily="34" charset="-128"/>
                <a:cs typeface="+mn-cs"/>
              </a:rPr>
              <a:t>ALL:</a:t>
            </a:r>
            <a:r>
              <a:rPr kumimoji="0" lang="en-GB" altLang="en-US" sz="4400" b="0" i="0" u="none" strike="noStrike" kern="1200" cap="none" spc="0" normalizeH="0" baseline="0" noProof="0" dirty="0">
                <a:ln>
                  <a:noFill/>
                </a:ln>
                <a:solidFill>
                  <a:prstClr val="black"/>
                </a:solidFill>
                <a:effectLst/>
                <a:uLnTx/>
                <a:uFillTx/>
                <a:latin typeface="Century Gothic" panose="020B0502020202020204" pitchFamily="34" charset="0"/>
                <a:ea typeface="ＭＳ Ｐゴシック" panose="020B0600070205080204" pitchFamily="34" charset="-128"/>
                <a:cs typeface="+mn-cs"/>
              </a:rPr>
              <a:t> </a:t>
            </a:r>
            <a:r>
              <a:rPr kumimoji="0" lang="en-GB" altLang="en-US" sz="4400" b="1" i="0" u="none" strike="noStrike" kern="1200" cap="none" spc="0" normalizeH="0" baseline="0" noProof="0" dirty="0">
                <a:ln>
                  <a:noFill/>
                </a:ln>
                <a:solidFill>
                  <a:prstClr val="black"/>
                </a:solidFill>
                <a:effectLst/>
                <a:uLnTx/>
                <a:uFillTx/>
                <a:latin typeface="Century Gothic" panose="020B0502020202020204" pitchFamily="34" charset="0"/>
                <a:ea typeface="ＭＳ Ｐゴシック" panose="020B0600070205080204" pitchFamily="34" charset="-128"/>
                <a:cs typeface="+mn-cs"/>
              </a:rPr>
              <a:t>…we bring our hearts. </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altLang="en-US" sz="4000" b="1" i="0" u="none" strike="noStrike" kern="1200" cap="none" spc="0" normalizeH="0" baseline="0" noProof="0" dirty="0">
              <a:ln>
                <a:noFill/>
              </a:ln>
              <a:solidFill>
                <a:prstClr val="black"/>
              </a:solidFill>
              <a:effectLst/>
              <a:uLnTx/>
              <a:uFillTx/>
              <a:latin typeface="Century Gothic" panose="020B0502020202020204" pitchFamily="34" charset="0"/>
              <a:ea typeface="ＭＳ Ｐゴシック" panose="020B0600070205080204" pitchFamily="34" charset="-128"/>
              <a:cs typeface="+mn-cs"/>
            </a:endParaRPr>
          </a:p>
        </p:txBody>
      </p:sp>
      <p:pic>
        <p:nvPicPr>
          <p:cNvPr id="7" name="Picture 6" descr="A hands making a heart shape with the sun behind them&#10;&#10;Description automatically generated">
            <a:extLst>
              <a:ext uri="{FF2B5EF4-FFF2-40B4-BE49-F238E27FC236}">
                <a16:creationId xmlns:a16="http://schemas.microsoft.com/office/drawing/2014/main" id="{02665DBB-CB06-FA01-44B4-D986153CD623}"/>
              </a:ext>
            </a:extLst>
          </p:cNvPr>
          <p:cNvPicPr>
            <a:picLocks noChangeAspect="1"/>
          </p:cNvPicPr>
          <p:nvPr/>
        </p:nvPicPr>
        <p:blipFill>
          <a:blip r:embed="rId3">
            <a:extLst>
              <a:ext uri="{28A0092B-C50C-407E-A947-70E740481C1C}">
                <a14:useLocalDpi xmlns:a14="http://schemas.microsoft.com/office/drawing/2010/main" val="0"/>
              </a:ext>
            </a:extLst>
          </a:blip>
          <a:srcRect t="21411" b="17272"/>
          <a:stretch/>
        </p:blipFill>
        <p:spPr>
          <a:xfrm>
            <a:off x="0" y="2688022"/>
            <a:ext cx="9144000" cy="3736428"/>
          </a:xfrm>
          <a:prstGeom prst="rect">
            <a:avLst/>
          </a:prstGeom>
        </p:spPr>
      </p:pic>
    </p:spTree>
    <p:extLst>
      <p:ext uri="{BB962C8B-B14F-4D97-AF65-F5344CB8AC3E}">
        <p14:creationId xmlns:p14="http://schemas.microsoft.com/office/powerpoint/2010/main" val="68326255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dissolve">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C905668-64C5-4138-BBD2-C9BE1E0BAF5B}"/>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248779" y="200415"/>
            <a:ext cx="3985019" cy="6281803"/>
          </a:xfrm>
          <a:prstGeom prst="rect">
            <a:avLst/>
          </a:prstGeom>
        </p:spPr>
      </p:pic>
      <p:pic>
        <p:nvPicPr>
          <p:cNvPr id="4" name="Picture 3" descr="A picture containing text&#10;&#10;Description automatically generated">
            <a:extLst>
              <a:ext uri="{FF2B5EF4-FFF2-40B4-BE49-F238E27FC236}">
                <a16:creationId xmlns:a16="http://schemas.microsoft.com/office/drawing/2014/main" id="{100D214F-FD1A-477F-8C48-4801FD82A17C}"/>
              </a:ext>
            </a:extLst>
          </p:cNvPr>
          <p:cNvPicPr/>
          <p:nvPr/>
        </p:nvPicPr>
        <p:blipFill rotWithShape="1">
          <a:blip r:embed="rId4">
            <a:extLst>
              <a:ext uri="{28A0092B-C50C-407E-A947-70E740481C1C}">
                <a14:useLocalDpi xmlns:a14="http://schemas.microsoft.com/office/drawing/2010/main" val="0"/>
              </a:ext>
            </a:extLst>
          </a:blip>
          <a:srcRect r="19341"/>
          <a:stretch/>
        </p:blipFill>
        <p:spPr bwMode="auto">
          <a:xfrm>
            <a:off x="4397246" y="1357905"/>
            <a:ext cx="4458655" cy="4142191"/>
          </a:xfrm>
          <a:prstGeom prst="rect">
            <a:avLst/>
          </a:prstGeom>
          <a:noFill/>
          <a:ln>
            <a:solidFill>
              <a:schemeClr val="tx1"/>
            </a:solidFill>
          </a:ln>
        </p:spPr>
      </p:pic>
    </p:spTree>
    <p:extLst>
      <p:ext uri="{BB962C8B-B14F-4D97-AF65-F5344CB8AC3E}">
        <p14:creationId xmlns:p14="http://schemas.microsoft.com/office/powerpoint/2010/main" val="52974651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Amen, Message, Notice, Letters">
            <a:extLst>
              <a:ext uri="{FF2B5EF4-FFF2-40B4-BE49-F238E27FC236}">
                <a16:creationId xmlns:a16="http://schemas.microsoft.com/office/drawing/2014/main" id="{146EFB50-3BB0-4F8B-8666-B66927D6F26F}"/>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0" y="842963"/>
            <a:ext cx="9144000" cy="517207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315779904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8">
            <a:extLst>
              <a:ext uri="{FF2B5EF4-FFF2-40B4-BE49-F238E27FC236}">
                <a16:creationId xmlns:a16="http://schemas.microsoft.com/office/drawing/2014/main" id="{E479CC60-1F04-45CC-8245-93E1BB2E8C68}"/>
              </a:ext>
            </a:extLst>
          </p:cNvPr>
          <p:cNvSpPr txBox="1">
            <a:spLocks/>
          </p:cNvSpPr>
          <p:nvPr/>
        </p:nvSpPr>
        <p:spPr>
          <a:xfrm>
            <a:off x="282575" y="4520321"/>
            <a:ext cx="8613775" cy="1604963"/>
          </a:xfrm>
          <a:prstGeom prst="rect">
            <a:avLst/>
          </a:prstGeom>
          <a:noFill/>
          <a:ln w="38100" cmpd="dbl">
            <a:noFill/>
          </a:ln>
          <a:effectLst/>
        </p:spPr>
        <p:style>
          <a:lnRef idx="0">
            <a:schemeClr val="accent1"/>
          </a:lnRef>
          <a:fillRef idx="0">
            <a:schemeClr val="accent1"/>
          </a:fillRef>
          <a:effectRef idx="0">
            <a:schemeClr val="accent1"/>
          </a:effectRef>
          <a:fontRef idx="minor">
            <a:schemeClr val="dk1"/>
          </a:fontRef>
        </p:style>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3200" b="1" i="1" u="none" strike="noStrike" kern="1200" cap="none"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Times New Roman" panose="02020603050405020304" pitchFamily="18" charset="0"/>
              </a:rPr>
              <a:t>Leader: </a:t>
            </a:r>
            <a:r>
              <a:rPr kumimoji="0" lang="en-GB" sz="3200" b="1" i="0" u="none" strike="noStrike" kern="1200" cap="none"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Times New Roman" panose="02020603050405020304" pitchFamily="18" charset="0"/>
              </a:rPr>
              <a:t>As we leave this place &amp; time and go into the day ahead…</a:t>
            </a:r>
          </a:p>
          <a:p>
            <a:pPr lvl="0" fontAlgn="base">
              <a:spcBef>
                <a:spcPct val="0"/>
              </a:spcBef>
              <a:spcAft>
                <a:spcPct val="0"/>
              </a:spcAft>
              <a:defRPr/>
            </a:pPr>
            <a:r>
              <a:rPr kumimoji="0" lang="en-GB" sz="3200" b="1" i="1" u="none" strike="noStrike" kern="1200" cap="none"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Times New Roman" panose="02020603050405020304" pitchFamily="18" charset="0"/>
              </a:rPr>
              <a:t>All: </a:t>
            </a:r>
            <a:r>
              <a:rPr kumimoji="0" lang="en-GB" sz="3200" b="1" i="0" u="none" strike="noStrike" kern="1200" cap="none"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Times New Roman" panose="02020603050405020304" pitchFamily="18" charset="0"/>
              </a:rPr>
              <a:t>…may we serve one another in our </a:t>
            </a:r>
            <a:r>
              <a:rPr lang="en-US" sz="4400" b="1" dirty="0">
                <a:ln>
                  <a:solidFill>
                    <a:prstClr val="white"/>
                  </a:solidFill>
                </a:ln>
                <a:solidFill>
                  <a:srgbClr val="FF6600"/>
                </a:solidFill>
                <a:latin typeface="Century Gothic" panose="020B0502020202020204" pitchFamily="34" charset="0"/>
                <a:ea typeface="MS Mincho" panose="02020609040205080304" pitchFamily="49" charset="-128"/>
                <a:cs typeface="Times New Roman" panose="02020603050405020304" pitchFamily="18" charset="0"/>
              </a:rPr>
              <a:t>kind </a:t>
            </a:r>
            <a:r>
              <a:rPr kumimoji="0" lang="en-GB" sz="3200" b="1" i="0" u="none" strike="noStrike" kern="1200" cap="none"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Times New Roman" panose="02020603050405020304" pitchFamily="18" charset="0"/>
              </a:rPr>
              <a:t>thoughts and words and actions.</a:t>
            </a:r>
            <a:endParaRPr kumimoji="0" lang="en-GB" sz="2000" b="1" i="0" u="none" strike="noStrike" kern="1200" cap="none" spc="0" normalizeH="0" baseline="0" noProof="0" dirty="0">
              <a:ln>
                <a:noFill/>
              </a:ln>
              <a:solidFill>
                <a:prstClr val="white"/>
              </a:solidFill>
              <a:effectLst/>
              <a:uLnTx/>
              <a:uFillTx/>
              <a:latin typeface="Century Gothic" panose="020B0502020202020204" pitchFamily="34" charset="0"/>
              <a:ea typeface="ＭＳ 明朝"/>
              <a:cs typeface="Times New Roman"/>
            </a:endParaRPr>
          </a:p>
        </p:txBody>
      </p:sp>
      <p:grpSp>
        <p:nvGrpSpPr>
          <p:cNvPr id="5" name="Group 4">
            <a:extLst>
              <a:ext uri="{FF2B5EF4-FFF2-40B4-BE49-F238E27FC236}">
                <a16:creationId xmlns:a16="http://schemas.microsoft.com/office/drawing/2014/main" id="{7F667CFA-B672-4368-81BE-D78A6ED3A013}"/>
              </a:ext>
            </a:extLst>
          </p:cNvPr>
          <p:cNvGrpSpPr/>
          <p:nvPr/>
        </p:nvGrpSpPr>
        <p:grpSpPr>
          <a:xfrm rot="8217778">
            <a:off x="7837853" y="5810463"/>
            <a:ext cx="1429558" cy="936864"/>
            <a:chOff x="0" y="0"/>
            <a:chExt cx="1670756" cy="1095023"/>
          </a:xfrm>
          <a:solidFill>
            <a:schemeClr val="bg1"/>
          </a:solidFill>
        </p:grpSpPr>
        <p:pic>
          <p:nvPicPr>
            <p:cNvPr id="6" name="Graphic 34" descr="Arrow: Counter-clockwise curve">
              <a:extLst>
                <a:ext uri="{FF2B5EF4-FFF2-40B4-BE49-F238E27FC236}">
                  <a16:creationId xmlns:a16="http://schemas.microsoft.com/office/drawing/2014/main" id="{9F0A1073-3235-476A-81F1-7324DCEC4A5C}"/>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0" y="180623"/>
              <a:ext cx="914400" cy="914400"/>
            </a:xfrm>
            <a:prstGeom prst="rect">
              <a:avLst/>
            </a:prstGeom>
          </p:spPr>
        </p:pic>
        <p:pic>
          <p:nvPicPr>
            <p:cNvPr id="7" name="Graphic 35" descr="Arrow: Counter-clockwise curve">
              <a:extLst>
                <a:ext uri="{FF2B5EF4-FFF2-40B4-BE49-F238E27FC236}">
                  <a16:creationId xmlns:a16="http://schemas.microsoft.com/office/drawing/2014/main" id="{D6EEC009-8BE9-4DC3-8609-5613940BCA10}"/>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flipH="1">
              <a:off x="756356" y="180623"/>
              <a:ext cx="914400" cy="914400"/>
            </a:xfrm>
            <a:prstGeom prst="rect">
              <a:avLst/>
            </a:prstGeom>
          </p:spPr>
        </p:pic>
        <p:pic>
          <p:nvPicPr>
            <p:cNvPr id="8" name="Graphic 36" descr="Arrow: Straight">
              <a:extLst>
                <a:ext uri="{FF2B5EF4-FFF2-40B4-BE49-F238E27FC236}">
                  <a16:creationId xmlns:a16="http://schemas.microsoft.com/office/drawing/2014/main" id="{6CF83253-D2BA-4FB5-B48D-A587C2284A8A}"/>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rot="5400000">
              <a:off x="372533" y="0"/>
              <a:ext cx="914400" cy="914400"/>
            </a:xfrm>
            <a:prstGeom prst="rect">
              <a:avLst/>
            </a:prstGeom>
          </p:spPr>
        </p:pic>
      </p:grpSp>
      <p:pic>
        <p:nvPicPr>
          <p:cNvPr id="3" name="Graphic 2" descr="Thought bubble with solid fill">
            <a:extLst>
              <a:ext uri="{FF2B5EF4-FFF2-40B4-BE49-F238E27FC236}">
                <a16:creationId xmlns:a16="http://schemas.microsoft.com/office/drawing/2014/main" id="{490C086D-BD87-0CF4-7FB8-9F097A91C22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77648" y="933532"/>
            <a:ext cx="2602979" cy="2602979"/>
          </a:xfrm>
          <a:prstGeom prst="rect">
            <a:avLst/>
          </a:prstGeom>
        </p:spPr>
      </p:pic>
      <p:pic>
        <p:nvPicPr>
          <p:cNvPr id="9" name="Graphic 8" descr="Speech with solid fill">
            <a:extLst>
              <a:ext uri="{FF2B5EF4-FFF2-40B4-BE49-F238E27FC236}">
                <a16:creationId xmlns:a16="http://schemas.microsoft.com/office/drawing/2014/main" id="{B90507DD-AB9B-3229-7755-08942234BE6E}"/>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flipH="1">
            <a:off x="3348714" y="847696"/>
            <a:ext cx="2520280" cy="2520280"/>
          </a:xfrm>
          <a:prstGeom prst="rect">
            <a:avLst/>
          </a:prstGeom>
        </p:spPr>
      </p:pic>
      <p:grpSp>
        <p:nvGrpSpPr>
          <p:cNvPr id="10" name="Group 9">
            <a:extLst>
              <a:ext uri="{FF2B5EF4-FFF2-40B4-BE49-F238E27FC236}">
                <a16:creationId xmlns:a16="http://schemas.microsoft.com/office/drawing/2014/main" id="{F9C86879-476C-5E26-C70C-AB60189C0F3A}"/>
              </a:ext>
            </a:extLst>
          </p:cNvPr>
          <p:cNvGrpSpPr/>
          <p:nvPr/>
        </p:nvGrpSpPr>
        <p:grpSpPr>
          <a:xfrm>
            <a:off x="6498328" y="933532"/>
            <a:ext cx="2224914" cy="2298386"/>
            <a:chOff x="6235518" y="3979419"/>
            <a:chExt cx="1941661" cy="2005779"/>
          </a:xfrm>
        </p:grpSpPr>
        <p:sp>
          <p:nvSpPr>
            <p:cNvPr id="11" name="Freeform: Shape 19">
              <a:extLst>
                <a:ext uri="{FF2B5EF4-FFF2-40B4-BE49-F238E27FC236}">
                  <a16:creationId xmlns:a16="http://schemas.microsoft.com/office/drawing/2014/main" id="{DF11E11D-3667-EEEB-D8ED-3166BB92BE42}"/>
                </a:ext>
              </a:extLst>
            </p:cNvPr>
            <p:cNvSpPr/>
            <p:nvPr/>
          </p:nvSpPr>
          <p:spPr>
            <a:xfrm rot="4239914">
              <a:off x="6480314" y="3734623"/>
              <a:ext cx="1320323" cy="1809916"/>
            </a:xfrm>
            <a:custGeom>
              <a:avLst/>
              <a:gdLst>
                <a:gd name="connsiteX0" fmla="*/ 843472 w 850482"/>
                <a:gd name="connsiteY0" fmla="*/ 271540 h 1165852"/>
                <a:gd name="connsiteX1" fmla="*/ 819860 w 850482"/>
                <a:gd name="connsiteY1" fmla="*/ 191849 h 1165852"/>
                <a:gd name="connsiteX2" fmla="*/ 740168 w 850482"/>
                <a:gd name="connsiteY2" fmla="*/ 215461 h 1165852"/>
                <a:gd name="connsiteX3" fmla="*/ 622107 w 850482"/>
                <a:gd name="connsiteY3" fmla="*/ 425020 h 1165852"/>
                <a:gd name="connsiteX4" fmla="*/ 701799 w 850482"/>
                <a:gd name="connsiteY4" fmla="*/ 109206 h 1165852"/>
                <a:gd name="connsiteX5" fmla="*/ 657526 w 850482"/>
                <a:gd name="connsiteY5" fmla="*/ 38370 h 1165852"/>
                <a:gd name="connsiteX6" fmla="*/ 586689 w 850482"/>
                <a:gd name="connsiteY6" fmla="*/ 82643 h 1165852"/>
                <a:gd name="connsiteX7" fmla="*/ 518804 w 850482"/>
                <a:gd name="connsiteY7" fmla="*/ 354183 h 1165852"/>
                <a:gd name="connsiteX8" fmla="*/ 518804 w 850482"/>
                <a:gd name="connsiteY8" fmla="*/ 59031 h 1165852"/>
                <a:gd name="connsiteX9" fmla="*/ 459774 w 850482"/>
                <a:gd name="connsiteY9" fmla="*/ 0 h 1165852"/>
                <a:gd name="connsiteX10" fmla="*/ 400743 w 850482"/>
                <a:gd name="connsiteY10" fmla="*/ 59031 h 1165852"/>
                <a:gd name="connsiteX11" fmla="*/ 400743 w 850482"/>
                <a:gd name="connsiteY11" fmla="*/ 374844 h 1165852"/>
                <a:gd name="connsiteX12" fmla="*/ 332858 w 850482"/>
                <a:gd name="connsiteY12" fmla="*/ 82643 h 1165852"/>
                <a:gd name="connsiteX13" fmla="*/ 262021 w 850482"/>
                <a:gd name="connsiteY13" fmla="*/ 38370 h 1165852"/>
                <a:gd name="connsiteX14" fmla="*/ 217749 w 850482"/>
                <a:gd name="connsiteY14" fmla="*/ 109206 h 1165852"/>
                <a:gd name="connsiteX15" fmla="*/ 300391 w 850482"/>
                <a:gd name="connsiteY15" fmla="*/ 460438 h 1165852"/>
                <a:gd name="connsiteX16" fmla="*/ 279731 w 850482"/>
                <a:gd name="connsiteY16" fmla="*/ 578499 h 1165852"/>
                <a:gd name="connsiteX17" fmla="*/ 276779 w 850482"/>
                <a:gd name="connsiteY17" fmla="*/ 575547 h 1165852"/>
                <a:gd name="connsiteX18" fmla="*/ 70172 w 850482"/>
                <a:gd name="connsiteY18" fmla="*/ 410262 h 1165852"/>
                <a:gd name="connsiteX19" fmla="*/ 2287 w 850482"/>
                <a:gd name="connsiteY19" fmla="*/ 448632 h 1165852"/>
                <a:gd name="connsiteX20" fmla="*/ 40657 w 850482"/>
                <a:gd name="connsiteY20" fmla="*/ 516517 h 1165852"/>
                <a:gd name="connsiteX21" fmla="*/ 152815 w 850482"/>
                <a:gd name="connsiteY21" fmla="*/ 640481 h 1165852"/>
                <a:gd name="connsiteX22" fmla="*/ 347616 w 850482"/>
                <a:gd name="connsiteY22" fmla="*/ 850039 h 1165852"/>
                <a:gd name="connsiteX23" fmla="*/ 347616 w 850482"/>
                <a:gd name="connsiteY23" fmla="*/ 1165852 h 1165852"/>
                <a:gd name="connsiteX24" fmla="*/ 607350 w 850482"/>
                <a:gd name="connsiteY24" fmla="*/ 1165852 h 1165852"/>
                <a:gd name="connsiteX25" fmla="*/ 607350 w 850482"/>
                <a:gd name="connsiteY25" fmla="*/ 832330 h 1165852"/>
                <a:gd name="connsiteX26" fmla="*/ 719508 w 850482"/>
                <a:gd name="connsiteY26" fmla="*/ 492905 h 1165852"/>
                <a:gd name="connsiteX27" fmla="*/ 843472 w 850482"/>
                <a:gd name="connsiteY27" fmla="*/ 271540 h 1165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850482" h="1165852">
                  <a:moveTo>
                    <a:pt x="843472" y="271540"/>
                  </a:moveTo>
                  <a:cubicBezTo>
                    <a:pt x="858229" y="242025"/>
                    <a:pt x="849375" y="206607"/>
                    <a:pt x="819860" y="191849"/>
                  </a:cubicBezTo>
                  <a:cubicBezTo>
                    <a:pt x="790344" y="177092"/>
                    <a:pt x="754926" y="185946"/>
                    <a:pt x="740168" y="215461"/>
                  </a:cubicBezTo>
                  <a:lnTo>
                    <a:pt x="622107" y="425020"/>
                  </a:lnTo>
                  <a:lnTo>
                    <a:pt x="701799" y="109206"/>
                  </a:lnTo>
                  <a:cubicBezTo>
                    <a:pt x="710653" y="76740"/>
                    <a:pt x="689993" y="44273"/>
                    <a:pt x="657526" y="38370"/>
                  </a:cubicBezTo>
                  <a:cubicBezTo>
                    <a:pt x="625059" y="29515"/>
                    <a:pt x="592592" y="50176"/>
                    <a:pt x="586689" y="82643"/>
                  </a:cubicBezTo>
                  <a:lnTo>
                    <a:pt x="518804" y="354183"/>
                  </a:lnTo>
                  <a:lnTo>
                    <a:pt x="518804" y="59031"/>
                  </a:lnTo>
                  <a:cubicBezTo>
                    <a:pt x="518804" y="26564"/>
                    <a:pt x="492240" y="0"/>
                    <a:pt x="459774" y="0"/>
                  </a:cubicBezTo>
                  <a:cubicBezTo>
                    <a:pt x="427307" y="0"/>
                    <a:pt x="400743" y="26564"/>
                    <a:pt x="400743" y="59031"/>
                  </a:cubicBezTo>
                  <a:lnTo>
                    <a:pt x="400743" y="374844"/>
                  </a:lnTo>
                  <a:lnTo>
                    <a:pt x="332858" y="82643"/>
                  </a:lnTo>
                  <a:cubicBezTo>
                    <a:pt x="326955" y="50176"/>
                    <a:pt x="294488" y="32467"/>
                    <a:pt x="262021" y="38370"/>
                  </a:cubicBezTo>
                  <a:cubicBezTo>
                    <a:pt x="229555" y="44273"/>
                    <a:pt x="211846" y="76740"/>
                    <a:pt x="217749" y="109206"/>
                  </a:cubicBezTo>
                  <a:lnTo>
                    <a:pt x="300391" y="460438"/>
                  </a:lnTo>
                  <a:cubicBezTo>
                    <a:pt x="297440" y="501759"/>
                    <a:pt x="288585" y="543081"/>
                    <a:pt x="279731" y="578499"/>
                  </a:cubicBezTo>
                  <a:cubicBezTo>
                    <a:pt x="279731" y="578499"/>
                    <a:pt x="279731" y="575547"/>
                    <a:pt x="276779" y="575547"/>
                  </a:cubicBezTo>
                  <a:cubicBezTo>
                    <a:pt x="226603" y="498808"/>
                    <a:pt x="146912" y="430923"/>
                    <a:pt x="70172" y="410262"/>
                  </a:cubicBezTo>
                  <a:cubicBezTo>
                    <a:pt x="40657" y="401407"/>
                    <a:pt x="11142" y="419117"/>
                    <a:pt x="2287" y="448632"/>
                  </a:cubicBezTo>
                  <a:cubicBezTo>
                    <a:pt x="-6567" y="478147"/>
                    <a:pt x="11142" y="507662"/>
                    <a:pt x="40657" y="516517"/>
                  </a:cubicBezTo>
                  <a:cubicBezTo>
                    <a:pt x="79027" y="525372"/>
                    <a:pt x="114445" y="581451"/>
                    <a:pt x="152815" y="640481"/>
                  </a:cubicBezTo>
                  <a:cubicBezTo>
                    <a:pt x="200039" y="714269"/>
                    <a:pt x="259070" y="799863"/>
                    <a:pt x="347616" y="850039"/>
                  </a:cubicBezTo>
                  <a:lnTo>
                    <a:pt x="347616" y="1165852"/>
                  </a:lnTo>
                  <a:lnTo>
                    <a:pt x="607350" y="1165852"/>
                  </a:lnTo>
                  <a:lnTo>
                    <a:pt x="607350" y="832330"/>
                  </a:lnTo>
                  <a:cubicBezTo>
                    <a:pt x="704750" y="782154"/>
                    <a:pt x="716556" y="572596"/>
                    <a:pt x="719508" y="492905"/>
                  </a:cubicBezTo>
                  <a:lnTo>
                    <a:pt x="843472" y="271540"/>
                  </a:lnTo>
                  <a:close/>
                </a:path>
              </a:pathLst>
            </a:custGeom>
            <a:solidFill>
              <a:schemeClr val="tx1"/>
            </a:solidFill>
            <a:ln w="29468" cap="flat">
              <a:solidFill>
                <a:schemeClr val="bg1"/>
              </a:solidFill>
              <a:prstDash val="solid"/>
              <a:miter/>
            </a:ln>
          </p:spPr>
          <p:txBody>
            <a:bodyPr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pitchFamily="34" charset="0"/>
                <a:ea typeface="MS PGothic" panose="020B0600070205080204" pitchFamily="34" charset="-128"/>
                <a:cs typeface="+mn-cs"/>
              </a:endParaRPr>
            </a:p>
          </p:txBody>
        </p:sp>
        <p:sp>
          <p:nvSpPr>
            <p:cNvPr id="12" name="Freeform: Shape 21">
              <a:extLst>
                <a:ext uri="{FF2B5EF4-FFF2-40B4-BE49-F238E27FC236}">
                  <a16:creationId xmlns:a16="http://schemas.microsoft.com/office/drawing/2014/main" id="{6395149D-DD61-00AC-E698-FED96FA646AA}"/>
                </a:ext>
              </a:extLst>
            </p:cNvPr>
            <p:cNvSpPr/>
            <p:nvPr/>
          </p:nvSpPr>
          <p:spPr>
            <a:xfrm rot="2185223">
              <a:off x="6409557" y="4627150"/>
              <a:ext cx="1767622" cy="1358048"/>
            </a:xfrm>
            <a:custGeom>
              <a:avLst/>
              <a:gdLst>
                <a:gd name="connsiteX0" fmla="*/ 764445 w 1138608"/>
                <a:gd name="connsiteY0" fmla="*/ 656370 h 874782"/>
                <a:gd name="connsiteX1" fmla="*/ 1021228 w 1138608"/>
                <a:gd name="connsiteY1" fmla="*/ 659321 h 874782"/>
                <a:gd name="connsiteX2" fmla="*/ 1021228 w 1138608"/>
                <a:gd name="connsiteY2" fmla="*/ 659321 h 874782"/>
                <a:gd name="connsiteX3" fmla="*/ 1080258 w 1138608"/>
                <a:gd name="connsiteY3" fmla="*/ 600291 h 874782"/>
                <a:gd name="connsiteX4" fmla="*/ 1021228 w 1138608"/>
                <a:gd name="connsiteY4" fmla="*/ 541260 h 874782"/>
                <a:gd name="connsiteX5" fmla="*/ 782154 w 1138608"/>
                <a:gd name="connsiteY5" fmla="*/ 538309 h 874782"/>
                <a:gd name="connsiteX6" fmla="*/ 1095016 w 1138608"/>
                <a:gd name="connsiteY6" fmla="*/ 458617 h 874782"/>
                <a:gd name="connsiteX7" fmla="*/ 1136337 w 1138608"/>
                <a:gd name="connsiteY7" fmla="*/ 387781 h 874782"/>
                <a:gd name="connsiteX8" fmla="*/ 1065501 w 1138608"/>
                <a:gd name="connsiteY8" fmla="*/ 346459 h 874782"/>
                <a:gd name="connsiteX9" fmla="*/ 793960 w 1138608"/>
                <a:gd name="connsiteY9" fmla="*/ 417296 h 874782"/>
                <a:gd name="connsiteX10" fmla="*/ 1053694 w 1138608"/>
                <a:gd name="connsiteY10" fmla="*/ 275623 h 874782"/>
                <a:gd name="connsiteX11" fmla="*/ 1077307 w 1138608"/>
                <a:gd name="connsiteY11" fmla="*/ 195932 h 874782"/>
                <a:gd name="connsiteX12" fmla="*/ 997616 w 1138608"/>
                <a:gd name="connsiteY12" fmla="*/ 172319 h 874782"/>
                <a:gd name="connsiteX13" fmla="*/ 720172 w 1138608"/>
                <a:gd name="connsiteY13" fmla="*/ 319896 h 874782"/>
                <a:gd name="connsiteX14" fmla="*/ 944488 w 1138608"/>
                <a:gd name="connsiteY14" fmla="*/ 122144 h 874782"/>
                <a:gd name="connsiteX15" fmla="*/ 950391 w 1138608"/>
                <a:gd name="connsiteY15" fmla="*/ 39501 h 874782"/>
                <a:gd name="connsiteX16" fmla="*/ 867748 w 1138608"/>
                <a:gd name="connsiteY16" fmla="*/ 33598 h 874782"/>
                <a:gd name="connsiteX17" fmla="*/ 596208 w 1138608"/>
                <a:gd name="connsiteY17" fmla="*/ 269720 h 874782"/>
                <a:gd name="connsiteX18" fmla="*/ 481099 w 1138608"/>
                <a:gd name="connsiteY18" fmla="*/ 305138 h 874782"/>
                <a:gd name="connsiteX19" fmla="*/ 484050 w 1138608"/>
                <a:gd name="connsiteY19" fmla="*/ 302187 h 874782"/>
                <a:gd name="connsiteX20" fmla="*/ 531275 w 1138608"/>
                <a:gd name="connsiteY20" fmla="*/ 42452 h 874782"/>
                <a:gd name="connsiteX21" fmla="*/ 463389 w 1138608"/>
                <a:gd name="connsiteY21" fmla="*/ 1131 h 874782"/>
                <a:gd name="connsiteX22" fmla="*/ 422068 w 1138608"/>
                <a:gd name="connsiteY22" fmla="*/ 69016 h 874782"/>
                <a:gd name="connsiteX23" fmla="*/ 368941 w 1138608"/>
                <a:gd name="connsiteY23" fmla="*/ 225447 h 874782"/>
                <a:gd name="connsiteX24" fmla="*/ 277443 w 1138608"/>
                <a:gd name="connsiteY24" fmla="*/ 496987 h 874782"/>
                <a:gd name="connsiteX25" fmla="*/ 0 w 1138608"/>
                <a:gd name="connsiteY25" fmla="*/ 647515 h 874782"/>
                <a:gd name="connsiteX26" fmla="*/ 123964 w 1138608"/>
                <a:gd name="connsiteY26" fmla="*/ 874782 h 874782"/>
                <a:gd name="connsiteX27" fmla="*/ 416165 w 1138608"/>
                <a:gd name="connsiteY27" fmla="*/ 718352 h 874782"/>
                <a:gd name="connsiteX28" fmla="*/ 764445 w 1138608"/>
                <a:gd name="connsiteY28" fmla="*/ 656370 h 87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138608" h="874782">
                  <a:moveTo>
                    <a:pt x="764445" y="656370"/>
                  </a:moveTo>
                  <a:lnTo>
                    <a:pt x="1021228" y="659321"/>
                  </a:lnTo>
                  <a:cubicBezTo>
                    <a:pt x="1021228" y="659321"/>
                    <a:pt x="1021228" y="659321"/>
                    <a:pt x="1021228" y="659321"/>
                  </a:cubicBezTo>
                  <a:cubicBezTo>
                    <a:pt x="1053694" y="659321"/>
                    <a:pt x="1080258" y="632757"/>
                    <a:pt x="1080258" y="600291"/>
                  </a:cubicBezTo>
                  <a:cubicBezTo>
                    <a:pt x="1080258" y="567824"/>
                    <a:pt x="1053694" y="541260"/>
                    <a:pt x="1021228" y="541260"/>
                  </a:cubicBezTo>
                  <a:lnTo>
                    <a:pt x="782154" y="538309"/>
                  </a:lnTo>
                  <a:lnTo>
                    <a:pt x="1095016" y="458617"/>
                  </a:lnTo>
                  <a:cubicBezTo>
                    <a:pt x="1127483" y="449763"/>
                    <a:pt x="1145192" y="417296"/>
                    <a:pt x="1136337" y="387781"/>
                  </a:cubicBezTo>
                  <a:cubicBezTo>
                    <a:pt x="1127483" y="355314"/>
                    <a:pt x="1095016" y="337605"/>
                    <a:pt x="1065501" y="346459"/>
                  </a:cubicBezTo>
                  <a:lnTo>
                    <a:pt x="793960" y="417296"/>
                  </a:lnTo>
                  <a:lnTo>
                    <a:pt x="1053694" y="275623"/>
                  </a:lnTo>
                  <a:cubicBezTo>
                    <a:pt x="1083210" y="260865"/>
                    <a:pt x="1092064" y="225447"/>
                    <a:pt x="1077307" y="195932"/>
                  </a:cubicBezTo>
                  <a:cubicBezTo>
                    <a:pt x="1062549" y="166416"/>
                    <a:pt x="1027131" y="157562"/>
                    <a:pt x="997616" y="172319"/>
                  </a:cubicBezTo>
                  <a:lnTo>
                    <a:pt x="720172" y="319896"/>
                  </a:lnTo>
                  <a:lnTo>
                    <a:pt x="944488" y="122144"/>
                  </a:lnTo>
                  <a:cubicBezTo>
                    <a:pt x="968100" y="101483"/>
                    <a:pt x="971052" y="63113"/>
                    <a:pt x="950391" y="39501"/>
                  </a:cubicBezTo>
                  <a:cubicBezTo>
                    <a:pt x="929730" y="15889"/>
                    <a:pt x="891361" y="12937"/>
                    <a:pt x="867748" y="33598"/>
                  </a:cubicBezTo>
                  <a:lnTo>
                    <a:pt x="596208" y="269720"/>
                  </a:lnTo>
                  <a:cubicBezTo>
                    <a:pt x="557838" y="287429"/>
                    <a:pt x="519468" y="299235"/>
                    <a:pt x="481099" y="305138"/>
                  </a:cubicBezTo>
                  <a:cubicBezTo>
                    <a:pt x="481099" y="305138"/>
                    <a:pt x="481099" y="302187"/>
                    <a:pt x="484050" y="302187"/>
                  </a:cubicBezTo>
                  <a:cubicBezTo>
                    <a:pt x="528323" y="219544"/>
                    <a:pt x="548984" y="119192"/>
                    <a:pt x="531275" y="42452"/>
                  </a:cubicBezTo>
                  <a:cubicBezTo>
                    <a:pt x="525371" y="12937"/>
                    <a:pt x="492905" y="-4772"/>
                    <a:pt x="463389" y="1131"/>
                  </a:cubicBezTo>
                  <a:cubicBezTo>
                    <a:pt x="433874" y="7034"/>
                    <a:pt x="416165" y="39501"/>
                    <a:pt x="422068" y="69016"/>
                  </a:cubicBezTo>
                  <a:cubicBezTo>
                    <a:pt x="430923" y="107386"/>
                    <a:pt x="401407" y="163465"/>
                    <a:pt x="368941" y="225447"/>
                  </a:cubicBezTo>
                  <a:cubicBezTo>
                    <a:pt x="327619" y="302187"/>
                    <a:pt x="280395" y="393684"/>
                    <a:pt x="277443" y="496987"/>
                  </a:cubicBezTo>
                  <a:lnTo>
                    <a:pt x="0" y="647515"/>
                  </a:lnTo>
                  <a:lnTo>
                    <a:pt x="123964" y="874782"/>
                  </a:lnTo>
                  <a:lnTo>
                    <a:pt x="416165" y="718352"/>
                  </a:lnTo>
                  <a:cubicBezTo>
                    <a:pt x="504711" y="780334"/>
                    <a:pt x="693608" y="691788"/>
                    <a:pt x="764445" y="656370"/>
                  </a:cubicBezTo>
                  <a:close/>
                </a:path>
              </a:pathLst>
            </a:custGeom>
            <a:solidFill>
              <a:schemeClr val="tx1"/>
            </a:solidFill>
            <a:ln w="29468" cap="flat">
              <a:solidFill>
                <a:schemeClr val="bg1"/>
              </a:solidFill>
              <a:prstDash val="solid"/>
              <a:miter/>
            </a:ln>
          </p:spPr>
          <p:txBody>
            <a:bodyPr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pitchFamily="34" charset="0"/>
                <a:ea typeface="MS PGothic" panose="020B0600070205080204" pitchFamily="34" charset="-128"/>
                <a:cs typeface="+mn-cs"/>
              </a:endParaRPr>
            </a:p>
          </p:txBody>
        </p:sp>
      </p:grpSp>
    </p:spTree>
    <p:extLst>
      <p:ext uri="{BB962C8B-B14F-4D97-AF65-F5344CB8AC3E}">
        <p14:creationId xmlns:p14="http://schemas.microsoft.com/office/powerpoint/2010/main" val="409331505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2BCCA-E7FC-AA40-36B5-17AFEBCEBAB1}"/>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EC36427B-8922-EDB8-3488-DE9FB1621143}"/>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248779" y="200415"/>
            <a:ext cx="3985019" cy="6281803"/>
          </a:xfrm>
          <a:prstGeom prst="rect">
            <a:avLst/>
          </a:prstGeom>
        </p:spPr>
      </p:pic>
      <p:pic>
        <p:nvPicPr>
          <p:cNvPr id="4" name="Picture 3" descr="A picture containing text&#10;&#10;Description automatically generated">
            <a:extLst>
              <a:ext uri="{FF2B5EF4-FFF2-40B4-BE49-F238E27FC236}">
                <a16:creationId xmlns:a16="http://schemas.microsoft.com/office/drawing/2014/main" id="{C624C28A-225B-A4CD-4611-DE69E88FF94E}"/>
              </a:ext>
            </a:extLst>
          </p:cNvPr>
          <p:cNvPicPr/>
          <p:nvPr/>
        </p:nvPicPr>
        <p:blipFill rotWithShape="1">
          <a:blip r:embed="rId4">
            <a:extLst>
              <a:ext uri="{28A0092B-C50C-407E-A947-70E740481C1C}">
                <a14:useLocalDpi xmlns:a14="http://schemas.microsoft.com/office/drawing/2010/main" val="0"/>
              </a:ext>
            </a:extLst>
          </a:blip>
          <a:srcRect r="19341"/>
          <a:stretch/>
        </p:blipFill>
        <p:spPr bwMode="auto">
          <a:xfrm>
            <a:off x="4397246" y="1357905"/>
            <a:ext cx="4458655" cy="4142191"/>
          </a:xfrm>
          <a:prstGeom prst="rect">
            <a:avLst/>
          </a:prstGeom>
          <a:noFill/>
          <a:ln>
            <a:solidFill>
              <a:schemeClr val="tx1"/>
            </a:solidFill>
          </a:ln>
        </p:spPr>
      </p:pic>
    </p:spTree>
    <p:extLst>
      <p:ext uri="{BB962C8B-B14F-4D97-AF65-F5344CB8AC3E}">
        <p14:creationId xmlns:p14="http://schemas.microsoft.com/office/powerpoint/2010/main" val="141822350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067562E-98FA-21B0-2603-A55EB6A5F640}"/>
              </a:ext>
            </a:extLst>
          </p:cNvPr>
          <p:cNvSpPr txBox="1">
            <a:spLocks noChangeArrowheads="1"/>
          </p:cNvSpPr>
          <p:nvPr/>
        </p:nvSpPr>
        <p:spPr bwMode="auto">
          <a:xfrm>
            <a:off x="189446" y="260560"/>
            <a:ext cx="8765108"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4400" b="1" i="0" u="none" strike="noStrike" kern="1200" cap="none" spc="0" normalizeH="0" baseline="0" noProof="0" dirty="0">
                <a:ln>
                  <a:noFill/>
                </a:ln>
                <a:solidFill>
                  <a:prstClr val="black"/>
                </a:solidFill>
                <a:effectLst/>
                <a:uLnTx/>
                <a:uFillTx/>
                <a:latin typeface="Century Gothic" panose="020B0502020202020204" pitchFamily="34" charset="0"/>
                <a:ea typeface="ＭＳ Ｐゴシック" panose="020B0600070205080204" pitchFamily="34" charset="-128"/>
                <a:cs typeface="+mn-cs"/>
              </a:rPr>
              <a:t>Leader:</a:t>
            </a:r>
            <a:r>
              <a:rPr kumimoji="0" lang="en-GB" altLang="en-US" sz="4400" b="0" i="0" u="none" strike="noStrike" kern="1200" cap="none" spc="0" normalizeH="0" baseline="0" noProof="0" dirty="0">
                <a:ln>
                  <a:noFill/>
                </a:ln>
                <a:solidFill>
                  <a:prstClr val="black"/>
                </a:solidFill>
                <a:effectLst/>
                <a:uLnTx/>
                <a:uFillTx/>
                <a:latin typeface="Century Gothic" panose="020B0502020202020204" pitchFamily="34" charset="0"/>
                <a:ea typeface="ＭＳ Ｐゴシック" panose="020B0600070205080204" pitchFamily="34" charset="-128"/>
                <a:cs typeface="+mn-cs"/>
              </a:rPr>
              <a:t> As we gather together</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altLang="en-US" sz="2800" b="0" i="0" u="none" strike="noStrike" kern="1200" cap="none" spc="0" normalizeH="0" baseline="0" noProof="0" dirty="0">
              <a:ln>
                <a:noFill/>
              </a:ln>
              <a:solidFill>
                <a:prstClr val="black"/>
              </a:solidFill>
              <a:effectLst/>
              <a:uLnTx/>
              <a:uFillTx/>
              <a:latin typeface="Century Gothic" panose="020B0502020202020204" pitchFamily="34" charset="0"/>
              <a:ea typeface="ＭＳ Ｐゴシック" panose="020B0600070205080204" pitchFamily="34"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4400" b="1" i="0" u="none" strike="noStrike" kern="1200" cap="none" spc="0" normalizeH="0" baseline="0" noProof="0" dirty="0">
                <a:ln>
                  <a:noFill/>
                </a:ln>
                <a:solidFill>
                  <a:prstClr val="black"/>
                </a:solidFill>
                <a:effectLst/>
                <a:uLnTx/>
                <a:uFillTx/>
                <a:latin typeface="Century Gothic" panose="020B0502020202020204" pitchFamily="34" charset="0"/>
                <a:ea typeface="ＭＳ Ｐゴシック" panose="020B0600070205080204" pitchFamily="34" charset="-128"/>
                <a:cs typeface="+mn-cs"/>
              </a:rPr>
              <a:t>ALL:</a:t>
            </a:r>
            <a:r>
              <a:rPr kumimoji="0" lang="en-GB" altLang="en-US" sz="4400" b="0" i="0" u="none" strike="noStrike" kern="1200" cap="none" spc="0" normalizeH="0" baseline="0" noProof="0" dirty="0">
                <a:ln>
                  <a:noFill/>
                </a:ln>
                <a:solidFill>
                  <a:prstClr val="black"/>
                </a:solidFill>
                <a:effectLst/>
                <a:uLnTx/>
                <a:uFillTx/>
                <a:latin typeface="Century Gothic" panose="020B0502020202020204" pitchFamily="34" charset="0"/>
                <a:ea typeface="ＭＳ Ｐゴシック" panose="020B0600070205080204" pitchFamily="34" charset="-128"/>
                <a:cs typeface="+mn-cs"/>
              </a:rPr>
              <a:t> </a:t>
            </a:r>
            <a:r>
              <a:rPr kumimoji="0" lang="en-GB" altLang="en-US" sz="4400" b="1" i="0" u="none" strike="noStrike" kern="1200" cap="none" spc="0" normalizeH="0" baseline="0" noProof="0" dirty="0">
                <a:ln>
                  <a:noFill/>
                </a:ln>
                <a:solidFill>
                  <a:prstClr val="black"/>
                </a:solidFill>
                <a:effectLst/>
                <a:uLnTx/>
                <a:uFillTx/>
                <a:latin typeface="Century Gothic" panose="020B0502020202020204" pitchFamily="34" charset="0"/>
                <a:ea typeface="ＭＳ Ｐゴシック" panose="020B0600070205080204" pitchFamily="34" charset="-128"/>
                <a:cs typeface="+mn-cs"/>
              </a:rPr>
              <a:t>…we share our thoughts. </a:t>
            </a:r>
          </a:p>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a:pPr>
            <a:endParaRPr kumimoji="0" lang="en-GB" altLang="en-US" sz="4400" b="0" i="0" u="none" strike="noStrike" kern="1200" cap="none" spc="0" normalizeH="0" baseline="0" noProof="0" dirty="0">
              <a:ln>
                <a:noFill/>
              </a:ln>
              <a:solidFill>
                <a:prstClr val="black"/>
              </a:solidFill>
              <a:effectLst/>
              <a:uLnTx/>
              <a:uFillTx/>
              <a:latin typeface="Century Gothic" panose="020B0502020202020204" pitchFamily="34" charset="0"/>
              <a:ea typeface="ＭＳ Ｐゴシック" panose="020B0600070205080204" pitchFamily="34" charset="-128"/>
              <a:cs typeface="+mn-cs"/>
            </a:endParaRPr>
          </a:p>
        </p:txBody>
      </p:sp>
      <p:grpSp>
        <p:nvGrpSpPr>
          <p:cNvPr id="42" name="Group 41">
            <a:extLst>
              <a:ext uri="{FF2B5EF4-FFF2-40B4-BE49-F238E27FC236}">
                <a16:creationId xmlns:a16="http://schemas.microsoft.com/office/drawing/2014/main" id="{5E38FE22-D401-078A-6B21-DCF37260CE53}"/>
              </a:ext>
            </a:extLst>
          </p:cNvPr>
          <p:cNvGrpSpPr/>
          <p:nvPr/>
        </p:nvGrpSpPr>
        <p:grpSpPr>
          <a:xfrm>
            <a:off x="1157678" y="2563637"/>
            <a:ext cx="6828644" cy="4116118"/>
            <a:chOff x="998935" y="2514599"/>
            <a:chExt cx="5866948" cy="3536434"/>
          </a:xfrm>
        </p:grpSpPr>
        <p:sp>
          <p:nvSpPr>
            <p:cNvPr id="28" name="Free-form: Shape 27">
              <a:extLst>
                <a:ext uri="{FF2B5EF4-FFF2-40B4-BE49-F238E27FC236}">
                  <a16:creationId xmlns:a16="http://schemas.microsoft.com/office/drawing/2014/main" id="{DA4796EF-B564-72A4-1FFF-562C1232D2AA}"/>
                </a:ext>
              </a:extLst>
            </p:cNvPr>
            <p:cNvSpPr/>
            <p:nvPr/>
          </p:nvSpPr>
          <p:spPr>
            <a:xfrm>
              <a:off x="4447541" y="4101355"/>
              <a:ext cx="772917" cy="772917"/>
            </a:xfrm>
            <a:custGeom>
              <a:avLst/>
              <a:gdLst>
                <a:gd name="connsiteX0" fmla="*/ 772917 w 772917"/>
                <a:gd name="connsiteY0" fmla="*/ 386458 h 772917"/>
                <a:gd name="connsiteX1" fmla="*/ 386458 w 772917"/>
                <a:gd name="connsiteY1" fmla="*/ 772917 h 772917"/>
                <a:gd name="connsiteX2" fmla="*/ 0 w 772917"/>
                <a:gd name="connsiteY2" fmla="*/ 386458 h 772917"/>
                <a:gd name="connsiteX3" fmla="*/ 386458 w 772917"/>
                <a:gd name="connsiteY3" fmla="*/ 0 h 772917"/>
                <a:gd name="connsiteX4" fmla="*/ 772917 w 772917"/>
                <a:gd name="connsiteY4" fmla="*/ 386458 h 772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917" h="772917">
                  <a:moveTo>
                    <a:pt x="772917" y="386458"/>
                  </a:moveTo>
                  <a:cubicBezTo>
                    <a:pt x="772917" y="599894"/>
                    <a:pt x="599894" y="772917"/>
                    <a:pt x="386458" y="772917"/>
                  </a:cubicBezTo>
                  <a:cubicBezTo>
                    <a:pt x="173023" y="772917"/>
                    <a:pt x="0" y="599894"/>
                    <a:pt x="0" y="386458"/>
                  </a:cubicBezTo>
                  <a:cubicBezTo>
                    <a:pt x="0" y="173023"/>
                    <a:pt x="173023" y="0"/>
                    <a:pt x="386458" y="0"/>
                  </a:cubicBezTo>
                  <a:cubicBezTo>
                    <a:pt x="599894" y="0"/>
                    <a:pt x="772917" y="173023"/>
                    <a:pt x="772917" y="386458"/>
                  </a:cubicBezTo>
                  <a:close/>
                </a:path>
              </a:pathLst>
            </a:custGeom>
            <a:solidFill>
              <a:srgbClr val="000000"/>
            </a:solidFill>
            <a:ln w="49609" cap="flat">
              <a:noFill/>
              <a:prstDash val="solid"/>
              <a:miter/>
            </a:ln>
          </p:spPr>
          <p:txBody>
            <a:bodyPr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pitchFamily="34" charset="0"/>
                <a:ea typeface="MS PGothic" panose="020B0600070205080204" pitchFamily="34" charset="-128"/>
                <a:cs typeface="+mn-cs"/>
              </a:endParaRPr>
            </a:p>
          </p:txBody>
        </p:sp>
        <p:sp>
          <p:nvSpPr>
            <p:cNvPr id="29" name="Free-form: Shape 28">
              <a:extLst>
                <a:ext uri="{FF2B5EF4-FFF2-40B4-BE49-F238E27FC236}">
                  <a16:creationId xmlns:a16="http://schemas.microsoft.com/office/drawing/2014/main" id="{C4E4A2B7-8EFA-6163-8C75-5574D5B76958}"/>
                </a:ext>
              </a:extLst>
            </p:cNvPr>
            <p:cNvSpPr/>
            <p:nvPr/>
          </p:nvSpPr>
          <p:spPr>
            <a:xfrm>
              <a:off x="2386098" y="4101355"/>
              <a:ext cx="772917" cy="772917"/>
            </a:xfrm>
            <a:custGeom>
              <a:avLst/>
              <a:gdLst>
                <a:gd name="connsiteX0" fmla="*/ 772917 w 772917"/>
                <a:gd name="connsiteY0" fmla="*/ 386458 h 772917"/>
                <a:gd name="connsiteX1" fmla="*/ 386459 w 772917"/>
                <a:gd name="connsiteY1" fmla="*/ 772917 h 772917"/>
                <a:gd name="connsiteX2" fmla="*/ 0 w 772917"/>
                <a:gd name="connsiteY2" fmla="*/ 386458 h 772917"/>
                <a:gd name="connsiteX3" fmla="*/ 386459 w 772917"/>
                <a:gd name="connsiteY3" fmla="*/ 0 h 772917"/>
                <a:gd name="connsiteX4" fmla="*/ 772917 w 772917"/>
                <a:gd name="connsiteY4" fmla="*/ 386458 h 772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917" h="772917">
                  <a:moveTo>
                    <a:pt x="772917" y="386458"/>
                  </a:moveTo>
                  <a:cubicBezTo>
                    <a:pt x="772917" y="599894"/>
                    <a:pt x="599894" y="772917"/>
                    <a:pt x="386459" y="772917"/>
                  </a:cubicBezTo>
                  <a:cubicBezTo>
                    <a:pt x="173023" y="772917"/>
                    <a:pt x="0" y="599894"/>
                    <a:pt x="0" y="386458"/>
                  </a:cubicBezTo>
                  <a:cubicBezTo>
                    <a:pt x="0" y="173023"/>
                    <a:pt x="173023" y="0"/>
                    <a:pt x="386459" y="0"/>
                  </a:cubicBezTo>
                  <a:cubicBezTo>
                    <a:pt x="599894" y="0"/>
                    <a:pt x="772917" y="173023"/>
                    <a:pt x="772917" y="386458"/>
                  </a:cubicBezTo>
                  <a:close/>
                </a:path>
              </a:pathLst>
            </a:custGeom>
            <a:solidFill>
              <a:srgbClr val="000000"/>
            </a:solidFill>
            <a:ln w="49609" cap="flat">
              <a:noFill/>
              <a:prstDash val="solid"/>
              <a:miter/>
            </a:ln>
          </p:spPr>
          <p:txBody>
            <a:bodyPr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pitchFamily="34" charset="0"/>
                <a:ea typeface="MS PGothic" panose="020B0600070205080204" pitchFamily="34" charset="-128"/>
                <a:cs typeface="+mn-cs"/>
              </a:endParaRPr>
            </a:p>
          </p:txBody>
        </p:sp>
        <p:sp>
          <p:nvSpPr>
            <p:cNvPr id="30" name="Free-form: Shape 29">
              <a:extLst>
                <a:ext uri="{FF2B5EF4-FFF2-40B4-BE49-F238E27FC236}">
                  <a16:creationId xmlns:a16="http://schemas.microsoft.com/office/drawing/2014/main" id="{F1F31A0F-A74E-910E-30CB-9F3AD8570AA4}"/>
                </a:ext>
              </a:extLst>
            </p:cNvPr>
            <p:cNvSpPr/>
            <p:nvPr/>
          </p:nvSpPr>
          <p:spPr>
            <a:xfrm>
              <a:off x="4206129" y="4979080"/>
              <a:ext cx="1400843" cy="773913"/>
            </a:xfrm>
            <a:custGeom>
              <a:avLst/>
              <a:gdLst>
                <a:gd name="connsiteX0" fmla="*/ 1323298 w 1400843"/>
                <a:gd name="connsiteY0" fmla="*/ 229990 h 773913"/>
                <a:gd name="connsiteX1" fmla="*/ 945780 w 1400843"/>
                <a:gd name="connsiteY1" fmla="*/ 49676 h 773913"/>
                <a:gd name="connsiteX2" fmla="*/ 627871 w 1400843"/>
                <a:gd name="connsiteY2" fmla="*/ 3 h 773913"/>
                <a:gd name="connsiteX3" fmla="*/ 309962 w 1400843"/>
                <a:gd name="connsiteY3" fmla="*/ 49676 h 773913"/>
                <a:gd name="connsiteX4" fmla="*/ 17882 w 1400843"/>
                <a:gd name="connsiteY4" fmla="*/ 174853 h 773913"/>
                <a:gd name="connsiteX5" fmla="*/ 0 w 1400843"/>
                <a:gd name="connsiteY5" fmla="*/ 195219 h 773913"/>
                <a:gd name="connsiteX6" fmla="*/ 397387 w 1400843"/>
                <a:gd name="connsiteY6" fmla="*/ 393912 h 773913"/>
                <a:gd name="connsiteX7" fmla="*/ 542930 w 1400843"/>
                <a:gd name="connsiteY7" fmla="*/ 685495 h 773913"/>
                <a:gd name="connsiteX8" fmla="*/ 542930 w 1400843"/>
                <a:gd name="connsiteY8" fmla="*/ 773913 h 773913"/>
                <a:gd name="connsiteX9" fmla="*/ 1400788 w 1400843"/>
                <a:gd name="connsiteY9" fmla="*/ 773913 h 773913"/>
                <a:gd name="connsiteX10" fmla="*/ 1400788 w 1400843"/>
                <a:gd name="connsiteY10" fmla="*/ 384971 h 773913"/>
                <a:gd name="connsiteX11" fmla="*/ 1323298 w 1400843"/>
                <a:gd name="connsiteY11" fmla="*/ 229990 h 77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00843" h="773913">
                  <a:moveTo>
                    <a:pt x="1323298" y="229990"/>
                  </a:moveTo>
                  <a:cubicBezTo>
                    <a:pt x="1211980" y="143290"/>
                    <a:pt x="1083177" y="81775"/>
                    <a:pt x="945780" y="49676"/>
                  </a:cubicBezTo>
                  <a:cubicBezTo>
                    <a:pt x="842385" y="19514"/>
                    <a:pt x="735538" y="2819"/>
                    <a:pt x="627871" y="3"/>
                  </a:cubicBezTo>
                  <a:cubicBezTo>
                    <a:pt x="519951" y="-236"/>
                    <a:pt x="412666" y="16529"/>
                    <a:pt x="309962" y="49676"/>
                  </a:cubicBezTo>
                  <a:cubicBezTo>
                    <a:pt x="207073" y="77096"/>
                    <a:pt x="108695" y="119258"/>
                    <a:pt x="17882" y="174853"/>
                  </a:cubicBezTo>
                  <a:cubicBezTo>
                    <a:pt x="11922" y="181807"/>
                    <a:pt x="6458" y="188761"/>
                    <a:pt x="0" y="195219"/>
                  </a:cubicBezTo>
                  <a:cubicBezTo>
                    <a:pt x="144460" y="234098"/>
                    <a:pt x="279606" y="301674"/>
                    <a:pt x="397387" y="393912"/>
                  </a:cubicBezTo>
                  <a:cubicBezTo>
                    <a:pt x="490326" y="461746"/>
                    <a:pt x="544584" y="570446"/>
                    <a:pt x="542930" y="685495"/>
                  </a:cubicBezTo>
                  <a:lnTo>
                    <a:pt x="542930" y="773913"/>
                  </a:lnTo>
                  <a:lnTo>
                    <a:pt x="1400788" y="773913"/>
                  </a:lnTo>
                  <a:lnTo>
                    <a:pt x="1400788" y="384971"/>
                  </a:lnTo>
                  <a:cubicBezTo>
                    <a:pt x="1402283" y="323649"/>
                    <a:pt x="1373249" y="265586"/>
                    <a:pt x="1323298" y="229990"/>
                  </a:cubicBezTo>
                  <a:close/>
                </a:path>
              </a:pathLst>
            </a:custGeom>
            <a:solidFill>
              <a:srgbClr val="000000"/>
            </a:solidFill>
            <a:ln w="49609" cap="flat">
              <a:noFill/>
              <a:prstDash val="solid"/>
              <a:miter/>
            </a:ln>
          </p:spPr>
          <p:txBody>
            <a:bodyPr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pitchFamily="34" charset="0"/>
                <a:ea typeface="MS PGothic" panose="020B0600070205080204" pitchFamily="34" charset="-128"/>
                <a:cs typeface="+mn-cs"/>
              </a:endParaRPr>
            </a:p>
          </p:txBody>
        </p:sp>
        <p:sp>
          <p:nvSpPr>
            <p:cNvPr id="31" name="Free-form: Shape 30">
              <a:extLst>
                <a:ext uri="{FF2B5EF4-FFF2-40B4-BE49-F238E27FC236}">
                  <a16:creationId xmlns:a16="http://schemas.microsoft.com/office/drawing/2014/main" id="{91092026-40F5-0215-3A2A-1C449E26699F}"/>
                </a:ext>
              </a:extLst>
            </p:cNvPr>
            <p:cNvSpPr/>
            <p:nvPr/>
          </p:nvSpPr>
          <p:spPr>
            <a:xfrm>
              <a:off x="1999640" y="4979080"/>
              <a:ext cx="1400788" cy="773912"/>
            </a:xfrm>
            <a:custGeom>
              <a:avLst/>
              <a:gdLst>
                <a:gd name="connsiteX0" fmla="*/ 858852 w 1400788"/>
                <a:gd name="connsiteY0" fmla="*/ 685494 h 773912"/>
                <a:gd name="connsiteX1" fmla="*/ 997937 w 1400788"/>
                <a:gd name="connsiteY1" fmla="*/ 398879 h 773912"/>
                <a:gd name="connsiteX2" fmla="*/ 1003898 w 1400788"/>
                <a:gd name="connsiteY2" fmla="*/ 393911 h 773912"/>
                <a:gd name="connsiteX3" fmla="*/ 1010356 w 1400788"/>
                <a:gd name="connsiteY3" fmla="*/ 389441 h 773912"/>
                <a:gd name="connsiteX4" fmla="*/ 1400788 w 1400788"/>
                <a:gd name="connsiteY4" fmla="*/ 195715 h 773912"/>
                <a:gd name="connsiteX5" fmla="*/ 1372474 w 1400788"/>
                <a:gd name="connsiteY5" fmla="*/ 163427 h 773912"/>
                <a:gd name="connsiteX6" fmla="*/ 1092813 w 1400788"/>
                <a:gd name="connsiteY6" fmla="*/ 49675 h 773912"/>
                <a:gd name="connsiteX7" fmla="*/ 774904 w 1400788"/>
                <a:gd name="connsiteY7" fmla="*/ 2 h 773912"/>
                <a:gd name="connsiteX8" fmla="*/ 456995 w 1400788"/>
                <a:gd name="connsiteY8" fmla="*/ 49675 h 773912"/>
                <a:gd name="connsiteX9" fmla="*/ 79477 w 1400788"/>
                <a:gd name="connsiteY9" fmla="*/ 229990 h 773912"/>
                <a:gd name="connsiteX10" fmla="*/ 0 w 1400788"/>
                <a:gd name="connsiteY10" fmla="*/ 384970 h 773912"/>
                <a:gd name="connsiteX11" fmla="*/ 0 w 1400788"/>
                <a:gd name="connsiteY11" fmla="*/ 773912 h 773912"/>
                <a:gd name="connsiteX12" fmla="*/ 858852 w 1400788"/>
                <a:gd name="connsiteY12" fmla="*/ 773912 h 773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00788" h="773912">
                  <a:moveTo>
                    <a:pt x="858852" y="685494"/>
                  </a:moveTo>
                  <a:cubicBezTo>
                    <a:pt x="858961" y="573719"/>
                    <a:pt x="910199" y="468133"/>
                    <a:pt x="997937" y="398879"/>
                  </a:cubicBezTo>
                  <a:lnTo>
                    <a:pt x="1003898" y="393911"/>
                  </a:lnTo>
                  <a:lnTo>
                    <a:pt x="1010356" y="389441"/>
                  </a:lnTo>
                  <a:cubicBezTo>
                    <a:pt x="1129482" y="304698"/>
                    <a:pt x="1261251" y="239318"/>
                    <a:pt x="1400788" y="195715"/>
                  </a:cubicBezTo>
                  <a:cubicBezTo>
                    <a:pt x="1390853" y="185284"/>
                    <a:pt x="1381912" y="174355"/>
                    <a:pt x="1372474" y="163427"/>
                  </a:cubicBezTo>
                  <a:cubicBezTo>
                    <a:pt x="1285178" y="112323"/>
                    <a:pt x="1190998" y="74015"/>
                    <a:pt x="1092813" y="49675"/>
                  </a:cubicBezTo>
                  <a:cubicBezTo>
                    <a:pt x="989428" y="19474"/>
                    <a:pt x="882571" y="2774"/>
                    <a:pt x="774904" y="2"/>
                  </a:cubicBezTo>
                  <a:cubicBezTo>
                    <a:pt x="666984" y="-202"/>
                    <a:pt x="559709" y="16563"/>
                    <a:pt x="456995" y="49675"/>
                  </a:cubicBezTo>
                  <a:cubicBezTo>
                    <a:pt x="321511" y="87054"/>
                    <a:pt x="193706" y="148103"/>
                    <a:pt x="79477" y="229990"/>
                  </a:cubicBezTo>
                  <a:cubicBezTo>
                    <a:pt x="30549" y="266668"/>
                    <a:pt x="1232" y="323832"/>
                    <a:pt x="0" y="384970"/>
                  </a:cubicBezTo>
                  <a:lnTo>
                    <a:pt x="0" y="773912"/>
                  </a:lnTo>
                  <a:lnTo>
                    <a:pt x="858852" y="773912"/>
                  </a:lnTo>
                  <a:close/>
                </a:path>
              </a:pathLst>
            </a:custGeom>
            <a:solidFill>
              <a:srgbClr val="000000"/>
            </a:solidFill>
            <a:ln w="49609" cap="flat">
              <a:noFill/>
              <a:prstDash val="solid"/>
              <a:miter/>
            </a:ln>
          </p:spPr>
          <p:txBody>
            <a:bodyPr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pitchFamily="34" charset="0"/>
                <a:ea typeface="MS PGothic" panose="020B0600070205080204" pitchFamily="34" charset="-128"/>
                <a:cs typeface="+mn-cs"/>
              </a:endParaRPr>
            </a:p>
          </p:txBody>
        </p:sp>
        <p:sp>
          <p:nvSpPr>
            <p:cNvPr id="32" name="Free-form: Shape 31">
              <a:extLst>
                <a:ext uri="{FF2B5EF4-FFF2-40B4-BE49-F238E27FC236}">
                  <a16:creationId xmlns:a16="http://schemas.microsoft.com/office/drawing/2014/main" id="{7C57E5C6-C92C-680A-D35E-4068481CC9EA}"/>
                </a:ext>
              </a:extLst>
            </p:cNvPr>
            <p:cNvSpPr/>
            <p:nvPr/>
          </p:nvSpPr>
          <p:spPr>
            <a:xfrm>
              <a:off x="3030361" y="5280095"/>
              <a:ext cx="1545898" cy="770938"/>
            </a:xfrm>
            <a:custGeom>
              <a:avLst/>
              <a:gdLst>
                <a:gd name="connsiteX0" fmla="*/ 0 w 1545898"/>
                <a:gd name="connsiteY0" fmla="*/ 770938 h 770938"/>
                <a:gd name="connsiteX1" fmla="*/ 0 w 1545898"/>
                <a:gd name="connsiteY1" fmla="*/ 384480 h 770938"/>
                <a:gd name="connsiteX2" fmla="*/ 77490 w 1545898"/>
                <a:gd name="connsiteY2" fmla="*/ 229996 h 770938"/>
                <a:gd name="connsiteX3" fmla="*/ 455008 w 1545898"/>
                <a:gd name="connsiteY3" fmla="*/ 49682 h 770938"/>
                <a:gd name="connsiteX4" fmla="*/ 772917 w 1545898"/>
                <a:gd name="connsiteY4" fmla="*/ 8 h 770938"/>
                <a:gd name="connsiteX5" fmla="*/ 1090826 w 1545898"/>
                <a:gd name="connsiteY5" fmla="*/ 49682 h 770938"/>
                <a:gd name="connsiteX6" fmla="*/ 1468841 w 1545898"/>
                <a:gd name="connsiteY6" fmla="*/ 229996 h 770938"/>
                <a:gd name="connsiteX7" fmla="*/ 1545834 w 1545898"/>
                <a:gd name="connsiteY7" fmla="*/ 384480 h 770938"/>
                <a:gd name="connsiteX8" fmla="*/ 1545834 w 1545898"/>
                <a:gd name="connsiteY8" fmla="*/ 770938 h 77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45898" h="770938">
                  <a:moveTo>
                    <a:pt x="0" y="770938"/>
                  </a:moveTo>
                  <a:lnTo>
                    <a:pt x="0" y="384480"/>
                  </a:lnTo>
                  <a:cubicBezTo>
                    <a:pt x="233" y="323695"/>
                    <a:pt x="28910" y="266525"/>
                    <a:pt x="77490" y="229996"/>
                  </a:cubicBezTo>
                  <a:cubicBezTo>
                    <a:pt x="191511" y="147761"/>
                    <a:pt x="319385" y="86683"/>
                    <a:pt x="455008" y="49682"/>
                  </a:cubicBezTo>
                  <a:cubicBezTo>
                    <a:pt x="557668" y="16341"/>
                    <a:pt x="664982" y="-429"/>
                    <a:pt x="772917" y="8"/>
                  </a:cubicBezTo>
                  <a:cubicBezTo>
                    <a:pt x="880609" y="2536"/>
                    <a:pt x="987496" y="19242"/>
                    <a:pt x="1090826" y="49682"/>
                  </a:cubicBezTo>
                  <a:cubicBezTo>
                    <a:pt x="1228491" y="81452"/>
                    <a:pt x="1357518" y="143003"/>
                    <a:pt x="1468841" y="229996"/>
                  </a:cubicBezTo>
                  <a:cubicBezTo>
                    <a:pt x="1518593" y="265487"/>
                    <a:pt x="1547449" y="323386"/>
                    <a:pt x="1545834" y="384480"/>
                  </a:cubicBezTo>
                  <a:lnTo>
                    <a:pt x="1545834" y="770938"/>
                  </a:lnTo>
                  <a:close/>
                </a:path>
              </a:pathLst>
            </a:custGeom>
            <a:solidFill>
              <a:srgbClr val="000000"/>
            </a:solidFill>
            <a:ln w="49609" cap="flat">
              <a:noFill/>
              <a:prstDash val="solid"/>
              <a:miter/>
            </a:ln>
          </p:spPr>
          <p:txBody>
            <a:bodyPr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pitchFamily="34" charset="0"/>
                <a:ea typeface="MS PGothic" panose="020B0600070205080204" pitchFamily="34" charset="-128"/>
                <a:cs typeface="+mn-cs"/>
              </a:endParaRPr>
            </a:p>
          </p:txBody>
        </p:sp>
        <p:sp>
          <p:nvSpPr>
            <p:cNvPr id="33" name="Free-form: Shape 32">
              <a:extLst>
                <a:ext uri="{FF2B5EF4-FFF2-40B4-BE49-F238E27FC236}">
                  <a16:creationId xmlns:a16="http://schemas.microsoft.com/office/drawing/2014/main" id="{139D44F3-0965-5E42-6BF1-6E57747DC89C}"/>
                </a:ext>
              </a:extLst>
            </p:cNvPr>
            <p:cNvSpPr/>
            <p:nvPr/>
          </p:nvSpPr>
          <p:spPr>
            <a:xfrm>
              <a:off x="3416820" y="4401878"/>
              <a:ext cx="772917" cy="772917"/>
            </a:xfrm>
            <a:custGeom>
              <a:avLst/>
              <a:gdLst>
                <a:gd name="connsiteX0" fmla="*/ 772917 w 772917"/>
                <a:gd name="connsiteY0" fmla="*/ 386459 h 772917"/>
                <a:gd name="connsiteX1" fmla="*/ 386459 w 772917"/>
                <a:gd name="connsiteY1" fmla="*/ 772917 h 772917"/>
                <a:gd name="connsiteX2" fmla="*/ 0 w 772917"/>
                <a:gd name="connsiteY2" fmla="*/ 386459 h 772917"/>
                <a:gd name="connsiteX3" fmla="*/ 386459 w 772917"/>
                <a:gd name="connsiteY3" fmla="*/ 0 h 772917"/>
                <a:gd name="connsiteX4" fmla="*/ 772917 w 772917"/>
                <a:gd name="connsiteY4" fmla="*/ 386459 h 772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917" h="772917">
                  <a:moveTo>
                    <a:pt x="772917" y="386459"/>
                  </a:moveTo>
                  <a:cubicBezTo>
                    <a:pt x="772917" y="599894"/>
                    <a:pt x="599894" y="772917"/>
                    <a:pt x="386459" y="772917"/>
                  </a:cubicBezTo>
                  <a:cubicBezTo>
                    <a:pt x="173023" y="772917"/>
                    <a:pt x="0" y="599894"/>
                    <a:pt x="0" y="386459"/>
                  </a:cubicBezTo>
                  <a:cubicBezTo>
                    <a:pt x="0" y="173023"/>
                    <a:pt x="173023" y="0"/>
                    <a:pt x="386459" y="0"/>
                  </a:cubicBezTo>
                  <a:cubicBezTo>
                    <a:pt x="599894" y="0"/>
                    <a:pt x="772917" y="173023"/>
                    <a:pt x="772917" y="386459"/>
                  </a:cubicBezTo>
                  <a:close/>
                </a:path>
              </a:pathLst>
            </a:custGeom>
            <a:solidFill>
              <a:srgbClr val="000000"/>
            </a:solidFill>
            <a:ln w="49609" cap="flat">
              <a:noFill/>
              <a:prstDash val="solid"/>
              <a:miter/>
            </a:ln>
          </p:spPr>
          <p:txBody>
            <a:bodyPr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pitchFamily="34" charset="0"/>
                <a:ea typeface="MS PGothic" panose="020B0600070205080204" pitchFamily="34" charset="-128"/>
                <a:cs typeface="+mn-cs"/>
              </a:endParaRPr>
            </a:p>
          </p:txBody>
        </p:sp>
        <p:pic>
          <p:nvPicPr>
            <p:cNvPr id="35" name="Graphic 34" descr="Thought bubble with solid fill">
              <a:extLst>
                <a:ext uri="{FF2B5EF4-FFF2-40B4-BE49-F238E27FC236}">
                  <a16:creationId xmlns:a16="http://schemas.microsoft.com/office/drawing/2014/main" id="{C7F01F5D-5BCA-67D2-461D-C80052E233F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092262" y="2514599"/>
              <a:ext cx="1773621" cy="1773621"/>
            </a:xfrm>
            <a:prstGeom prst="rect">
              <a:avLst/>
            </a:prstGeom>
          </p:spPr>
        </p:pic>
        <p:pic>
          <p:nvPicPr>
            <p:cNvPr id="36" name="Graphic 35" descr="Thought bubble with solid fill">
              <a:extLst>
                <a:ext uri="{FF2B5EF4-FFF2-40B4-BE49-F238E27FC236}">
                  <a16:creationId xmlns:a16="http://schemas.microsoft.com/office/drawing/2014/main" id="{D8EFC4AF-E001-782B-EC64-1635ABDE44E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flipH="1">
              <a:off x="998935" y="2542189"/>
              <a:ext cx="1773621" cy="1773621"/>
            </a:xfrm>
            <a:prstGeom prst="rect">
              <a:avLst/>
            </a:prstGeom>
          </p:spPr>
        </p:pic>
        <p:grpSp>
          <p:nvGrpSpPr>
            <p:cNvPr id="38" name="Graphic 36" descr="Thought bubble with solid fill">
              <a:extLst>
                <a:ext uri="{FF2B5EF4-FFF2-40B4-BE49-F238E27FC236}">
                  <a16:creationId xmlns:a16="http://schemas.microsoft.com/office/drawing/2014/main" id="{0BB08AE0-56D1-E5B2-1381-AC09A1987108}"/>
                </a:ext>
              </a:extLst>
            </p:cNvPr>
            <p:cNvGrpSpPr/>
            <p:nvPr/>
          </p:nvGrpSpPr>
          <p:grpSpPr>
            <a:xfrm>
              <a:off x="3261194" y="2810961"/>
              <a:ext cx="1441067" cy="1440572"/>
              <a:chOff x="6892897" y="4402191"/>
              <a:chExt cx="1441067" cy="1440572"/>
            </a:xfrm>
            <a:solidFill>
              <a:srgbClr val="000000"/>
            </a:solidFill>
          </p:grpSpPr>
          <p:sp>
            <p:nvSpPr>
              <p:cNvPr id="39" name="Free-form: Shape 38">
                <a:extLst>
                  <a:ext uri="{FF2B5EF4-FFF2-40B4-BE49-F238E27FC236}">
                    <a16:creationId xmlns:a16="http://schemas.microsoft.com/office/drawing/2014/main" id="{5DDA645B-3E6B-F2AC-99F4-CBD6D8FBEF16}"/>
                  </a:ext>
                </a:extLst>
              </p:cNvPr>
              <p:cNvSpPr/>
              <p:nvPr/>
            </p:nvSpPr>
            <p:spPr>
              <a:xfrm>
                <a:off x="6892897" y="4402191"/>
                <a:ext cx="1441067" cy="979186"/>
              </a:xfrm>
              <a:custGeom>
                <a:avLst/>
                <a:gdLst>
                  <a:gd name="connsiteX0" fmla="*/ 1256315 w 1441067"/>
                  <a:gd name="connsiteY0" fmla="*/ 332554 h 979186"/>
                  <a:gd name="connsiteX1" fmla="*/ 1213822 w 1441067"/>
                  <a:gd name="connsiteY1" fmla="*/ 338097 h 979186"/>
                  <a:gd name="connsiteX2" fmla="*/ 1219365 w 1441067"/>
                  <a:gd name="connsiteY2" fmla="*/ 295604 h 979186"/>
                  <a:gd name="connsiteX3" fmla="*/ 1034612 w 1441067"/>
                  <a:gd name="connsiteY3" fmla="*/ 110851 h 979186"/>
                  <a:gd name="connsiteX4" fmla="*/ 920066 w 1441067"/>
                  <a:gd name="connsiteY4" fmla="*/ 149649 h 979186"/>
                  <a:gd name="connsiteX5" fmla="*/ 739009 w 1441067"/>
                  <a:gd name="connsiteY5" fmla="*/ 0 h 979186"/>
                  <a:gd name="connsiteX6" fmla="*/ 559799 w 1441067"/>
                  <a:gd name="connsiteY6" fmla="*/ 138564 h 979186"/>
                  <a:gd name="connsiteX7" fmla="*/ 406455 w 1441067"/>
                  <a:gd name="connsiteY7" fmla="*/ 55426 h 979186"/>
                  <a:gd name="connsiteX8" fmla="*/ 221703 w 1441067"/>
                  <a:gd name="connsiteY8" fmla="*/ 240178 h 979186"/>
                  <a:gd name="connsiteX9" fmla="*/ 227245 w 1441067"/>
                  <a:gd name="connsiteY9" fmla="*/ 282671 h 979186"/>
                  <a:gd name="connsiteX10" fmla="*/ 184752 w 1441067"/>
                  <a:gd name="connsiteY10" fmla="*/ 277128 h 979186"/>
                  <a:gd name="connsiteX11" fmla="*/ 0 w 1441067"/>
                  <a:gd name="connsiteY11" fmla="*/ 461880 h 979186"/>
                  <a:gd name="connsiteX12" fmla="*/ 184752 w 1441067"/>
                  <a:gd name="connsiteY12" fmla="*/ 646633 h 979186"/>
                  <a:gd name="connsiteX13" fmla="*/ 186600 w 1441067"/>
                  <a:gd name="connsiteY13" fmla="*/ 646633 h 979186"/>
                  <a:gd name="connsiteX14" fmla="*/ 369504 w 1441067"/>
                  <a:gd name="connsiteY14" fmla="*/ 812910 h 979186"/>
                  <a:gd name="connsiteX15" fmla="*/ 482203 w 1441067"/>
                  <a:gd name="connsiteY15" fmla="*/ 774112 h 979186"/>
                  <a:gd name="connsiteX16" fmla="*/ 480356 w 1441067"/>
                  <a:gd name="connsiteY16" fmla="*/ 794434 h 979186"/>
                  <a:gd name="connsiteX17" fmla="*/ 665108 w 1441067"/>
                  <a:gd name="connsiteY17" fmla="*/ 979187 h 979186"/>
                  <a:gd name="connsiteX18" fmla="*/ 849860 w 1441067"/>
                  <a:gd name="connsiteY18" fmla="*/ 811062 h 979186"/>
                  <a:gd name="connsiteX19" fmla="*/ 997662 w 1441067"/>
                  <a:gd name="connsiteY19" fmla="*/ 886811 h 979186"/>
                  <a:gd name="connsiteX20" fmla="*/ 1182414 w 1441067"/>
                  <a:gd name="connsiteY20" fmla="*/ 702058 h 979186"/>
                  <a:gd name="connsiteX21" fmla="*/ 1182414 w 1441067"/>
                  <a:gd name="connsiteY21" fmla="*/ 685431 h 979186"/>
                  <a:gd name="connsiteX22" fmla="*/ 1256315 w 1441067"/>
                  <a:gd name="connsiteY22" fmla="*/ 702058 h 979186"/>
                  <a:gd name="connsiteX23" fmla="*/ 1441067 w 1441067"/>
                  <a:gd name="connsiteY23" fmla="*/ 517306 h 979186"/>
                  <a:gd name="connsiteX24" fmla="*/ 1256315 w 1441067"/>
                  <a:gd name="connsiteY24" fmla="*/ 332554 h 979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441067" h="979186">
                    <a:moveTo>
                      <a:pt x="1256315" y="332554"/>
                    </a:moveTo>
                    <a:cubicBezTo>
                      <a:pt x="1241535" y="332554"/>
                      <a:pt x="1228602" y="334401"/>
                      <a:pt x="1213822" y="338097"/>
                    </a:cubicBezTo>
                    <a:cubicBezTo>
                      <a:pt x="1217517" y="325164"/>
                      <a:pt x="1219365" y="310384"/>
                      <a:pt x="1219365" y="295604"/>
                    </a:cubicBezTo>
                    <a:cubicBezTo>
                      <a:pt x="1219365" y="193990"/>
                      <a:pt x="1136226" y="110851"/>
                      <a:pt x="1034612" y="110851"/>
                    </a:cubicBezTo>
                    <a:cubicBezTo>
                      <a:pt x="992119" y="110851"/>
                      <a:pt x="951474" y="125631"/>
                      <a:pt x="920066" y="149649"/>
                    </a:cubicBezTo>
                    <a:cubicBezTo>
                      <a:pt x="905286" y="64663"/>
                      <a:pt x="829537" y="0"/>
                      <a:pt x="739009" y="0"/>
                    </a:cubicBezTo>
                    <a:cubicBezTo>
                      <a:pt x="654023" y="0"/>
                      <a:pt x="581969" y="59121"/>
                      <a:pt x="559799" y="138564"/>
                    </a:cubicBezTo>
                    <a:cubicBezTo>
                      <a:pt x="526544" y="88681"/>
                      <a:pt x="471118" y="55426"/>
                      <a:pt x="406455" y="55426"/>
                    </a:cubicBezTo>
                    <a:cubicBezTo>
                      <a:pt x="304841" y="55426"/>
                      <a:pt x="221703" y="138564"/>
                      <a:pt x="221703" y="240178"/>
                    </a:cubicBezTo>
                    <a:cubicBezTo>
                      <a:pt x="221703" y="254958"/>
                      <a:pt x="223550" y="267891"/>
                      <a:pt x="227245" y="282671"/>
                    </a:cubicBezTo>
                    <a:cubicBezTo>
                      <a:pt x="212465" y="278976"/>
                      <a:pt x="199532" y="277128"/>
                      <a:pt x="184752" y="277128"/>
                    </a:cubicBezTo>
                    <a:cubicBezTo>
                      <a:pt x="83138" y="277128"/>
                      <a:pt x="0" y="360267"/>
                      <a:pt x="0" y="461880"/>
                    </a:cubicBezTo>
                    <a:cubicBezTo>
                      <a:pt x="0" y="563494"/>
                      <a:pt x="83138" y="646633"/>
                      <a:pt x="184752" y="646633"/>
                    </a:cubicBezTo>
                    <a:cubicBezTo>
                      <a:pt x="184752" y="646633"/>
                      <a:pt x="184752" y="646633"/>
                      <a:pt x="186600" y="646633"/>
                    </a:cubicBezTo>
                    <a:cubicBezTo>
                      <a:pt x="195837" y="740856"/>
                      <a:pt x="275281" y="812910"/>
                      <a:pt x="369504" y="812910"/>
                    </a:cubicBezTo>
                    <a:cubicBezTo>
                      <a:pt x="411997" y="812910"/>
                      <a:pt x="450795" y="798129"/>
                      <a:pt x="482203" y="774112"/>
                    </a:cubicBezTo>
                    <a:cubicBezTo>
                      <a:pt x="482203" y="779654"/>
                      <a:pt x="480356" y="787044"/>
                      <a:pt x="480356" y="794434"/>
                    </a:cubicBezTo>
                    <a:cubicBezTo>
                      <a:pt x="480356" y="896048"/>
                      <a:pt x="563494" y="979187"/>
                      <a:pt x="665108" y="979187"/>
                    </a:cubicBezTo>
                    <a:cubicBezTo>
                      <a:pt x="761179" y="979187"/>
                      <a:pt x="840622" y="905286"/>
                      <a:pt x="849860" y="811062"/>
                    </a:cubicBezTo>
                    <a:cubicBezTo>
                      <a:pt x="883115" y="857250"/>
                      <a:pt x="936694" y="886811"/>
                      <a:pt x="997662" y="886811"/>
                    </a:cubicBezTo>
                    <a:cubicBezTo>
                      <a:pt x="1099276" y="886811"/>
                      <a:pt x="1182414" y="803672"/>
                      <a:pt x="1182414" y="702058"/>
                    </a:cubicBezTo>
                    <a:cubicBezTo>
                      <a:pt x="1182414" y="696516"/>
                      <a:pt x="1182414" y="690973"/>
                      <a:pt x="1182414" y="685431"/>
                    </a:cubicBezTo>
                    <a:cubicBezTo>
                      <a:pt x="1204584" y="694668"/>
                      <a:pt x="1230450" y="702058"/>
                      <a:pt x="1256315" y="702058"/>
                    </a:cubicBezTo>
                    <a:cubicBezTo>
                      <a:pt x="1357929" y="702058"/>
                      <a:pt x="1441067" y="618920"/>
                      <a:pt x="1441067" y="517306"/>
                    </a:cubicBezTo>
                    <a:cubicBezTo>
                      <a:pt x="1441067" y="415692"/>
                      <a:pt x="1357929" y="332554"/>
                      <a:pt x="1256315" y="332554"/>
                    </a:cubicBezTo>
                    <a:close/>
                  </a:path>
                </a:pathLst>
              </a:custGeom>
              <a:solidFill>
                <a:srgbClr val="000000"/>
              </a:solidFill>
              <a:ln w="18455" cap="flat">
                <a:noFill/>
                <a:prstDash val="solid"/>
                <a:miter/>
              </a:ln>
            </p:spPr>
            <p:txBody>
              <a:bodyPr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pitchFamily="34" charset="0"/>
                  <a:ea typeface="MS PGothic" panose="020B0600070205080204" pitchFamily="34" charset="-128"/>
                  <a:cs typeface="+mn-cs"/>
                </a:endParaRPr>
              </a:p>
            </p:txBody>
          </p:sp>
          <p:sp>
            <p:nvSpPr>
              <p:cNvPr id="40" name="Free-form: Shape 39">
                <a:extLst>
                  <a:ext uri="{FF2B5EF4-FFF2-40B4-BE49-F238E27FC236}">
                    <a16:creationId xmlns:a16="http://schemas.microsoft.com/office/drawing/2014/main" id="{8E3DDFFB-8A94-4658-6287-04B1E9111CC1}"/>
                  </a:ext>
                </a:extLst>
              </p:cNvPr>
              <p:cNvSpPr/>
              <p:nvPr/>
            </p:nvSpPr>
            <p:spPr>
              <a:xfrm>
                <a:off x="7545692" y="5413461"/>
                <a:ext cx="221702" cy="221702"/>
              </a:xfrm>
              <a:custGeom>
                <a:avLst/>
                <a:gdLst>
                  <a:gd name="connsiteX0" fmla="*/ 221703 w 221702"/>
                  <a:gd name="connsiteY0" fmla="*/ 110851 h 221702"/>
                  <a:gd name="connsiteX1" fmla="*/ 110851 w 221702"/>
                  <a:gd name="connsiteY1" fmla="*/ 221703 h 221702"/>
                  <a:gd name="connsiteX2" fmla="*/ 0 w 221702"/>
                  <a:gd name="connsiteY2" fmla="*/ 110851 h 221702"/>
                  <a:gd name="connsiteX3" fmla="*/ 110851 w 221702"/>
                  <a:gd name="connsiteY3" fmla="*/ 0 h 221702"/>
                  <a:gd name="connsiteX4" fmla="*/ 221703 w 221702"/>
                  <a:gd name="connsiteY4" fmla="*/ 110851 h 2217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702" h="221702">
                    <a:moveTo>
                      <a:pt x="221703" y="110851"/>
                    </a:moveTo>
                    <a:cubicBezTo>
                      <a:pt x="221703" y="172073"/>
                      <a:pt x="172073" y="221703"/>
                      <a:pt x="110851" y="221703"/>
                    </a:cubicBezTo>
                    <a:cubicBezTo>
                      <a:pt x="49630" y="221703"/>
                      <a:pt x="0" y="172073"/>
                      <a:pt x="0" y="110851"/>
                    </a:cubicBezTo>
                    <a:cubicBezTo>
                      <a:pt x="0" y="49630"/>
                      <a:pt x="49630" y="0"/>
                      <a:pt x="110851" y="0"/>
                    </a:cubicBezTo>
                    <a:cubicBezTo>
                      <a:pt x="172073" y="0"/>
                      <a:pt x="221703" y="49630"/>
                      <a:pt x="221703" y="110851"/>
                    </a:cubicBezTo>
                    <a:close/>
                  </a:path>
                </a:pathLst>
              </a:custGeom>
              <a:solidFill>
                <a:srgbClr val="000000"/>
              </a:solidFill>
              <a:ln w="18455" cap="flat">
                <a:noFill/>
                <a:prstDash val="solid"/>
                <a:miter/>
              </a:ln>
            </p:spPr>
            <p:txBody>
              <a:bodyPr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pitchFamily="34" charset="0"/>
                  <a:ea typeface="MS PGothic" panose="020B0600070205080204" pitchFamily="34" charset="-128"/>
                  <a:cs typeface="+mn-cs"/>
                </a:endParaRPr>
              </a:p>
            </p:txBody>
          </p:sp>
          <p:sp>
            <p:nvSpPr>
              <p:cNvPr id="41" name="Free-form: Shape 40">
                <a:extLst>
                  <a:ext uri="{FF2B5EF4-FFF2-40B4-BE49-F238E27FC236}">
                    <a16:creationId xmlns:a16="http://schemas.microsoft.com/office/drawing/2014/main" id="{7CBB3845-92EC-2D3B-E202-978F7FA2959E}"/>
                  </a:ext>
                </a:extLst>
              </p:cNvPr>
              <p:cNvSpPr/>
              <p:nvPr/>
            </p:nvSpPr>
            <p:spPr>
              <a:xfrm>
                <a:off x="7485713" y="5676487"/>
                <a:ext cx="166276" cy="166276"/>
              </a:xfrm>
              <a:custGeom>
                <a:avLst/>
                <a:gdLst>
                  <a:gd name="connsiteX0" fmla="*/ 166277 w 166276"/>
                  <a:gd name="connsiteY0" fmla="*/ 83138 h 166276"/>
                  <a:gd name="connsiteX1" fmla="*/ 83138 w 166276"/>
                  <a:gd name="connsiteY1" fmla="*/ 166277 h 166276"/>
                  <a:gd name="connsiteX2" fmla="*/ 0 w 166276"/>
                  <a:gd name="connsiteY2" fmla="*/ 83138 h 166276"/>
                  <a:gd name="connsiteX3" fmla="*/ 83138 w 166276"/>
                  <a:gd name="connsiteY3" fmla="*/ 0 h 166276"/>
                  <a:gd name="connsiteX4" fmla="*/ 166277 w 166276"/>
                  <a:gd name="connsiteY4" fmla="*/ 83138 h 166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276" h="166276">
                    <a:moveTo>
                      <a:pt x="166277" y="83138"/>
                    </a:moveTo>
                    <a:cubicBezTo>
                      <a:pt x="166277" y="129055"/>
                      <a:pt x="129055" y="166277"/>
                      <a:pt x="83138" y="166277"/>
                    </a:cubicBezTo>
                    <a:cubicBezTo>
                      <a:pt x="37222" y="166277"/>
                      <a:pt x="0" y="129055"/>
                      <a:pt x="0" y="83138"/>
                    </a:cubicBezTo>
                    <a:cubicBezTo>
                      <a:pt x="0" y="37222"/>
                      <a:pt x="37222" y="0"/>
                      <a:pt x="83138" y="0"/>
                    </a:cubicBezTo>
                    <a:cubicBezTo>
                      <a:pt x="129055" y="0"/>
                      <a:pt x="166277" y="37222"/>
                      <a:pt x="166277" y="83138"/>
                    </a:cubicBezTo>
                    <a:close/>
                  </a:path>
                </a:pathLst>
              </a:custGeom>
              <a:solidFill>
                <a:srgbClr val="000000"/>
              </a:solidFill>
              <a:ln w="18455" cap="flat">
                <a:noFill/>
                <a:prstDash val="solid"/>
                <a:miter/>
              </a:ln>
            </p:spPr>
            <p:txBody>
              <a:bodyPr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pitchFamily="34" charset="0"/>
                  <a:ea typeface="MS PGothic" panose="020B0600070205080204" pitchFamily="34" charset="-128"/>
                  <a:cs typeface="+mn-cs"/>
                </a:endParaRPr>
              </a:p>
            </p:txBody>
          </p:sp>
        </p:gr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dissolve">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614DB94-C6C1-0078-1B5F-70A00E76686B}"/>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6B93CCB3-F9FF-FF5D-6343-B1EFFEE7F298}"/>
              </a:ext>
            </a:extLst>
          </p:cNvPr>
          <p:cNvSpPr txBox="1">
            <a:spLocks noChangeArrowheads="1"/>
          </p:cNvSpPr>
          <p:nvPr/>
        </p:nvSpPr>
        <p:spPr bwMode="auto">
          <a:xfrm>
            <a:off x="189446" y="260560"/>
            <a:ext cx="8765108"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4400" b="1" i="0" u="none" strike="noStrike" kern="1200" cap="none" spc="0" normalizeH="0" baseline="0" noProof="0" dirty="0">
                <a:ln>
                  <a:noFill/>
                </a:ln>
                <a:solidFill>
                  <a:prstClr val="black"/>
                </a:solidFill>
                <a:effectLst/>
                <a:uLnTx/>
                <a:uFillTx/>
                <a:latin typeface="Century Gothic" panose="020B0502020202020204" pitchFamily="34" charset="0"/>
                <a:ea typeface="ＭＳ Ｐゴシック" panose="020B0600070205080204" pitchFamily="34" charset="-128"/>
                <a:cs typeface="+mn-cs"/>
              </a:rPr>
              <a:t>Leader:</a:t>
            </a:r>
            <a:r>
              <a:rPr kumimoji="0" lang="en-GB" altLang="en-US" sz="4400" b="0" i="0" u="none" strike="noStrike" kern="1200" cap="none" spc="0" normalizeH="0" baseline="0" noProof="0" dirty="0">
                <a:ln>
                  <a:noFill/>
                </a:ln>
                <a:solidFill>
                  <a:prstClr val="black"/>
                </a:solidFill>
                <a:effectLst/>
                <a:uLnTx/>
                <a:uFillTx/>
                <a:latin typeface="Century Gothic" panose="020B0502020202020204" pitchFamily="34" charset="0"/>
                <a:ea typeface="ＭＳ Ｐゴシック" panose="020B0600070205080204" pitchFamily="34" charset="-128"/>
                <a:cs typeface="+mn-cs"/>
              </a:rPr>
              <a:t> As community together</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altLang="en-US" sz="2800" b="0" i="0" u="none" strike="noStrike" kern="1200" cap="none" spc="0" normalizeH="0" baseline="0" noProof="0" dirty="0">
              <a:ln>
                <a:noFill/>
              </a:ln>
              <a:solidFill>
                <a:prstClr val="black"/>
              </a:solidFill>
              <a:effectLst/>
              <a:uLnTx/>
              <a:uFillTx/>
              <a:latin typeface="Century Gothic" panose="020B0502020202020204" pitchFamily="34" charset="0"/>
              <a:ea typeface="ＭＳ Ｐゴシック" panose="020B0600070205080204" pitchFamily="34"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4400" b="1" i="0" u="none" strike="noStrike" kern="1200" cap="none" spc="0" normalizeH="0" baseline="0" noProof="0" dirty="0">
                <a:ln>
                  <a:noFill/>
                </a:ln>
                <a:solidFill>
                  <a:prstClr val="black"/>
                </a:solidFill>
                <a:effectLst/>
                <a:uLnTx/>
                <a:uFillTx/>
                <a:latin typeface="Century Gothic" panose="020B0502020202020204" pitchFamily="34" charset="0"/>
                <a:ea typeface="ＭＳ Ｐゴシック" panose="020B0600070205080204" pitchFamily="34" charset="-128"/>
                <a:cs typeface="+mn-cs"/>
              </a:rPr>
              <a:t>ALL:</a:t>
            </a:r>
            <a:r>
              <a:rPr kumimoji="0" lang="en-GB" altLang="en-US" sz="4400" b="0" i="0" u="none" strike="noStrike" kern="1200" cap="none" spc="0" normalizeH="0" baseline="0" noProof="0" dirty="0">
                <a:ln>
                  <a:noFill/>
                </a:ln>
                <a:solidFill>
                  <a:prstClr val="black"/>
                </a:solidFill>
                <a:effectLst/>
                <a:uLnTx/>
                <a:uFillTx/>
                <a:latin typeface="Century Gothic" panose="020B0502020202020204" pitchFamily="34" charset="0"/>
                <a:ea typeface="ＭＳ Ｐゴシック" panose="020B0600070205080204" pitchFamily="34" charset="-128"/>
                <a:cs typeface="+mn-cs"/>
              </a:rPr>
              <a:t> </a:t>
            </a:r>
            <a:r>
              <a:rPr kumimoji="0" lang="en-GB" altLang="en-US" sz="4400" b="1" i="0" u="none" strike="noStrike" kern="1200" cap="none" spc="0" normalizeH="0" baseline="0" noProof="0" dirty="0">
                <a:ln>
                  <a:noFill/>
                </a:ln>
                <a:solidFill>
                  <a:prstClr val="black"/>
                </a:solidFill>
                <a:effectLst/>
                <a:uLnTx/>
                <a:uFillTx/>
                <a:latin typeface="Century Gothic" panose="020B0502020202020204" pitchFamily="34" charset="0"/>
                <a:ea typeface="ＭＳ Ｐゴシック" panose="020B0600070205080204" pitchFamily="34" charset="-128"/>
                <a:cs typeface="+mn-cs"/>
              </a:rPr>
              <a:t>…we serve one another. </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altLang="en-US" sz="4000" b="1" i="0" u="none" strike="noStrike" kern="1200" cap="none" spc="0" normalizeH="0" baseline="0" noProof="0" dirty="0">
              <a:ln>
                <a:noFill/>
              </a:ln>
              <a:solidFill>
                <a:prstClr val="black"/>
              </a:solidFill>
              <a:effectLst/>
              <a:uLnTx/>
              <a:uFillTx/>
              <a:latin typeface="Century Gothic" panose="020B0502020202020204" pitchFamily="34" charset="0"/>
              <a:ea typeface="ＭＳ Ｐゴシック" panose="020B0600070205080204" pitchFamily="34"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a:pPr>
            <a:endParaRPr kumimoji="0" lang="en-GB" altLang="en-US" sz="4400" b="1" i="0" u="none" strike="noStrike" kern="1200" cap="none" spc="0" normalizeH="0" baseline="0" noProof="0" dirty="0">
              <a:ln>
                <a:noFill/>
              </a:ln>
              <a:solidFill>
                <a:prstClr val="black"/>
              </a:solidFill>
              <a:effectLst/>
              <a:uLnTx/>
              <a:uFillTx/>
              <a:latin typeface="Century Gothic" panose="020B0502020202020204" pitchFamily="34" charset="0"/>
              <a:ea typeface="ＭＳ Ｐゴシック" panose="020B0600070205080204" pitchFamily="34" charset="-128"/>
              <a:cs typeface="+mn-cs"/>
            </a:endParaRPr>
          </a:p>
        </p:txBody>
      </p:sp>
      <p:grpSp>
        <p:nvGrpSpPr>
          <p:cNvPr id="3" name="Group 2">
            <a:extLst>
              <a:ext uri="{FF2B5EF4-FFF2-40B4-BE49-F238E27FC236}">
                <a16:creationId xmlns:a16="http://schemas.microsoft.com/office/drawing/2014/main" id="{6678C987-A0E3-CADC-9880-1C6F0308A11C}"/>
              </a:ext>
            </a:extLst>
          </p:cNvPr>
          <p:cNvGrpSpPr/>
          <p:nvPr/>
        </p:nvGrpSpPr>
        <p:grpSpPr>
          <a:xfrm>
            <a:off x="-58190" y="3722569"/>
            <a:ext cx="9474200" cy="2976562"/>
            <a:chOff x="-180975" y="4233863"/>
            <a:chExt cx="9474200" cy="2976562"/>
          </a:xfrm>
        </p:grpSpPr>
        <p:grpSp>
          <p:nvGrpSpPr>
            <p:cNvPr id="5" name="Group 18">
              <a:extLst>
                <a:ext uri="{FF2B5EF4-FFF2-40B4-BE49-F238E27FC236}">
                  <a16:creationId xmlns:a16="http://schemas.microsoft.com/office/drawing/2014/main" id="{225A50D4-291F-B62C-DBA8-F66AE683A35E}"/>
                </a:ext>
              </a:extLst>
            </p:cNvPr>
            <p:cNvGrpSpPr>
              <a:grpSpLocks/>
            </p:cNvGrpSpPr>
            <p:nvPr/>
          </p:nvGrpSpPr>
          <p:grpSpPr bwMode="auto">
            <a:xfrm>
              <a:off x="1187450" y="4233863"/>
              <a:ext cx="5480050" cy="2976562"/>
              <a:chOff x="35496" y="4566894"/>
              <a:chExt cx="4932505" cy="2678530"/>
            </a:xfrm>
          </p:grpSpPr>
          <p:pic>
            <p:nvPicPr>
              <p:cNvPr id="23" name="Graphic 7" descr="Children with solid fill">
                <a:extLst>
                  <a:ext uri="{FF2B5EF4-FFF2-40B4-BE49-F238E27FC236}">
                    <a16:creationId xmlns:a16="http://schemas.microsoft.com/office/drawing/2014/main" id="{E69AED8F-5B80-44E6-6501-557741BCD9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496" y="4581179"/>
                <a:ext cx="2664868" cy="2664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Graphic 11" descr="Children with solid fill">
                <a:extLst>
                  <a:ext uri="{FF2B5EF4-FFF2-40B4-BE49-F238E27FC236}">
                    <a16:creationId xmlns:a16="http://schemas.microsoft.com/office/drawing/2014/main" id="{60F10053-878D-39BC-395E-99477E79E7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3134" y="4566894"/>
                <a:ext cx="2664867" cy="2664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6" name="Graphic 20" descr="Woman with solid fill">
              <a:extLst>
                <a:ext uri="{FF2B5EF4-FFF2-40B4-BE49-F238E27FC236}">
                  <a16:creationId xmlns:a16="http://schemas.microsoft.com/office/drawing/2014/main" id="{72DC9488-5D71-57FB-75F5-65BC0575D52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0975" y="4287838"/>
              <a:ext cx="2236788" cy="2236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Graphic 22" descr="Man with solid fill">
              <a:extLst>
                <a:ext uri="{FF2B5EF4-FFF2-40B4-BE49-F238E27FC236}">
                  <a16:creationId xmlns:a16="http://schemas.microsoft.com/office/drawing/2014/main" id="{6A28075E-EF5B-1377-FE29-987BD3F1304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40425" y="4260850"/>
              <a:ext cx="2232025" cy="223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Graphic 23" descr="Woman with solid fill">
              <a:extLst>
                <a:ext uri="{FF2B5EF4-FFF2-40B4-BE49-F238E27FC236}">
                  <a16:creationId xmlns:a16="http://schemas.microsoft.com/office/drawing/2014/main" id="{7AE7E30B-214E-8554-B5CA-158A4A0D2BD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56438" y="4249738"/>
              <a:ext cx="2236787" cy="2236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Graphic 24" descr="Heart with solid fill">
              <a:extLst>
                <a:ext uri="{FF2B5EF4-FFF2-40B4-BE49-F238E27FC236}">
                  <a16:creationId xmlns:a16="http://schemas.microsoft.com/office/drawing/2014/main" id="{0E255121-D210-DEEF-AE03-B30082C5C95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5650" y="4875213"/>
              <a:ext cx="396875" cy="39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Graphic 25" descr="Heart with solid fill">
              <a:extLst>
                <a:ext uri="{FF2B5EF4-FFF2-40B4-BE49-F238E27FC236}">
                  <a16:creationId xmlns:a16="http://schemas.microsoft.com/office/drawing/2014/main" id="{F58CCA7E-52C7-8478-CC34-2E0DB7871C8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927850" y="4829175"/>
              <a:ext cx="3968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Graphic 26" descr="Heart with solid fill">
              <a:extLst>
                <a:ext uri="{FF2B5EF4-FFF2-40B4-BE49-F238E27FC236}">
                  <a16:creationId xmlns:a16="http://schemas.microsoft.com/office/drawing/2014/main" id="{DD0E6E30-35B6-A815-A5CA-D38EC8C3122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980363" y="4819650"/>
              <a:ext cx="3968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Graphic 27" descr="Heart with solid fill">
              <a:extLst>
                <a:ext uri="{FF2B5EF4-FFF2-40B4-BE49-F238E27FC236}">
                  <a16:creationId xmlns:a16="http://schemas.microsoft.com/office/drawing/2014/main" id="{94CE38CF-1FF9-42CD-08A7-D70B9277CBA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43063" y="5453063"/>
              <a:ext cx="3651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Graphic 28" descr="Heart with solid fill">
              <a:extLst>
                <a:ext uri="{FF2B5EF4-FFF2-40B4-BE49-F238E27FC236}">
                  <a16:creationId xmlns:a16="http://schemas.microsoft.com/office/drawing/2014/main" id="{1E6BC5C0-E5BC-2F4F-2236-C022E466B79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44725" y="5453063"/>
              <a:ext cx="3651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Graphic 29" descr="Heart with solid fill">
              <a:extLst>
                <a:ext uri="{FF2B5EF4-FFF2-40B4-BE49-F238E27FC236}">
                  <a16:creationId xmlns:a16="http://schemas.microsoft.com/office/drawing/2014/main" id="{0F5F269D-A000-5017-0586-A4E1FC6219CB}"/>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84488" y="5449888"/>
              <a:ext cx="3651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Graphic 30" descr="Heart with solid fill">
              <a:extLst>
                <a:ext uri="{FF2B5EF4-FFF2-40B4-BE49-F238E27FC236}">
                  <a16:creationId xmlns:a16="http://schemas.microsoft.com/office/drawing/2014/main" id="{EFB1FC7A-05E4-2EB4-EE00-2614B8F669B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86150" y="5445125"/>
              <a:ext cx="3651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Graphic 31" descr="Heart with solid fill">
              <a:extLst>
                <a:ext uri="{FF2B5EF4-FFF2-40B4-BE49-F238E27FC236}">
                  <a16:creationId xmlns:a16="http://schemas.microsoft.com/office/drawing/2014/main" id="{4B2E205C-780F-C3CC-6ADB-BFB2C15EB65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62425" y="5453063"/>
              <a:ext cx="3667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Graphic 32" descr="Heart with solid fill">
              <a:extLst>
                <a:ext uri="{FF2B5EF4-FFF2-40B4-BE49-F238E27FC236}">
                  <a16:creationId xmlns:a16="http://schemas.microsoft.com/office/drawing/2014/main" id="{58D528E1-7DA4-6781-1A4A-70B4522312D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81550" y="5453063"/>
              <a:ext cx="3667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Graphic 33" descr="Heart with solid fill">
              <a:extLst>
                <a:ext uri="{FF2B5EF4-FFF2-40B4-BE49-F238E27FC236}">
                  <a16:creationId xmlns:a16="http://schemas.microsoft.com/office/drawing/2014/main" id="{39D530EC-D41E-9E3C-61AB-68CD6419201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02263" y="5418138"/>
              <a:ext cx="3651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Graphic 34" descr="Heart with solid fill">
              <a:extLst>
                <a:ext uri="{FF2B5EF4-FFF2-40B4-BE49-F238E27FC236}">
                  <a16:creationId xmlns:a16="http://schemas.microsoft.com/office/drawing/2014/main" id="{DBFB0C26-7AF6-DDA1-E9DF-7494851F164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002338" y="5445125"/>
              <a:ext cx="366712"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48064143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dissolve">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person, ground, outdoor, orange&#10;&#10;Description automatically generated">
            <a:extLst>
              <a:ext uri="{FF2B5EF4-FFF2-40B4-BE49-F238E27FC236}">
                <a16:creationId xmlns:a16="http://schemas.microsoft.com/office/drawing/2014/main" id="{C2255D50-7515-40B6-9A10-F0E96417082E}"/>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229100" y="193112"/>
            <a:ext cx="4050604" cy="2700402"/>
          </a:xfrm>
          <a:prstGeom prst="rect">
            <a:avLst/>
          </a:prstGeom>
          <a:ln>
            <a:solidFill>
              <a:schemeClr val="bg1"/>
            </a:solidFill>
          </a:ln>
        </p:spPr>
      </p:pic>
      <p:pic>
        <p:nvPicPr>
          <p:cNvPr id="1026" name="Picture 2" descr="Workers, Road Workers, Site, Work, Road, Road Works">
            <a:extLst>
              <a:ext uri="{FF2B5EF4-FFF2-40B4-BE49-F238E27FC236}">
                <a16:creationId xmlns:a16="http://schemas.microsoft.com/office/drawing/2014/main" id="{0E2EC541-59DE-4EC1-8075-41E4F2009F4F}"/>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4229100" y="3185786"/>
            <a:ext cx="4572000" cy="3429000"/>
          </a:xfrm>
          <a:prstGeom prst="rect">
            <a:avLst/>
          </a:prstGeom>
          <a:noFill/>
          <a:ln>
            <a:solidFill>
              <a:schemeClr val="bg1"/>
            </a:solidFill>
          </a:ln>
          <a:extLst>
            <a:ext uri="{909E8E84-426E-40dd-AFC4-6F175D3DCCD1}">
              <a14:hiddenFill xmlns="" xmlns:a14="http://schemas.microsoft.com/office/drawing/2010/main">
                <a:solidFill>
                  <a:srgbClr val="FFFFFF"/>
                </a:solidFill>
              </a14:hiddenFill>
            </a:ext>
          </a:extLst>
        </p:spPr>
      </p:pic>
      <p:pic>
        <p:nvPicPr>
          <p:cNvPr id="1028" name="Picture 4" descr="Fishing, Rocks, Water, Crashing, Rod, Activity, Outdoor">
            <a:extLst>
              <a:ext uri="{FF2B5EF4-FFF2-40B4-BE49-F238E27FC236}">
                <a16:creationId xmlns:a16="http://schemas.microsoft.com/office/drawing/2014/main" id="{BB24CFE2-0D12-42D3-882C-CFF631D974BE}"/>
              </a:ext>
            </a:extLst>
          </p:cNvPr>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342900" y="4230666"/>
            <a:ext cx="3576180" cy="2384120"/>
          </a:xfrm>
          <a:prstGeom prst="rect">
            <a:avLst/>
          </a:prstGeom>
          <a:noFill/>
          <a:ln>
            <a:solidFill>
              <a:schemeClr val="bg1"/>
            </a:solidFill>
          </a:ln>
          <a:extLst>
            <a:ext uri="{909E8E84-426E-40dd-AFC4-6F175D3DCCD1}">
              <a14:hiddenFill xmlns="" xmlns:a14="http://schemas.microsoft.com/office/drawing/2010/main">
                <a:solidFill>
                  <a:srgbClr val="FFFFFF"/>
                </a:solidFill>
              </a14:hiddenFill>
            </a:ext>
          </a:extLst>
        </p:spPr>
      </p:pic>
      <p:pic>
        <p:nvPicPr>
          <p:cNvPr id="4" name="Picture 3" descr="A picture containing toy, indoor, LEGO, orange&#10;&#10;Description automatically generated">
            <a:extLst>
              <a:ext uri="{FF2B5EF4-FFF2-40B4-BE49-F238E27FC236}">
                <a16:creationId xmlns:a16="http://schemas.microsoft.com/office/drawing/2014/main" id="{F1099BED-207C-4A74-BF77-44A06A9B8AD7}"/>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1387698" y="195197"/>
            <a:ext cx="2536031" cy="3810000"/>
          </a:xfrm>
          <a:prstGeom prst="rect">
            <a:avLst/>
          </a:prstGeom>
          <a:ln>
            <a:solidFill>
              <a:schemeClr val="bg1"/>
            </a:solidFill>
          </a:ln>
        </p:spPr>
      </p:pic>
    </p:spTree>
    <p:extLst>
      <p:ext uri="{BB962C8B-B14F-4D97-AF65-F5344CB8AC3E}">
        <p14:creationId xmlns:p14="http://schemas.microsoft.com/office/powerpoint/2010/main" val="237638468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C905668-64C5-4138-BBD2-C9BE1E0BAF5B}"/>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86981" y="200415"/>
            <a:ext cx="3985019" cy="6281803"/>
          </a:xfrm>
          <a:prstGeom prst="rect">
            <a:avLst/>
          </a:prstGeom>
        </p:spPr>
      </p:pic>
      <p:sp>
        <p:nvSpPr>
          <p:cNvPr id="5" name="Rectangle 4">
            <a:extLst>
              <a:ext uri="{FF2B5EF4-FFF2-40B4-BE49-F238E27FC236}">
                <a16:creationId xmlns:a16="http://schemas.microsoft.com/office/drawing/2014/main" id="{84AE63F3-4127-40F2-B378-5DDFC6E50424}"/>
              </a:ext>
            </a:extLst>
          </p:cNvPr>
          <p:cNvSpPr/>
          <p:nvPr/>
        </p:nvSpPr>
        <p:spPr>
          <a:xfrm>
            <a:off x="5242433" y="-1545719"/>
            <a:ext cx="1934327" cy="9248686"/>
          </a:xfrm>
          <a:prstGeom prst="rect">
            <a:avLst/>
          </a:prstGeom>
          <a:noFill/>
        </p:spPr>
        <p:txBody>
          <a:bodyPr wrap="square" lIns="91440" tIns="45720" rIns="91440" bIns="45720">
            <a:spAutoFit/>
          </a:bodyPr>
          <a:lstStyle/>
          <a:p>
            <a:pPr algn="ctr"/>
            <a:r>
              <a:rPr lang="en-US" sz="59500" b="1" cap="none" spc="50" dirty="0">
                <a:ln w="0">
                  <a:solidFill>
                    <a:schemeClr val="tx1"/>
                  </a:solidFill>
                </a:ln>
                <a:solidFill>
                  <a:srgbClr val="FF6600"/>
                </a:solidFill>
                <a:effectLst>
                  <a:innerShdw blurRad="63500" dist="50800" dir="13500000">
                    <a:srgbClr val="000000">
                      <a:alpha val="50000"/>
                    </a:srgbClr>
                  </a:innerShdw>
                </a:effectLst>
              </a:rPr>
              <a:t>?</a:t>
            </a:r>
          </a:p>
        </p:txBody>
      </p:sp>
    </p:spTree>
    <p:extLst>
      <p:ext uri="{BB962C8B-B14F-4D97-AF65-F5344CB8AC3E}">
        <p14:creationId xmlns:p14="http://schemas.microsoft.com/office/powerpoint/2010/main" val="423923088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phic 2" descr="Crown with solid fill">
            <a:extLst>
              <a:ext uri="{FF2B5EF4-FFF2-40B4-BE49-F238E27FC236}">
                <a16:creationId xmlns:a16="http://schemas.microsoft.com/office/drawing/2014/main" id="{D3C0DC2F-FCB2-E72B-9A1F-893FCB03F51A}"/>
              </a:ext>
            </a:extLst>
          </p:cNvPr>
          <p:cNvPicPr>
            <a:picLocks noChangeAspect="1"/>
          </p:cNvPicPr>
          <p:nvPr/>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4114800" y="2971800"/>
            <a:ext cx="914400" cy="914400"/>
          </a:xfrm>
          <a:prstGeom prst="rect">
            <a:avLst/>
          </a:prstGeom>
        </p:spPr>
      </p:pic>
      <p:sp>
        <p:nvSpPr>
          <p:cNvPr id="6" name="Rectangle 5">
            <a:extLst>
              <a:ext uri="{FF2B5EF4-FFF2-40B4-BE49-F238E27FC236}">
                <a16:creationId xmlns:a16="http://schemas.microsoft.com/office/drawing/2014/main" id="{74416412-9025-A10E-F53C-368AF6C2EFC8}"/>
              </a:ext>
            </a:extLst>
          </p:cNvPr>
          <p:cNvSpPr/>
          <p:nvPr/>
        </p:nvSpPr>
        <p:spPr>
          <a:xfrm>
            <a:off x="3763407" y="2274838"/>
            <a:ext cx="5160387" cy="2308324"/>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7200" b="1" i="0" u="none" strike="noStrike" kern="1200" cap="none" spc="50" normalizeH="0" baseline="0" noProof="0" dirty="0">
                <a:ln w="13500">
                  <a:solidFill>
                    <a:srgbClr val="4F81BD">
                      <a:shade val="2500"/>
                      <a:alpha val="6500"/>
                    </a:srgbClr>
                  </a:solidFill>
                  <a:prstDash val="solid"/>
                </a:ln>
                <a:solidFill>
                  <a:srgbClr val="4F81BD">
                    <a:tint val="3000"/>
                    <a:alpha val="95000"/>
                  </a:srgbClr>
                </a:solidFill>
                <a:effectLst>
                  <a:innerShdw blurRad="50900" dist="38500" dir="13500000">
                    <a:srgbClr val="000000">
                      <a:alpha val="60000"/>
                    </a:srgbClr>
                  </a:innerShdw>
                </a:effectLst>
                <a:uLnTx/>
                <a:uFillTx/>
                <a:latin typeface="Century Gothic" panose="020B0502020202020204" pitchFamily="34" charset="0"/>
                <a:ea typeface="MS PGothic" panose="020B0600070205080204" pitchFamily="34" charset="-128"/>
                <a:cs typeface="+mn-cs"/>
              </a:rPr>
              <a:t>Songs from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7200" b="1" i="0" u="none" strike="noStrike" kern="1200" cap="none" spc="50" normalizeH="0" baseline="0" noProof="0" dirty="0">
                <a:ln w="13500">
                  <a:solidFill>
                    <a:srgbClr val="4F81BD">
                      <a:shade val="2500"/>
                      <a:alpha val="6500"/>
                    </a:srgbClr>
                  </a:solidFill>
                  <a:prstDash val="solid"/>
                </a:ln>
                <a:solidFill>
                  <a:srgbClr val="4F81BD">
                    <a:tint val="3000"/>
                    <a:alpha val="95000"/>
                  </a:srgbClr>
                </a:solidFill>
                <a:effectLst>
                  <a:innerShdw blurRad="50900" dist="38500" dir="13500000">
                    <a:srgbClr val="000000">
                      <a:alpha val="60000"/>
                    </a:srgbClr>
                  </a:innerShdw>
                </a:effectLst>
                <a:uLnTx/>
                <a:uFillTx/>
                <a:latin typeface="Century Gothic" panose="020B0502020202020204" pitchFamily="34" charset="0"/>
                <a:ea typeface="MS PGothic" panose="020B0600070205080204" pitchFamily="34" charset="-128"/>
                <a:cs typeface="+mn-cs"/>
              </a:rPr>
              <a:t>the heart</a:t>
            </a:r>
          </a:p>
        </p:txBody>
      </p:sp>
      <p:grpSp>
        <p:nvGrpSpPr>
          <p:cNvPr id="20" name="Group 19">
            <a:extLst>
              <a:ext uri="{FF2B5EF4-FFF2-40B4-BE49-F238E27FC236}">
                <a16:creationId xmlns:a16="http://schemas.microsoft.com/office/drawing/2014/main" id="{87306950-0504-30A5-044B-EA06EA43E0A6}"/>
              </a:ext>
            </a:extLst>
          </p:cNvPr>
          <p:cNvGrpSpPr/>
          <p:nvPr/>
        </p:nvGrpSpPr>
        <p:grpSpPr>
          <a:xfrm>
            <a:off x="-126932" y="1654513"/>
            <a:ext cx="4066035" cy="3130065"/>
            <a:chOff x="-44520" y="1480009"/>
            <a:chExt cx="4066035" cy="3130065"/>
          </a:xfrm>
        </p:grpSpPr>
        <p:pic>
          <p:nvPicPr>
            <p:cNvPr id="8" name="Graphic 7" descr="Music notes with solid fill">
              <a:extLst>
                <a:ext uri="{FF2B5EF4-FFF2-40B4-BE49-F238E27FC236}">
                  <a16:creationId xmlns:a16="http://schemas.microsoft.com/office/drawing/2014/main" id="{18C218D7-1E91-15B0-9189-A0AD7A321E2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50811" y="2274838"/>
              <a:ext cx="2308324" cy="2308324"/>
            </a:xfrm>
            <a:prstGeom prst="rect">
              <a:avLst/>
            </a:prstGeom>
          </p:spPr>
        </p:pic>
        <p:pic>
          <p:nvPicPr>
            <p:cNvPr id="10" name="Graphic 9" descr="Treble clef with solid fill">
              <a:extLst>
                <a:ext uri="{FF2B5EF4-FFF2-40B4-BE49-F238E27FC236}">
                  <a16:creationId xmlns:a16="http://schemas.microsoft.com/office/drawing/2014/main" id="{B8EF3320-F9C5-3187-5FA7-C2CFE05CFB91}"/>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4520" y="1589730"/>
              <a:ext cx="1839270" cy="1839270"/>
            </a:xfrm>
            <a:prstGeom prst="rect">
              <a:avLst/>
            </a:prstGeom>
          </p:spPr>
        </p:pic>
        <p:pic>
          <p:nvPicPr>
            <p:cNvPr id="12" name="Graphic 11" descr="Bass clef with solid fill">
              <a:extLst>
                <a:ext uri="{FF2B5EF4-FFF2-40B4-BE49-F238E27FC236}">
                  <a16:creationId xmlns:a16="http://schemas.microsoft.com/office/drawing/2014/main" id="{B5A28562-5AC9-2961-6625-58DC8FD72602}"/>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rot="431675">
              <a:off x="2431859" y="1480009"/>
              <a:ext cx="1589656" cy="1589656"/>
            </a:xfrm>
            <a:prstGeom prst="rect">
              <a:avLst/>
            </a:prstGeom>
          </p:spPr>
        </p:pic>
        <p:pic>
          <p:nvPicPr>
            <p:cNvPr id="17" name="Graphic 16" descr="Heart with solid fill">
              <a:extLst>
                <a:ext uri="{FF2B5EF4-FFF2-40B4-BE49-F238E27FC236}">
                  <a16:creationId xmlns:a16="http://schemas.microsoft.com/office/drawing/2014/main" id="{49526A2F-BBDF-AA2F-9A21-D98BA5EA3167}"/>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2387185" y="3644458"/>
              <a:ext cx="813216" cy="813216"/>
            </a:xfrm>
            <a:prstGeom prst="rect">
              <a:avLst/>
            </a:prstGeom>
          </p:spPr>
        </p:pic>
        <p:pic>
          <p:nvPicPr>
            <p:cNvPr id="18" name="Graphic 17" descr="Heart with solid fill">
              <a:extLst>
                <a:ext uri="{FF2B5EF4-FFF2-40B4-BE49-F238E27FC236}">
                  <a16:creationId xmlns:a16="http://schemas.microsoft.com/office/drawing/2014/main" id="{35E91FCF-0704-6A61-6D87-BFCECBF5C827}"/>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625185" y="3796858"/>
              <a:ext cx="813216" cy="813216"/>
            </a:xfrm>
            <a:prstGeom prst="rect">
              <a:avLst/>
            </a:prstGeom>
          </p:spPr>
        </p:pic>
        <p:pic>
          <p:nvPicPr>
            <p:cNvPr id="19" name="Graphic 18" descr="Heart with solid fill">
              <a:extLst>
                <a:ext uri="{FF2B5EF4-FFF2-40B4-BE49-F238E27FC236}">
                  <a16:creationId xmlns:a16="http://schemas.microsoft.com/office/drawing/2014/main" id="{DB7953D6-E2ED-8595-35CB-654B1EE97E25}"/>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200874" y="3061144"/>
              <a:ext cx="813216" cy="813216"/>
            </a:xfrm>
            <a:prstGeom prst="rect">
              <a:avLst/>
            </a:prstGeom>
          </p:spPr>
        </p:pic>
      </p:grpSp>
    </p:spTree>
    <p:extLst>
      <p:ext uri="{BB962C8B-B14F-4D97-AF65-F5344CB8AC3E}">
        <p14:creationId xmlns:p14="http://schemas.microsoft.com/office/powerpoint/2010/main" val="55743831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up of a hand holding a hand&#10;&#10;Description automatically generated">
            <a:extLst>
              <a:ext uri="{FF2B5EF4-FFF2-40B4-BE49-F238E27FC236}">
                <a16:creationId xmlns:a16="http://schemas.microsoft.com/office/drawing/2014/main" id="{05308B7E-FE4C-4492-EC8F-4385E29BF02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9236" y="0"/>
            <a:ext cx="4570214" cy="6858000"/>
          </a:xfrm>
          <a:prstGeom prst="rect">
            <a:avLst/>
          </a:prstGeom>
        </p:spPr>
      </p:pic>
      <p:sp>
        <p:nvSpPr>
          <p:cNvPr id="5" name="TextBox 4">
            <a:extLst>
              <a:ext uri="{FF2B5EF4-FFF2-40B4-BE49-F238E27FC236}">
                <a16:creationId xmlns:a16="http://schemas.microsoft.com/office/drawing/2014/main" id="{A4A4320F-5ECA-7998-FFDC-A43874308631}"/>
              </a:ext>
            </a:extLst>
          </p:cNvPr>
          <p:cNvSpPr txBox="1">
            <a:spLocks noChangeArrowheads="1"/>
          </p:cNvSpPr>
          <p:nvPr/>
        </p:nvSpPr>
        <p:spPr bwMode="auto">
          <a:xfrm>
            <a:off x="4804229" y="1043732"/>
            <a:ext cx="4066915" cy="477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0" fontAlgn="base" hangingPunct="0">
              <a:spcBef>
                <a:spcPct val="0"/>
              </a:spcBef>
              <a:spcAft>
                <a:spcPct val="0"/>
              </a:spcAft>
              <a:buNone/>
              <a:defRPr/>
            </a:pPr>
            <a:r>
              <a:rPr lang="en-GB" sz="4000" b="1" dirty="0">
                <a:solidFill>
                  <a:prstClr val="white"/>
                </a:solidFill>
                <a:latin typeface="Century Gothic" panose="020B0502020202020204" pitchFamily="34" charset="0"/>
              </a:rPr>
              <a:t>The Lord shows mercy and is kind. He does not become angry quickly, and he has great love.                             </a:t>
            </a:r>
            <a:r>
              <a:rPr lang="en-GB" sz="2400" b="1" i="1" dirty="0">
                <a:solidFill>
                  <a:prstClr val="white"/>
                </a:solidFill>
                <a:latin typeface="Century Gothic" panose="020B0502020202020204" pitchFamily="34" charset="0"/>
              </a:rPr>
              <a:t>Psalm 103:8</a:t>
            </a:r>
            <a:endParaRPr lang="en-GB" sz="1100" b="1" i="1" dirty="0">
              <a:solidFill>
                <a:prstClr val="white"/>
              </a:solidFill>
              <a:latin typeface="Century Gothic" panose="020B0502020202020204" pitchFamily="34" charset="0"/>
            </a:endParaRPr>
          </a:p>
        </p:txBody>
      </p:sp>
    </p:spTree>
    <p:extLst>
      <p:ext uri="{BB962C8B-B14F-4D97-AF65-F5344CB8AC3E}">
        <p14:creationId xmlns:p14="http://schemas.microsoft.com/office/powerpoint/2010/main" val="339001743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9E3F542D-2240-455D-80D6-00F186102F3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24546" y="791831"/>
            <a:ext cx="8094908" cy="5274339"/>
          </a:xfrm>
          <a:prstGeom prst="rect">
            <a:avLst/>
          </a:prstGeom>
        </p:spPr>
      </p:pic>
      <p:sp>
        <p:nvSpPr>
          <p:cNvPr id="5" name="Rectangle 4">
            <a:extLst>
              <a:ext uri="{FF2B5EF4-FFF2-40B4-BE49-F238E27FC236}">
                <a16:creationId xmlns:a16="http://schemas.microsoft.com/office/drawing/2014/main" id="{3779883E-23EC-48DB-8C1F-0BDCC1A15BC2}"/>
              </a:ext>
            </a:extLst>
          </p:cNvPr>
          <p:cNvSpPr/>
          <p:nvPr/>
        </p:nvSpPr>
        <p:spPr>
          <a:xfrm>
            <a:off x="-87682" y="2842075"/>
            <a:ext cx="9144000" cy="1569660"/>
          </a:xfrm>
          <a:prstGeom prst="rect">
            <a:avLst/>
          </a:prstGeom>
          <a:noFill/>
        </p:spPr>
        <p:txBody>
          <a:bodyPr wrap="square" lIns="91440" tIns="45720" rIns="91440" bIns="45720">
            <a:spAutoFit/>
          </a:bodyPr>
          <a:lstStyle/>
          <a:p>
            <a:pPr algn="ctr"/>
            <a:r>
              <a:rPr lang="en-US" sz="9600" b="1" cap="none" spc="0" dirty="0">
                <a:ln w="22225">
                  <a:solidFill>
                    <a:schemeClr val="bg1"/>
                  </a:solidFill>
                  <a:prstDash val="solid"/>
                </a:ln>
                <a:solidFill>
                  <a:srgbClr val="FF6600"/>
                </a:solidFill>
                <a:effectLst/>
              </a:rPr>
              <a:t>Mephibosheth</a:t>
            </a:r>
          </a:p>
        </p:txBody>
      </p:sp>
    </p:spTree>
    <p:extLst>
      <p:ext uri="{BB962C8B-B14F-4D97-AF65-F5344CB8AC3E}">
        <p14:creationId xmlns:p14="http://schemas.microsoft.com/office/powerpoint/2010/main" val="353020246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46A2936-45A1-4ECA-BE88-CB8F67E6CC03}"/>
              </a:ext>
            </a:extLst>
          </p:cNvPr>
          <p:cNvSpPr txBox="1">
            <a:spLocks noChangeArrowheads="1"/>
          </p:cNvSpPr>
          <p:nvPr/>
        </p:nvSpPr>
        <p:spPr bwMode="auto">
          <a:xfrm>
            <a:off x="4012957" y="284966"/>
            <a:ext cx="4933768" cy="5789470"/>
          </a:xfrm>
          <a:prstGeom prst="rect">
            <a:avLst/>
          </a:prstGeom>
          <a:solidFill>
            <a:schemeClr val="bg1">
              <a:alpha val="47000"/>
            </a:schemeClr>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lnSpc>
                <a:spcPct val="115000"/>
              </a:lnSpc>
              <a:buNone/>
            </a:pPr>
            <a:r>
              <a:rPr lang="en-US" sz="2400" b="1" dirty="0">
                <a:latin typeface="Century Gothic" panose="020B0502020202020204" pitchFamily="34" charset="0"/>
              </a:rPr>
              <a:t>….I wonder what            </a:t>
            </a:r>
            <a:r>
              <a:rPr lang="en-US" b="1" dirty="0">
                <a:ln>
                  <a:solidFill>
                    <a:schemeClr val="tx1"/>
                  </a:solidFill>
                </a:ln>
                <a:solidFill>
                  <a:srgbClr val="FF6600"/>
                </a:solidFill>
                <a:latin typeface="Century Gothic" panose="020B0502020202020204" pitchFamily="34" charset="0"/>
              </a:rPr>
              <a:t>stands out                         </a:t>
            </a:r>
            <a:r>
              <a:rPr lang="en-US" sz="2400" b="1" dirty="0">
                <a:latin typeface="Century Gothic" panose="020B0502020202020204" pitchFamily="34" charset="0"/>
              </a:rPr>
              <a:t>for you in this story?..... </a:t>
            </a:r>
          </a:p>
          <a:p>
            <a:pPr algn="ctr">
              <a:lnSpc>
                <a:spcPct val="115000"/>
              </a:lnSpc>
              <a:buNone/>
            </a:pPr>
            <a:endParaRPr lang="en-US" sz="2400" b="1" dirty="0">
              <a:latin typeface="Century Gothic" panose="020B0502020202020204" pitchFamily="34" charset="0"/>
            </a:endParaRPr>
          </a:p>
          <a:p>
            <a:pPr algn="ctr">
              <a:lnSpc>
                <a:spcPct val="115000"/>
              </a:lnSpc>
              <a:buNone/>
            </a:pPr>
            <a:r>
              <a:rPr lang="en-US" sz="2400" b="1" dirty="0">
                <a:latin typeface="Century Gothic" panose="020B0502020202020204" pitchFamily="34" charset="0"/>
              </a:rPr>
              <a:t>David chose to show God’s kindness to Mephibosheth.</a:t>
            </a:r>
          </a:p>
          <a:p>
            <a:pPr algn="ctr">
              <a:lnSpc>
                <a:spcPct val="115000"/>
              </a:lnSpc>
              <a:buNone/>
            </a:pPr>
            <a:endParaRPr lang="en-US" sz="2400" b="1" dirty="0">
              <a:latin typeface="Century Gothic" panose="020B0502020202020204" pitchFamily="34" charset="0"/>
            </a:endParaRPr>
          </a:p>
          <a:p>
            <a:pPr algn="ctr">
              <a:lnSpc>
                <a:spcPct val="115000"/>
              </a:lnSpc>
              <a:buNone/>
            </a:pPr>
            <a:r>
              <a:rPr lang="en-US" sz="2400" b="1" dirty="0">
                <a:latin typeface="Century Gothic" panose="020B0502020202020204" pitchFamily="34" charset="0"/>
              </a:rPr>
              <a:t>….I wonder what it means to show God’s kindness to someone?</a:t>
            </a:r>
          </a:p>
          <a:p>
            <a:pPr algn="ctr">
              <a:lnSpc>
                <a:spcPct val="115000"/>
              </a:lnSpc>
              <a:buNone/>
            </a:pPr>
            <a:r>
              <a:rPr lang="en-US" sz="2400" b="1" dirty="0">
                <a:latin typeface="Century Gothic" panose="020B0502020202020204" pitchFamily="34" charset="0"/>
              </a:rPr>
              <a:t>….I wonder how your kindness might </a:t>
            </a:r>
            <a:r>
              <a:rPr lang="en-US" b="1" dirty="0">
                <a:ln>
                  <a:solidFill>
                    <a:schemeClr val="tx1"/>
                  </a:solidFill>
                </a:ln>
                <a:solidFill>
                  <a:srgbClr val="FF6600"/>
                </a:solidFill>
                <a:latin typeface="Century Gothic" panose="020B0502020202020204" pitchFamily="34" charset="0"/>
              </a:rPr>
              <a:t>stand out </a:t>
            </a:r>
            <a:r>
              <a:rPr lang="en-US" sz="2400" b="1" dirty="0">
                <a:solidFill>
                  <a:prstClr val="white"/>
                </a:solidFill>
                <a:latin typeface="Century Gothic" panose="020B0502020202020204" pitchFamily="34" charset="0"/>
                <a:ea typeface="+mn-ea"/>
              </a:rPr>
              <a:t>today </a:t>
            </a:r>
            <a:r>
              <a:rPr lang="en-US" b="1" dirty="0">
                <a:latin typeface="Century Gothic" panose="020B0502020202020204" pitchFamily="34" charset="0"/>
              </a:rPr>
              <a:t>?</a:t>
            </a:r>
          </a:p>
        </p:txBody>
      </p:sp>
      <p:pic>
        <p:nvPicPr>
          <p:cNvPr id="8" name="Graphic 207" descr="Care with solid fill">
            <a:extLst>
              <a:ext uri="{FF2B5EF4-FFF2-40B4-BE49-F238E27FC236}">
                <a16:creationId xmlns:a16="http://schemas.microsoft.com/office/drawing/2014/main" id="{BAAE6986-CC11-ABC2-C219-F44474636A97}"/>
              </a:ext>
            </a:extLst>
          </p:cNvPr>
          <p:cNvPicPr>
            <a:picLocks noChangeAspect="1"/>
          </p:cNvPicPr>
          <p:nvPr/>
        </p:nvPicPr>
        <p:blipFill>
          <a:blip r:embed="rId4">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1062038" y="2469212"/>
            <a:ext cx="2244725" cy="2211070"/>
          </a:xfrm>
          <a:prstGeom prst="rect">
            <a:avLst/>
          </a:prstGeom>
        </p:spPr>
      </p:pic>
      <p:grpSp>
        <p:nvGrpSpPr>
          <p:cNvPr id="12" name="Group 11">
            <a:extLst>
              <a:ext uri="{FF2B5EF4-FFF2-40B4-BE49-F238E27FC236}">
                <a16:creationId xmlns:a16="http://schemas.microsoft.com/office/drawing/2014/main" id="{2E00A9B7-BD9D-2FD5-C402-4E12C10E1E3D}"/>
              </a:ext>
            </a:extLst>
          </p:cNvPr>
          <p:cNvGrpSpPr/>
          <p:nvPr/>
        </p:nvGrpSpPr>
        <p:grpSpPr>
          <a:xfrm>
            <a:off x="218451" y="1805214"/>
            <a:ext cx="4084031" cy="3247572"/>
            <a:chOff x="885372" y="2608238"/>
            <a:chExt cx="2300514" cy="1829341"/>
          </a:xfrm>
        </p:grpSpPr>
        <p:pic>
          <p:nvPicPr>
            <p:cNvPr id="9" name="Graphic 208" descr="Heart with solid fill">
              <a:extLst>
                <a:ext uri="{FF2B5EF4-FFF2-40B4-BE49-F238E27FC236}">
                  <a16:creationId xmlns:a16="http://schemas.microsoft.com/office/drawing/2014/main" id="{81375E03-B833-043C-F890-74B6DEF8D4A1}"/>
                </a:ext>
              </a:extLst>
            </p:cNvPr>
            <p:cNvPicPr>
              <a:picLocks noChangeAspect="1"/>
            </p:cNvPicPr>
            <p:nvPr/>
          </p:nvPicPr>
          <p:blipFill>
            <a:blip r:embed="rId6">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1713327" y="2608238"/>
              <a:ext cx="1129182" cy="1112256"/>
            </a:xfrm>
            <a:prstGeom prst="rect">
              <a:avLst/>
            </a:prstGeom>
          </p:spPr>
        </p:pic>
        <p:pic>
          <p:nvPicPr>
            <p:cNvPr id="11" name="Graphic 10" descr="Open hand with solid fill">
              <a:extLst>
                <a:ext uri="{FF2B5EF4-FFF2-40B4-BE49-F238E27FC236}">
                  <a16:creationId xmlns:a16="http://schemas.microsoft.com/office/drawing/2014/main" id="{468F7650-DA99-19A9-594C-2987784377F4}"/>
                </a:ext>
              </a:extLst>
            </p:cNvPr>
            <p:cNvPicPr>
              <a:picLocks noChangeAspect="1"/>
            </p:cNvPicPr>
            <p:nvPr/>
          </p:nvPicPr>
          <p:blipFill>
            <a:blip r:embed="rId8">
              <a:extLst>
                <a:ext uri="{96DAC541-7B7A-43D3-8B79-37D633B846F1}">
                  <asvg:svgBlip xmlns:asvg="http://schemas.microsoft.com/office/drawing/2016/SVG/main" r:embed="rId9"/>
                </a:ext>
              </a:extLst>
            </a:blip>
            <a:srcRect b="26032"/>
            <a:stretch/>
          </p:blipFill>
          <p:spPr>
            <a:xfrm>
              <a:off x="885372" y="2735944"/>
              <a:ext cx="2300514" cy="1701635"/>
            </a:xfrm>
            <a:prstGeom prst="rect">
              <a:avLst/>
            </a:prstGeom>
          </p:spPr>
        </p:pic>
      </p:grpSp>
    </p:spTree>
    <p:custDataLst>
      <p:tags r:id="rId1"/>
    </p:custDataLst>
    <p:extLst>
      <p:ext uri="{BB962C8B-B14F-4D97-AF65-F5344CB8AC3E}">
        <p14:creationId xmlns:p14="http://schemas.microsoft.com/office/powerpoint/2010/main" val="6041355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fade">
                                      <p:cBhvr>
                                        <p:cTn id="7" dur="500"/>
                                        <p:tgtEl>
                                          <p:spTgt spid="4">
                                            <p:bg/>
                                          </p:spTgt>
                                        </p:tgtEl>
                                      </p:cBhvr>
                                    </p:animEffect>
                                  </p:childTnLst>
                                </p:cTn>
                              </p:par>
                            </p:childTnLst>
                          </p:cTn>
                        </p:par>
                        <p:par>
                          <p:cTn id="8" fill="hold">
                            <p:stCondLst>
                              <p:cond delay="500"/>
                            </p:stCondLst>
                            <p:childTnLst>
                              <p:par>
                                <p:cTn id="9" presetID="10" presetClass="entr" presetSubtype="0" fill="hold" grpId="0" nodeType="afterEffect">
                                  <p:stCondLst>
                                    <p:cond delay="0"/>
                                  </p:stCondLst>
                                  <p:iterate type="lt">
                                    <p:tmPct val="10000"/>
                                  </p:iterate>
                                  <p:childTnLst>
                                    <p:set>
                                      <p:cBhvr>
                                        <p:cTn id="10" dur="1" fill="hold">
                                          <p:stCondLst>
                                            <p:cond delay="0"/>
                                          </p:stCondLst>
                                        </p:cTn>
                                        <p:tgtEl>
                                          <p:spTgt spid="4">
                                            <p:txEl>
                                              <p:pRg st="0" end="0"/>
                                            </p:txEl>
                                          </p:spTgt>
                                        </p:tgtEl>
                                        <p:attrNameLst>
                                          <p:attrName>style.visibility</p:attrName>
                                        </p:attrNameLst>
                                      </p:cBhvr>
                                      <p:to>
                                        <p:strVal val="visible"/>
                                      </p:to>
                                    </p:set>
                                    <p:animEffect transition="in" filter="fade">
                                      <p:cBhvr>
                                        <p:cTn id="11" dur="500"/>
                                        <p:tgtEl>
                                          <p:spTgt spid="4">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iterate type="lt">
                                    <p:tmPct val="10000"/>
                                  </p:iterate>
                                  <p:childTnLst>
                                    <p:set>
                                      <p:cBhvr>
                                        <p:cTn id="15" dur="1" fill="hold">
                                          <p:stCondLst>
                                            <p:cond delay="0"/>
                                          </p:stCondLst>
                                        </p:cTn>
                                        <p:tgtEl>
                                          <p:spTgt spid="4">
                                            <p:txEl>
                                              <p:pRg st="2" end="2"/>
                                            </p:txEl>
                                          </p:spTgt>
                                        </p:tgtEl>
                                        <p:attrNameLst>
                                          <p:attrName>style.visibility</p:attrName>
                                        </p:attrNameLst>
                                      </p:cBhvr>
                                      <p:to>
                                        <p:strVal val="visible"/>
                                      </p:to>
                                    </p:set>
                                    <p:animEffect transition="in" filter="fade">
                                      <p:cBhvr>
                                        <p:cTn id="16" dur="500"/>
                                        <p:tgtEl>
                                          <p:spTgt spid="4">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iterate type="lt">
                                    <p:tmPct val="10000"/>
                                  </p:iterate>
                                  <p:childTnLst>
                                    <p:set>
                                      <p:cBhvr>
                                        <p:cTn id="20" dur="1" fill="hold">
                                          <p:stCondLst>
                                            <p:cond delay="0"/>
                                          </p:stCondLst>
                                        </p:cTn>
                                        <p:tgtEl>
                                          <p:spTgt spid="4">
                                            <p:txEl>
                                              <p:pRg st="4" end="4"/>
                                            </p:txEl>
                                          </p:spTgt>
                                        </p:tgtEl>
                                        <p:attrNameLst>
                                          <p:attrName>style.visibility</p:attrName>
                                        </p:attrNameLst>
                                      </p:cBhvr>
                                      <p:to>
                                        <p:strVal val="visible"/>
                                      </p:to>
                                    </p:set>
                                    <p:animEffect transition="in" filter="fade">
                                      <p:cBhvr>
                                        <p:cTn id="21" dur="500"/>
                                        <p:tgtEl>
                                          <p:spTgt spid="4">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iterate type="lt">
                                    <p:tmPct val="10000"/>
                                  </p:iterate>
                                  <p:childTnLst>
                                    <p:set>
                                      <p:cBhvr>
                                        <p:cTn id="25" dur="1" fill="hold">
                                          <p:stCondLst>
                                            <p:cond delay="0"/>
                                          </p:stCondLst>
                                        </p:cTn>
                                        <p:tgtEl>
                                          <p:spTgt spid="4">
                                            <p:txEl>
                                              <p:pRg st="5" end="5"/>
                                            </p:txEl>
                                          </p:spTgt>
                                        </p:tgtEl>
                                        <p:attrNameLst>
                                          <p:attrName>style.visibility</p:attrName>
                                        </p:attrNameLst>
                                      </p:cBhvr>
                                      <p:to>
                                        <p:strVal val="visible"/>
                                      </p:to>
                                    </p:set>
                                    <p:animEffect transition="in" filter="fade">
                                      <p:cBhvr>
                                        <p:cTn id="26"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7.5|0.8|7|6.4|4.7|5.3|9"/>
</p:tagLst>
</file>

<file path=ppt/theme/theme1.xml><?xml version="1.0" encoding="utf-8"?>
<a:theme xmlns:a="http://schemas.openxmlformats.org/drawingml/2006/main" name=" Black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 Black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Black .thmx</Template>
  <TotalTime>2150</TotalTime>
  <Words>1158</Words>
  <Application>Microsoft Office PowerPoint</Application>
  <PresentationFormat>On-screen Show (4:3)</PresentationFormat>
  <Paragraphs>96</Paragraphs>
  <Slides>13</Slides>
  <Notes>13</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13</vt:i4>
      </vt:variant>
    </vt:vector>
  </HeadingPairs>
  <TitlesOfParts>
    <vt:vector size="22" baseType="lpstr">
      <vt:lpstr>Arial</vt:lpstr>
      <vt:lpstr>Avenir Next LT Pro</vt:lpstr>
      <vt:lpstr>Calibri</vt:lpstr>
      <vt:lpstr>Cambria</vt:lpstr>
      <vt:lpstr>Century Gothic</vt:lpstr>
      <vt:lpstr>Symbol</vt:lpstr>
      <vt:lpstr> Black </vt:lpstr>
      <vt:lpstr>1_Office Theme</vt:lpstr>
      <vt:lpstr>1_ Black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Boxer</dc:creator>
  <cp:lastModifiedBy>Rachel Boxer</cp:lastModifiedBy>
  <cp:revision>46</cp:revision>
  <dcterms:created xsi:type="dcterms:W3CDTF">2017-05-20T16:34:29Z</dcterms:created>
  <dcterms:modified xsi:type="dcterms:W3CDTF">2025-01-04T00:23:15Z</dcterms:modified>
</cp:coreProperties>
</file>