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2.2-->
<p:presentation xmlns:r="http://schemas.openxmlformats.org/officeDocument/2006/relationships" xmlns:a="http://schemas.openxmlformats.org/drawingml/2006/main" xmlns:p="http://schemas.openxmlformats.org/presentationml/2006/main" saveSubsetFonts="1" autoCompressPictures="0">
  <p:sldMasterIdLst>
    <p:sldMasterId id="2147483648" r:id="rId1"/>
    <p:sldMasterId id="2147483660" r:id="rId2"/>
    <p:sldMasterId id="2147483672" r:id="rId3"/>
    <p:sldMasterId id="2147484258" r:id="rId4"/>
  </p:sldMasterIdLst>
  <p:notesMasterIdLst>
    <p:notesMasterId r:id="rId5"/>
  </p:notesMasterIdLst>
  <p:sldIdLst>
    <p:sldId id="292" r:id="rId6"/>
    <p:sldId id="284" r:id="rId7"/>
    <p:sldId id="285" r:id="rId8"/>
    <p:sldId id="286" r:id="rId9"/>
    <p:sldId id="287" r:id="rId10"/>
    <p:sldId id="288" r:id="rId11"/>
    <p:sldId id="289" r:id="rId12"/>
    <p:sldId id="290" r:id="rId13"/>
    <p:sldId id="291" r:id="rId14"/>
    <p:sldId id="304" r:id="rId15"/>
    <p:sldId id="305" r:id="rId16"/>
    <p:sldId id="306" r:id="rId17"/>
    <p:sldId id="307" r:id="rId18"/>
    <p:sldId id="308" r:id="rId19"/>
    <p:sldId id="309" r:id="rId20"/>
    <p:sldId id="310" r:id="rId21"/>
    <p:sldId id="311" r:id="rId22"/>
    <p:sldId id="312" r:id="rId23"/>
    <p:sldId id="313" r:id="rId24"/>
    <p:sldId id="263" r:id="rId25"/>
    <p:sldId id="283" r:id="rId26"/>
    <p:sldId id="293" r:id="rId27"/>
    <p:sldId id="281" r:id="rId28"/>
    <p:sldId id="314" r:id="rId29"/>
    <p:sldId id="257" r:id="rId30"/>
    <p:sldId id="259" r:id="rId31"/>
    <p:sldId id="261" r:id="rId32"/>
    <p:sldId id="262" r:id="rId33"/>
    <p:sldId id="315" r:id="rId34"/>
    <p:sldId id="422" r:id="rId35"/>
    <p:sldId id="424" r:id="rId36"/>
    <p:sldId id="340" r:id="rId37"/>
  </p:sldIdLst>
  <p:sldSz cx="9144000" cy="6858000" type="screen4x3"/>
  <p:notesSz cx="6858000" cy="9144000"/>
  <p:custDataLst>
    <p:tags r:id="rId38"/>
  </p:custDataLst>
  <p:defaultTextStyle>
    <a:defPPr>
      <a:defRPr lang="en-US"/>
    </a:defPPr>
    <a:lvl1pPr algn="l" defTabSz="457200"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7619" autoAdjust="0"/>
  </p:normalViewPr>
  <p:slideViewPr>
    <p:cSldViewPr snapToGrid="0" snapToObjects="1">
      <p:cViewPr varScale="1">
        <p:scale>
          <a:sx n="30" d="100"/>
          <a:sy n="30" d="100"/>
        </p:scale>
        <p:origin x="2320" y="36"/>
      </p:cViewPr>
      <p:guideLst>
        <p:guide orient="horz" pos="2160"/>
        <p:guide pos="2880"/>
      </p:guideLst>
    </p:cSldViewPr>
  </p:slideViewPr>
  <p:outlineViewPr>
    <p:cViewPr>
      <p:scale>
        <a:sx n="33" d="100"/>
        <a:sy n="33" d="100"/>
      </p:scale>
      <p:origin x="0" y="774"/>
    </p:cViewPr>
  </p:outlin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6" Type="http://schemas.openxmlformats.org/officeDocument/2006/relationships/slide" Target="slides/slide11.xml"/><Relationship Id="rId2" Type="http://schemas.openxmlformats.org/officeDocument/2006/relationships/slideMaster" Target="slideMasters/slideMaster2.xml"/><Relationship Id="rId29" Type="http://schemas.openxmlformats.org/officeDocument/2006/relationships/slide" Target="slides/slide24.xml"/><Relationship Id="rId1" Type="http://schemas.openxmlformats.org/officeDocument/2006/relationships/slideMaster" Target="slideMasters/slide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6" Type="http://schemas.openxmlformats.org/officeDocument/2006/relationships/slide" Target="slides/slide1.xml"/><Relationship Id="rId45" Type="http://schemas.openxmlformats.org/officeDocument/2006/relationships/customXml" Target="../customXml/item3.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ustomXml" Target="../customXml/item2.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 Type="http://schemas.openxmlformats.org/officeDocument/2006/relationships/slideMaster" Target="slideMasters/slideMaster4.xml"/><Relationship Id="rId9" Type="http://schemas.openxmlformats.org/officeDocument/2006/relationships/slide" Target="slides/slide4.xml"/><Relationship Id="rId43" Type="http://schemas.openxmlformats.org/officeDocument/2006/relationships/customXml" Target="../customXml/item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theme" Target="theme/theme1.xml"/></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4C558-D27B-498C-993F-351A8C022B63}" type="datetimeFigureOut">
              <a:rPr lang="en-GB" smtClean="0"/>
              <a:t>14/12/2021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B64D98-F5AF-4871-B5B9-5356A03C6081}" type="slidenum">
              <a:rPr lang="en-GB" smtClean="0"/>
              <a:t>‹#›</a:t>
            </a:fld>
            <a:endParaRPr lang="en-GB"/>
          </a:p>
        </p:txBody>
      </p:sp>
    </p:spTree>
    <p:extLst>
      <p:ext uri="{BB962C8B-B14F-4D97-AF65-F5344CB8AC3E}">
        <p14:creationId xmlns:p14="http://schemas.microsoft.com/office/powerpoint/2010/main" val="21261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This PowerPoint includes the words of the song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‘God is so big, so strong &amp; so mighty’ [slides 1-18]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and is referred to during the script [slides 21-22], as it’s a good way to identify some Christian beliefs about (&amp; adjectives that describe!) God. Remove these if it’s not a familiar song.</a:t>
            </a:r>
            <a:endParaRPr lang="en-GB"/>
          </a:p>
        </p:txBody>
      </p:sp>
      <p:sp>
        <p:nvSpPr>
          <p:cNvPr id="4" name="Slide Number Placeholder 3"/>
          <p:cNvSpPr>
            <a:spLocks noGrp="1"/>
          </p:cNvSpPr>
          <p:nvPr>
            <p:ph type="sldNum" sz="quarter" idx="5"/>
          </p:nvPr>
        </p:nvSpPr>
        <p:spPr/>
        <p:txBody>
          <a:bodyPr/>
          <a:lstStyle/>
          <a:p>
            <a:fld id="{6EB64D98-F5AF-4871-B5B9-5356A03C6081}" type="slidenum">
              <a:rPr lang="en-GB" smtClean="0"/>
              <a:t>1</a:t>
            </a:fld>
            <a:endParaRPr lang="en-GB"/>
          </a:p>
        </p:txBody>
      </p:sp>
    </p:spTree>
    <p:extLst>
      <p:ext uri="{BB962C8B-B14F-4D97-AF65-F5344CB8AC3E}">
        <p14:creationId xmlns:p14="http://schemas.microsoft.com/office/powerpoint/2010/main" val="818350265"/>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Slide Image Placeholder 1">
            <a:extLst>
              <a:ext uri="{FF2B5EF4-FFF2-40B4-BE49-F238E27FC236}">
                <a16:creationId xmlns:a16="http://schemas.microsoft.com/office/drawing/2014/main" id="{C2EFC4E6-A417-42D4-BA26-728B750D690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D23D902-4CE7-4125-B26B-6B83EE0726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1:</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Use these new gathering words for this term, or your usual greeting if you prefer.</a:t>
            </a:r>
            <a:endParaRPr lang="en-GB" altLang="en-US">
              <a:ea typeface="MS Mincho" panose="02020609040205080304" pitchFamily="49" charset="-128"/>
              <a:cs typeface="Times New Roman" panose="02020603050405020304" pitchFamily="18" charset="0"/>
            </a:endParaRPr>
          </a:p>
        </p:txBody>
      </p:sp>
      <p:sp>
        <p:nvSpPr>
          <p:cNvPr id="4100" name="Slide Number Placeholder 3">
            <a:extLst>
              <a:ext uri="{FF2B5EF4-FFF2-40B4-BE49-F238E27FC236}">
                <a16:creationId xmlns:a16="http://schemas.microsoft.com/office/drawing/2014/main" id="{83DDCB47-AC0F-4AD7-A354-B5BAFDB234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itchFamily="34" charset="-128"/>
              </a:defRPr>
            </a:lvl1pPr>
            <a:lvl2pPr marL="742950" indent="-285750">
              <a:defRPr>
                <a:solidFill>
                  <a:schemeClr val="tx1"/>
                </a:solidFill>
                <a:latin typeface="Arial" panose="020b0604020202020204" pitchFamily="34" charset="0"/>
                <a:ea typeface="MS PGothic" pitchFamily="34" charset="-128"/>
              </a:defRPr>
            </a:lvl2pPr>
            <a:lvl3pPr marL="1143000" indent="-228600">
              <a:defRPr>
                <a:solidFill>
                  <a:schemeClr val="tx1"/>
                </a:solidFill>
                <a:latin typeface="Arial" panose="020b0604020202020204" pitchFamily="34" charset="0"/>
                <a:ea typeface="MS PGothic" pitchFamily="34" charset="-128"/>
              </a:defRPr>
            </a:lvl3pPr>
            <a:lvl4pPr marL="1600200" indent="-228600">
              <a:defRPr>
                <a:solidFill>
                  <a:schemeClr val="tx1"/>
                </a:solidFill>
                <a:latin typeface="Arial" panose="020b0604020202020204" pitchFamily="34" charset="0"/>
                <a:ea typeface="MS PGothic" pitchFamily="34" charset="-128"/>
              </a:defRPr>
            </a:lvl4pPr>
            <a:lvl5pPr marL="2057400" indent="-228600">
              <a:defRPr>
                <a:solidFill>
                  <a:schemeClr val="tx1"/>
                </a:solidFill>
                <a:latin typeface="Arial" panose="020b0604020202020204"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2051F6E-0EAF-460D-A6DD-E04F1A2590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defRPr/>
              </a:pPr>
              <a:t>19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itchFamily="34" charset="-128"/>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20: What’s your name? Does it mean something? Is there a story behind your name?</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Explain that people sometimes choose names for their children because of the meaning that the name has, and that each of the names they can see has a different meaning. Look at the selection you have chosen together, or explore meanings that children know.</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6EB64D98-F5AF-4871-B5B9-5356A03C6081}" type="slidenum">
              <a:rPr lang="en-GB" smtClean="0"/>
              <a:t>20</a:t>
            </a:fld>
            <a:endParaRPr lang="en-GB"/>
          </a:p>
        </p:txBody>
      </p:sp>
    </p:spTree>
    <p:extLst>
      <p:ext uri="{BB962C8B-B14F-4D97-AF65-F5344CB8AC3E}">
        <p14:creationId xmlns:p14="http://schemas.microsoft.com/office/powerpoint/2010/main" val="1827557591"/>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i="1">
                <a:effectLst/>
                <a:latin typeface="Avenir Next LT Pro" panose="020b0504020202020204" pitchFamily="34" charset="0"/>
                <a:ea typeface="MS Mincho" panose="02020609040205080304" pitchFamily="49" charset="-128"/>
                <a:cs typeface="Times New Roman" panose="02020603050405020304" pitchFamily="18" charset="0"/>
              </a:rPr>
              <a:t>Slides 21-22: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As we were coming in, we listened to / sang the song</a:t>
            </a:r>
            <a:r>
              <a:rPr lang="en-US" sz="1800" i="1">
                <a:effectLst/>
                <a:latin typeface="Avenir Next LT Pro" panose="020b0504020202020204" pitchFamily="34" charset="0"/>
                <a:ea typeface="MS Mincho" panose="02020609040205080304" pitchFamily="49" charset="-128"/>
                <a:cs typeface="Times New Roman" panose="02020603050405020304" pitchFamily="18" charset="0"/>
              </a:rPr>
              <a:t>: ‘God is so big, so strong and so mighty, there’s nothing that he cannot do’. I wonder which words tell us what God might be like? [explore together]</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6EB64D98-F5AF-4871-B5B9-5356A03C6081}" type="slidenum">
              <a:rPr lang="en-GB" smtClean="0"/>
              <a:t>21</a:t>
            </a:fld>
            <a:endParaRPr lang="en-GB"/>
          </a:p>
        </p:txBody>
      </p:sp>
    </p:spTree>
    <p:extLst>
      <p:ext uri="{BB962C8B-B14F-4D97-AF65-F5344CB8AC3E}">
        <p14:creationId xmlns:p14="http://schemas.microsoft.com/office/powerpoint/2010/main" val="3160742841"/>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 typeface="Symbol" panose="05050102010706020507" pitchFamily="18" charset="2"/>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23: </a:t>
            </a:r>
            <a:r>
              <a:rPr lang="en-US" sz="1800">
                <a:effectLst/>
                <a:latin typeface="Avenir Next LT Pro" panose="020b0504020202020204" pitchFamily="34" charset="0"/>
                <a:ea typeface="MS Mincho" panose="02020609040205080304" pitchFamily="49" charset="-128"/>
                <a:cs typeface="Times New Roman" panose="02020603050405020304" pitchFamily="18" charset="0"/>
              </a:rPr>
              <a:t>I wonder what other words we might think of?.....</a:t>
            </a:r>
            <a:r>
              <a:rPr lang="en-US" sz="1800" i="1">
                <a:effectLst/>
                <a:latin typeface="Avenir Next LT Pro" panose="020b0504020202020204" pitchFamily="34" charset="0"/>
                <a:ea typeface="MS Mincho" panose="02020609040205080304" pitchFamily="49" charset="-128"/>
                <a:cs typeface="Times New Roman" panose="02020603050405020304" pitchFamily="18" charset="0"/>
              </a:rPr>
              <a:t>[explore more together]</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EB64D98-F5AF-4871-B5B9-5356A03C6081}" type="slidenum">
              <a:rPr lang="en-GB" smtClean="0"/>
              <a:t>23</a:t>
            </a:fld>
            <a:endParaRPr lang="en-GB"/>
          </a:p>
        </p:txBody>
      </p:sp>
    </p:spTree>
    <p:extLst>
      <p:ext uri="{BB962C8B-B14F-4D97-AF65-F5344CB8AC3E}">
        <p14:creationId xmlns:p14="http://schemas.microsoft.com/office/powerpoint/2010/main" val="1277892435"/>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24: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This term, we’re thinking about the words in the prayer that Jesus taught to his friends – the prayer that Christians call the ‘Lord’s Prayer’.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6EB64D98-F5AF-4871-B5B9-5356A03C6081}" type="slidenum">
              <a:rPr lang="en-GB" smtClean="0"/>
              <a:t>24</a:t>
            </a:fld>
            <a:endParaRPr lang="en-GB"/>
          </a:p>
        </p:txBody>
      </p:sp>
    </p:spTree>
    <p:extLst>
      <p:ext uri="{BB962C8B-B14F-4D97-AF65-F5344CB8AC3E}">
        <p14:creationId xmlns:p14="http://schemas.microsoft.com/office/powerpoint/2010/main" val="841459595"/>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200" b="1">
                <a:effectLst/>
                <a:latin typeface="Avenir Next LT Pro" panose="020b0504020202020204" pitchFamily="34" charset="0"/>
                <a:ea typeface="MS Mincho" panose="02020609040205080304" pitchFamily="49" charset="-128"/>
                <a:cs typeface="Times New Roman" panose="02020603050405020304" pitchFamily="18" charset="0"/>
              </a:rPr>
              <a:t>Slide 25: </a:t>
            </a:r>
            <a:r>
              <a:rPr lang="en-GB" sz="1200">
                <a:effectLst/>
                <a:latin typeface="Avenir Next LT Pro" panose="020b0504020202020204" pitchFamily="34" charset="0"/>
                <a:ea typeface="MS Mincho" panose="02020609040205080304" pitchFamily="49" charset="-128"/>
                <a:cs typeface="Times New Roman" panose="02020603050405020304" pitchFamily="18" charset="0"/>
              </a:rPr>
              <a:t>Today we’re thinking about the line: ‘Hallowed be your name’. When people pray this line of the prayer, they are saying that God’s name is ‘holy’ [hallowed is an old word for ‘holy’]. But what does this word ‘holy’ mean? [share ideas together] Here’s a story about this….with one of the very first leaders of God’s people, Moses.</a:t>
            </a:r>
            <a:endParaRPr lang="en-GB" sz="12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25</a:t>
            </a:fld>
            <a:endParaRPr lang="en-US" altLang="en-US"/>
          </a:p>
        </p:txBody>
      </p:sp>
    </p:spTree>
    <p:extLst>
      <p:ext uri="{BB962C8B-B14F-4D97-AF65-F5344CB8AC3E}">
        <p14:creationId xmlns:p14="http://schemas.microsoft.com/office/powerpoint/2010/main" val="4179475667"/>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26:</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Before he led the people through the desert, and wrote down God’s Ten Commandments, Moses was a shepherd. One day when he was caring for his sheep, he saw a very strange sight…</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6EB64D98-F5AF-4871-B5B9-5356A03C6081}" type="slidenum">
              <a:rPr lang="en-GB" smtClean="0"/>
              <a:t>26</a:t>
            </a:fld>
            <a:endParaRPr lang="en-GB"/>
          </a:p>
        </p:txBody>
      </p:sp>
    </p:spTree>
    <p:extLst>
      <p:ext uri="{BB962C8B-B14F-4D97-AF65-F5344CB8AC3E}">
        <p14:creationId xmlns:p14="http://schemas.microsoft.com/office/powerpoint/2010/main" val="554170281"/>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27:</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A bush was on fire, all by itself…but it wasn’t burning up…Curious, Moses went to get a closer look and as he did so, he heard a voice: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6EB64D98-F5AF-4871-B5B9-5356A03C6081}" type="slidenum">
              <a:rPr lang="en-GB" smtClean="0"/>
              <a:t>27</a:t>
            </a:fld>
            <a:endParaRPr lang="en-GB"/>
          </a:p>
        </p:txBody>
      </p:sp>
    </p:spTree>
    <p:extLst>
      <p:ext uri="{BB962C8B-B14F-4D97-AF65-F5344CB8AC3E}">
        <p14:creationId xmlns:p14="http://schemas.microsoft.com/office/powerpoint/2010/main" val="2044049114"/>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28:</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‘Take your sandals off, Moses, because this ground is holy ground. I AM the Lord God, the God of your people from long ago – and I am sending you to rescue my people from Egypt and bring them to a new land where they will be safe and happy.’ </a:t>
            </a:r>
          </a:p>
          <a:p>
            <a:pPr marL="0" marR="0" lvl="0" indent="0" algn="l" defTabSz="914400" rtl="0" eaLnBrk="1" fontAlgn="auto" latinLnBrk="0" hangingPunct="1">
              <a:lnSpc>
                <a:spcPct val="100000"/>
              </a:lnSpc>
              <a:spcBef>
                <a:spcPct val="0"/>
              </a:spcBef>
              <a:spcAft>
                <a:spcPct val="0"/>
              </a:spcAft>
              <a:buClrTx/>
              <a:buSzTx/>
              <a:buFontTx/>
              <a:buNone/>
              <a:defRPr/>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Moses was terrified, but eventually, he found words to speak… ‘</a:t>
            </a:r>
            <a:r>
              <a:rPr lang="en-GB" sz="1800">
                <a:effectLst/>
                <a:latin typeface="Avenir Next LT Pro" panose="020b0504020202020204" pitchFamily="34" charset="0"/>
                <a:ea typeface="Times New Roman" panose="02020603050405020304" pitchFamily="18" charset="0"/>
                <a:cs typeface="Times New Roman" panose="02020603050405020304" pitchFamily="18" charset="0"/>
              </a:rPr>
              <a:t>But who shall I say you are, when they ask for your name?' Moses asked. And the voice replied, 'This is my name. I am Yahweh, which means 'I am who I am' and 'I will be who I will be'. Tell them that Yahweh, the 'I AM', has sent you. This is my name forever and by this name I will be remembered for all generations.’</a:t>
            </a:r>
            <a:r>
              <a:rPr lang="en-GB" sz="1800" i="1">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6EB64D98-F5AF-4871-B5B9-5356A03C6081}" type="slidenum">
              <a:rPr lang="en-GB" smtClean="0"/>
              <a:t>28</a:t>
            </a:fld>
            <a:endParaRPr lang="en-GB"/>
          </a:p>
        </p:txBody>
      </p:sp>
    </p:spTree>
    <p:extLst>
      <p:ext uri="{BB962C8B-B14F-4D97-AF65-F5344CB8AC3E}">
        <p14:creationId xmlns:p14="http://schemas.microsoft.com/office/powerpoint/2010/main" val="3165583227"/>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 typeface="Symbol" panose="05050102010706020507" pitchFamily="18" charset="2"/>
              <a:buNone/>
              <a:defRPr/>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29:</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This puzzling name ‘Yahweh’ (meaning ‘I Am Who I Am’ and ‘I will be who I will be’) was so important and precious to the Jewish people that they wouldn’t even write it down in full, in case the paper got damaged afterwards. It was so holy, so precious, that they would only speak it out loud on one day in the year. For them, the name JHWH was infinitely precious….it was a name that would last for infinity, forever and ever…</a:t>
            </a:r>
            <a:r>
              <a:rPr lang="en-GB" sz="1800"/>
              <a:t>..and a name that is greater than any other name or any other thing</a:t>
            </a: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It’s also a name that Christians use carefully and respectfully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[you might like to talk more about what this means]</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EB64D98-F5AF-4871-B5B9-5356A03C6081}" type="slidenum">
              <a:rPr lang="en-GB" smtClean="0"/>
              <a:t>29</a:t>
            </a:fld>
            <a:endParaRPr lang="en-GB"/>
          </a:p>
        </p:txBody>
      </p:sp>
    </p:spTree>
    <p:extLst>
      <p:ext uri="{BB962C8B-B14F-4D97-AF65-F5344CB8AC3E}">
        <p14:creationId xmlns:p14="http://schemas.microsoft.com/office/powerpoint/2010/main" val="1246541396"/>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1746" name="Slide Image Placeholder 1">
            <a:extLst>
              <a:ext uri="{FF2B5EF4-FFF2-40B4-BE49-F238E27FC236}">
                <a16:creationId xmlns:a16="http://schemas.microsoft.com/office/drawing/2014/main" id="{ABB10EAC-12DF-4CF0-A893-D1C69505C4B3}"/>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E3012A48-CC03-4B94-BC3E-9ECF0CF80575}"/>
              </a:ext>
            </a:extLst>
          </p:cNvPr>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30: Let’s wonder together…</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 I wonder what difference it makes for Christians to believe that God is ‘Holy’?....or to pray ‘Holy is your name?’….</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….and why it’s important to them to use God’s name carefully &amp; respectfully?....</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a:effectLst/>
                <a:latin typeface="Avenir Next LT Pro" panose="020b0504020202020204" pitchFamily="34" charset="0"/>
                <a:ea typeface="Calibri" panose="020f0502020204030204" pitchFamily="34" charset="0"/>
                <a:cs typeface="Times New Roman" panose="02020603050405020304" pitchFamily="18" charset="0"/>
              </a:rPr>
              <a:t>….I wonder what you think about these ideas?....</a:t>
            </a:r>
            <a:endParaRPr lang="en-GB" b="1">
              <a:ea typeface="+mn-ea"/>
            </a:endParaRPr>
          </a:p>
        </p:txBody>
      </p:sp>
      <p:sp>
        <p:nvSpPr>
          <p:cNvPr id="31748" name="Slide Number Placeholder 3">
            <a:extLst>
              <a:ext uri="{FF2B5EF4-FFF2-40B4-BE49-F238E27FC236}">
                <a16:creationId xmlns:a16="http://schemas.microsoft.com/office/drawing/2014/main" id="{452341B1-C386-4948-BFED-448FF2F5D7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itchFamily="34" charset="-128"/>
              </a:defRPr>
            </a:lvl1pPr>
            <a:lvl2pPr marL="742950" indent="-285750">
              <a:defRPr>
                <a:solidFill>
                  <a:schemeClr val="tx1"/>
                </a:solidFill>
                <a:latin typeface="Arial" panose="020b0604020202020204" pitchFamily="34" charset="0"/>
                <a:ea typeface="MS PGothic" pitchFamily="34" charset="-128"/>
              </a:defRPr>
            </a:lvl2pPr>
            <a:lvl3pPr marL="1143000" indent="-228600">
              <a:defRPr>
                <a:solidFill>
                  <a:schemeClr val="tx1"/>
                </a:solidFill>
                <a:latin typeface="Arial" panose="020b0604020202020204" pitchFamily="34" charset="0"/>
                <a:ea typeface="MS PGothic" pitchFamily="34" charset="-128"/>
              </a:defRPr>
            </a:lvl3pPr>
            <a:lvl4pPr marL="1600200" indent="-228600">
              <a:defRPr>
                <a:solidFill>
                  <a:schemeClr val="tx1"/>
                </a:solidFill>
                <a:latin typeface="Arial" panose="020b0604020202020204" pitchFamily="34" charset="0"/>
                <a:ea typeface="MS PGothic" pitchFamily="34" charset="-128"/>
              </a:defRPr>
            </a:lvl4pPr>
            <a:lvl5pPr marL="2057400" indent="-228600">
              <a:defRPr>
                <a:solidFill>
                  <a:schemeClr val="tx1"/>
                </a:solidFill>
                <a:latin typeface="Arial" panose="020b0604020202020204"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9pPr>
          </a:lstStyle>
          <a:p>
            <a:fld id="{98362BE3-5E1C-4E5F-B36D-F45299F304DD}" type="slidenum">
              <a:rPr lang="en-GB" altLang="en-US" smtClean="0"/>
              <a:t>30</a:t>
            </a:fld>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31: Responding (words for worship):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a:effectLst/>
                <a:latin typeface="Avenir Next LT Pro" panose="020b0504020202020204" pitchFamily="34" charset="0"/>
                <a:ea typeface="Calibri" panose="020f0502020204030204" pitchFamily="34" charset="0"/>
                <a:cs typeface="Times New Roman" panose="02020603050405020304" pitchFamily="18" charset="0"/>
              </a:rPr>
              <a:t>Let’s be still and quiet together now….</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We’ve been thinking today about how Christians pray ‘Holy is your name’…</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…and that they use God’s name carefully and respectfully…..</a:t>
            </a: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a:t>
            </a: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 wonder what’s so precious to you that you would be upset if someone treated it with disrespect?.....</a:t>
            </a:r>
          </a:p>
          <a:p>
            <a:pPr algn="ct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….when Christians pray ‘Holy is your name’, they are reminding themselves how amazing God is…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….that God’s name is the best name ever….</a:t>
            </a: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a:effectLst/>
                <a:latin typeface="Avenir Next LT Pro" panose="020b0504020202020204" pitchFamily="34" charset="0"/>
                <a:ea typeface="Calibri" panose="020f0502020204030204" pitchFamily="34" charset="0"/>
                <a:cs typeface="Times New Roman" panose="02020603050405020304" pitchFamily="18" charset="0"/>
              </a:rPr>
              <a:t>I’m going to give you a chance to just reflect on these things, or use the stillness as an opportunity for you to pray if this is something that you are comfortable with. You might want to use the words ‘Holy is your name’…. Or any of the other words we chose to describe God earlier…..</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6EB64D98-F5AF-4871-B5B9-5356A03C6081}" type="slidenum">
              <a:rPr lang="en-GB" smtClean="0"/>
              <a:t>31</a:t>
            </a:fld>
            <a:endParaRPr lang="en-GB"/>
          </a:p>
        </p:txBody>
      </p:sp>
    </p:spTree>
    <p:extLst>
      <p:ext uri="{BB962C8B-B14F-4D97-AF65-F5344CB8AC3E}">
        <p14:creationId xmlns:p14="http://schemas.microsoft.com/office/powerpoint/2010/main" val="1106058881"/>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50E262D3-91D1-4F84-A121-1AF73579FF54}"/>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11A2FCA2-8F81-4FA9-BB3E-40118CA8DBE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Sending: Slide 20</a:t>
            </a:r>
            <a:endParaRPr lang="en-GB" altLang="en-US" sz="1800">
              <a:latin typeface="Cambria" panose="02040503050406030204" pitchFamily="18" charset="0"/>
              <a:ea typeface="MS Mincho" panose="02020609040205080304" pitchFamily="49" charset="-128"/>
              <a:cs typeface="Times New Roman" panose="02020603050405020304" pitchFamily="18" charset="0"/>
            </a:endParaRPr>
          </a:p>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Leader:</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As we leave this place and time and go into the day ahead…</a:t>
            </a:r>
            <a:endParaRPr lang="en-GB" altLang="en-US" sz="1800">
              <a:latin typeface="Cambria" panose="02040503050406030204" pitchFamily="18" charset="0"/>
              <a:ea typeface="MS Mincho" panose="02020609040205080304" pitchFamily="49" charset="-128"/>
              <a:cs typeface="Times New Roman" panose="02020603050405020304" pitchFamily="18" charset="0"/>
            </a:endParaRPr>
          </a:p>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All:</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a:t>
            </a:r>
            <a:r>
              <a:rPr lang="en-GB" sz="1800" b="1" i="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Let’s remember to treat each others’ beliefs with respect.</a:t>
            </a:r>
            <a:endParaRPr lang="en-GB" altLang="en-US">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77A34AF5-DCFC-4C65-8867-A8690F31D8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itchFamily="34" charset="-128"/>
              </a:defRPr>
            </a:lvl1pPr>
            <a:lvl2pPr marL="742950" indent="-285750">
              <a:defRPr>
                <a:solidFill>
                  <a:schemeClr val="tx1"/>
                </a:solidFill>
                <a:latin typeface="Arial" panose="020b0604020202020204" pitchFamily="34" charset="0"/>
                <a:ea typeface="MS PGothic" pitchFamily="34" charset="-128"/>
              </a:defRPr>
            </a:lvl2pPr>
            <a:lvl3pPr marL="1143000" indent="-228600">
              <a:defRPr>
                <a:solidFill>
                  <a:schemeClr val="tx1"/>
                </a:solidFill>
                <a:latin typeface="Arial" panose="020b0604020202020204" pitchFamily="34" charset="0"/>
                <a:ea typeface="MS PGothic" pitchFamily="34" charset="-128"/>
              </a:defRPr>
            </a:lvl3pPr>
            <a:lvl4pPr marL="1600200" indent="-228600">
              <a:defRPr>
                <a:solidFill>
                  <a:schemeClr val="tx1"/>
                </a:solidFill>
                <a:latin typeface="Arial" panose="020b0604020202020204" pitchFamily="34" charset="0"/>
                <a:ea typeface="MS PGothic" pitchFamily="34" charset="-128"/>
              </a:defRPr>
            </a:lvl4pPr>
            <a:lvl5pPr marL="2057400" indent="-228600">
              <a:defRPr>
                <a:solidFill>
                  <a:schemeClr val="tx1"/>
                </a:solidFill>
                <a:latin typeface="Arial" panose="020b0604020202020204"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itchFamily="34" charset="-128"/>
              </a:defRPr>
            </a:lvl9pPr>
          </a:lstStyle>
          <a:p>
            <a:pPr eaLnBrk="0" hangingPunct="0"/>
            <a:fld id="{DA8D49C7-DD50-4A40-84A6-0E7B11DF7818}" type="slidenum">
              <a:rPr lang="en-US" altLang="en-US" smtClean="0">
                <a:solidFill>
                  <a:srgbClr val="000000"/>
                </a:solidFill>
              </a:rPr>
              <a:pPr eaLnBrk="0" hangingPunct="0"/>
              <a:t>32</a:t>
            </a:fld>
            <a:endParaRPr lang="en-US" altLang="en-US">
              <a:solidFill>
                <a:srgbClr val="000000"/>
              </a:solidFill>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D7B8A78-788A-446A-ADF2-0FA81F98F987}"/>
              </a:ext>
            </a:extLst>
          </p:cNvPr>
          <p:cNvSpPr>
            <a:spLocks noGrp="1"/>
          </p:cNvSpPr>
          <p:nvPr>
            <p:ph type="dt" sz="half" idx="10"/>
          </p:nvPr>
        </p:nvSpPr>
        <p:spPr/>
        <p:txBody>
          <a:bodyPr/>
          <a:lstStyle>
            <a:lvl1pPr>
              <a:defRPr/>
            </a:lvl1pPr>
          </a:lstStyle>
          <a:p>
            <a:pPr>
              <a:defRPr/>
            </a:pPr>
            <a:fld id="{0F74205D-DF64-4AE8-916A-F6721DFF92B2}" type="datetimeFigureOut">
              <a:rPr lang="en-US" altLang="en-US"/>
              <a:pPr>
                <a:defRPr/>
              </a:pPr>
              <a:t>12/14/2021</a:t>
            </a:fld>
            <a:endParaRPr lang="en-US" altLang="en-US"/>
          </a:p>
        </p:txBody>
      </p:sp>
      <p:sp>
        <p:nvSpPr>
          <p:cNvPr id="5" name="Footer Placeholder 4">
            <a:extLst>
              <a:ext uri="{FF2B5EF4-FFF2-40B4-BE49-F238E27FC236}">
                <a16:creationId xmlns:a16="http://schemas.microsoft.com/office/drawing/2014/main" id="{066C2423-DC03-45D4-B02B-B606C7436B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5C052B-19D3-45F2-8098-08FF1C134A10}"/>
              </a:ext>
            </a:extLst>
          </p:cNvPr>
          <p:cNvSpPr>
            <a:spLocks noGrp="1"/>
          </p:cNvSpPr>
          <p:nvPr>
            <p:ph type="sldNum" sz="quarter" idx="12"/>
          </p:nvPr>
        </p:nvSpPr>
        <p:spPr/>
        <p:txBody>
          <a:bodyPr/>
          <a:lstStyle>
            <a:lvl1pPr>
              <a:defRPr/>
            </a:lvl1pPr>
          </a:lstStyle>
          <a:p>
            <a:pPr>
              <a:defRPr/>
            </a:pPr>
            <a:fld id="{F7B1DE72-9B2A-45FC-8BA7-40A8E56D4C23}" type="slidenum">
              <a:rPr lang="en-US" altLang="en-US"/>
              <a:pPr>
                <a:defRPr/>
              </a:pPr>
              <a:t>‹#›</a:t>
            </a:fld>
            <a:endParaRPr lang="en-US" altLang="en-US"/>
          </a:p>
        </p:txBody>
      </p:sp>
    </p:spTree>
    <p:extLst>
      <p:ext uri="{BB962C8B-B14F-4D97-AF65-F5344CB8AC3E}">
        <p14:creationId xmlns:p14="http://schemas.microsoft.com/office/powerpoint/2010/main" val="87401266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4623F1F-D98A-4F70-BC1E-FCE605A94624}"/>
              </a:ext>
            </a:extLst>
          </p:cNvPr>
          <p:cNvSpPr>
            <a:spLocks noGrp="1"/>
          </p:cNvSpPr>
          <p:nvPr>
            <p:ph type="dt" sz="half" idx="10"/>
          </p:nvPr>
        </p:nvSpPr>
        <p:spPr/>
        <p:txBody>
          <a:bodyPr/>
          <a:lstStyle>
            <a:lvl1pPr>
              <a:defRPr/>
            </a:lvl1pPr>
          </a:lstStyle>
          <a:p>
            <a:pPr>
              <a:defRPr/>
            </a:pPr>
            <a:fld id="{50358FE8-6D31-40A3-8FFD-91F02F7F2E1E}" type="datetimeFigureOut">
              <a:rPr lang="en-US" altLang="en-US"/>
              <a:pPr>
                <a:defRPr/>
              </a:pPr>
              <a:t>12/14/2021</a:t>
            </a:fld>
            <a:endParaRPr lang="en-US" altLang="en-US"/>
          </a:p>
        </p:txBody>
      </p:sp>
      <p:sp>
        <p:nvSpPr>
          <p:cNvPr id="5" name="Footer Placeholder 4">
            <a:extLst>
              <a:ext uri="{FF2B5EF4-FFF2-40B4-BE49-F238E27FC236}">
                <a16:creationId xmlns:a16="http://schemas.microsoft.com/office/drawing/2014/main" id="{EF4A3D32-11EE-4F77-93C8-A41687CDFE2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13C5C3C-6B6B-43DE-B93A-FD6AD25E932E}"/>
              </a:ext>
            </a:extLst>
          </p:cNvPr>
          <p:cNvSpPr>
            <a:spLocks noGrp="1"/>
          </p:cNvSpPr>
          <p:nvPr>
            <p:ph type="sldNum" sz="quarter" idx="12"/>
          </p:nvPr>
        </p:nvSpPr>
        <p:spPr/>
        <p:txBody>
          <a:bodyPr/>
          <a:lstStyle>
            <a:lvl1pPr>
              <a:defRPr/>
            </a:lvl1pPr>
          </a:lstStyle>
          <a:p>
            <a:pPr>
              <a:defRPr/>
            </a:pPr>
            <a:fld id="{DB36126D-55F4-4BAF-9036-51CD0E14C8D3}" type="slidenum">
              <a:rPr lang="en-US" altLang="en-US"/>
              <a:pPr>
                <a:defRPr/>
              </a:pPr>
              <a:t>‹#›</a:t>
            </a:fld>
            <a:endParaRPr lang="en-US" altLang="en-US"/>
          </a:p>
        </p:txBody>
      </p:sp>
    </p:spTree>
    <p:extLst>
      <p:ext uri="{BB962C8B-B14F-4D97-AF65-F5344CB8AC3E}">
        <p14:creationId xmlns:p14="http://schemas.microsoft.com/office/powerpoint/2010/main" val="310227001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F22B5D0-DBC2-4359-A7D6-BB974CCA524F}"/>
              </a:ext>
            </a:extLst>
          </p:cNvPr>
          <p:cNvSpPr>
            <a:spLocks noGrp="1"/>
          </p:cNvSpPr>
          <p:nvPr>
            <p:ph type="dt" sz="half" idx="10"/>
          </p:nvPr>
        </p:nvSpPr>
        <p:spPr/>
        <p:txBody>
          <a:bodyPr/>
          <a:lstStyle>
            <a:lvl1pPr>
              <a:defRPr/>
            </a:lvl1pPr>
          </a:lstStyle>
          <a:p>
            <a:pPr>
              <a:defRPr/>
            </a:pPr>
            <a:fld id="{5A884C30-43C4-4568-A920-642A7FDF2D4F}" type="datetimeFigureOut">
              <a:rPr lang="en-US" altLang="en-US"/>
              <a:pPr>
                <a:defRPr/>
              </a:pPr>
              <a:t>12/14/2021</a:t>
            </a:fld>
            <a:endParaRPr lang="en-US" altLang="en-US"/>
          </a:p>
        </p:txBody>
      </p:sp>
      <p:sp>
        <p:nvSpPr>
          <p:cNvPr id="5" name="Footer Placeholder 4">
            <a:extLst>
              <a:ext uri="{FF2B5EF4-FFF2-40B4-BE49-F238E27FC236}">
                <a16:creationId xmlns:a16="http://schemas.microsoft.com/office/drawing/2014/main" id="{64582AF6-8FF5-46CE-9522-DC208FB9C67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C185DCB-429E-4B70-B070-9E65EFFEF7F3}"/>
              </a:ext>
            </a:extLst>
          </p:cNvPr>
          <p:cNvSpPr>
            <a:spLocks noGrp="1"/>
          </p:cNvSpPr>
          <p:nvPr>
            <p:ph type="sldNum" sz="quarter" idx="12"/>
          </p:nvPr>
        </p:nvSpPr>
        <p:spPr/>
        <p:txBody>
          <a:bodyPr/>
          <a:lstStyle>
            <a:lvl1pPr>
              <a:defRPr/>
            </a:lvl1pPr>
          </a:lstStyle>
          <a:p>
            <a:pPr>
              <a:defRPr/>
            </a:pPr>
            <a:fld id="{2EA9BA33-6AAA-4338-8552-C6D4172ECCF8}" type="slidenum">
              <a:rPr lang="en-US" altLang="en-US"/>
              <a:pPr>
                <a:defRPr/>
              </a:pPr>
              <a:t>‹#›</a:t>
            </a:fld>
            <a:endParaRPr lang="en-US" altLang="en-US"/>
          </a:p>
        </p:txBody>
      </p:sp>
    </p:spTree>
    <p:extLst>
      <p:ext uri="{BB962C8B-B14F-4D97-AF65-F5344CB8AC3E}">
        <p14:creationId xmlns:p14="http://schemas.microsoft.com/office/powerpoint/2010/main" val="152591483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4E0DEE5E-B143-45F6-9637-00050CD28564}"/>
              </a:ext>
            </a:extLst>
          </p:cNvPr>
          <p:cNvSpPr>
            <a:spLocks noGrp="1"/>
          </p:cNvSpPr>
          <p:nvPr>
            <p:ph type="dt" sz="half" idx="10"/>
          </p:nvPr>
        </p:nvSpPr>
        <p:spPr/>
        <p:txBody>
          <a:bodyPr/>
          <a:lstStyle>
            <a:lvl1pPr>
              <a:defRPr/>
            </a:lvl1pPr>
          </a:lstStyle>
          <a:p>
            <a:pPr>
              <a:defRPr/>
            </a:pPr>
            <a:fld id="{8322A81A-F9BD-4976-9653-6F28FE4468C1}" type="datetimeFigureOut">
              <a:rPr lang="en-US" altLang="en-US"/>
              <a:pPr>
                <a:defRPr/>
              </a:pPr>
              <a:t>12/14/2021</a:t>
            </a:fld>
            <a:endParaRPr lang="en-US" altLang="en-US"/>
          </a:p>
        </p:txBody>
      </p:sp>
      <p:sp>
        <p:nvSpPr>
          <p:cNvPr id="6" name="Footer Placeholder 4">
            <a:extLst>
              <a:ext uri="{FF2B5EF4-FFF2-40B4-BE49-F238E27FC236}">
                <a16:creationId xmlns:a16="http://schemas.microsoft.com/office/drawing/2014/main" id="{AB56C683-7194-4202-BA95-4E351E52EFE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087CEB8-7D68-4F00-9D2C-6719EADDCA4C}"/>
              </a:ext>
            </a:extLst>
          </p:cNvPr>
          <p:cNvSpPr>
            <a:spLocks noGrp="1"/>
          </p:cNvSpPr>
          <p:nvPr>
            <p:ph type="sldNum" sz="quarter" idx="12"/>
          </p:nvPr>
        </p:nvSpPr>
        <p:spPr/>
        <p:txBody>
          <a:bodyPr/>
          <a:lstStyle>
            <a:lvl1pPr>
              <a:defRPr/>
            </a:lvl1pPr>
          </a:lstStyle>
          <a:p>
            <a:pPr>
              <a:defRPr/>
            </a:pPr>
            <a:fld id="{9ECCC47B-4318-4F3D-9244-F630EDD28871}" type="slidenum">
              <a:rPr lang="en-US" altLang="en-US"/>
              <a:pPr>
                <a:defRPr/>
              </a:pPr>
              <a:t>‹#›</a:t>
            </a:fld>
            <a:endParaRPr lang="en-US" altLang="en-US"/>
          </a:p>
        </p:txBody>
      </p:sp>
    </p:spTree>
    <p:extLst>
      <p:ext uri="{BB962C8B-B14F-4D97-AF65-F5344CB8AC3E}">
        <p14:creationId xmlns:p14="http://schemas.microsoft.com/office/powerpoint/2010/main" val="408093511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771935C6-C019-4EF8-9636-71CF75669FBB}"/>
              </a:ext>
            </a:extLst>
          </p:cNvPr>
          <p:cNvSpPr>
            <a:spLocks noGrp="1"/>
          </p:cNvSpPr>
          <p:nvPr>
            <p:ph type="dt" sz="half" idx="10"/>
          </p:nvPr>
        </p:nvSpPr>
        <p:spPr/>
        <p:txBody>
          <a:bodyPr/>
          <a:lstStyle>
            <a:lvl1pPr>
              <a:defRPr/>
            </a:lvl1pPr>
          </a:lstStyle>
          <a:p>
            <a:pPr>
              <a:defRPr/>
            </a:pPr>
            <a:fld id="{6C319FBD-5CAB-4503-A99B-3D8EFBE1C3E7}" type="datetimeFigureOut">
              <a:rPr lang="en-US" altLang="en-US"/>
              <a:pPr>
                <a:defRPr/>
              </a:pPr>
              <a:t>12/14/2021</a:t>
            </a:fld>
            <a:endParaRPr lang="en-US" altLang="en-US"/>
          </a:p>
        </p:txBody>
      </p:sp>
      <p:sp>
        <p:nvSpPr>
          <p:cNvPr id="8" name="Footer Placeholder 4">
            <a:extLst>
              <a:ext uri="{FF2B5EF4-FFF2-40B4-BE49-F238E27FC236}">
                <a16:creationId xmlns:a16="http://schemas.microsoft.com/office/drawing/2014/main" id="{695EDC78-F896-4BA4-8281-3FE72D1BFD7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9A63C1A-15BC-48E1-97DE-A6511B19E836}"/>
              </a:ext>
            </a:extLst>
          </p:cNvPr>
          <p:cNvSpPr>
            <a:spLocks noGrp="1"/>
          </p:cNvSpPr>
          <p:nvPr>
            <p:ph type="sldNum" sz="quarter" idx="12"/>
          </p:nvPr>
        </p:nvSpPr>
        <p:spPr/>
        <p:txBody>
          <a:bodyPr/>
          <a:lstStyle>
            <a:lvl1pPr>
              <a:defRPr/>
            </a:lvl1pPr>
          </a:lstStyle>
          <a:p>
            <a:pPr>
              <a:defRPr/>
            </a:pPr>
            <a:fld id="{F42D5D6A-2ABC-47AA-9F87-8DE089ED645D}" type="slidenum">
              <a:rPr lang="en-US" altLang="en-US"/>
              <a:pPr>
                <a:defRPr/>
              </a:pPr>
              <a:t>‹#›</a:t>
            </a:fld>
            <a:endParaRPr lang="en-US" altLang="en-US"/>
          </a:p>
        </p:txBody>
      </p:sp>
    </p:spTree>
    <p:extLst>
      <p:ext uri="{BB962C8B-B14F-4D97-AF65-F5344CB8AC3E}">
        <p14:creationId xmlns:p14="http://schemas.microsoft.com/office/powerpoint/2010/main" val="23342632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E42574B9-E771-42D5-90DE-BF48B6C354DD}"/>
              </a:ext>
            </a:extLst>
          </p:cNvPr>
          <p:cNvSpPr>
            <a:spLocks noGrp="1"/>
          </p:cNvSpPr>
          <p:nvPr>
            <p:ph type="dt" sz="half" idx="10"/>
          </p:nvPr>
        </p:nvSpPr>
        <p:spPr/>
        <p:txBody>
          <a:bodyPr/>
          <a:lstStyle>
            <a:lvl1pPr>
              <a:defRPr/>
            </a:lvl1pPr>
          </a:lstStyle>
          <a:p>
            <a:pPr>
              <a:defRPr/>
            </a:pPr>
            <a:fld id="{79D2652D-7599-4FA5-8041-C1DAC6CA3581}" type="datetimeFigureOut">
              <a:rPr lang="en-US" altLang="en-US"/>
              <a:pPr>
                <a:defRPr/>
              </a:pPr>
              <a:t>12/14/2021</a:t>
            </a:fld>
            <a:endParaRPr lang="en-US" altLang="en-US"/>
          </a:p>
        </p:txBody>
      </p:sp>
      <p:sp>
        <p:nvSpPr>
          <p:cNvPr id="4" name="Footer Placeholder 4">
            <a:extLst>
              <a:ext uri="{FF2B5EF4-FFF2-40B4-BE49-F238E27FC236}">
                <a16:creationId xmlns:a16="http://schemas.microsoft.com/office/drawing/2014/main" id="{A4FFA344-9CCD-4F67-96B8-09516AFC1635}"/>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E3EDDF8-848C-4782-98F4-7E4DFBDB7367}"/>
              </a:ext>
            </a:extLst>
          </p:cNvPr>
          <p:cNvSpPr>
            <a:spLocks noGrp="1"/>
          </p:cNvSpPr>
          <p:nvPr>
            <p:ph type="sldNum" sz="quarter" idx="12"/>
          </p:nvPr>
        </p:nvSpPr>
        <p:spPr/>
        <p:txBody>
          <a:bodyPr/>
          <a:lstStyle>
            <a:lvl1pPr>
              <a:defRPr/>
            </a:lvl1pPr>
          </a:lstStyle>
          <a:p>
            <a:pPr>
              <a:defRPr/>
            </a:pPr>
            <a:fld id="{56D89A5D-3C8C-46DF-842E-EB20F42A70C4}" type="slidenum">
              <a:rPr lang="en-US" altLang="en-US"/>
              <a:pPr>
                <a:defRPr/>
              </a:pPr>
              <a:t>‹#›</a:t>
            </a:fld>
            <a:endParaRPr lang="en-US" altLang="en-US"/>
          </a:p>
        </p:txBody>
      </p:sp>
    </p:spTree>
    <p:extLst>
      <p:ext uri="{BB962C8B-B14F-4D97-AF65-F5344CB8AC3E}">
        <p14:creationId xmlns:p14="http://schemas.microsoft.com/office/powerpoint/2010/main" val="370199933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22FFBB25-6FA4-4415-A344-B50921C7FC37}"/>
              </a:ext>
            </a:extLst>
          </p:cNvPr>
          <p:cNvSpPr>
            <a:spLocks noGrp="1"/>
          </p:cNvSpPr>
          <p:nvPr>
            <p:ph type="dt" sz="half" idx="10"/>
          </p:nvPr>
        </p:nvSpPr>
        <p:spPr/>
        <p:txBody>
          <a:bodyPr/>
          <a:lstStyle>
            <a:lvl1pPr>
              <a:defRPr/>
            </a:lvl1pPr>
          </a:lstStyle>
          <a:p>
            <a:pPr>
              <a:defRPr/>
            </a:pPr>
            <a:fld id="{93E703DC-210D-478D-AFA7-11927C99DD87}" type="datetimeFigureOut">
              <a:rPr lang="en-US" altLang="en-US"/>
              <a:pPr>
                <a:defRPr/>
              </a:pPr>
              <a:t>12/14/2021</a:t>
            </a:fld>
            <a:endParaRPr lang="en-US" altLang="en-US"/>
          </a:p>
        </p:txBody>
      </p:sp>
      <p:sp>
        <p:nvSpPr>
          <p:cNvPr id="3" name="Footer Placeholder 4">
            <a:extLst>
              <a:ext uri="{FF2B5EF4-FFF2-40B4-BE49-F238E27FC236}">
                <a16:creationId xmlns:a16="http://schemas.microsoft.com/office/drawing/2014/main" id="{85D8B679-7CC6-4531-8881-D9DDCFA5FDF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F307CD3-4966-4D05-8833-C958E292EA30}"/>
              </a:ext>
            </a:extLst>
          </p:cNvPr>
          <p:cNvSpPr>
            <a:spLocks noGrp="1"/>
          </p:cNvSpPr>
          <p:nvPr>
            <p:ph type="sldNum" sz="quarter" idx="12"/>
          </p:nvPr>
        </p:nvSpPr>
        <p:spPr/>
        <p:txBody>
          <a:bodyPr/>
          <a:lstStyle>
            <a:lvl1pPr>
              <a:defRPr/>
            </a:lvl1pPr>
          </a:lstStyle>
          <a:p>
            <a:pPr>
              <a:defRPr/>
            </a:pPr>
            <a:fld id="{7F9E118E-F3AD-4D07-B3C3-9FB83CA32AC1}" type="slidenum">
              <a:rPr lang="en-US" altLang="en-US"/>
              <a:pPr>
                <a:defRPr/>
              </a:pPr>
              <a:t>‹#›</a:t>
            </a:fld>
            <a:endParaRPr lang="en-US" altLang="en-US"/>
          </a:p>
        </p:txBody>
      </p:sp>
    </p:spTree>
    <p:extLst>
      <p:ext uri="{BB962C8B-B14F-4D97-AF65-F5344CB8AC3E}">
        <p14:creationId xmlns:p14="http://schemas.microsoft.com/office/powerpoint/2010/main" val="148712327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036C23EC-DBEA-4FFA-BCF5-AC81B9761A3E}"/>
              </a:ext>
            </a:extLst>
          </p:cNvPr>
          <p:cNvSpPr>
            <a:spLocks noGrp="1"/>
          </p:cNvSpPr>
          <p:nvPr>
            <p:ph type="dt" sz="half" idx="10"/>
          </p:nvPr>
        </p:nvSpPr>
        <p:spPr/>
        <p:txBody>
          <a:bodyPr/>
          <a:lstStyle>
            <a:lvl1pPr>
              <a:defRPr/>
            </a:lvl1pPr>
          </a:lstStyle>
          <a:p>
            <a:pPr>
              <a:defRPr/>
            </a:pPr>
            <a:fld id="{DC4CF33C-8E8C-4BBB-AECA-8EB8E5373339}" type="datetimeFigureOut">
              <a:rPr lang="en-US" altLang="en-US"/>
              <a:pPr>
                <a:defRPr/>
              </a:pPr>
              <a:t>12/14/2021</a:t>
            </a:fld>
            <a:endParaRPr lang="en-US" altLang="en-US"/>
          </a:p>
        </p:txBody>
      </p:sp>
      <p:sp>
        <p:nvSpPr>
          <p:cNvPr id="6" name="Footer Placeholder 4">
            <a:extLst>
              <a:ext uri="{FF2B5EF4-FFF2-40B4-BE49-F238E27FC236}">
                <a16:creationId xmlns:a16="http://schemas.microsoft.com/office/drawing/2014/main" id="{53F1292F-38A5-415B-BA6F-4F303A2CF88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9CE9428-194D-4C71-ADF3-7307A36BD0A3}"/>
              </a:ext>
            </a:extLst>
          </p:cNvPr>
          <p:cNvSpPr>
            <a:spLocks noGrp="1"/>
          </p:cNvSpPr>
          <p:nvPr>
            <p:ph type="sldNum" sz="quarter" idx="12"/>
          </p:nvPr>
        </p:nvSpPr>
        <p:spPr/>
        <p:txBody>
          <a:bodyPr/>
          <a:lstStyle>
            <a:lvl1pPr>
              <a:defRPr/>
            </a:lvl1pPr>
          </a:lstStyle>
          <a:p>
            <a:pPr>
              <a:defRPr/>
            </a:pPr>
            <a:fld id="{DB7CC76B-855B-4730-90A1-52B03FBB3329}" type="slidenum">
              <a:rPr lang="en-US" altLang="en-US"/>
              <a:pPr>
                <a:defRPr/>
              </a:pPr>
              <a:t>‹#›</a:t>
            </a:fld>
            <a:endParaRPr lang="en-US" altLang="en-US"/>
          </a:p>
        </p:txBody>
      </p:sp>
    </p:spTree>
    <p:extLst>
      <p:ext uri="{BB962C8B-B14F-4D97-AF65-F5344CB8AC3E}">
        <p14:creationId xmlns:p14="http://schemas.microsoft.com/office/powerpoint/2010/main" val="11570274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5895A5E1-186A-4346-9A4B-2D35B8637D07}"/>
              </a:ext>
            </a:extLst>
          </p:cNvPr>
          <p:cNvSpPr>
            <a:spLocks noGrp="1"/>
          </p:cNvSpPr>
          <p:nvPr>
            <p:ph type="dt" sz="half" idx="10"/>
          </p:nvPr>
        </p:nvSpPr>
        <p:spPr/>
        <p:txBody>
          <a:bodyPr/>
          <a:lstStyle>
            <a:lvl1pPr>
              <a:defRPr/>
            </a:lvl1pPr>
          </a:lstStyle>
          <a:p>
            <a:pPr>
              <a:defRPr/>
            </a:pPr>
            <a:fld id="{7ED46BF0-80E6-4BDD-BEC8-28AD0B82EFC6}" type="datetimeFigureOut">
              <a:rPr lang="en-US" altLang="en-US"/>
              <a:pPr>
                <a:defRPr/>
              </a:pPr>
              <a:t>12/14/2021</a:t>
            </a:fld>
            <a:endParaRPr lang="en-US" altLang="en-US"/>
          </a:p>
        </p:txBody>
      </p:sp>
      <p:sp>
        <p:nvSpPr>
          <p:cNvPr id="6" name="Footer Placeholder 4">
            <a:extLst>
              <a:ext uri="{FF2B5EF4-FFF2-40B4-BE49-F238E27FC236}">
                <a16:creationId xmlns:a16="http://schemas.microsoft.com/office/drawing/2014/main" id="{0347A01E-EED9-42B9-B573-3926DEAA2F6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391573B-324D-46FD-9E74-DA0422D594A9}"/>
              </a:ext>
            </a:extLst>
          </p:cNvPr>
          <p:cNvSpPr>
            <a:spLocks noGrp="1"/>
          </p:cNvSpPr>
          <p:nvPr>
            <p:ph type="sldNum" sz="quarter" idx="12"/>
          </p:nvPr>
        </p:nvSpPr>
        <p:spPr/>
        <p:txBody>
          <a:bodyPr/>
          <a:lstStyle>
            <a:lvl1pPr>
              <a:defRPr/>
            </a:lvl1pPr>
          </a:lstStyle>
          <a:p>
            <a:pPr>
              <a:defRPr/>
            </a:pPr>
            <a:fld id="{52974AEA-5A0E-49A7-837B-45E01FE2101D}" type="slidenum">
              <a:rPr lang="en-US" altLang="en-US"/>
              <a:pPr>
                <a:defRPr/>
              </a:pPr>
              <a:t>‹#›</a:t>
            </a:fld>
            <a:endParaRPr lang="en-US" altLang="en-US"/>
          </a:p>
        </p:txBody>
      </p:sp>
    </p:spTree>
    <p:extLst>
      <p:ext uri="{BB962C8B-B14F-4D97-AF65-F5344CB8AC3E}">
        <p14:creationId xmlns:p14="http://schemas.microsoft.com/office/powerpoint/2010/main" val="115519035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F8757DC-12C2-4C3D-98B4-9F14E3A0F752}"/>
              </a:ext>
            </a:extLst>
          </p:cNvPr>
          <p:cNvSpPr>
            <a:spLocks noGrp="1"/>
          </p:cNvSpPr>
          <p:nvPr>
            <p:ph type="dt" sz="half" idx="10"/>
          </p:nvPr>
        </p:nvSpPr>
        <p:spPr/>
        <p:txBody>
          <a:bodyPr/>
          <a:lstStyle>
            <a:lvl1pPr>
              <a:defRPr/>
            </a:lvl1pPr>
          </a:lstStyle>
          <a:p>
            <a:pPr>
              <a:defRPr/>
            </a:pPr>
            <a:fld id="{87699AC2-1405-4703-93E2-7D7AD8F6F153}" type="datetimeFigureOut">
              <a:rPr lang="en-US" altLang="en-US"/>
              <a:pPr>
                <a:defRPr/>
              </a:pPr>
              <a:t>12/14/2021</a:t>
            </a:fld>
            <a:endParaRPr lang="en-US" altLang="en-US"/>
          </a:p>
        </p:txBody>
      </p:sp>
      <p:sp>
        <p:nvSpPr>
          <p:cNvPr id="5" name="Footer Placeholder 4">
            <a:extLst>
              <a:ext uri="{FF2B5EF4-FFF2-40B4-BE49-F238E27FC236}">
                <a16:creationId xmlns:a16="http://schemas.microsoft.com/office/drawing/2014/main" id="{8E3DFACF-5026-4236-B50B-B08C0ABD11D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BB8A3C4-839A-410D-B005-A3CF7140C423}"/>
              </a:ext>
            </a:extLst>
          </p:cNvPr>
          <p:cNvSpPr>
            <a:spLocks noGrp="1"/>
          </p:cNvSpPr>
          <p:nvPr>
            <p:ph type="sldNum" sz="quarter" idx="12"/>
          </p:nvPr>
        </p:nvSpPr>
        <p:spPr/>
        <p:txBody>
          <a:bodyPr/>
          <a:lstStyle>
            <a:lvl1pPr>
              <a:defRPr/>
            </a:lvl1pPr>
          </a:lstStyle>
          <a:p>
            <a:pPr>
              <a:defRPr/>
            </a:pPr>
            <a:fld id="{8B5D0933-44D4-4DDB-BE5B-EEA33825C5A1}" type="slidenum">
              <a:rPr lang="en-US" altLang="en-US"/>
              <a:pPr>
                <a:defRPr/>
              </a:pPr>
              <a:t>‹#›</a:t>
            </a:fld>
            <a:endParaRPr lang="en-US" altLang="en-US"/>
          </a:p>
        </p:txBody>
      </p:sp>
    </p:spTree>
    <p:extLst>
      <p:ext uri="{BB962C8B-B14F-4D97-AF65-F5344CB8AC3E}">
        <p14:creationId xmlns:p14="http://schemas.microsoft.com/office/powerpoint/2010/main" val="159269664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A38DB6B-2756-450F-81B8-1EFDF514A160}"/>
              </a:ext>
            </a:extLst>
          </p:cNvPr>
          <p:cNvSpPr>
            <a:spLocks noGrp="1"/>
          </p:cNvSpPr>
          <p:nvPr>
            <p:ph type="dt" sz="half" idx="10"/>
          </p:nvPr>
        </p:nvSpPr>
        <p:spPr/>
        <p:txBody>
          <a:bodyPr/>
          <a:lstStyle>
            <a:lvl1pPr>
              <a:defRPr/>
            </a:lvl1pPr>
          </a:lstStyle>
          <a:p>
            <a:pPr>
              <a:defRPr/>
            </a:pPr>
            <a:fld id="{4BB636F4-FF0F-4449-9BBC-218B3D9385A7}" type="datetimeFigureOut">
              <a:rPr lang="en-US" altLang="en-US"/>
              <a:pPr>
                <a:defRPr/>
              </a:pPr>
              <a:t>12/14/2021</a:t>
            </a:fld>
            <a:endParaRPr lang="en-US" altLang="en-US"/>
          </a:p>
        </p:txBody>
      </p:sp>
      <p:sp>
        <p:nvSpPr>
          <p:cNvPr id="5" name="Footer Placeholder 4">
            <a:extLst>
              <a:ext uri="{FF2B5EF4-FFF2-40B4-BE49-F238E27FC236}">
                <a16:creationId xmlns:a16="http://schemas.microsoft.com/office/drawing/2014/main" id="{28E9F030-DE46-457D-A1F8-58EE4F56C50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A9380FA-2335-4D91-AB54-665B706AB7F0}"/>
              </a:ext>
            </a:extLst>
          </p:cNvPr>
          <p:cNvSpPr>
            <a:spLocks noGrp="1"/>
          </p:cNvSpPr>
          <p:nvPr>
            <p:ph type="sldNum" sz="quarter" idx="12"/>
          </p:nvPr>
        </p:nvSpPr>
        <p:spPr/>
        <p:txBody>
          <a:bodyPr/>
          <a:lstStyle>
            <a:lvl1pPr>
              <a:defRPr/>
            </a:lvl1pPr>
          </a:lstStyle>
          <a:p>
            <a:pPr>
              <a:defRPr/>
            </a:pPr>
            <a:fld id="{B500B948-2492-4E7A-8A01-6681DD3092E8}" type="slidenum">
              <a:rPr lang="en-US" altLang="en-US"/>
              <a:pPr>
                <a:defRPr/>
              </a:pPr>
              <a:t>‹#›</a:t>
            </a:fld>
            <a:endParaRPr lang="en-US" altLang="en-US"/>
          </a:p>
        </p:txBody>
      </p:sp>
    </p:spTree>
    <p:extLst>
      <p:ext uri="{BB962C8B-B14F-4D97-AF65-F5344CB8AC3E}">
        <p14:creationId xmlns:p14="http://schemas.microsoft.com/office/powerpoint/2010/main" val="145036686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94EBD95-8329-4E6C-85FB-035A571AA6E5}"/>
              </a:ext>
            </a:extLst>
          </p:cNvPr>
          <p:cNvSpPr>
            <a:spLocks noGrp="1"/>
          </p:cNvSpPr>
          <p:nvPr>
            <p:ph type="dt" sz="half" idx="10"/>
          </p:nvPr>
        </p:nvSpPr>
        <p:spPr/>
        <p:txBody>
          <a:bodyPr/>
          <a:lstStyle>
            <a:lvl1pPr>
              <a:defRPr smtClean="0"/>
            </a:lvl1pPr>
          </a:lstStyle>
          <a:p>
            <a:pPr>
              <a:defRPr/>
            </a:pPr>
            <a:fld id="{536CF5F4-4787-4BE5-AC87-55C1E65967CB}"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DF4C137D-86BB-41BF-A6ED-42D94823B93A}"/>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64DCC290-1667-4E14-89A1-2F9D2B6A1C20}"/>
              </a:ext>
            </a:extLst>
          </p:cNvPr>
          <p:cNvSpPr>
            <a:spLocks noGrp="1"/>
          </p:cNvSpPr>
          <p:nvPr>
            <p:ph type="sldNum" sz="quarter" idx="12"/>
          </p:nvPr>
        </p:nvSpPr>
        <p:spPr/>
        <p:txBody>
          <a:bodyPr/>
          <a:lstStyle>
            <a:lvl1pPr>
              <a:defRPr smtClean="0"/>
            </a:lvl1pPr>
          </a:lstStyle>
          <a:p>
            <a:pPr>
              <a:defRPr/>
            </a:pPr>
            <a:fld id="{AB681492-2743-4543-BC54-CBDBCF0DCDC1}" type="slidenum">
              <a:rPr lang="en-GB" altLang="en-US"/>
              <a:pPr>
                <a:defRPr/>
              </a:pPr>
              <a:t>‹#›</a:t>
            </a:fld>
            <a:endParaRPr lang="en-GB" altLang="en-US"/>
          </a:p>
        </p:txBody>
      </p:sp>
    </p:spTree>
    <p:extLst>
      <p:ext uri="{BB962C8B-B14F-4D97-AF65-F5344CB8AC3E}">
        <p14:creationId xmlns:p14="http://schemas.microsoft.com/office/powerpoint/2010/main" val="256368904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CE617B-EFF7-4FE9-9326-4B4C634EF013}"/>
              </a:ext>
            </a:extLst>
          </p:cNvPr>
          <p:cNvSpPr>
            <a:spLocks noGrp="1"/>
          </p:cNvSpPr>
          <p:nvPr>
            <p:ph type="dt" sz="half" idx="10"/>
          </p:nvPr>
        </p:nvSpPr>
        <p:spPr/>
        <p:txBody>
          <a:bodyPr/>
          <a:lstStyle>
            <a:lvl1pPr>
              <a:defRPr smtClean="0"/>
            </a:lvl1pPr>
          </a:lstStyle>
          <a:p>
            <a:pPr>
              <a:defRPr/>
            </a:pPr>
            <a:fld id="{4759BFEA-3B31-4362-BADD-AA55D5762E65}"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9CA37AFD-2901-4F76-8A5F-3ECCB1446529}"/>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93778BB9-5800-4AFC-A625-553BAF3CA390}"/>
              </a:ext>
            </a:extLst>
          </p:cNvPr>
          <p:cNvSpPr>
            <a:spLocks noGrp="1"/>
          </p:cNvSpPr>
          <p:nvPr>
            <p:ph type="sldNum" sz="quarter" idx="12"/>
          </p:nvPr>
        </p:nvSpPr>
        <p:spPr/>
        <p:txBody>
          <a:bodyPr/>
          <a:lstStyle>
            <a:lvl1pPr>
              <a:defRPr smtClean="0"/>
            </a:lvl1pPr>
          </a:lstStyle>
          <a:p>
            <a:pPr>
              <a:defRPr/>
            </a:pPr>
            <a:fld id="{5C7581EB-8A1F-41F4-AF1E-BB8E03E9EC74}" type="slidenum">
              <a:rPr lang="en-GB" altLang="en-US"/>
              <a:pPr>
                <a:defRPr/>
              </a:pPr>
              <a:t>‹#›</a:t>
            </a:fld>
            <a:endParaRPr lang="en-GB" altLang="en-US"/>
          </a:p>
        </p:txBody>
      </p:sp>
    </p:spTree>
    <p:extLst>
      <p:ext uri="{BB962C8B-B14F-4D97-AF65-F5344CB8AC3E}">
        <p14:creationId xmlns:p14="http://schemas.microsoft.com/office/powerpoint/2010/main" val="168893736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4A3672-34B3-4A9E-BCA4-B8B7E10E6571}"/>
              </a:ext>
            </a:extLst>
          </p:cNvPr>
          <p:cNvSpPr>
            <a:spLocks noGrp="1"/>
          </p:cNvSpPr>
          <p:nvPr>
            <p:ph type="dt" sz="half" idx="10"/>
          </p:nvPr>
        </p:nvSpPr>
        <p:spPr/>
        <p:txBody>
          <a:bodyPr/>
          <a:lstStyle>
            <a:lvl1pPr>
              <a:defRPr smtClean="0"/>
            </a:lvl1pPr>
          </a:lstStyle>
          <a:p>
            <a:pPr>
              <a:defRPr/>
            </a:pPr>
            <a:fld id="{CC143FB7-5937-4207-AA53-967C849E9A6F}"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CB4C826E-6141-4293-86DD-F40DB1ED40A6}"/>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5A547B9C-C32F-4E0A-A9B3-5B436BF7BFA0}"/>
              </a:ext>
            </a:extLst>
          </p:cNvPr>
          <p:cNvSpPr>
            <a:spLocks noGrp="1"/>
          </p:cNvSpPr>
          <p:nvPr>
            <p:ph type="sldNum" sz="quarter" idx="12"/>
          </p:nvPr>
        </p:nvSpPr>
        <p:spPr/>
        <p:txBody>
          <a:bodyPr/>
          <a:lstStyle>
            <a:lvl1pPr>
              <a:defRPr smtClean="0"/>
            </a:lvl1pPr>
          </a:lstStyle>
          <a:p>
            <a:pPr>
              <a:defRPr/>
            </a:pPr>
            <a:fld id="{0599CC9C-C3AC-4E8B-A60E-879D60E47ACD}" type="slidenum">
              <a:rPr lang="en-GB" altLang="en-US"/>
              <a:pPr>
                <a:defRPr/>
              </a:pPr>
              <a:t>‹#›</a:t>
            </a:fld>
            <a:endParaRPr lang="en-GB" altLang="en-US"/>
          </a:p>
        </p:txBody>
      </p:sp>
    </p:spTree>
    <p:extLst>
      <p:ext uri="{BB962C8B-B14F-4D97-AF65-F5344CB8AC3E}">
        <p14:creationId xmlns:p14="http://schemas.microsoft.com/office/powerpoint/2010/main" val="234980448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5E3679BE-D303-4919-86F1-AF9EF7BEA6A4}"/>
              </a:ext>
            </a:extLst>
          </p:cNvPr>
          <p:cNvSpPr>
            <a:spLocks noGrp="1"/>
          </p:cNvSpPr>
          <p:nvPr>
            <p:ph type="dt" sz="half" idx="10"/>
          </p:nvPr>
        </p:nvSpPr>
        <p:spPr/>
        <p:txBody>
          <a:bodyPr/>
          <a:lstStyle>
            <a:lvl1pPr>
              <a:defRPr smtClean="0"/>
            </a:lvl1pPr>
          </a:lstStyle>
          <a:p>
            <a:pPr>
              <a:defRPr/>
            </a:pPr>
            <a:fld id="{B85E7A8A-64D1-4D69-9E87-118088E14C5B}" type="datetimeFigureOut">
              <a:rPr lang="en-US" altLang="en-US"/>
              <a:pPr>
                <a:defRPr/>
              </a:pPr>
              <a:t>12/14/2021</a:t>
            </a:fld>
            <a:endParaRPr lang="en-GB" altLang="en-US"/>
          </a:p>
        </p:txBody>
      </p:sp>
      <p:sp>
        <p:nvSpPr>
          <p:cNvPr id="6" name="Footer Placeholder 4">
            <a:extLst>
              <a:ext uri="{FF2B5EF4-FFF2-40B4-BE49-F238E27FC236}">
                <a16:creationId xmlns:a16="http://schemas.microsoft.com/office/drawing/2014/main" id="{B0A0FA26-6A07-4FA2-AA6F-491AF3EE3653}"/>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7" name="Slide Number Placeholder 5">
            <a:extLst>
              <a:ext uri="{FF2B5EF4-FFF2-40B4-BE49-F238E27FC236}">
                <a16:creationId xmlns:a16="http://schemas.microsoft.com/office/drawing/2014/main" id="{1AC4ED76-09CC-4FC9-A114-E6BEA324DB81}"/>
              </a:ext>
            </a:extLst>
          </p:cNvPr>
          <p:cNvSpPr>
            <a:spLocks noGrp="1"/>
          </p:cNvSpPr>
          <p:nvPr>
            <p:ph type="sldNum" sz="quarter" idx="12"/>
          </p:nvPr>
        </p:nvSpPr>
        <p:spPr/>
        <p:txBody>
          <a:bodyPr/>
          <a:lstStyle>
            <a:lvl1pPr>
              <a:defRPr smtClean="0"/>
            </a:lvl1pPr>
          </a:lstStyle>
          <a:p>
            <a:pPr>
              <a:defRPr/>
            </a:pPr>
            <a:fld id="{A743E2A6-38F2-48BC-94AE-C293619D1B4F}" type="slidenum">
              <a:rPr lang="en-GB" altLang="en-US"/>
              <a:pPr>
                <a:defRPr/>
              </a:pPr>
              <a:t>‹#›</a:t>
            </a:fld>
            <a:endParaRPr lang="en-GB" altLang="en-US"/>
          </a:p>
        </p:txBody>
      </p:sp>
    </p:spTree>
    <p:extLst>
      <p:ext uri="{BB962C8B-B14F-4D97-AF65-F5344CB8AC3E}">
        <p14:creationId xmlns:p14="http://schemas.microsoft.com/office/powerpoint/2010/main" val="262795065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BADF2722-0B30-4C63-8DF1-4222E2EC678B}"/>
              </a:ext>
            </a:extLst>
          </p:cNvPr>
          <p:cNvSpPr>
            <a:spLocks noGrp="1"/>
          </p:cNvSpPr>
          <p:nvPr>
            <p:ph type="dt" sz="half" idx="10"/>
          </p:nvPr>
        </p:nvSpPr>
        <p:spPr/>
        <p:txBody>
          <a:bodyPr/>
          <a:lstStyle>
            <a:lvl1pPr>
              <a:defRPr smtClean="0"/>
            </a:lvl1pPr>
          </a:lstStyle>
          <a:p>
            <a:pPr>
              <a:defRPr/>
            </a:pPr>
            <a:fld id="{3160EFBB-A659-4357-9F1D-243D2C465A23}" type="datetimeFigureOut">
              <a:rPr lang="en-US" altLang="en-US"/>
              <a:pPr>
                <a:defRPr/>
              </a:pPr>
              <a:t>12/14/2021</a:t>
            </a:fld>
            <a:endParaRPr lang="en-GB" altLang="en-US"/>
          </a:p>
        </p:txBody>
      </p:sp>
      <p:sp>
        <p:nvSpPr>
          <p:cNvPr id="8" name="Footer Placeholder 4">
            <a:extLst>
              <a:ext uri="{FF2B5EF4-FFF2-40B4-BE49-F238E27FC236}">
                <a16:creationId xmlns:a16="http://schemas.microsoft.com/office/drawing/2014/main" id="{E5A55C22-AD19-4676-BAEB-BE5675EDF46F}"/>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9" name="Slide Number Placeholder 5">
            <a:extLst>
              <a:ext uri="{FF2B5EF4-FFF2-40B4-BE49-F238E27FC236}">
                <a16:creationId xmlns:a16="http://schemas.microsoft.com/office/drawing/2014/main" id="{C51FBF49-D9C5-4E8D-B933-32068DD79698}"/>
              </a:ext>
            </a:extLst>
          </p:cNvPr>
          <p:cNvSpPr>
            <a:spLocks noGrp="1"/>
          </p:cNvSpPr>
          <p:nvPr>
            <p:ph type="sldNum" sz="quarter" idx="12"/>
          </p:nvPr>
        </p:nvSpPr>
        <p:spPr/>
        <p:txBody>
          <a:bodyPr/>
          <a:lstStyle>
            <a:lvl1pPr>
              <a:defRPr smtClean="0"/>
            </a:lvl1pPr>
          </a:lstStyle>
          <a:p>
            <a:pPr>
              <a:defRPr/>
            </a:pPr>
            <a:fld id="{D2CC2F46-A27D-4668-9491-567E08A9BE78}" type="slidenum">
              <a:rPr lang="en-GB" altLang="en-US"/>
              <a:pPr>
                <a:defRPr/>
              </a:pPr>
              <a:t>‹#›</a:t>
            </a:fld>
            <a:endParaRPr lang="en-GB" altLang="en-US"/>
          </a:p>
        </p:txBody>
      </p:sp>
    </p:spTree>
    <p:extLst>
      <p:ext uri="{BB962C8B-B14F-4D97-AF65-F5344CB8AC3E}">
        <p14:creationId xmlns:p14="http://schemas.microsoft.com/office/powerpoint/2010/main" val="330166401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745F81D2-C50A-4DB8-B4DB-5DC35D4A8B22}"/>
              </a:ext>
            </a:extLst>
          </p:cNvPr>
          <p:cNvSpPr>
            <a:spLocks noGrp="1"/>
          </p:cNvSpPr>
          <p:nvPr>
            <p:ph type="dt" sz="half" idx="10"/>
          </p:nvPr>
        </p:nvSpPr>
        <p:spPr/>
        <p:txBody>
          <a:bodyPr/>
          <a:lstStyle>
            <a:lvl1pPr>
              <a:defRPr smtClean="0"/>
            </a:lvl1pPr>
          </a:lstStyle>
          <a:p>
            <a:pPr>
              <a:defRPr/>
            </a:pPr>
            <a:fld id="{42926C82-E212-44FA-9AFB-F889FF7103FA}" type="datetimeFigureOut">
              <a:rPr lang="en-US" altLang="en-US"/>
              <a:pPr>
                <a:defRPr/>
              </a:pPr>
              <a:t>12/14/2021</a:t>
            </a:fld>
            <a:endParaRPr lang="en-GB" altLang="en-US"/>
          </a:p>
        </p:txBody>
      </p:sp>
      <p:sp>
        <p:nvSpPr>
          <p:cNvPr id="4" name="Footer Placeholder 4">
            <a:extLst>
              <a:ext uri="{FF2B5EF4-FFF2-40B4-BE49-F238E27FC236}">
                <a16:creationId xmlns:a16="http://schemas.microsoft.com/office/drawing/2014/main" id="{5207A7A0-B871-4A7C-83B7-677AE6596E0A}"/>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5" name="Slide Number Placeholder 5">
            <a:extLst>
              <a:ext uri="{FF2B5EF4-FFF2-40B4-BE49-F238E27FC236}">
                <a16:creationId xmlns:a16="http://schemas.microsoft.com/office/drawing/2014/main" id="{54C117E9-2907-4A54-9B76-95265A56DD77}"/>
              </a:ext>
            </a:extLst>
          </p:cNvPr>
          <p:cNvSpPr>
            <a:spLocks noGrp="1"/>
          </p:cNvSpPr>
          <p:nvPr>
            <p:ph type="sldNum" sz="quarter" idx="12"/>
          </p:nvPr>
        </p:nvSpPr>
        <p:spPr/>
        <p:txBody>
          <a:bodyPr/>
          <a:lstStyle>
            <a:lvl1pPr>
              <a:defRPr smtClean="0"/>
            </a:lvl1pPr>
          </a:lstStyle>
          <a:p>
            <a:pPr>
              <a:defRPr/>
            </a:pPr>
            <a:fld id="{E83C15E2-DB8B-4B1A-8CDC-D589D2C6ECCB}" type="slidenum">
              <a:rPr lang="en-GB" altLang="en-US"/>
              <a:pPr>
                <a:defRPr/>
              </a:pPr>
              <a:t>‹#›</a:t>
            </a:fld>
            <a:endParaRPr lang="en-GB" altLang="en-US"/>
          </a:p>
        </p:txBody>
      </p:sp>
    </p:spTree>
    <p:extLst>
      <p:ext uri="{BB962C8B-B14F-4D97-AF65-F5344CB8AC3E}">
        <p14:creationId xmlns:p14="http://schemas.microsoft.com/office/powerpoint/2010/main" val="357071307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4CBE2A21-A9C9-49C1-9C73-2B2167D4EA4D}"/>
              </a:ext>
            </a:extLst>
          </p:cNvPr>
          <p:cNvSpPr>
            <a:spLocks noGrp="1"/>
          </p:cNvSpPr>
          <p:nvPr>
            <p:ph type="dt" sz="half" idx="10"/>
          </p:nvPr>
        </p:nvSpPr>
        <p:spPr/>
        <p:txBody>
          <a:bodyPr/>
          <a:lstStyle>
            <a:lvl1pPr>
              <a:defRPr smtClean="0"/>
            </a:lvl1pPr>
          </a:lstStyle>
          <a:p>
            <a:pPr>
              <a:defRPr/>
            </a:pPr>
            <a:fld id="{E9B081E1-9432-42E8-8DBE-93DFAAAAFD84}" type="datetimeFigureOut">
              <a:rPr lang="en-US" altLang="en-US"/>
              <a:pPr>
                <a:defRPr/>
              </a:pPr>
              <a:t>12/14/2021</a:t>
            </a:fld>
            <a:endParaRPr lang="en-GB" altLang="en-US"/>
          </a:p>
        </p:txBody>
      </p:sp>
      <p:sp>
        <p:nvSpPr>
          <p:cNvPr id="3" name="Footer Placeholder 4">
            <a:extLst>
              <a:ext uri="{FF2B5EF4-FFF2-40B4-BE49-F238E27FC236}">
                <a16:creationId xmlns:a16="http://schemas.microsoft.com/office/drawing/2014/main" id="{E87AD8E3-B23B-435C-8729-2E52AE41379E}"/>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4" name="Slide Number Placeholder 5">
            <a:extLst>
              <a:ext uri="{FF2B5EF4-FFF2-40B4-BE49-F238E27FC236}">
                <a16:creationId xmlns:a16="http://schemas.microsoft.com/office/drawing/2014/main" id="{C1666607-ABD5-4031-8283-FA0F26563716}"/>
              </a:ext>
            </a:extLst>
          </p:cNvPr>
          <p:cNvSpPr>
            <a:spLocks noGrp="1"/>
          </p:cNvSpPr>
          <p:nvPr>
            <p:ph type="sldNum" sz="quarter" idx="12"/>
          </p:nvPr>
        </p:nvSpPr>
        <p:spPr/>
        <p:txBody>
          <a:bodyPr/>
          <a:lstStyle>
            <a:lvl1pPr>
              <a:defRPr smtClean="0"/>
            </a:lvl1pPr>
          </a:lstStyle>
          <a:p>
            <a:pPr>
              <a:defRPr/>
            </a:pPr>
            <a:fld id="{7B5CC858-A383-4F38-BCA5-1405EE692411}" type="slidenum">
              <a:rPr lang="en-GB" altLang="en-US"/>
              <a:pPr>
                <a:defRPr/>
              </a:pPr>
              <a:t>‹#›</a:t>
            </a:fld>
            <a:endParaRPr lang="en-GB" altLang="en-US"/>
          </a:p>
        </p:txBody>
      </p:sp>
    </p:spTree>
    <p:extLst>
      <p:ext uri="{BB962C8B-B14F-4D97-AF65-F5344CB8AC3E}">
        <p14:creationId xmlns:p14="http://schemas.microsoft.com/office/powerpoint/2010/main" val="396135864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9AABE23-8545-435D-9226-AF321B7808AF}"/>
              </a:ext>
            </a:extLst>
          </p:cNvPr>
          <p:cNvSpPr>
            <a:spLocks noGrp="1"/>
          </p:cNvSpPr>
          <p:nvPr>
            <p:ph type="dt" sz="half" idx="10"/>
          </p:nvPr>
        </p:nvSpPr>
        <p:spPr/>
        <p:txBody>
          <a:bodyPr/>
          <a:lstStyle>
            <a:lvl1pPr>
              <a:defRPr smtClean="0"/>
            </a:lvl1pPr>
          </a:lstStyle>
          <a:p>
            <a:pPr>
              <a:defRPr/>
            </a:pPr>
            <a:fld id="{3845BEA1-410A-486A-8FEC-F699EF3DE201}" type="datetimeFigureOut">
              <a:rPr lang="en-US" altLang="en-US"/>
              <a:pPr>
                <a:defRPr/>
              </a:pPr>
              <a:t>12/14/2021</a:t>
            </a:fld>
            <a:endParaRPr lang="en-GB" altLang="en-US"/>
          </a:p>
        </p:txBody>
      </p:sp>
      <p:sp>
        <p:nvSpPr>
          <p:cNvPr id="6" name="Footer Placeholder 4">
            <a:extLst>
              <a:ext uri="{FF2B5EF4-FFF2-40B4-BE49-F238E27FC236}">
                <a16:creationId xmlns:a16="http://schemas.microsoft.com/office/drawing/2014/main" id="{9CA9A263-3B30-4FFE-81EB-3E15E9C3950D}"/>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7" name="Slide Number Placeholder 5">
            <a:extLst>
              <a:ext uri="{FF2B5EF4-FFF2-40B4-BE49-F238E27FC236}">
                <a16:creationId xmlns:a16="http://schemas.microsoft.com/office/drawing/2014/main" id="{0F8DF6CE-ABB8-4807-B779-C71DB689CA07}"/>
              </a:ext>
            </a:extLst>
          </p:cNvPr>
          <p:cNvSpPr>
            <a:spLocks noGrp="1"/>
          </p:cNvSpPr>
          <p:nvPr>
            <p:ph type="sldNum" sz="quarter" idx="12"/>
          </p:nvPr>
        </p:nvSpPr>
        <p:spPr/>
        <p:txBody>
          <a:bodyPr/>
          <a:lstStyle>
            <a:lvl1pPr>
              <a:defRPr smtClean="0"/>
            </a:lvl1pPr>
          </a:lstStyle>
          <a:p>
            <a:pPr>
              <a:defRPr/>
            </a:pPr>
            <a:fld id="{B947EE29-7635-4349-918F-6A559981F0EF}" type="slidenum">
              <a:rPr lang="en-GB" altLang="en-US"/>
              <a:pPr>
                <a:defRPr/>
              </a:pPr>
              <a:t>‹#›</a:t>
            </a:fld>
            <a:endParaRPr lang="en-GB" altLang="en-US"/>
          </a:p>
        </p:txBody>
      </p:sp>
    </p:spTree>
    <p:extLst>
      <p:ext uri="{BB962C8B-B14F-4D97-AF65-F5344CB8AC3E}">
        <p14:creationId xmlns:p14="http://schemas.microsoft.com/office/powerpoint/2010/main" val="397565750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81A2070-9198-4380-816F-3B7199B8F20D}"/>
              </a:ext>
            </a:extLst>
          </p:cNvPr>
          <p:cNvSpPr>
            <a:spLocks noGrp="1"/>
          </p:cNvSpPr>
          <p:nvPr>
            <p:ph type="dt" sz="half" idx="10"/>
          </p:nvPr>
        </p:nvSpPr>
        <p:spPr/>
        <p:txBody>
          <a:bodyPr/>
          <a:lstStyle>
            <a:lvl1pPr>
              <a:defRPr smtClean="0"/>
            </a:lvl1pPr>
          </a:lstStyle>
          <a:p>
            <a:pPr>
              <a:defRPr/>
            </a:pPr>
            <a:fld id="{8E8095D7-CAA6-452C-9477-8778861396CB}" type="datetimeFigureOut">
              <a:rPr lang="en-US" altLang="en-US"/>
              <a:pPr>
                <a:defRPr/>
              </a:pPr>
              <a:t>12/14/2021</a:t>
            </a:fld>
            <a:endParaRPr lang="en-GB" altLang="en-US"/>
          </a:p>
        </p:txBody>
      </p:sp>
      <p:sp>
        <p:nvSpPr>
          <p:cNvPr id="6" name="Footer Placeholder 4">
            <a:extLst>
              <a:ext uri="{FF2B5EF4-FFF2-40B4-BE49-F238E27FC236}">
                <a16:creationId xmlns:a16="http://schemas.microsoft.com/office/drawing/2014/main" id="{D02DDD3B-6049-48FD-B892-671664D4EEDB}"/>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7" name="Slide Number Placeholder 5">
            <a:extLst>
              <a:ext uri="{FF2B5EF4-FFF2-40B4-BE49-F238E27FC236}">
                <a16:creationId xmlns:a16="http://schemas.microsoft.com/office/drawing/2014/main" id="{8EBBF14B-18C5-471A-9E8D-24795FAB1CF8}"/>
              </a:ext>
            </a:extLst>
          </p:cNvPr>
          <p:cNvSpPr>
            <a:spLocks noGrp="1"/>
          </p:cNvSpPr>
          <p:nvPr>
            <p:ph type="sldNum" sz="quarter" idx="12"/>
          </p:nvPr>
        </p:nvSpPr>
        <p:spPr/>
        <p:txBody>
          <a:bodyPr/>
          <a:lstStyle>
            <a:lvl1pPr>
              <a:defRPr smtClean="0"/>
            </a:lvl1pPr>
          </a:lstStyle>
          <a:p>
            <a:pPr>
              <a:defRPr/>
            </a:pPr>
            <a:fld id="{80D4CA67-CB9B-46C8-87CC-946B849B67C0}" type="slidenum">
              <a:rPr lang="en-GB" altLang="en-US"/>
              <a:pPr>
                <a:defRPr/>
              </a:pPr>
              <a:t>‹#›</a:t>
            </a:fld>
            <a:endParaRPr lang="en-GB" altLang="en-US"/>
          </a:p>
        </p:txBody>
      </p:sp>
    </p:spTree>
    <p:extLst>
      <p:ext uri="{BB962C8B-B14F-4D97-AF65-F5344CB8AC3E}">
        <p14:creationId xmlns:p14="http://schemas.microsoft.com/office/powerpoint/2010/main" val="270164655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2FFEED-DBF1-464C-A0DB-B822EA1AB35C}"/>
              </a:ext>
            </a:extLst>
          </p:cNvPr>
          <p:cNvSpPr>
            <a:spLocks noGrp="1"/>
          </p:cNvSpPr>
          <p:nvPr>
            <p:ph type="dt" sz="half" idx="10"/>
          </p:nvPr>
        </p:nvSpPr>
        <p:spPr/>
        <p:txBody>
          <a:bodyPr/>
          <a:lstStyle>
            <a:lvl1pPr>
              <a:defRPr smtClean="0"/>
            </a:lvl1pPr>
          </a:lstStyle>
          <a:p>
            <a:pPr>
              <a:defRPr/>
            </a:pPr>
            <a:fld id="{5832A668-9632-47D4-A65E-41D17A7DAA44}"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00119D3A-A31F-47B4-8332-8ACFC1A23DE7}"/>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E1B92731-1332-4FFC-9D2F-FF6852829E78}"/>
              </a:ext>
            </a:extLst>
          </p:cNvPr>
          <p:cNvSpPr>
            <a:spLocks noGrp="1"/>
          </p:cNvSpPr>
          <p:nvPr>
            <p:ph type="sldNum" sz="quarter" idx="12"/>
          </p:nvPr>
        </p:nvSpPr>
        <p:spPr/>
        <p:txBody>
          <a:bodyPr/>
          <a:lstStyle>
            <a:lvl1pPr>
              <a:defRPr smtClean="0"/>
            </a:lvl1pPr>
          </a:lstStyle>
          <a:p>
            <a:pPr>
              <a:defRPr/>
            </a:pPr>
            <a:fld id="{D8B1C907-7378-416E-98CD-353D6B84CA22}" type="slidenum">
              <a:rPr lang="en-GB" altLang="en-US"/>
              <a:pPr>
                <a:defRPr/>
              </a:pPr>
              <a:t>‹#›</a:t>
            </a:fld>
            <a:endParaRPr lang="en-GB" altLang="en-US"/>
          </a:p>
        </p:txBody>
      </p:sp>
    </p:spTree>
    <p:extLst>
      <p:ext uri="{BB962C8B-B14F-4D97-AF65-F5344CB8AC3E}">
        <p14:creationId xmlns:p14="http://schemas.microsoft.com/office/powerpoint/2010/main" val="176454185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0E66B5-7CA7-4ECE-AAE5-D292FB217028}"/>
              </a:ext>
            </a:extLst>
          </p:cNvPr>
          <p:cNvSpPr>
            <a:spLocks noGrp="1"/>
          </p:cNvSpPr>
          <p:nvPr>
            <p:ph type="dt" sz="half" idx="10"/>
          </p:nvPr>
        </p:nvSpPr>
        <p:spPr/>
        <p:txBody>
          <a:bodyPr/>
          <a:lstStyle>
            <a:lvl1pPr>
              <a:defRPr smtClean="0"/>
            </a:lvl1pPr>
          </a:lstStyle>
          <a:p>
            <a:pPr>
              <a:defRPr/>
            </a:pPr>
            <a:fld id="{969673C9-835B-4C93-8760-5E803FA8F360}"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B14ECB33-EF30-4503-AC0B-1A9F10E5892B}"/>
              </a:ext>
            </a:extLst>
          </p:cNvPr>
          <p:cNvSpPr>
            <a:spLocks noGrp="1"/>
          </p:cNvSpPr>
          <p:nvPr>
            <p:ph type="ftr" sz="quarter" idx="11"/>
          </p:nvPr>
        </p:nvSpPr>
        <p:spPr/>
        <p:txBody>
          <a:bodyPr rtlCol="0"/>
          <a:lstStyle>
            <a:lvl1pPr defTabSz="457200" fontAlgn="auto">
              <a:spcBef>
                <a:spcPct val="0"/>
              </a:spcBef>
              <a:spcAft>
                <a:spcPct val="0"/>
              </a:spcAft>
              <a:defRPr>
                <a:solidFill>
                  <a:prstClr val="black">
                    <a:tint val="75000"/>
                  </a:prstClr>
                </a:solidFill>
                <a:latin typeface="Calibri"/>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4D675C96-2AC9-4877-9D55-2B5FC78E9057}"/>
              </a:ext>
            </a:extLst>
          </p:cNvPr>
          <p:cNvSpPr>
            <a:spLocks noGrp="1"/>
          </p:cNvSpPr>
          <p:nvPr>
            <p:ph type="sldNum" sz="quarter" idx="12"/>
          </p:nvPr>
        </p:nvSpPr>
        <p:spPr/>
        <p:txBody>
          <a:bodyPr/>
          <a:lstStyle>
            <a:lvl1pPr>
              <a:defRPr smtClean="0"/>
            </a:lvl1pPr>
          </a:lstStyle>
          <a:p>
            <a:pPr>
              <a:defRPr/>
            </a:pPr>
            <a:fld id="{02FD5E43-4D4F-4116-82A5-D8DCAE4D2379}" type="slidenum">
              <a:rPr lang="en-GB" altLang="en-US"/>
              <a:pPr>
                <a:defRPr/>
              </a:pPr>
              <a:t>‹#›</a:t>
            </a:fld>
            <a:endParaRPr lang="en-GB" altLang="en-US"/>
          </a:p>
        </p:txBody>
      </p:sp>
    </p:spTree>
    <p:extLst>
      <p:ext uri="{BB962C8B-B14F-4D97-AF65-F5344CB8AC3E}">
        <p14:creationId xmlns:p14="http://schemas.microsoft.com/office/powerpoint/2010/main" val="19935634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8C45F00A-0BA0-40A3-B06B-FDB33C415578}"/>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5" name="Rectangle 5">
            <a:extLst>
              <a:ext uri="{FF2B5EF4-FFF2-40B4-BE49-F238E27FC236}">
                <a16:creationId xmlns:a16="http://schemas.microsoft.com/office/drawing/2014/main" id="{786FF8EF-CA27-4327-88E7-4832828B063B}"/>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6" name="Rectangle 6">
            <a:extLst>
              <a:ext uri="{FF2B5EF4-FFF2-40B4-BE49-F238E27FC236}">
                <a16:creationId xmlns:a16="http://schemas.microsoft.com/office/drawing/2014/main" id="{710F68C8-68C2-4F96-892E-A3EAE2C6F654}"/>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F45252DE-734D-4DB1-9B33-2AEAD90D1E34}" type="slidenum">
              <a:rPr lang="en-GB" altLang="en-US"/>
              <a:pPr>
                <a:defRPr/>
              </a:pPr>
              <a:t>‹#›</a:t>
            </a:fld>
            <a:endParaRPr lang="en-GB" altLang="en-US"/>
          </a:p>
        </p:txBody>
      </p:sp>
    </p:spTree>
    <p:extLst>
      <p:ext uri="{BB962C8B-B14F-4D97-AF65-F5344CB8AC3E}">
        <p14:creationId xmlns:p14="http://schemas.microsoft.com/office/powerpoint/2010/main" val="190789425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38692982-E29D-42D5-ABE7-8EE0BD6B718F}"/>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5" name="Rectangle 5">
            <a:extLst>
              <a:ext uri="{FF2B5EF4-FFF2-40B4-BE49-F238E27FC236}">
                <a16:creationId xmlns:a16="http://schemas.microsoft.com/office/drawing/2014/main" id="{8FB92464-9B3F-40F1-9904-BFAA9D021624}"/>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6" name="Rectangle 6">
            <a:extLst>
              <a:ext uri="{FF2B5EF4-FFF2-40B4-BE49-F238E27FC236}">
                <a16:creationId xmlns:a16="http://schemas.microsoft.com/office/drawing/2014/main" id="{02327149-7BC2-4090-B59C-3EA2FEDDCDCA}"/>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02F4C966-6513-4FDD-8774-961B04539FE8}" type="slidenum">
              <a:rPr lang="en-GB" altLang="en-US"/>
              <a:pPr>
                <a:defRPr/>
              </a:pPr>
              <a:t>‹#›</a:t>
            </a:fld>
            <a:endParaRPr lang="en-GB" altLang="en-US"/>
          </a:p>
        </p:txBody>
      </p:sp>
    </p:spTree>
    <p:extLst>
      <p:ext uri="{BB962C8B-B14F-4D97-AF65-F5344CB8AC3E}">
        <p14:creationId xmlns:p14="http://schemas.microsoft.com/office/powerpoint/2010/main" val="266229519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5FC2388-ADA4-4631-B70C-C0D9A13564B5}"/>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5" name="Rectangle 5">
            <a:extLst>
              <a:ext uri="{FF2B5EF4-FFF2-40B4-BE49-F238E27FC236}">
                <a16:creationId xmlns:a16="http://schemas.microsoft.com/office/drawing/2014/main" id="{48F5049B-79BC-4B6E-BBDA-4B14F1651E37}"/>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6" name="Rectangle 6">
            <a:extLst>
              <a:ext uri="{FF2B5EF4-FFF2-40B4-BE49-F238E27FC236}">
                <a16:creationId xmlns:a16="http://schemas.microsoft.com/office/drawing/2014/main" id="{B4F9D985-AB5C-4123-A2EA-10D89C59733F}"/>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C7678396-EF51-47C8-8032-DE094DE7E73D}" type="slidenum">
              <a:rPr lang="en-GB" altLang="en-US"/>
              <a:pPr>
                <a:defRPr/>
              </a:pPr>
              <a:t>‹#›</a:t>
            </a:fld>
            <a:endParaRPr lang="en-GB" altLang="en-US"/>
          </a:p>
        </p:txBody>
      </p:sp>
    </p:spTree>
    <p:extLst>
      <p:ext uri="{BB962C8B-B14F-4D97-AF65-F5344CB8AC3E}">
        <p14:creationId xmlns:p14="http://schemas.microsoft.com/office/powerpoint/2010/main" val="302364021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D506419-5ECC-4E7B-ADD8-AE793E7679F5}"/>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6" name="Footer Placeholder 5">
            <a:extLst>
              <a:ext uri="{FF2B5EF4-FFF2-40B4-BE49-F238E27FC236}">
                <a16:creationId xmlns:a16="http://schemas.microsoft.com/office/drawing/2014/main" id="{263AAD12-C316-46C5-BFBE-2639D4356284}"/>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7" name="Slide Number Placeholder 6">
            <a:extLst>
              <a:ext uri="{FF2B5EF4-FFF2-40B4-BE49-F238E27FC236}">
                <a16:creationId xmlns:a16="http://schemas.microsoft.com/office/drawing/2014/main" id="{D7002AE2-729E-41FE-AD46-EB32589EEF79}"/>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27326347-5167-48CA-BDAB-DF85AD2BD3D7}" type="slidenum">
              <a:rPr lang="en-GB" altLang="en-US"/>
              <a:pPr>
                <a:defRPr/>
              </a:pPr>
              <a:t>‹#›</a:t>
            </a:fld>
            <a:endParaRPr lang="en-GB" altLang="en-US"/>
          </a:p>
        </p:txBody>
      </p:sp>
    </p:spTree>
    <p:extLst>
      <p:ext uri="{BB962C8B-B14F-4D97-AF65-F5344CB8AC3E}">
        <p14:creationId xmlns:p14="http://schemas.microsoft.com/office/powerpoint/2010/main" val="273567809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67CB60B3-FD4D-4174-92F7-FD8E239748F3}"/>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8" name="Rectangle 5">
            <a:extLst>
              <a:ext uri="{FF2B5EF4-FFF2-40B4-BE49-F238E27FC236}">
                <a16:creationId xmlns:a16="http://schemas.microsoft.com/office/drawing/2014/main" id="{BCD22B54-6F3D-48F4-BDAA-1FDB73ED68EC}"/>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9" name="Rectangle 6">
            <a:extLst>
              <a:ext uri="{FF2B5EF4-FFF2-40B4-BE49-F238E27FC236}">
                <a16:creationId xmlns:a16="http://schemas.microsoft.com/office/drawing/2014/main" id="{CF7C230C-5AC8-474B-BF32-09E3E08AD41B}"/>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6A33E582-AD51-4585-BEFE-AF66D77E6674}" type="slidenum">
              <a:rPr lang="en-GB" altLang="en-US"/>
              <a:pPr>
                <a:defRPr/>
              </a:pPr>
              <a:t>‹#›</a:t>
            </a:fld>
            <a:endParaRPr lang="en-GB" altLang="en-US"/>
          </a:p>
        </p:txBody>
      </p:sp>
    </p:spTree>
    <p:extLst>
      <p:ext uri="{BB962C8B-B14F-4D97-AF65-F5344CB8AC3E}">
        <p14:creationId xmlns:p14="http://schemas.microsoft.com/office/powerpoint/2010/main" val="406642304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04E60C2A-CD3D-4927-9EBA-175B9D8D1BA8}"/>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4" name="Rectangle 5">
            <a:extLst>
              <a:ext uri="{FF2B5EF4-FFF2-40B4-BE49-F238E27FC236}">
                <a16:creationId xmlns:a16="http://schemas.microsoft.com/office/drawing/2014/main" id="{55D14344-6182-4D00-B43B-8B85FCE9C461}"/>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5" name="Rectangle 6">
            <a:extLst>
              <a:ext uri="{FF2B5EF4-FFF2-40B4-BE49-F238E27FC236}">
                <a16:creationId xmlns:a16="http://schemas.microsoft.com/office/drawing/2014/main" id="{7D65D5C9-6269-43A4-BA55-ECA735442E1B}"/>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05547C5F-952C-4F3B-922E-99F89686B7C8}" type="slidenum">
              <a:rPr lang="en-GB" altLang="en-US"/>
              <a:pPr>
                <a:defRPr/>
              </a:pPr>
              <a:t>‹#›</a:t>
            </a:fld>
            <a:endParaRPr lang="en-GB" altLang="en-US"/>
          </a:p>
        </p:txBody>
      </p:sp>
    </p:spTree>
    <p:extLst>
      <p:ext uri="{BB962C8B-B14F-4D97-AF65-F5344CB8AC3E}">
        <p14:creationId xmlns:p14="http://schemas.microsoft.com/office/powerpoint/2010/main" val="183845256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Rectangle 4">
            <a:extLst>
              <a:ext uri="{FF2B5EF4-FFF2-40B4-BE49-F238E27FC236}">
                <a16:creationId xmlns:a16="http://schemas.microsoft.com/office/drawing/2014/main" id="{2E65867D-FE63-4FC6-896D-4E0F5D5CE60B}"/>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3" name="Rectangle 5">
            <a:extLst>
              <a:ext uri="{FF2B5EF4-FFF2-40B4-BE49-F238E27FC236}">
                <a16:creationId xmlns:a16="http://schemas.microsoft.com/office/drawing/2014/main" id="{1F02D28C-5747-42C4-A872-2BA69B480639}"/>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4" name="Rectangle 6">
            <a:extLst>
              <a:ext uri="{FF2B5EF4-FFF2-40B4-BE49-F238E27FC236}">
                <a16:creationId xmlns:a16="http://schemas.microsoft.com/office/drawing/2014/main" id="{C27489FE-5EC9-4F4C-ABC5-0C0C7A99FF59}"/>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FBC8B3DA-DDC5-4C67-90E3-2113BD7DA065}" type="slidenum">
              <a:rPr lang="en-GB" altLang="en-US"/>
              <a:pPr>
                <a:defRPr/>
              </a:pPr>
              <a:t>‹#›</a:t>
            </a:fld>
            <a:endParaRPr lang="en-GB" altLang="en-US"/>
          </a:p>
        </p:txBody>
      </p:sp>
    </p:spTree>
    <p:extLst>
      <p:ext uri="{BB962C8B-B14F-4D97-AF65-F5344CB8AC3E}">
        <p14:creationId xmlns:p14="http://schemas.microsoft.com/office/powerpoint/2010/main" val="144542539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6965A15-7539-4552-9E5D-C7F5CDFEE921}"/>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6" name="Footer Placeholder 5">
            <a:extLst>
              <a:ext uri="{FF2B5EF4-FFF2-40B4-BE49-F238E27FC236}">
                <a16:creationId xmlns:a16="http://schemas.microsoft.com/office/drawing/2014/main" id="{D3819A9C-4329-41E1-8B8D-BC64A2670931}"/>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7" name="Slide Number Placeholder 6">
            <a:extLst>
              <a:ext uri="{FF2B5EF4-FFF2-40B4-BE49-F238E27FC236}">
                <a16:creationId xmlns:a16="http://schemas.microsoft.com/office/drawing/2014/main" id="{A18AF521-58F8-4800-A0E5-74A5B9505681}"/>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12F1AF89-AA67-4DD3-AAFD-C90E33A89D10}" type="slidenum">
              <a:rPr lang="en-GB" altLang="en-US"/>
              <a:pPr>
                <a:defRPr/>
              </a:pPr>
              <a:t>‹#›</a:t>
            </a:fld>
            <a:endParaRPr lang="en-GB" altLang="en-US"/>
          </a:p>
        </p:txBody>
      </p:sp>
    </p:spTree>
    <p:extLst>
      <p:ext uri="{BB962C8B-B14F-4D97-AF65-F5344CB8AC3E}">
        <p14:creationId xmlns:p14="http://schemas.microsoft.com/office/powerpoint/2010/main" val="167859967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1522C5D0-E68C-467D-A8BB-7EC2CBDFF55A}"/>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6" name="Footer Placeholder 5">
            <a:extLst>
              <a:ext uri="{FF2B5EF4-FFF2-40B4-BE49-F238E27FC236}">
                <a16:creationId xmlns:a16="http://schemas.microsoft.com/office/drawing/2014/main" id="{791959F8-64BB-4E22-9C0D-1B4C797F9A6A}"/>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7" name="Slide Number Placeholder 6">
            <a:extLst>
              <a:ext uri="{FF2B5EF4-FFF2-40B4-BE49-F238E27FC236}">
                <a16:creationId xmlns:a16="http://schemas.microsoft.com/office/drawing/2014/main" id="{D8887879-CBEB-4D95-B9A9-16A9E0188821}"/>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6A0E7CAF-3CEB-4563-B0D9-4944240578D6}" type="slidenum">
              <a:rPr lang="en-GB" altLang="en-US"/>
              <a:pPr>
                <a:defRPr/>
              </a:pPr>
              <a:t>‹#›</a:t>
            </a:fld>
            <a:endParaRPr lang="en-GB" altLang="en-US"/>
          </a:p>
        </p:txBody>
      </p:sp>
    </p:spTree>
    <p:extLst>
      <p:ext uri="{BB962C8B-B14F-4D97-AF65-F5344CB8AC3E}">
        <p14:creationId xmlns:p14="http://schemas.microsoft.com/office/powerpoint/2010/main" val="296862643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C7E781A8-1A03-4AC1-86E3-F95D9FBE8AFF}"/>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5" name="Rectangle 5">
            <a:extLst>
              <a:ext uri="{FF2B5EF4-FFF2-40B4-BE49-F238E27FC236}">
                <a16:creationId xmlns:a16="http://schemas.microsoft.com/office/drawing/2014/main" id="{09876467-E826-4A47-9A7E-AA16C638115A}"/>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6" name="Rectangle 6">
            <a:extLst>
              <a:ext uri="{FF2B5EF4-FFF2-40B4-BE49-F238E27FC236}">
                <a16:creationId xmlns:a16="http://schemas.microsoft.com/office/drawing/2014/main" id="{BAAE7C5B-8B64-4AD0-8632-3D0995F37FFF}"/>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5E01A8A2-C08C-49D1-B509-00FCE0861D64}" type="slidenum">
              <a:rPr lang="en-GB" altLang="en-US"/>
              <a:pPr>
                <a:defRPr/>
              </a:pPr>
              <a:t>‹#›</a:t>
            </a:fld>
            <a:endParaRPr lang="en-GB" altLang="en-US"/>
          </a:p>
        </p:txBody>
      </p:sp>
    </p:spTree>
    <p:extLst>
      <p:ext uri="{BB962C8B-B14F-4D97-AF65-F5344CB8AC3E}">
        <p14:creationId xmlns:p14="http://schemas.microsoft.com/office/powerpoint/2010/main" val="54194689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581640A7-DA6B-4081-947C-B132ABE2356B}"/>
              </a:ext>
            </a:extLst>
          </p:cNvPr>
          <p:cNvSpPr>
            <a:spLocks noGrp="1" noChangeArrowheads="1"/>
          </p:cNvSpPr>
          <p:nvPr>
            <p:ph type="dt" sz="half" idx="10"/>
          </p:nvPr>
        </p:nvSpPr>
        <p:spPr/>
        <p:txBody>
          <a:bodyPr/>
          <a:lstStyle>
            <a:lvl1pPr defTabSz="457200">
              <a:defRPr>
                <a:latin typeface="Calibri"/>
                <a:ea typeface="+mn-ea"/>
                <a:cs typeface="ＭＳ Ｐゴシック" charset="0"/>
              </a:defRPr>
            </a:lvl1pPr>
          </a:lstStyle>
          <a:p>
            <a:pPr>
              <a:defRPr/>
            </a:pPr>
            <a:endParaRPr lang="en-GB"/>
          </a:p>
        </p:txBody>
      </p:sp>
      <p:sp>
        <p:nvSpPr>
          <p:cNvPr id="5" name="Rectangle 5">
            <a:extLst>
              <a:ext uri="{FF2B5EF4-FFF2-40B4-BE49-F238E27FC236}">
                <a16:creationId xmlns:a16="http://schemas.microsoft.com/office/drawing/2014/main" id="{014F7264-7668-4D0E-B848-4C490976DEC9}"/>
              </a:ext>
            </a:extLst>
          </p:cNvPr>
          <p:cNvSpPr>
            <a:spLocks noGrp="1" noChangeArrowheads="1"/>
          </p:cNvSpPr>
          <p:nvPr>
            <p:ph type="ftr" sz="quarter" idx="11"/>
          </p:nvPr>
        </p:nvSpPr>
        <p:spPr/>
        <p:txBody>
          <a:bodyPr/>
          <a:lstStyle>
            <a:lvl1pPr defTabSz="457200">
              <a:defRPr>
                <a:latin typeface="Calibri"/>
                <a:ea typeface="+mn-ea"/>
                <a:cs typeface="ＭＳ Ｐゴシック" charset="0"/>
              </a:defRPr>
            </a:lvl1pPr>
          </a:lstStyle>
          <a:p>
            <a:pPr>
              <a:defRPr/>
            </a:pPr>
            <a:endParaRPr lang="en-GB"/>
          </a:p>
        </p:txBody>
      </p:sp>
      <p:sp>
        <p:nvSpPr>
          <p:cNvPr id="6" name="Rectangle 6">
            <a:extLst>
              <a:ext uri="{FF2B5EF4-FFF2-40B4-BE49-F238E27FC236}">
                <a16:creationId xmlns:a16="http://schemas.microsoft.com/office/drawing/2014/main" id="{2005E15D-3793-4C0F-BA28-C512F1FFB7F3}"/>
              </a:ext>
            </a:extLst>
          </p:cNvPr>
          <p:cNvSpPr>
            <a:spLocks noGrp="1" noChangeArrowheads="1"/>
          </p:cNvSpPr>
          <p:nvPr>
            <p:ph type="sldNum" sz="quarter" idx="12"/>
          </p:nvPr>
        </p:nvSpPr>
        <p:spPr/>
        <p:txBody>
          <a:bodyPr/>
          <a:lstStyle>
            <a:lvl1pPr>
              <a:defRPr smtClean="0">
                <a:latin typeface="Calibri" pitchFamily="34" charset="0"/>
              </a:defRPr>
            </a:lvl1pPr>
          </a:lstStyle>
          <a:p>
            <a:pPr>
              <a:defRPr/>
            </a:pPr>
            <a:fld id="{2012A020-AE7F-4F46-A894-4E92E024FD6E}" type="slidenum">
              <a:rPr lang="en-GB" altLang="en-US"/>
              <a:pPr>
                <a:defRPr/>
              </a:pPr>
              <a:t>‹#›</a:t>
            </a:fld>
            <a:endParaRPr lang="en-GB" altLang="en-US"/>
          </a:p>
        </p:txBody>
      </p:sp>
    </p:spTree>
    <p:extLst>
      <p:ext uri="{BB962C8B-B14F-4D97-AF65-F5344CB8AC3E}">
        <p14:creationId xmlns:p14="http://schemas.microsoft.com/office/powerpoint/2010/main" val="400709450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4E5D54-6D91-4674-9F26-AC3375532BC0}"/>
              </a:ext>
            </a:extLst>
          </p:cNvPr>
          <p:cNvSpPr>
            <a:spLocks noGrp="1"/>
          </p:cNvSpPr>
          <p:nvPr>
            <p:ph type="dt" sz="half" idx="10"/>
          </p:nvPr>
        </p:nvSpPr>
        <p:spPr/>
        <p:txBody>
          <a:bodyPr/>
          <a:lstStyle>
            <a:lvl1pPr>
              <a:defRPr/>
            </a:lvl1pPr>
          </a:lstStyle>
          <a:p>
            <a:pPr>
              <a:defRPr/>
            </a:pPr>
            <a:fld id="{6DDE1BD3-B6E6-4D87-A6CD-A7D1AB210656}"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2A0D0A7B-B51A-4358-B206-EC4A8EC6812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414816B-CBCF-45C8-B9C0-A52084C2AF39}"/>
              </a:ext>
            </a:extLst>
          </p:cNvPr>
          <p:cNvSpPr>
            <a:spLocks noGrp="1"/>
          </p:cNvSpPr>
          <p:nvPr>
            <p:ph type="sldNum" sz="quarter" idx="12"/>
          </p:nvPr>
        </p:nvSpPr>
        <p:spPr/>
        <p:txBody>
          <a:bodyPr/>
          <a:lstStyle>
            <a:lvl1pPr>
              <a:defRPr/>
            </a:lvl1pPr>
          </a:lstStyle>
          <a:p>
            <a:pPr>
              <a:defRPr/>
            </a:pPr>
            <a:fld id="{270B299D-1A2F-411D-B208-3AB80D266990}" type="slidenum">
              <a:rPr lang="en-GB" altLang="en-US"/>
              <a:pPr>
                <a:defRPr/>
              </a:pPr>
              <a:t>‹#›</a:t>
            </a:fld>
            <a:endParaRPr lang="en-GB" altLang="en-US"/>
          </a:p>
        </p:txBody>
      </p:sp>
    </p:spTree>
    <p:extLst>
      <p:ext uri="{BB962C8B-B14F-4D97-AF65-F5344CB8AC3E}">
        <p14:creationId xmlns:p14="http://schemas.microsoft.com/office/powerpoint/2010/main" val="362239476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810AB4-EB4A-47E9-854F-E3937D6151B4}"/>
              </a:ext>
            </a:extLst>
          </p:cNvPr>
          <p:cNvSpPr>
            <a:spLocks noGrp="1"/>
          </p:cNvSpPr>
          <p:nvPr>
            <p:ph type="dt" sz="half" idx="10"/>
          </p:nvPr>
        </p:nvSpPr>
        <p:spPr/>
        <p:txBody>
          <a:bodyPr/>
          <a:lstStyle>
            <a:lvl1pPr>
              <a:defRPr/>
            </a:lvl1pPr>
          </a:lstStyle>
          <a:p>
            <a:pPr>
              <a:defRPr/>
            </a:pPr>
            <a:fld id="{C74F4EE6-B356-4A07-A8D6-E13C8F3D27A9}"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3E7538D5-822C-41E5-83C0-042FFAF735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DE7A7A-ECE0-484D-B510-B4253E87EB6B}"/>
              </a:ext>
            </a:extLst>
          </p:cNvPr>
          <p:cNvSpPr>
            <a:spLocks noGrp="1"/>
          </p:cNvSpPr>
          <p:nvPr>
            <p:ph type="sldNum" sz="quarter" idx="12"/>
          </p:nvPr>
        </p:nvSpPr>
        <p:spPr/>
        <p:txBody>
          <a:bodyPr/>
          <a:lstStyle>
            <a:lvl1pPr>
              <a:defRPr/>
            </a:lvl1pPr>
          </a:lstStyle>
          <a:p>
            <a:pPr>
              <a:defRPr/>
            </a:pPr>
            <a:fld id="{B75BC714-FB1F-4999-BD7A-8C93192A62D5}" type="slidenum">
              <a:rPr lang="en-GB" altLang="en-US"/>
              <a:pPr>
                <a:defRPr/>
              </a:pPr>
              <a:t>‹#›</a:t>
            </a:fld>
            <a:endParaRPr lang="en-GB" altLang="en-US"/>
          </a:p>
        </p:txBody>
      </p:sp>
    </p:spTree>
    <p:extLst>
      <p:ext uri="{BB962C8B-B14F-4D97-AF65-F5344CB8AC3E}">
        <p14:creationId xmlns:p14="http://schemas.microsoft.com/office/powerpoint/2010/main" val="96016268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7E9043-5A4A-474B-A588-9ED7E9A2DBA4}"/>
              </a:ext>
            </a:extLst>
          </p:cNvPr>
          <p:cNvSpPr>
            <a:spLocks noGrp="1"/>
          </p:cNvSpPr>
          <p:nvPr>
            <p:ph type="dt" sz="half" idx="10"/>
          </p:nvPr>
        </p:nvSpPr>
        <p:spPr/>
        <p:txBody>
          <a:bodyPr/>
          <a:lstStyle>
            <a:lvl1pPr>
              <a:defRPr/>
            </a:lvl1pPr>
          </a:lstStyle>
          <a:p>
            <a:pPr>
              <a:defRPr/>
            </a:pPr>
            <a:fld id="{F0365B99-5FCF-4E72-B5CA-EBA4FC88F489}"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A71FB2C0-22E3-41B6-9C2A-5B97A11A6B0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F856611-31AA-49EA-B35F-A4FCB946FAC1}"/>
              </a:ext>
            </a:extLst>
          </p:cNvPr>
          <p:cNvSpPr>
            <a:spLocks noGrp="1"/>
          </p:cNvSpPr>
          <p:nvPr>
            <p:ph type="sldNum" sz="quarter" idx="12"/>
          </p:nvPr>
        </p:nvSpPr>
        <p:spPr/>
        <p:txBody>
          <a:bodyPr/>
          <a:lstStyle>
            <a:lvl1pPr>
              <a:defRPr/>
            </a:lvl1pPr>
          </a:lstStyle>
          <a:p>
            <a:pPr>
              <a:defRPr/>
            </a:pPr>
            <a:fld id="{DAE5B694-FB4B-4B9F-A05A-D00FB84E50CE}" type="slidenum">
              <a:rPr lang="en-GB" altLang="en-US"/>
              <a:pPr>
                <a:defRPr/>
              </a:pPr>
              <a:t>‹#›</a:t>
            </a:fld>
            <a:endParaRPr lang="en-GB" altLang="en-US"/>
          </a:p>
        </p:txBody>
      </p:sp>
    </p:spTree>
    <p:extLst>
      <p:ext uri="{BB962C8B-B14F-4D97-AF65-F5344CB8AC3E}">
        <p14:creationId xmlns:p14="http://schemas.microsoft.com/office/powerpoint/2010/main" val="235733954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63A6BB-C7E1-4448-AEEA-7DC25A0565C6}"/>
              </a:ext>
            </a:extLst>
          </p:cNvPr>
          <p:cNvSpPr>
            <a:spLocks noGrp="1"/>
          </p:cNvSpPr>
          <p:nvPr>
            <p:ph type="dt" sz="half" idx="10"/>
          </p:nvPr>
        </p:nvSpPr>
        <p:spPr/>
        <p:txBody>
          <a:bodyPr/>
          <a:lstStyle>
            <a:lvl1pPr>
              <a:defRPr/>
            </a:lvl1pPr>
          </a:lstStyle>
          <a:p>
            <a:pPr>
              <a:defRPr/>
            </a:pPr>
            <a:fld id="{D1C6927F-35EB-4719-B83F-555F7CB0A76D}" type="datetimeFigureOut">
              <a:rPr lang="en-US" altLang="en-US"/>
              <a:pPr>
                <a:defRPr/>
              </a:pPr>
              <a:t>12/14/2021</a:t>
            </a:fld>
            <a:endParaRPr lang="en-GB" altLang="en-US"/>
          </a:p>
        </p:txBody>
      </p:sp>
      <p:sp>
        <p:nvSpPr>
          <p:cNvPr id="6" name="Footer Placeholder 4">
            <a:extLst>
              <a:ext uri="{FF2B5EF4-FFF2-40B4-BE49-F238E27FC236}">
                <a16:creationId xmlns:a16="http://schemas.microsoft.com/office/drawing/2014/main" id="{82499FB8-EFEE-4C6F-AB9F-12F332A0F2A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103E0ECA-91FB-48E2-99DE-0F8C524540D2}"/>
              </a:ext>
            </a:extLst>
          </p:cNvPr>
          <p:cNvSpPr>
            <a:spLocks noGrp="1"/>
          </p:cNvSpPr>
          <p:nvPr>
            <p:ph type="sldNum" sz="quarter" idx="12"/>
          </p:nvPr>
        </p:nvSpPr>
        <p:spPr/>
        <p:txBody>
          <a:bodyPr/>
          <a:lstStyle>
            <a:lvl1pPr>
              <a:defRPr/>
            </a:lvl1pPr>
          </a:lstStyle>
          <a:p>
            <a:pPr>
              <a:defRPr/>
            </a:pPr>
            <a:fld id="{2EF62975-EBE2-4729-A0EB-C15144A7A6F0}" type="slidenum">
              <a:rPr lang="en-GB" altLang="en-US"/>
              <a:pPr>
                <a:defRPr/>
              </a:pPr>
              <a:t>‹#›</a:t>
            </a:fld>
            <a:endParaRPr lang="en-GB" altLang="en-US"/>
          </a:p>
        </p:txBody>
      </p:sp>
    </p:spTree>
    <p:extLst>
      <p:ext uri="{BB962C8B-B14F-4D97-AF65-F5344CB8AC3E}">
        <p14:creationId xmlns:p14="http://schemas.microsoft.com/office/powerpoint/2010/main" val="418457383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FAEF685-823B-4AA4-85FB-3B81AAD81F21}"/>
              </a:ext>
            </a:extLst>
          </p:cNvPr>
          <p:cNvSpPr>
            <a:spLocks noGrp="1"/>
          </p:cNvSpPr>
          <p:nvPr>
            <p:ph type="dt" sz="half" idx="10"/>
          </p:nvPr>
        </p:nvSpPr>
        <p:spPr/>
        <p:txBody>
          <a:bodyPr/>
          <a:lstStyle>
            <a:lvl1pPr>
              <a:defRPr/>
            </a:lvl1pPr>
          </a:lstStyle>
          <a:p>
            <a:pPr>
              <a:defRPr/>
            </a:pPr>
            <a:fld id="{A6F96D73-7762-4BAD-BF51-52EEBF6BE1D3}" type="datetimeFigureOut">
              <a:rPr lang="en-US" altLang="en-US"/>
              <a:pPr>
                <a:defRPr/>
              </a:pPr>
              <a:t>12/14/2021</a:t>
            </a:fld>
            <a:endParaRPr lang="en-GB" altLang="en-US"/>
          </a:p>
        </p:txBody>
      </p:sp>
      <p:sp>
        <p:nvSpPr>
          <p:cNvPr id="8" name="Footer Placeholder 4">
            <a:extLst>
              <a:ext uri="{FF2B5EF4-FFF2-40B4-BE49-F238E27FC236}">
                <a16:creationId xmlns:a16="http://schemas.microsoft.com/office/drawing/2014/main" id="{B6924D4B-C2C9-4A6A-875A-6FAF9E5A3D5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AFDFAC2-F751-448F-8804-4D9D150719C0}"/>
              </a:ext>
            </a:extLst>
          </p:cNvPr>
          <p:cNvSpPr>
            <a:spLocks noGrp="1"/>
          </p:cNvSpPr>
          <p:nvPr>
            <p:ph type="sldNum" sz="quarter" idx="12"/>
          </p:nvPr>
        </p:nvSpPr>
        <p:spPr/>
        <p:txBody>
          <a:bodyPr/>
          <a:lstStyle>
            <a:lvl1pPr>
              <a:defRPr/>
            </a:lvl1pPr>
          </a:lstStyle>
          <a:p>
            <a:pPr>
              <a:defRPr/>
            </a:pPr>
            <a:fld id="{63721329-87AD-4213-A67D-24646E493B4C}" type="slidenum">
              <a:rPr lang="en-GB" altLang="en-US"/>
              <a:pPr>
                <a:defRPr/>
              </a:pPr>
              <a:t>‹#›</a:t>
            </a:fld>
            <a:endParaRPr lang="en-GB" altLang="en-US"/>
          </a:p>
        </p:txBody>
      </p:sp>
    </p:spTree>
    <p:extLst>
      <p:ext uri="{BB962C8B-B14F-4D97-AF65-F5344CB8AC3E}">
        <p14:creationId xmlns:p14="http://schemas.microsoft.com/office/powerpoint/2010/main" val="264020578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7080E785-4D04-4BFC-BA2E-14D7395F50BC}"/>
              </a:ext>
            </a:extLst>
          </p:cNvPr>
          <p:cNvSpPr>
            <a:spLocks noGrp="1"/>
          </p:cNvSpPr>
          <p:nvPr>
            <p:ph type="dt" sz="half" idx="10"/>
          </p:nvPr>
        </p:nvSpPr>
        <p:spPr/>
        <p:txBody>
          <a:bodyPr/>
          <a:lstStyle>
            <a:lvl1pPr>
              <a:defRPr/>
            </a:lvl1pPr>
          </a:lstStyle>
          <a:p>
            <a:pPr>
              <a:defRPr/>
            </a:pPr>
            <a:fld id="{5931A3D9-DC27-4483-AA59-ADA63ECCE19C}" type="datetimeFigureOut">
              <a:rPr lang="en-US" altLang="en-US"/>
              <a:pPr>
                <a:defRPr/>
              </a:pPr>
              <a:t>12/14/2021</a:t>
            </a:fld>
            <a:endParaRPr lang="en-GB" altLang="en-US"/>
          </a:p>
        </p:txBody>
      </p:sp>
      <p:sp>
        <p:nvSpPr>
          <p:cNvPr id="4" name="Footer Placeholder 4">
            <a:extLst>
              <a:ext uri="{FF2B5EF4-FFF2-40B4-BE49-F238E27FC236}">
                <a16:creationId xmlns:a16="http://schemas.microsoft.com/office/drawing/2014/main" id="{0DAF2140-62AE-435B-8986-76E888A419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552D18-AE57-46C3-B9D9-650DD7EC9E27}"/>
              </a:ext>
            </a:extLst>
          </p:cNvPr>
          <p:cNvSpPr>
            <a:spLocks noGrp="1"/>
          </p:cNvSpPr>
          <p:nvPr>
            <p:ph type="sldNum" sz="quarter" idx="12"/>
          </p:nvPr>
        </p:nvSpPr>
        <p:spPr/>
        <p:txBody>
          <a:bodyPr/>
          <a:lstStyle>
            <a:lvl1pPr>
              <a:defRPr/>
            </a:lvl1pPr>
          </a:lstStyle>
          <a:p>
            <a:pPr>
              <a:defRPr/>
            </a:pPr>
            <a:fld id="{87E41AA2-1C80-4F32-A15D-9D0162126E62}" type="slidenum">
              <a:rPr lang="en-GB" altLang="en-US"/>
              <a:pPr>
                <a:defRPr/>
              </a:pPr>
              <a:t>‹#›</a:t>
            </a:fld>
            <a:endParaRPr lang="en-GB" altLang="en-US"/>
          </a:p>
        </p:txBody>
      </p:sp>
    </p:spTree>
    <p:extLst>
      <p:ext uri="{BB962C8B-B14F-4D97-AF65-F5344CB8AC3E}">
        <p14:creationId xmlns:p14="http://schemas.microsoft.com/office/powerpoint/2010/main" val="370088230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617DB1CE-D672-4EBA-988F-3580012F02AF}"/>
              </a:ext>
            </a:extLst>
          </p:cNvPr>
          <p:cNvSpPr>
            <a:spLocks noGrp="1"/>
          </p:cNvSpPr>
          <p:nvPr>
            <p:ph type="dt" sz="half" idx="10"/>
          </p:nvPr>
        </p:nvSpPr>
        <p:spPr/>
        <p:txBody>
          <a:bodyPr/>
          <a:lstStyle>
            <a:lvl1pPr>
              <a:defRPr/>
            </a:lvl1pPr>
          </a:lstStyle>
          <a:p>
            <a:pPr>
              <a:defRPr/>
            </a:pPr>
            <a:fld id="{32625F81-41F1-40E5-801B-9EB8BCE85C7D}" type="datetimeFigureOut">
              <a:rPr lang="en-US" altLang="en-US"/>
              <a:pPr>
                <a:defRPr/>
              </a:pPr>
              <a:t>12/14/2021</a:t>
            </a:fld>
            <a:endParaRPr lang="en-GB" altLang="en-US"/>
          </a:p>
        </p:txBody>
      </p:sp>
      <p:sp>
        <p:nvSpPr>
          <p:cNvPr id="3" name="Footer Placeholder 4">
            <a:extLst>
              <a:ext uri="{FF2B5EF4-FFF2-40B4-BE49-F238E27FC236}">
                <a16:creationId xmlns:a16="http://schemas.microsoft.com/office/drawing/2014/main" id="{94FF0183-C89B-4A7C-8720-A4D605E1E4F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BAABD1D-F35D-48E3-A604-1B742CEBC800}"/>
              </a:ext>
            </a:extLst>
          </p:cNvPr>
          <p:cNvSpPr>
            <a:spLocks noGrp="1"/>
          </p:cNvSpPr>
          <p:nvPr>
            <p:ph type="sldNum" sz="quarter" idx="12"/>
          </p:nvPr>
        </p:nvSpPr>
        <p:spPr/>
        <p:txBody>
          <a:bodyPr/>
          <a:lstStyle>
            <a:lvl1pPr>
              <a:defRPr/>
            </a:lvl1pPr>
          </a:lstStyle>
          <a:p>
            <a:pPr>
              <a:defRPr/>
            </a:pPr>
            <a:fld id="{331C5371-CC34-4635-AAAB-21D34B2E498B}" type="slidenum">
              <a:rPr lang="en-GB" altLang="en-US"/>
              <a:pPr>
                <a:defRPr/>
              </a:pPr>
              <a:t>‹#›</a:t>
            </a:fld>
            <a:endParaRPr lang="en-GB" altLang="en-US"/>
          </a:p>
        </p:txBody>
      </p:sp>
    </p:spTree>
    <p:extLst>
      <p:ext uri="{BB962C8B-B14F-4D97-AF65-F5344CB8AC3E}">
        <p14:creationId xmlns:p14="http://schemas.microsoft.com/office/powerpoint/2010/main" val="203919102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5F0A8AF-5F31-4BCE-8C6C-66437C0C409D}"/>
              </a:ext>
            </a:extLst>
          </p:cNvPr>
          <p:cNvSpPr>
            <a:spLocks noGrp="1"/>
          </p:cNvSpPr>
          <p:nvPr>
            <p:ph type="dt" sz="half" idx="10"/>
          </p:nvPr>
        </p:nvSpPr>
        <p:spPr/>
        <p:txBody>
          <a:bodyPr/>
          <a:lstStyle>
            <a:lvl1pPr>
              <a:defRPr/>
            </a:lvl1pPr>
          </a:lstStyle>
          <a:p>
            <a:pPr>
              <a:defRPr/>
            </a:pPr>
            <a:fld id="{3A0400A8-2246-4BD4-B4FD-69977190C38C}" type="datetimeFigureOut">
              <a:rPr lang="en-US" altLang="en-US"/>
              <a:pPr>
                <a:defRPr/>
              </a:pPr>
              <a:t>12/14/2021</a:t>
            </a:fld>
            <a:endParaRPr lang="en-GB" altLang="en-US"/>
          </a:p>
        </p:txBody>
      </p:sp>
      <p:sp>
        <p:nvSpPr>
          <p:cNvPr id="6" name="Footer Placeholder 4">
            <a:extLst>
              <a:ext uri="{FF2B5EF4-FFF2-40B4-BE49-F238E27FC236}">
                <a16:creationId xmlns:a16="http://schemas.microsoft.com/office/drawing/2014/main" id="{F3844CAB-9758-4785-9209-F84F8C4003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E08BC92-D59F-4C08-BFCF-678DA9F1A76E}"/>
              </a:ext>
            </a:extLst>
          </p:cNvPr>
          <p:cNvSpPr>
            <a:spLocks noGrp="1"/>
          </p:cNvSpPr>
          <p:nvPr>
            <p:ph type="sldNum" sz="quarter" idx="12"/>
          </p:nvPr>
        </p:nvSpPr>
        <p:spPr/>
        <p:txBody>
          <a:bodyPr/>
          <a:lstStyle>
            <a:lvl1pPr>
              <a:defRPr/>
            </a:lvl1pPr>
          </a:lstStyle>
          <a:p>
            <a:pPr>
              <a:defRPr/>
            </a:pPr>
            <a:fld id="{E070C7D4-F399-45A9-A383-609701B04820}" type="slidenum">
              <a:rPr lang="en-GB" altLang="en-US"/>
              <a:pPr>
                <a:defRPr/>
              </a:pPr>
              <a:t>‹#›</a:t>
            </a:fld>
            <a:endParaRPr lang="en-GB" altLang="en-US"/>
          </a:p>
        </p:txBody>
      </p:sp>
    </p:spTree>
    <p:extLst>
      <p:ext uri="{BB962C8B-B14F-4D97-AF65-F5344CB8AC3E}">
        <p14:creationId xmlns:p14="http://schemas.microsoft.com/office/powerpoint/2010/main" val="335383330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8F351A7-6CFD-43C5-8563-54A01A539F60}"/>
              </a:ext>
            </a:extLst>
          </p:cNvPr>
          <p:cNvSpPr>
            <a:spLocks noGrp="1"/>
          </p:cNvSpPr>
          <p:nvPr>
            <p:ph type="dt" sz="half" idx="10"/>
          </p:nvPr>
        </p:nvSpPr>
        <p:spPr/>
        <p:txBody>
          <a:bodyPr/>
          <a:lstStyle>
            <a:lvl1pPr>
              <a:defRPr/>
            </a:lvl1pPr>
          </a:lstStyle>
          <a:p>
            <a:pPr>
              <a:defRPr/>
            </a:pPr>
            <a:fld id="{7A513A9C-9C54-46DF-B0D7-3C5607E6DCC4}" type="datetimeFigureOut">
              <a:rPr lang="en-US" altLang="en-US"/>
              <a:pPr>
                <a:defRPr/>
              </a:pPr>
              <a:t>12/14/2021</a:t>
            </a:fld>
            <a:endParaRPr lang="en-GB" altLang="en-US"/>
          </a:p>
        </p:txBody>
      </p:sp>
      <p:sp>
        <p:nvSpPr>
          <p:cNvPr id="6" name="Footer Placeholder 4">
            <a:extLst>
              <a:ext uri="{FF2B5EF4-FFF2-40B4-BE49-F238E27FC236}">
                <a16:creationId xmlns:a16="http://schemas.microsoft.com/office/drawing/2014/main" id="{E6B63352-C257-4816-88C5-5B0956E459D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5B1989C-62E4-4FD6-91E0-E02F0AA4ACBE}"/>
              </a:ext>
            </a:extLst>
          </p:cNvPr>
          <p:cNvSpPr>
            <a:spLocks noGrp="1"/>
          </p:cNvSpPr>
          <p:nvPr>
            <p:ph type="sldNum" sz="quarter" idx="12"/>
          </p:nvPr>
        </p:nvSpPr>
        <p:spPr/>
        <p:txBody>
          <a:bodyPr/>
          <a:lstStyle>
            <a:lvl1pPr>
              <a:defRPr/>
            </a:lvl1pPr>
          </a:lstStyle>
          <a:p>
            <a:pPr>
              <a:defRPr/>
            </a:pPr>
            <a:fld id="{FCDE37D4-FCD5-480D-A0C5-947E01007A12}" type="slidenum">
              <a:rPr lang="en-GB" altLang="en-US"/>
              <a:pPr>
                <a:defRPr/>
              </a:pPr>
              <a:t>‹#›</a:t>
            </a:fld>
            <a:endParaRPr lang="en-GB" altLang="en-US"/>
          </a:p>
        </p:txBody>
      </p:sp>
    </p:spTree>
    <p:extLst>
      <p:ext uri="{BB962C8B-B14F-4D97-AF65-F5344CB8AC3E}">
        <p14:creationId xmlns:p14="http://schemas.microsoft.com/office/powerpoint/2010/main" val="164642402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A5830-345C-427B-9EEB-0EA2002C3477}"/>
              </a:ext>
            </a:extLst>
          </p:cNvPr>
          <p:cNvSpPr>
            <a:spLocks noGrp="1"/>
          </p:cNvSpPr>
          <p:nvPr>
            <p:ph type="dt" sz="half" idx="10"/>
          </p:nvPr>
        </p:nvSpPr>
        <p:spPr/>
        <p:txBody>
          <a:bodyPr/>
          <a:lstStyle>
            <a:lvl1pPr>
              <a:defRPr/>
            </a:lvl1pPr>
          </a:lstStyle>
          <a:p>
            <a:pPr>
              <a:defRPr/>
            </a:pPr>
            <a:fld id="{A74187EE-27E3-47C7-93BA-FE5071BF7FCF}"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95D0CE75-0BC2-48EE-B797-5F2DEAF400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5CA4D-7010-4078-ACED-772EF61EE66E}"/>
              </a:ext>
            </a:extLst>
          </p:cNvPr>
          <p:cNvSpPr>
            <a:spLocks noGrp="1"/>
          </p:cNvSpPr>
          <p:nvPr>
            <p:ph type="sldNum" sz="quarter" idx="12"/>
          </p:nvPr>
        </p:nvSpPr>
        <p:spPr/>
        <p:txBody>
          <a:bodyPr/>
          <a:lstStyle>
            <a:lvl1pPr>
              <a:defRPr/>
            </a:lvl1pPr>
          </a:lstStyle>
          <a:p>
            <a:pPr>
              <a:defRPr/>
            </a:pPr>
            <a:fld id="{CE72668A-A1B0-42E4-A639-C2A0A73568D1}" type="slidenum">
              <a:rPr lang="en-GB" altLang="en-US"/>
              <a:pPr>
                <a:defRPr/>
              </a:pPr>
              <a:t>‹#›</a:t>
            </a:fld>
            <a:endParaRPr lang="en-GB" altLang="en-US"/>
          </a:p>
        </p:txBody>
      </p:sp>
    </p:spTree>
    <p:extLst>
      <p:ext uri="{BB962C8B-B14F-4D97-AF65-F5344CB8AC3E}">
        <p14:creationId xmlns:p14="http://schemas.microsoft.com/office/powerpoint/2010/main" val="399418891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E9B8D1-D17D-44CB-AF52-335DA4C79D3A}"/>
              </a:ext>
            </a:extLst>
          </p:cNvPr>
          <p:cNvSpPr>
            <a:spLocks noGrp="1"/>
          </p:cNvSpPr>
          <p:nvPr>
            <p:ph type="dt" sz="half" idx="10"/>
          </p:nvPr>
        </p:nvSpPr>
        <p:spPr/>
        <p:txBody>
          <a:bodyPr/>
          <a:lstStyle>
            <a:lvl1pPr>
              <a:defRPr/>
            </a:lvl1pPr>
          </a:lstStyle>
          <a:p>
            <a:pPr>
              <a:defRPr/>
            </a:pPr>
            <a:fld id="{CB5F3249-98D8-40FD-A2D1-02FB8E72ABAE}"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BE1DB95F-3EB6-4432-944F-D60A8DE805E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49A292-865A-48BA-94D2-EEC6F0ACA150}"/>
              </a:ext>
            </a:extLst>
          </p:cNvPr>
          <p:cNvSpPr>
            <a:spLocks noGrp="1"/>
          </p:cNvSpPr>
          <p:nvPr>
            <p:ph type="sldNum" sz="quarter" idx="12"/>
          </p:nvPr>
        </p:nvSpPr>
        <p:spPr/>
        <p:txBody>
          <a:bodyPr/>
          <a:lstStyle>
            <a:lvl1pPr>
              <a:defRPr/>
            </a:lvl1pPr>
          </a:lstStyle>
          <a:p>
            <a:pPr>
              <a:defRPr/>
            </a:pPr>
            <a:fld id="{8B2C467D-5ECC-4C89-81F6-92DA50E9D605}" type="slidenum">
              <a:rPr lang="en-GB" altLang="en-US"/>
              <a:pPr>
                <a:defRPr/>
              </a:pPr>
              <a:t>‹#›</a:t>
            </a:fld>
            <a:endParaRPr lang="en-GB" altLang="en-US"/>
          </a:p>
        </p:txBody>
      </p:sp>
    </p:spTree>
    <p:extLst>
      <p:ext uri="{BB962C8B-B14F-4D97-AF65-F5344CB8AC3E}">
        <p14:creationId xmlns:p14="http://schemas.microsoft.com/office/powerpoint/2010/main" val="47895793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34.xml" /><Relationship Id="rId10" Type="http://schemas.openxmlformats.org/officeDocument/2006/relationships/slideLayout" Target="../slideLayouts/slideLayout43.xml" /><Relationship Id="rId11" Type="http://schemas.openxmlformats.org/officeDocument/2006/relationships/slideLayout" Target="../slideLayouts/slideLayout44.xml" /><Relationship Id="rId12" Type="http://schemas.openxmlformats.org/officeDocument/2006/relationships/theme" Target="../theme/theme4.xml" /><Relationship Id="rId2" Type="http://schemas.openxmlformats.org/officeDocument/2006/relationships/slideLayout" Target="../slideLayouts/slideLayout35.xml" /><Relationship Id="rId3" Type="http://schemas.openxmlformats.org/officeDocument/2006/relationships/slideLayout" Target="../slideLayouts/slideLayout36.xml" /><Relationship Id="rId4" Type="http://schemas.openxmlformats.org/officeDocument/2006/relationships/slideLayout" Target="../slideLayouts/slideLayout37.xml" /><Relationship Id="rId5" Type="http://schemas.openxmlformats.org/officeDocument/2006/relationships/slideLayout" Target="../slideLayouts/slideLayout38.xml" /><Relationship Id="rId6" Type="http://schemas.openxmlformats.org/officeDocument/2006/relationships/slideLayout" Target="../slideLayouts/slideLayout39.xml" /><Relationship Id="rId7" Type="http://schemas.openxmlformats.org/officeDocument/2006/relationships/slideLayout" Target="../slideLayouts/slideLayout40.xml" /><Relationship Id="rId8" Type="http://schemas.openxmlformats.org/officeDocument/2006/relationships/slideLayout" Target="../slideLayouts/slideLayout41.xml" /><Relationship Id="rId9" Type="http://schemas.openxmlformats.org/officeDocument/2006/relationships/slideLayout" Target="../slideLayouts/slideLayout4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8A666BD3-EAC5-4BEA-B2DB-E59B8E9A79E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164FF1F4-FCA3-4D16-BE1B-8A59B408D7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781997ED-BA28-4634-8DA9-03928D51D6B5}"/>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A2A3B920-CFDC-4F2F-A754-494266A78882}" type="datetimeFigureOut">
              <a:rPr lang="en-US" altLang="en-US"/>
              <a:pPr>
                <a:defRPr/>
              </a:pPr>
              <a:t>12/14/2021</a:t>
            </a:fld>
            <a:endParaRPr lang="en-US" altLang="en-US"/>
          </a:p>
        </p:txBody>
      </p:sp>
      <p:sp>
        <p:nvSpPr>
          <p:cNvPr id="5" name="Footer Placeholder 4">
            <a:extLst>
              <a:ext uri="{FF2B5EF4-FFF2-40B4-BE49-F238E27FC236}">
                <a16:creationId xmlns:a16="http://schemas.microsoft.com/office/drawing/2014/main" id="{59953134-EA02-44BA-B023-4B49F7809F10}"/>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FF05806C-1EA9-4CE7-B2D7-A688A006A50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78A77C91-2F37-4ECE-BD8E-C5A6C92C76B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19" r:id="rId6"/>
    <p:sldLayoutId id="2147484220" r:id="rId7"/>
    <p:sldLayoutId id="2147484221" r:id="rId8"/>
    <p:sldLayoutId id="2147484222" r:id="rId9"/>
    <p:sldLayoutId id="2147484223" r:id="rId10"/>
    <p:sldLayoutId id="2147484224"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2050" name="Title Placeholder 1">
            <a:extLst>
              <a:ext uri="{FF2B5EF4-FFF2-40B4-BE49-F238E27FC236}">
                <a16:creationId xmlns:a16="http://schemas.microsoft.com/office/drawing/2014/main" id="{A3491813-98E6-422A-8739-A9D381DE4948}"/>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91FE9516-2DD9-43EC-B4A7-4DF84A5E619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6F963293-5EEF-4F06-90E2-1E59E17B2E66}"/>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cs typeface="Arial" panose="020b0604020202020204" pitchFamily="34" charset="0"/>
              </a:defRPr>
            </a:lvl1pPr>
          </a:lstStyle>
          <a:p>
            <a:pPr>
              <a:defRPr/>
            </a:pPr>
            <a:fld id="{260935A5-1A16-4E7F-AC8C-269BBEEAEEE7}"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9C778548-B621-425B-ABCB-B181285AD73C}"/>
              </a:ext>
            </a:extLst>
          </p:cNvPr>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a:ea typeface="MS PGothic" charset="0"/>
                <a:cs typeface="MS PGothic" charset="0"/>
              </a:defRPr>
            </a:lvl1pPr>
          </a:lstStyle>
          <a:p>
            <a:pPr>
              <a:defRPr/>
            </a:pPr>
            <a:endParaRPr lang="en-GB"/>
          </a:p>
        </p:txBody>
      </p:sp>
      <p:sp>
        <p:nvSpPr>
          <p:cNvPr id="6" name="Slide Number Placeholder 5">
            <a:extLst>
              <a:ext uri="{FF2B5EF4-FFF2-40B4-BE49-F238E27FC236}">
                <a16:creationId xmlns:a16="http://schemas.microsoft.com/office/drawing/2014/main" id="{962CEAC6-CC6F-45BE-91E6-E298999E9DFD}"/>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cs typeface="Arial" panose="020b0604020202020204" pitchFamily="34" charset="0"/>
              </a:defRPr>
            </a:lvl1pPr>
          </a:lstStyle>
          <a:p>
            <a:pPr>
              <a:defRPr/>
            </a:pPr>
            <a:fld id="{E1D5AFC2-A70D-4E2C-A707-6A8E0011BB6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3074" name="Rectangle 2">
            <a:extLst>
              <a:ext uri="{FF2B5EF4-FFF2-40B4-BE49-F238E27FC236}">
                <a16:creationId xmlns:a16="http://schemas.microsoft.com/office/drawing/2014/main" id="{03EF9DCE-EE15-4D4E-AA23-47A32079BA3F}"/>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3075" name="Rectangle 3">
            <a:extLst>
              <a:ext uri="{FF2B5EF4-FFF2-40B4-BE49-F238E27FC236}">
                <a16:creationId xmlns:a16="http://schemas.microsoft.com/office/drawing/2014/main" id="{3C8E5D3C-69D0-4A87-9C1E-91BFBA7143B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F220EDB7-14F1-4B22-8E64-43C1B90FBC1A}"/>
              </a:ext>
            </a:extLst>
          </p:cNvPr>
          <p:cNvSpPr>
            <a:spLocks noGrp="1" noChangeArrowheads="1"/>
          </p:cNvSpPr>
          <p:nvPr>
            <p:ph type="dt" sz="half" idx="2"/>
          </p:nvPr>
        </p:nvSpPr>
        <p:spPr bwMode="auto">
          <a:xfrm>
            <a:off x="685800" y="6248400"/>
            <a:ext cx="1905000" cy="45720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MS PGothic" charset="0"/>
                <a:cs typeface="Times New Roman" charset="0"/>
              </a:defRPr>
            </a:lvl1pPr>
          </a:lstStyle>
          <a:p>
            <a:pPr>
              <a:defRPr/>
            </a:pPr>
            <a:endParaRPr lang="en-GB"/>
          </a:p>
        </p:txBody>
      </p:sp>
      <p:sp>
        <p:nvSpPr>
          <p:cNvPr id="1029" name="Rectangle 5">
            <a:extLst>
              <a:ext uri="{FF2B5EF4-FFF2-40B4-BE49-F238E27FC236}">
                <a16:creationId xmlns:a16="http://schemas.microsoft.com/office/drawing/2014/main" id="{AE8BB56B-65C0-4526-99C5-7AEE5EE0C6DD}"/>
              </a:ext>
            </a:extLst>
          </p:cNvPr>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MS PGothic" charset="0"/>
                <a:cs typeface="Times New Roman" charset="0"/>
              </a:defRPr>
            </a:lvl1pPr>
          </a:lstStyle>
          <a:p>
            <a:pPr>
              <a:defRPr/>
            </a:pPr>
            <a:endParaRPr lang="en-GB"/>
          </a:p>
        </p:txBody>
      </p:sp>
      <p:sp>
        <p:nvSpPr>
          <p:cNvPr id="1030" name="Rectangle 6">
            <a:extLst>
              <a:ext uri="{FF2B5EF4-FFF2-40B4-BE49-F238E27FC236}">
                <a16:creationId xmlns:a16="http://schemas.microsoft.com/office/drawing/2014/main" id="{672F45E2-F685-402B-B0BB-BC14FAC1CC7A}"/>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latin typeface="Times New Roman" panose="02020603050405020304" pitchFamily="18" charset="0"/>
              </a:defRPr>
            </a:lvl1pPr>
          </a:lstStyle>
          <a:p>
            <a:pPr>
              <a:defRPr/>
            </a:pPr>
            <a:fld id="{C5C6BF4A-E21B-4207-9CFB-80BA85192202}"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 id="2147484240" r:id="rId5"/>
    <p:sldLayoutId id="2147484241" r:id="rId6"/>
    <p:sldLayoutId id="2147484242" r:id="rId7"/>
    <p:sldLayoutId id="2147484243" r:id="rId8"/>
    <p:sldLayoutId id="2147484244" r:id="rId9"/>
    <p:sldLayoutId id="2147484245" r:id="rId10"/>
    <p:sldLayoutId id="2147484246"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2pPr>
      <a:lvl3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3pPr>
      <a:lvl4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4pPr>
      <a:lvl5pPr algn="ctr" rtl="0" eaLnBrk="0" fontAlgn="base" hangingPunct="0">
        <a:spcBef>
          <a:spcPct val="0"/>
        </a:spcBef>
        <a:spcAft>
          <a:spcPct val="0"/>
        </a:spcAft>
        <a:defRPr sz="4400">
          <a:solidFill>
            <a:schemeClr val="tx2"/>
          </a:solidFill>
          <a:latin typeface="Times New Roman" charset="0"/>
          <a:ea typeface="MS PGothic" pitchFamily="34" charset="-128"/>
          <a:cs typeface="Times New Roman" charset="0"/>
        </a:defRPr>
      </a:lvl5pPr>
      <a:lvl6pPr marL="457200" algn="ctr" rtl="0" fontAlgn="base">
        <a:spcBef>
          <a:spcPct val="0"/>
        </a:spcBef>
        <a:spcAft>
          <a:spcPct val="0"/>
        </a:spcAft>
        <a:defRPr sz="4400">
          <a:solidFill>
            <a:schemeClr val="tx2"/>
          </a:solidFill>
          <a:latin typeface="Times New Roman" charset="0"/>
          <a:cs typeface="Times New Roman" charset="0"/>
        </a:defRPr>
      </a:lvl6pPr>
      <a:lvl7pPr marL="914400" algn="ctr" rtl="0" fontAlgn="base">
        <a:spcBef>
          <a:spcPct val="0"/>
        </a:spcBef>
        <a:spcAft>
          <a:spcPct val="0"/>
        </a:spcAft>
        <a:defRPr sz="4400">
          <a:solidFill>
            <a:schemeClr val="tx2"/>
          </a:solidFill>
          <a:latin typeface="Times New Roman" charset="0"/>
          <a:cs typeface="Times New Roman" charset="0"/>
        </a:defRPr>
      </a:lvl7pPr>
      <a:lvl8pPr marL="1371600" algn="ctr" rtl="0" fontAlgn="base">
        <a:spcBef>
          <a:spcPct val="0"/>
        </a:spcBef>
        <a:spcAft>
          <a:spcPct val="0"/>
        </a:spcAft>
        <a:defRPr sz="4400">
          <a:solidFill>
            <a:schemeClr val="tx2"/>
          </a:solidFill>
          <a:latin typeface="Times New Roman" charset="0"/>
          <a:cs typeface="Times New Roman" charset="0"/>
        </a:defRPr>
      </a:lvl8pPr>
      <a:lvl9pPr marL="1828800" algn="ctr" rtl="0" fontAlgn="base">
        <a:spcBef>
          <a:spcPct val="0"/>
        </a:spcBef>
        <a:spcAft>
          <a:spcPct val="0"/>
        </a:spcAft>
        <a:defRPr sz="4400">
          <a:solidFill>
            <a:schemeClr val="tx2"/>
          </a:solidFill>
          <a:latin typeface="Times New Roman" charset="0"/>
          <a:cs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Times New Roman"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Times New Roman"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Times New Roman"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Times New Roman"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B2215D9F-6A80-4C8E-99C1-8A823C9AC3C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C681BDC-9827-412B-9103-A49B05AC11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416D051F-49EE-4F35-AB25-2DBB0751D43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cs typeface="Arial" panose="020b0604020202020204" pitchFamily="34" charset="0"/>
              </a:defRPr>
            </a:lvl1pPr>
          </a:lstStyle>
          <a:p>
            <a:pPr>
              <a:defRPr/>
            </a:pPr>
            <a:fld id="{3BF46EEA-ECE9-4CCA-8756-36A2D15D6171}"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BB973D13-8D3E-4686-A6BB-B5753621381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ACA3AD4C-3F75-4EB8-9D46-A82A40D208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cs typeface="Arial" panose="020b0604020202020204" pitchFamily="34" charset="0"/>
              </a:defRPr>
            </a:lvl1pPr>
          </a:lstStyle>
          <a:p>
            <a:pPr>
              <a:defRPr/>
            </a:pPr>
            <a:fld id="{B4B76764-5206-4CBB-A19C-304C16BBB372}" type="slidenum">
              <a:rPr lang="en-GB" altLang="en-US"/>
              <a:pPr>
                <a:defRPr/>
              </a:pPr>
              <a:t>‹#›</a:t>
            </a:fld>
            <a:endParaRPr lang="en-GB" altLang="en-US"/>
          </a:p>
        </p:txBody>
      </p:sp>
    </p:spTree>
    <p:extLst>
      <p:ext uri="{BB962C8B-B14F-4D97-AF65-F5344CB8AC3E}">
        <p14:creationId xmlns:p14="http://schemas.microsoft.com/office/powerpoint/2010/main" val="2242081468"/>
      </p:ext>
    </p:extLst>
  </p:cSld>
  <p:clrMap bg1="lt1" tx1="dk1" bg2="lt2" tx2="dk2" accent1="accent1" accent2="accent2" accent3="accent3" accent4="accent4" accent5="accent5" accent6="accent6" hlink="hlink" folHlink="folHlink"/>
  <p:sldLayoutIdLst>
    <p:sldLayoutId id="2147484259" r:id="rId1"/>
    <p:sldLayoutId id="2147484260" r:id="rId2"/>
    <p:sldLayoutId id="2147484261" r:id="rId3"/>
    <p:sldLayoutId id="2147484262" r:id="rId4"/>
    <p:sldLayoutId id="2147484263" r:id="rId5"/>
    <p:sldLayoutId id="2147484264" r:id="rId6"/>
    <p:sldLayoutId id="2147484265" r:id="rId7"/>
    <p:sldLayoutId id="2147484266" r:id="rId8"/>
    <p:sldLayoutId id="2147484267" r:id="rId9"/>
    <p:sldLayoutId id="2147484268" r:id="rId10"/>
    <p:sldLayoutId id="2147484269"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a:ea typeface="ＭＳ Ｐゴシック" charset="0"/>
        </a:defRPr>
      </a:lvl6pPr>
      <a:lvl7pPr marL="914400" algn="ctr" rtl="0" fontAlgn="base">
        <a:spcBef>
          <a:spcPct val="0"/>
        </a:spcBef>
        <a:spcAft>
          <a:spcPct val="0"/>
        </a:spcAft>
        <a:defRPr sz="4400">
          <a:solidFill>
            <a:schemeClr val="tx1"/>
          </a:solidFill>
          <a:latin typeface="Calibri"/>
          <a:ea typeface="ＭＳ Ｐゴシック" charset="0"/>
        </a:defRPr>
      </a:lvl7pPr>
      <a:lvl8pPr marL="1371600" algn="ctr" rtl="0" fontAlgn="base">
        <a:spcBef>
          <a:spcPct val="0"/>
        </a:spcBef>
        <a:spcAft>
          <a:spcPct val="0"/>
        </a:spcAft>
        <a:defRPr sz="4400">
          <a:solidFill>
            <a:schemeClr val="tx1"/>
          </a:solidFill>
          <a:latin typeface="Calibri"/>
          <a:ea typeface="ＭＳ Ｐゴシック" charset="0"/>
        </a:defRPr>
      </a:lvl8pPr>
      <a:lvl9pPr marL="1828800" algn="ctr" rtl="0" fontAlgn="base">
        <a:spcBef>
          <a:spcPct val="0"/>
        </a:spcBef>
        <a:spcAft>
          <a:spcPct val="0"/>
        </a:spcAft>
        <a:defRPr sz="4400">
          <a:solidFill>
            <a:schemeClr val="tx1"/>
          </a:solidFill>
          <a:latin typeface="Calibri"/>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2.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5.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6.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7.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9.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1.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2.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3.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6.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7.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8.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9.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34.xml" /><Relationship Id="rId2" Type="http://schemas.openxmlformats.org/officeDocument/2006/relationships/notesSlide" Target="../notesSlides/notesSlide2.xml" /><Relationship Id="rId3" Type="http://schemas.openxmlformats.org/officeDocument/2006/relationships/image" Target="../media/image10.png" /><Relationship Id="rId4" Type="http://schemas.openxmlformats.org/officeDocument/2006/relationships/image" Target="../media/image11.png" /><Relationship Id="rId5" Type="http://schemas.openxmlformats.org/officeDocument/2006/relationships/image" Target="../media/image12.png" /><Relationship Id="rId6" Type="http://schemas.openxmlformats.org/officeDocument/2006/relationships/image" Target="../media/image13.png" /><Relationship Id="rId7" Type="http://schemas.openxmlformats.org/officeDocument/2006/relationships/image" Target="../media/image14.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notesSlide" Target="../notesSlides/notesSlide4.xml" /><Relationship Id="rId3" Type="http://schemas.openxmlformats.org/officeDocument/2006/relationships/image" Target="../media/image1.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8.xml" /><Relationship Id="rId2" Type="http://schemas.openxmlformats.org/officeDocument/2006/relationships/image" Target="../media/image1.jpe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5.jpe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6.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7.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0.xml" /><Relationship Id="rId3" Type="http://schemas.openxmlformats.org/officeDocument/2006/relationships/image" Target="../media/image18.jpe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9.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8.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3.xml" /><Relationship Id="rId3" Type="http://schemas.openxmlformats.org/officeDocument/2006/relationships/image" Target="../media/image18.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4.xml" /><Relationship Id="rId3" Type="http://schemas.openxmlformats.org/officeDocument/2006/relationships/image" Target="../media/image20.png" /><Relationship Id="rId4" Type="http://schemas.openxmlformats.org/officeDocument/2006/relationships/image" Target="../media/image21.png" /><Relationship Id="rId5" Type="http://schemas.openxmlformats.org/officeDocument/2006/relationships/image" Target="../media/image22.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1202" name="Rectangle 2">
            <a:extLst>
              <a:ext uri="{FF2B5EF4-FFF2-40B4-BE49-F238E27FC236}">
                <a16:creationId xmlns:a16="http://schemas.microsoft.com/office/drawing/2014/main" id="{E161D701-4162-4934-827B-3BAAA5E9ED2B}"/>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God is so big, so strong and so mighty</a:t>
            </a:r>
          </a:p>
        </p:txBody>
      </p:sp>
      <p:pic>
        <p:nvPicPr>
          <p:cNvPr id="51203" name="Picture 4" descr="http://www.jessekoves.com/images/Blog/space-06.jpg">
            <a:extLst>
              <a:ext uri="{FF2B5EF4-FFF2-40B4-BE49-F238E27FC236}">
                <a16:creationId xmlns:a16="http://schemas.microsoft.com/office/drawing/2014/main" id="{90E7B068-6D05-44D0-B904-04E388ACA315}"/>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524000" y="228600"/>
            <a:ext cx="6122988"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2226" name="Rectangle 2">
            <a:extLst>
              <a:ext uri="{FF2B5EF4-FFF2-40B4-BE49-F238E27FC236}">
                <a16:creationId xmlns:a16="http://schemas.microsoft.com/office/drawing/2014/main" id="{5B4DC2B8-E43C-4E49-BDC4-99423F7D5B50}"/>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There</a:t>
            </a:r>
            <a:r>
              <a:rPr lang="ja-JP" altLang="en-GB">
                <a:solidFill>
                  <a:schemeClr val="bg1"/>
                </a:solidFill>
                <a:latin typeface="Tahoma" panose="020b0604030504040204" pitchFamily="34" charset="0"/>
              </a:rPr>
              <a:t>’</a:t>
            </a:r>
            <a:r>
              <a:rPr lang="en-GB" altLang="ja-JP">
                <a:solidFill>
                  <a:schemeClr val="bg1"/>
                </a:solidFill>
                <a:latin typeface="Tahoma" panose="020b0604030504040204" pitchFamily="34" charset="0"/>
              </a:rPr>
              <a:t>s nothing that he </a:t>
            </a:r>
            <a:br>
              <a:rPr lang="en-GB" altLang="ja-JP">
                <a:solidFill>
                  <a:schemeClr val="bg1"/>
                </a:solidFill>
                <a:latin typeface="Tahoma" panose="020b0604030504040204" pitchFamily="34" charset="0"/>
              </a:rPr>
            </a:br>
            <a:r>
              <a:rPr lang="en-GB" altLang="ja-JP">
                <a:solidFill>
                  <a:schemeClr val="bg1"/>
                </a:solidFill>
                <a:latin typeface="Tahoma" panose="020b0604030504040204" pitchFamily="34" charset="0"/>
              </a:rPr>
              <a:t>cannot do</a:t>
            </a:r>
            <a:endParaRPr lang="en-GB" altLang="en-US">
              <a:solidFill>
                <a:schemeClr val="bg1"/>
              </a:solidFill>
              <a:latin typeface="Tahoma" panose="020b0604030504040204" pitchFamily="34" charset="0"/>
            </a:endParaRPr>
          </a:p>
        </p:txBody>
      </p:sp>
      <p:sp>
        <p:nvSpPr>
          <p:cNvPr id="52227" name="Rectangle 4">
            <a:extLst>
              <a:ext uri="{FF2B5EF4-FFF2-40B4-BE49-F238E27FC236}">
                <a16:creationId xmlns:a16="http://schemas.microsoft.com/office/drawing/2014/main" id="{5FD96321-82C9-4015-B5F5-39E89FD79298}"/>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pic>
        <p:nvPicPr>
          <p:cNvPr id="52228" name="Picture 10" descr="http://edsphotoblog.com/wp-content/photos/800px/sunrise_over_mediterranean_sea.jpg">
            <a:extLst>
              <a:ext uri="{FF2B5EF4-FFF2-40B4-BE49-F238E27FC236}">
                <a16:creationId xmlns:a16="http://schemas.microsoft.com/office/drawing/2014/main" id="{2C21DABB-FA19-4BC9-9879-BE279F3F55EA}"/>
              </a:ext>
            </a:extLst>
          </p:cNvPr>
          <p:cNvPicPr>
            <a:picLocks noChangeAspect="1" noChangeArrowheads="1"/>
          </p:cNvPicPr>
          <p:nvPr/>
        </p:nvPicPr>
        <p:blipFill>
          <a:blip r:embed="rId2">
            <a:extLst>
              <a:ext uri="{28A0092B-C50C-407E-A947-70E740481C1C}">
                <a14:useLocalDpi xmlns:a14="http://schemas.microsoft.com/office/drawing/2010/main"/>
              </a:ext>
            </a:extLst>
          </a:blip>
          <a:srcRect b="13805"/>
          <a:stretch>
            <a:fillRect/>
          </a:stretch>
        </p:blipFill>
        <p:spPr bwMode="auto">
          <a:xfrm>
            <a:off x="609600" y="3810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Rectangle 1">
            <a:extLst>
              <a:ext uri="{FF2B5EF4-FFF2-40B4-BE49-F238E27FC236}">
                <a16:creationId xmlns:a16="http://schemas.microsoft.com/office/drawing/2014/main" id="{D0DD74A7-2234-4D4C-ABFB-BC899151AC41}"/>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r>
              <a:rPr lang="en-GB" altLang="en-US" sz="1800">
                <a:solidFill>
                  <a:srgbClr val="000000"/>
                </a:solidFill>
                <a:latin typeface="Calibri" pitchFamily="34" charset="0"/>
              </a:rPr>
              <a:t>Kum ba Yah, my Lord,</a:t>
            </a:r>
            <a:endParaRPr lang="en-GB" altLang="en-US" sz="800">
              <a:solidFill>
                <a:srgbClr val="000000"/>
              </a:solidFill>
            </a:endParaRPr>
          </a:p>
          <a:p>
            <a:pPr defTabSz="914400">
              <a:spcBef>
                <a:spcPct val="0"/>
              </a:spcBef>
              <a:buFontTx/>
              <a:buNone/>
            </a:pPr>
            <a:r>
              <a:rPr lang="en-GB" altLang="en-US" sz="1800">
                <a:solidFill>
                  <a:srgbClr val="000000"/>
                </a:solidFill>
                <a:latin typeface="Calibri" pitchFamily="34" charset="0"/>
              </a:rPr>
              <a:t>Kum ba Yah</a:t>
            </a:r>
            <a:endParaRPr lang="en-GB" altLang="en-US" sz="2400">
              <a:solidFill>
                <a:srgbClr val="000000"/>
              </a:solidFill>
            </a:endParaRPr>
          </a:p>
        </p:txBody>
      </p:sp>
      <p:sp>
        <p:nvSpPr>
          <p:cNvPr id="52230" name="Rectangle 2">
            <a:extLst>
              <a:ext uri="{FF2B5EF4-FFF2-40B4-BE49-F238E27FC236}">
                <a16:creationId xmlns:a16="http://schemas.microsoft.com/office/drawing/2014/main" id="{65ED85E2-4365-45A8-9A27-353D7B91793C}"/>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r>
              <a:rPr lang="en-GB" altLang="en-US" sz="1800">
                <a:solidFill>
                  <a:srgbClr val="000000"/>
                </a:solidFill>
                <a:latin typeface="Calibri" pitchFamily="34" charset="0"/>
              </a:rPr>
              <a:t>Kum ba Yah, my Lord,</a:t>
            </a:r>
            <a:endParaRPr lang="en-GB" altLang="en-US" sz="800">
              <a:solidFill>
                <a:srgbClr val="000000"/>
              </a:solidFill>
            </a:endParaRPr>
          </a:p>
          <a:p>
            <a:pPr defTabSz="914400">
              <a:spcBef>
                <a:spcPct val="0"/>
              </a:spcBef>
              <a:buFontTx/>
              <a:buNone/>
            </a:pPr>
            <a:r>
              <a:rPr lang="en-GB" altLang="en-US" sz="1800">
                <a:solidFill>
                  <a:srgbClr val="000000"/>
                </a:solidFill>
                <a:latin typeface="Calibri" pitchFamily="34" charset="0"/>
              </a:rPr>
              <a:t>Kum ba Yah</a:t>
            </a:r>
            <a:endParaRPr lang="en-GB" altLang="en-US" sz="2400">
              <a:solidFill>
                <a:srgbClr val="000000"/>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3250" name="Picture 2" descr="http://upload.wikimedia.org/wikipedia/commons/6/60/Earth_from_Space.jpg">
            <a:extLst>
              <a:ext uri="{FF2B5EF4-FFF2-40B4-BE49-F238E27FC236}">
                <a16:creationId xmlns:a16="http://schemas.microsoft.com/office/drawing/2014/main" id="{A66B8147-10FF-4E40-ACA2-0E6AADF6A1C8}"/>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908175" y="0"/>
            <a:ext cx="5276850" cy="527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2">
            <a:extLst>
              <a:ext uri="{FF2B5EF4-FFF2-40B4-BE49-F238E27FC236}">
                <a16:creationId xmlns:a16="http://schemas.microsoft.com/office/drawing/2014/main" id="{2118F768-9721-47AB-B08D-0151DE5D0B50}"/>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God is so big, so strong and so mighty</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4274" name="Rectangle 2">
            <a:extLst>
              <a:ext uri="{FF2B5EF4-FFF2-40B4-BE49-F238E27FC236}">
                <a16:creationId xmlns:a16="http://schemas.microsoft.com/office/drawing/2014/main" id="{C0E6E550-C49E-4A39-8A7D-2F0D99948AD5}"/>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There</a:t>
            </a:r>
            <a:r>
              <a:rPr lang="ja-JP" altLang="en-GB">
                <a:solidFill>
                  <a:schemeClr val="bg1"/>
                </a:solidFill>
                <a:latin typeface="Tahoma" panose="020b0604030504040204" pitchFamily="34" charset="0"/>
              </a:rPr>
              <a:t>’</a:t>
            </a:r>
            <a:r>
              <a:rPr lang="en-GB" altLang="ja-JP">
                <a:solidFill>
                  <a:schemeClr val="bg1"/>
                </a:solidFill>
                <a:latin typeface="Tahoma" panose="020b0604030504040204" pitchFamily="34" charset="0"/>
              </a:rPr>
              <a:t>s nothing that he </a:t>
            </a:r>
            <a:br>
              <a:rPr lang="en-GB" altLang="ja-JP">
                <a:solidFill>
                  <a:schemeClr val="bg1"/>
                </a:solidFill>
                <a:latin typeface="Tahoma" panose="020b0604030504040204" pitchFamily="34" charset="0"/>
              </a:rPr>
            </a:br>
            <a:r>
              <a:rPr lang="en-GB" altLang="ja-JP">
                <a:solidFill>
                  <a:schemeClr val="bg1"/>
                </a:solidFill>
                <a:latin typeface="Tahoma" panose="020b0604030504040204" pitchFamily="34" charset="0"/>
              </a:rPr>
              <a:t>cannot do</a:t>
            </a:r>
            <a:endParaRPr lang="en-GB" altLang="en-US">
              <a:solidFill>
                <a:schemeClr val="bg1"/>
              </a:solidFill>
              <a:latin typeface="Tahoma" panose="020b0604030504040204" pitchFamily="34" charset="0"/>
            </a:endParaRPr>
          </a:p>
        </p:txBody>
      </p:sp>
      <p:sp>
        <p:nvSpPr>
          <p:cNvPr id="54275" name="Rectangle 4">
            <a:extLst>
              <a:ext uri="{FF2B5EF4-FFF2-40B4-BE49-F238E27FC236}">
                <a16:creationId xmlns:a16="http://schemas.microsoft.com/office/drawing/2014/main" id="{4DB26A0D-CAFD-4EBD-BC0F-F0D8FD6979AA}"/>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sp>
        <p:nvSpPr>
          <p:cNvPr id="54276" name="Rectangle 1">
            <a:extLst>
              <a:ext uri="{FF2B5EF4-FFF2-40B4-BE49-F238E27FC236}">
                <a16:creationId xmlns:a16="http://schemas.microsoft.com/office/drawing/2014/main" id="{C0EA10F2-A0CA-48D2-9C75-A955A54BDF3B}"/>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r>
              <a:rPr lang="en-GB" altLang="en-US" sz="1800">
                <a:solidFill>
                  <a:srgbClr val="000000"/>
                </a:solidFill>
                <a:latin typeface="Calibri" pitchFamily="34" charset="0"/>
              </a:rPr>
              <a:t>Kum ba Yah, my Lord,</a:t>
            </a:r>
            <a:endParaRPr lang="en-GB" altLang="en-US" sz="800">
              <a:solidFill>
                <a:srgbClr val="000000"/>
              </a:solidFill>
            </a:endParaRPr>
          </a:p>
          <a:p>
            <a:pPr defTabSz="914400">
              <a:spcBef>
                <a:spcPct val="0"/>
              </a:spcBef>
              <a:buFontTx/>
              <a:buNone/>
            </a:pPr>
            <a:r>
              <a:rPr lang="en-GB" altLang="en-US" sz="1800">
                <a:solidFill>
                  <a:srgbClr val="000000"/>
                </a:solidFill>
                <a:latin typeface="Calibri" pitchFamily="34" charset="0"/>
              </a:rPr>
              <a:t>Kum ba Yah</a:t>
            </a:r>
            <a:endParaRPr lang="en-GB" altLang="en-US" sz="2400">
              <a:solidFill>
                <a:srgbClr val="000000"/>
              </a:solidFill>
            </a:endParaRPr>
          </a:p>
        </p:txBody>
      </p:sp>
      <p:sp>
        <p:nvSpPr>
          <p:cNvPr id="54277" name="Rectangle 2">
            <a:extLst>
              <a:ext uri="{FF2B5EF4-FFF2-40B4-BE49-F238E27FC236}">
                <a16:creationId xmlns:a16="http://schemas.microsoft.com/office/drawing/2014/main" id="{D7BAD17F-45DC-48DB-AAF2-118ED83A6BAA}"/>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r>
              <a:rPr lang="en-GB" altLang="en-US" sz="1800">
                <a:solidFill>
                  <a:srgbClr val="000000"/>
                </a:solidFill>
                <a:latin typeface="Calibri" pitchFamily="34" charset="0"/>
              </a:rPr>
              <a:t>Kum ba Yah, my Lord,</a:t>
            </a:r>
            <a:endParaRPr lang="en-GB" altLang="en-US" sz="800">
              <a:solidFill>
                <a:srgbClr val="000000"/>
              </a:solidFill>
            </a:endParaRPr>
          </a:p>
          <a:p>
            <a:pPr defTabSz="914400">
              <a:spcBef>
                <a:spcPct val="0"/>
              </a:spcBef>
              <a:buFontTx/>
              <a:buNone/>
            </a:pPr>
            <a:r>
              <a:rPr lang="en-GB" altLang="en-US" sz="1800">
                <a:solidFill>
                  <a:srgbClr val="000000"/>
                </a:solidFill>
                <a:latin typeface="Calibri" pitchFamily="34" charset="0"/>
              </a:rPr>
              <a:t>Kum ba Yah</a:t>
            </a:r>
            <a:endParaRPr lang="en-GB" altLang="en-US" sz="2400">
              <a:solidFill>
                <a:srgbClr val="000000"/>
              </a:solidFill>
            </a:endParaRPr>
          </a:p>
        </p:txBody>
      </p:sp>
      <p:pic>
        <p:nvPicPr>
          <p:cNvPr id="54278" name="Picture 2" descr="http://jakeannear.files.wordpress.com/2011/10/snowflakes_macro_041.jpg">
            <a:extLst>
              <a:ext uri="{FF2B5EF4-FFF2-40B4-BE49-F238E27FC236}">
                <a16:creationId xmlns:a16="http://schemas.microsoft.com/office/drawing/2014/main" id="{8AE44108-3B17-478A-BE28-5446C5B61949}"/>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119188" y="476250"/>
            <a:ext cx="6981825"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5298" name="Rectangle 2">
            <a:extLst>
              <a:ext uri="{FF2B5EF4-FFF2-40B4-BE49-F238E27FC236}">
                <a16:creationId xmlns:a16="http://schemas.microsoft.com/office/drawing/2014/main" id="{157E996F-C2E8-4742-976D-E36C7CCA70CA}"/>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 rivers are his</a:t>
            </a:r>
          </a:p>
        </p:txBody>
      </p:sp>
      <p:sp>
        <p:nvSpPr>
          <p:cNvPr id="55299" name="Rectangle 3">
            <a:extLst>
              <a:ext uri="{FF2B5EF4-FFF2-40B4-BE49-F238E27FC236}">
                <a16:creationId xmlns:a16="http://schemas.microsoft.com/office/drawing/2014/main" id="{E5C2D2B1-1F86-4E0A-A627-80BAC20D87CF}"/>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pic>
        <p:nvPicPr>
          <p:cNvPr id="55300" name="Picture 6" descr="http://www.hickerphoto.com/data/media/170/rainforest_rivers_t0427.jpg">
            <a:extLst>
              <a:ext uri="{FF2B5EF4-FFF2-40B4-BE49-F238E27FC236}">
                <a16:creationId xmlns:a16="http://schemas.microsoft.com/office/drawing/2014/main" id="{C8233095-099D-4014-857A-F346B7D861BC}"/>
              </a:ext>
            </a:extLst>
          </p:cNvPr>
          <p:cNvPicPr>
            <a:picLocks noChangeAspect="1" noChangeArrowheads="1"/>
          </p:cNvPicPr>
          <p:nvPr/>
        </p:nvPicPr>
        <p:blipFill>
          <a:blip r:embed="rId2">
            <a:extLst>
              <a:ext uri="{28A0092B-C50C-407E-A947-70E740481C1C}">
                <a14:useLocalDpi xmlns:a14="http://schemas.microsoft.com/office/drawing/2010/main"/>
              </a:ext>
            </a:extLst>
          </a:blip>
          <a:srcRect b="13094"/>
          <a:stretch>
            <a:fillRect/>
          </a:stretch>
        </p:blipFill>
        <p:spPr bwMode="auto">
          <a:xfrm>
            <a:off x="457200" y="354013"/>
            <a:ext cx="8229600" cy="475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6322" name="Rectangle 2">
            <a:extLst>
              <a:ext uri="{FF2B5EF4-FFF2-40B4-BE49-F238E27FC236}">
                <a16:creationId xmlns:a16="http://schemas.microsoft.com/office/drawing/2014/main" id="{89E4EA02-0B20-401D-AA19-5FB152850312}"/>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 mountains are his</a:t>
            </a:r>
          </a:p>
        </p:txBody>
      </p:sp>
      <p:sp>
        <p:nvSpPr>
          <p:cNvPr id="56323" name="Rectangle 3">
            <a:extLst>
              <a:ext uri="{FF2B5EF4-FFF2-40B4-BE49-F238E27FC236}">
                <a16:creationId xmlns:a16="http://schemas.microsoft.com/office/drawing/2014/main" id="{02624DCA-C1E2-4AEF-A944-DDD6682B2F5D}"/>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pic>
        <p:nvPicPr>
          <p:cNvPr id="56324" name="Picture 10" descr="http://www.thewalkzone.co.uk/MeraP/day-17/17e.jpg">
            <a:extLst>
              <a:ext uri="{FF2B5EF4-FFF2-40B4-BE49-F238E27FC236}">
                <a16:creationId xmlns:a16="http://schemas.microsoft.com/office/drawing/2014/main" id="{A3FE3FBC-E16A-4AF3-9A82-549D3EC2F4D0}"/>
              </a:ext>
            </a:extLst>
          </p:cNvPr>
          <p:cNvPicPr>
            <a:picLocks noChangeAspect="1" noChangeArrowheads="1"/>
          </p:cNvPicPr>
          <p:nvPr/>
        </p:nvPicPr>
        <p:blipFill>
          <a:blip r:embed="rId2">
            <a:extLst>
              <a:ext uri="{28A0092B-C50C-407E-A947-70E740481C1C}">
                <a14:useLocalDpi xmlns:a14="http://schemas.microsoft.com/office/drawing/2010/main"/>
              </a:ext>
            </a:extLst>
          </a:blip>
          <a:srcRect t="7843" b="15294"/>
          <a:stretch>
            <a:fillRect/>
          </a:stretch>
        </p:blipFill>
        <p:spPr bwMode="auto">
          <a:xfrm>
            <a:off x="381000" y="457200"/>
            <a:ext cx="8458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7346" name="Rectangle 2">
            <a:extLst>
              <a:ext uri="{FF2B5EF4-FFF2-40B4-BE49-F238E27FC236}">
                <a16:creationId xmlns:a16="http://schemas.microsoft.com/office/drawing/2014/main" id="{7ADEF734-FBAE-4DAA-BEF9-AD5D46531592}"/>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 stars are his handiwork too</a:t>
            </a:r>
          </a:p>
        </p:txBody>
      </p:sp>
      <p:sp>
        <p:nvSpPr>
          <p:cNvPr id="57347" name="Rectangle 3">
            <a:extLst>
              <a:ext uri="{FF2B5EF4-FFF2-40B4-BE49-F238E27FC236}">
                <a16:creationId xmlns:a16="http://schemas.microsoft.com/office/drawing/2014/main" id="{422BDD95-22FC-4D4E-B927-68E043FE4DB8}"/>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pic>
        <p:nvPicPr>
          <p:cNvPr id="57348" name="Picture 6" descr="http://www.sciencedaily.com/images/2006/08/060814132640.jpg">
            <a:extLst>
              <a:ext uri="{FF2B5EF4-FFF2-40B4-BE49-F238E27FC236}">
                <a16:creationId xmlns:a16="http://schemas.microsoft.com/office/drawing/2014/main" id="{71189215-5D00-44A6-9D82-2B15A344A5E5}"/>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2057400" y="304800"/>
            <a:ext cx="4953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8370" name="Rectangle 2">
            <a:extLst>
              <a:ext uri="{FF2B5EF4-FFF2-40B4-BE49-F238E27FC236}">
                <a16:creationId xmlns:a16="http://schemas.microsoft.com/office/drawing/2014/main" id="{6719A0FC-8547-4A94-95AE-E8517EAA05AA}"/>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God is so big, so strong and so mighty</a:t>
            </a:r>
          </a:p>
        </p:txBody>
      </p:sp>
      <p:pic>
        <p:nvPicPr>
          <p:cNvPr id="58371" name="Picture 7" descr="http://farm2.static.flickr.com/1340/638957071_6351be854a.jpg?v=0">
            <a:extLst>
              <a:ext uri="{FF2B5EF4-FFF2-40B4-BE49-F238E27FC236}">
                <a16:creationId xmlns:a16="http://schemas.microsoft.com/office/drawing/2014/main" id="{C94BD31C-01C2-4E71-B47F-44386E2841D6}"/>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295400" y="228600"/>
            <a:ext cx="62484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9394" name="Rectangle 2">
            <a:extLst>
              <a:ext uri="{FF2B5EF4-FFF2-40B4-BE49-F238E27FC236}">
                <a16:creationId xmlns:a16="http://schemas.microsoft.com/office/drawing/2014/main" id="{E486B444-112A-4267-965E-9BDBE2255AE8}"/>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There</a:t>
            </a:r>
            <a:r>
              <a:rPr lang="ja-JP" altLang="en-GB">
                <a:solidFill>
                  <a:schemeClr val="bg1"/>
                </a:solidFill>
                <a:latin typeface="Tahoma" panose="020b0604030504040204" pitchFamily="34" charset="0"/>
              </a:rPr>
              <a:t>’</a:t>
            </a:r>
            <a:r>
              <a:rPr lang="en-GB" altLang="ja-JP">
                <a:solidFill>
                  <a:schemeClr val="bg1"/>
                </a:solidFill>
                <a:latin typeface="Tahoma" panose="020b0604030504040204" pitchFamily="34" charset="0"/>
              </a:rPr>
              <a:t>s nothing that he </a:t>
            </a:r>
            <a:br>
              <a:rPr lang="en-GB" altLang="ja-JP">
                <a:solidFill>
                  <a:schemeClr val="bg1"/>
                </a:solidFill>
                <a:latin typeface="Tahoma" panose="020b0604030504040204" pitchFamily="34" charset="0"/>
              </a:rPr>
            </a:br>
            <a:r>
              <a:rPr lang="en-GB" altLang="ja-JP">
                <a:solidFill>
                  <a:schemeClr val="bg1"/>
                </a:solidFill>
                <a:latin typeface="Tahoma" panose="020b0604030504040204" pitchFamily="34" charset="0"/>
              </a:rPr>
              <a:t>cannot do</a:t>
            </a:r>
            <a:endParaRPr lang="en-GB" altLang="en-US">
              <a:solidFill>
                <a:schemeClr val="bg1"/>
              </a:solidFill>
              <a:latin typeface="Tahoma" panose="020b0604030504040204" pitchFamily="34" charset="0"/>
            </a:endParaRPr>
          </a:p>
        </p:txBody>
      </p:sp>
      <p:sp>
        <p:nvSpPr>
          <p:cNvPr id="59395" name="Rectangle 3">
            <a:extLst>
              <a:ext uri="{FF2B5EF4-FFF2-40B4-BE49-F238E27FC236}">
                <a16:creationId xmlns:a16="http://schemas.microsoft.com/office/drawing/2014/main" id="{62AF422E-9753-4E14-8688-D0838B8B2E6A}"/>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pic>
        <p:nvPicPr>
          <p:cNvPr id="59396" name="Picture 10" descr="http://www.eaas.co.uk/images/atmospheric_optics/rainbow.jpg">
            <a:extLst>
              <a:ext uri="{FF2B5EF4-FFF2-40B4-BE49-F238E27FC236}">
                <a16:creationId xmlns:a16="http://schemas.microsoft.com/office/drawing/2014/main" id="{5632BDDE-52CF-4C83-BBE1-EFBC03C5AF76}"/>
              </a:ext>
            </a:extLst>
          </p:cNvPr>
          <p:cNvPicPr>
            <a:picLocks noChangeAspect="1" noChangeArrowheads="1"/>
          </p:cNvPicPr>
          <p:nvPr/>
        </p:nvPicPr>
        <p:blipFill>
          <a:blip r:embed="rId2">
            <a:extLst>
              <a:ext uri="{28A0092B-C50C-407E-A947-70E740481C1C}">
                <a14:useLocalDpi xmlns:a14="http://schemas.microsoft.com/office/drawing/2010/main"/>
              </a:ext>
            </a:extLst>
          </a:blip>
          <a:srcRect t="15790" b="0"/>
          <a:stretch>
            <a:fillRect/>
          </a:stretch>
        </p:blipFill>
        <p:spPr bwMode="auto">
          <a:xfrm>
            <a:off x="1219200" y="381000"/>
            <a:ext cx="6858000"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0418" name="Rectangle 2">
            <a:extLst>
              <a:ext uri="{FF2B5EF4-FFF2-40B4-BE49-F238E27FC236}">
                <a16:creationId xmlns:a16="http://schemas.microsoft.com/office/drawing/2014/main" id="{720B1F11-98D2-420C-B186-CF80B2400CAD}"/>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God is so big, so strong and so mighty</a:t>
            </a:r>
          </a:p>
        </p:txBody>
      </p:sp>
      <p:pic>
        <p:nvPicPr>
          <p:cNvPr id="60419" name="Picture 4" descr="http://www.jessekoves.com/images/Blog/space-06.jpg">
            <a:extLst>
              <a:ext uri="{FF2B5EF4-FFF2-40B4-BE49-F238E27FC236}">
                <a16:creationId xmlns:a16="http://schemas.microsoft.com/office/drawing/2014/main" id="{9E765B34-FB4E-4E5A-996C-F45FEE4B9F49}"/>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524000" y="228600"/>
            <a:ext cx="6122988"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1442" name="Rectangle 2">
            <a:extLst>
              <a:ext uri="{FF2B5EF4-FFF2-40B4-BE49-F238E27FC236}">
                <a16:creationId xmlns:a16="http://schemas.microsoft.com/office/drawing/2014/main" id="{24949596-3FF7-4380-8EB9-3D0E3761C660}"/>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There</a:t>
            </a:r>
            <a:r>
              <a:rPr lang="ja-JP" altLang="en-GB">
                <a:solidFill>
                  <a:schemeClr val="bg1"/>
                </a:solidFill>
                <a:latin typeface="Tahoma" panose="020b0604030504040204" pitchFamily="34" charset="0"/>
              </a:rPr>
              <a:t>’</a:t>
            </a:r>
            <a:r>
              <a:rPr lang="en-GB" altLang="ja-JP">
                <a:solidFill>
                  <a:schemeClr val="bg1"/>
                </a:solidFill>
                <a:latin typeface="Tahoma" panose="020b0604030504040204" pitchFamily="34" charset="0"/>
              </a:rPr>
              <a:t>s nothing that he </a:t>
            </a:r>
            <a:br>
              <a:rPr lang="en-GB" altLang="ja-JP">
                <a:solidFill>
                  <a:schemeClr val="bg1"/>
                </a:solidFill>
                <a:latin typeface="Tahoma" panose="020b0604030504040204" pitchFamily="34" charset="0"/>
              </a:rPr>
            </a:br>
            <a:r>
              <a:rPr lang="en-GB" altLang="ja-JP">
                <a:solidFill>
                  <a:schemeClr val="bg1"/>
                </a:solidFill>
                <a:latin typeface="Tahoma" panose="020b0604030504040204" pitchFamily="34" charset="0"/>
              </a:rPr>
              <a:t>cannot do</a:t>
            </a:r>
            <a:endParaRPr lang="en-GB" altLang="en-US">
              <a:solidFill>
                <a:schemeClr val="bg1"/>
              </a:solidFill>
              <a:latin typeface="Tahoma" panose="020b0604030504040204" pitchFamily="34" charset="0"/>
            </a:endParaRPr>
          </a:p>
        </p:txBody>
      </p:sp>
      <p:sp>
        <p:nvSpPr>
          <p:cNvPr id="61443" name="Rectangle 4">
            <a:extLst>
              <a:ext uri="{FF2B5EF4-FFF2-40B4-BE49-F238E27FC236}">
                <a16:creationId xmlns:a16="http://schemas.microsoft.com/office/drawing/2014/main" id="{7F962FE4-BC25-4938-A29B-1B0D64DA3894}"/>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pic>
        <p:nvPicPr>
          <p:cNvPr id="61444" name="Picture 10" descr="http://edsphotoblog.com/wp-content/photos/800px/sunrise_over_mediterranean_sea.jpg">
            <a:extLst>
              <a:ext uri="{FF2B5EF4-FFF2-40B4-BE49-F238E27FC236}">
                <a16:creationId xmlns:a16="http://schemas.microsoft.com/office/drawing/2014/main" id="{526BCE45-C4EA-4861-944D-7303AD44CC8A}"/>
              </a:ext>
            </a:extLst>
          </p:cNvPr>
          <p:cNvPicPr>
            <a:picLocks noChangeAspect="1" noChangeArrowheads="1"/>
          </p:cNvPicPr>
          <p:nvPr/>
        </p:nvPicPr>
        <p:blipFill>
          <a:blip r:embed="rId2">
            <a:extLst>
              <a:ext uri="{28A0092B-C50C-407E-A947-70E740481C1C}">
                <a14:useLocalDpi xmlns:a14="http://schemas.microsoft.com/office/drawing/2010/main"/>
              </a:ext>
            </a:extLst>
          </a:blip>
          <a:srcRect b="13805"/>
          <a:stretch>
            <a:fillRect/>
          </a:stretch>
        </p:blipFill>
        <p:spPr bwMode="auto">
          <a:xfrm>
            <a:off x="609600" y="3810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Rectangle 1">
            <a:extLst>
              <a:ext uri="{FF2B5EF4-FFF2-40B4-BE49-F238E27FC236}">
                <a16:creationId xmlns:a16="http://schemas.microsoft.com/office/drawing/2014/main" id="{ABA25776-FBC9-4EEC-A9DB-671559747D23}"/>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r>
              <a:rPr lang="en-GB" altLang="en-US" sz="1800">
                <a:solidFill>
                  <a:srgbClr val="000000"/>
                </a:solidFill>
                <a:latin typeface="Calibri" pitchFamily="34" charset="0"/>
              </a:rPr>
              <a:t>Kum ba Yah, my Lord,</a:t>
            </a:r>
            <a:endParaRPr lang="en-GB" altLang="en-US" sz="800">
              <a:solidFill>
                <a:srgbClr val="000000"/>
              </a:solidFill>
            </a:endParaRPr>
          </a:p>
          <a:p>
            <a:pPr defTabSz="914400">
              <a:spcBef>
                <a:spcPct val="0"/>
              </a:spcBef>
              <a:buFontTx/>
              <a:buNone/>
            </a:pPr>
            <a:r>
              <a:rPr lang="en-GB" altLang="en-US" sz="1800">
                <a:solidFill>
                  <a:srgbClr val="000000"/>
                </a:solidFill>
                <a:latin typeface="Calibri" pitchFamily="34" charset="0"/>
              </a:rPr>
              <a:t>Kum ba Yah</a:t>
            </a:r>
            <a:endParaRPr lang="en-GB" altLang="en-US" sz="2400">
              <a:solidFill>
                <a:srgbClr val="000000"/>
              </a:solidFill>
            </a:endParaRPr>
          </a:p>
        </p:txBody>
      </p:sp>
      <p:sp>
        <p:nvSpPr>
          <p:cNvPr id="61446" name="Rectangle 2">
            <a:extLst>
              <a:ext uri="{FF2B5EF4-FFF2-40B4-BE49-F238E27FC236}">
                <a16:creationId xmlns:a16="http://schemas.microsoft.com/office/drawing/2014/main" id="{5F7AFB14-CDA4-41EC-B3A1-B782C7103800}"/>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r>
              <a:rPr lang="en-GB" altLang="en-US" sz="1800">
                <a:solidFill>
                  <a:srgbClr val="000000"/>
                </a:solidFill>
                <a:latin typeface="Calibri" pitchFamily="34" charset="0"/>
              </a:rPr>
              <a:t>Kum ba Yah, my Lord,</a:t>
            </a:r>
            <a:endParaRPr lang="en-GB" altLang="en-US" sz="800">
              <a:solidFill>
                <a:srgbClr val="000000"/>
              </a:solidFill>
            </a:endParaRPr>
          </a:p>
          <a:p>
            <a:pPr defTabSz="914400">
              <a:spcBef>
                <a:spcPct val="0"/>
              </a:spcBef>
              <a:buFontTx/>
              <a:buNone/>
            </a:pPr>
            <a:r>
              <a:rPr lang="en-GB" altLang="en-US" sz="1800">
                <a:solidFill>
                  <a:srgbClr val="000000"/>
                </a:solidFill>
                <a:latin typeface="Calibri" pitchFamily="34" charset="0"/>
              </a:rPr>
              <a:t>Kum ba Yah</a:t>
            </a:r>
            <a:endParaRPr lang="en-GB" altLang="en-US" sz="2400">
              <a:solidFill>
                <a:srgbClr val="000000"/>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62466" name="Picture 2" descr="http://upload.wikimedia.org/wikipedia/commons/6/60/Earth_from_Space.jpg">
            <a:extLst>
              <a:ext uri="{FF2B5EF4-FFF2-40B4-BE49-F238E27FC236}">
                <a16:creationId xmlns:a16="http://schemas.microsoft.com/office/drawing/2014/main" id="{BACAC581-8E27-479B-BCA8-C2B0125E4F1F}"/>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908175" y="0"/>
            <a:ext cx="5276850" cy="527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Rectangle 2">
            <a:extLst>
              <a:ext uri="{FF2B5EF4-FFF2-40B4-BE49-F238E27FC236}">
                <a16:creationId xmlns:a16="http://schemas.microsoft.com/office/drawing/2014/main" id="{144CCA71-CD8D-4D83-B21F-7F6F3C803FEA}"/>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God is so big, so strong and so mighty</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3490" name="Rectangle 2">
            <a:extLst>
              <a:ext uri="{FF2B5EF4-FFF2-40B4-BE49-F238E27FC236}">
                <a16:creationId xmlns:a16="http://schemas.microsoft.com/office/drawing/2014/main" id="{9745299C-DBAE-4FCF-98F8-5323B9C96DF4}"/>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There</a:t>
            </a:r>
            <a:r>
              <a:rPr lang="ja-JP" altLang="en-GB">
                <a:solidFill>
                  <a:schemeClr val="bg1"/>
                </a:solidFill>
                <a:latin typeface="Tahoma" panose="020b0604030504040204" pitchFamily="34" charset="0"/>
              </a:rPr>
              <a:t>’</a:t>
            </a:r>
            <a:r>
              <a:rPr lang="en-GB" altLang="ja-JP">
                <a:solidFill>
                  <a:schemeClr val="bg1"/>
                </a:solidFill>
                <a:latin typeface="Tahoma" panose="020b0604030504040204" pitchFamily="34" charset="0"/>
              </a:rPr>
              <a:t>s nothing that he </a:t>
            </a:r>
            <a:br>
              <a:rPr lang="en-GB" altLang="ja-JP">
                <a:solidFill>
                  <a:schemeClr val="bg1"/>
                </a:solidFill>
                <a:latin typeface="Tahoma" panose="020b0604030504040204" pitchFamily="34" charset="0"/>
              </a:rPr>
            </a:br>
            <a:r>
              <a:rPr lang="en-GB" altLang="ja-JP">
                <a:solidFill>
                  <a:schemeClr val="bg1"/>
                </a:solidFill>
                <a:latin typeface="Tahoma" panose="020b0604030504040204" pitchFamily="34" charset="0"/>
              </a:rPr>
              <a:t>cannot do</a:t>
            </a:r>
            <a:endParaRPr lang="en-GB" altLang="en-US">
              <a:solidFill>
                <a:schemeClr val="bg1"/>
              </a:solidFill>
              <a:latin typeface="Tahoma" panose="020b0604030504040204" pitchFamily="34" charset="0"/>
            </a:endParaRPr>
          </a:p>
        </p:txBody>
      </p:sp>
      <p:sp>
        <p:nvSpPr>
          <p:cNvPr id="63491" name="Rectangle 4">
            <a:extLst>
              <a:ext uri="{FF2B5EF4-FFF2-40B4-BE49-F238E27FC236}">
                <a16:creationId xmlns:a16="http://schemas.microsoft.com/office/drawing/2014/main" id="{6AE4B2BB-3D40-4907-88D8-E0AA44030F13}"/>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sp>
        <p:nvSpPr>
          <p:cNvPr id="63492" name="Rectangle 1">
            <a:extLst>
              <a:ext uri="{FF2B5EF4-FFF2-40B4-BE49-F238E27FC236}">
                <a16:creationId xmlns:a16="http://schemas.microsoft.com/office/drawing/2014/main" id="{9A9E1650-3A5A-42B9-A4AB-AAA342FB1380}"/>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r>
              <a:rPr lang="en-GB" altLang="en-US" sz="1800">
                <a:solidFill>
                  <a:srgbClr val="000000"/>
                </a:solidFill>
                <a:latin typeface="Calibri" pitchFamily="34" charset="0"/>
              </a:rPr>
              <a:t>Kum ba Yah, my Lord,</a:t>
            </a:r>
            <a:endParaRPr lang="en-GB" altLang="en-US" sz="800">
              <a:solidFill>
                <a:srgbClr val="000000"/>
              </a:solidFill>
            </a:endParaRPr>
          </a:p>
          <a:p>
            <a:pPr defTabSz="914400">
              <a:spcBef>
                <a:spcPct val="0"/>
              </a:spcBef>
              <a:buFontTx/>
              <a:buNone/>
            </a:pPr>
            <a:r>
              <a:rPr lang="en-GB" altLang="en-US" sz="1800">
                <a:solidFill>
                  <a:srgbClr val="000000"/>
                </a:solidFill>
                <a:latin typeface="Calibri" pitchFamily="34" charset="0"/>
              </a:rPr>
              <a:t>Kum ba Yah</a:t>
            </a:r>
            <a:endParaRPr lang="en-GB" altLang="en-US" sz="2400">
              <a:solidFill>
                <a:srgbClr val="000000"/>
              </a:solidFill>
            </a:endParaRPr>
          </a:p>
        </p:txBody>
      </p:sp>
      <p:sp>
        <p:nvSpPr>
          <p:cNvPr id="63493" name="Rectangle 2">
            <a:extLst>
              <a:ext uri="{FF2B5EF4-FFF2-40B4-BE49-F238E27FC236}">
                <a16:creationId xmlns:a16="http://schemas.microsoft.com/office/drawing/2014/main" id="{AEF2C921-FDE4-4CFE-8722-A30CB687F632}"/>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r>
              <a:rPr lang="en-GB" altLang="en-US" sz="1800">
                <a:solidFill>
                  <a:srgbClr val="000000"/>
                </a:solidFill>
                <a:latin typeface="Calibri" pitchFamily="34" charset="0"/>
              </a:rPr>
              <a:t>Kum ba Yah, my Lord,</a:t>
            </a:r>
            <a:endParaRPr lang="en-GB" altLang="en-US" sz="800">
              <a:solidFill>
                <a:srgbClr val="000000"/>
              </a:solidFill>
            </a:endParaRPr>
          </a:p>
          <a:p>
            <a:pPr defTabSz="914400">
              <a:spcBef>
                <a:spcPct val="0"/>
              </a:spcBef>
              <a:buFontTx/>
              <a:buNone/>
            </a:pPr>
            <a:r>
              <a:rPr lang="en-GB" altLang="en-US" sz="1800">
                <a:solidFill>
                  <a:srgbClr val="000000"/>
                </a:solidFill>
                <a:latin typeface="Calibri" pitchFamily="34" charset="0"/>
              </a:rPr>
              <a:t>Kum ba Yah</a:t>
            </a:r>
            <a:endParaRPr lang="en-GB" altLang="en-US" sz="2400">
              <a:solidFill>
                <a:srgbClr val="000000"/>
              </a:solidFill>
            </a:endParaRPr>
          </a:p>
        </p:txBody>
      </p:sp>
      <p:pic>
        <p:nvPicPr>
          <p:cNvPr id="63494" name="Picture 2" descr="http://jakeannear.files.wordpress.com/2011/10/snowflakes_macro_041.jpg">
            <a:extLst>
              <a:ext uri="{FF2B5EF4-FFF2-40B4-BE49-F238E27FC236}">
                <a16:creationId xmlns:a16="http://schemas.microsoft.com/office/drawing/2014/main" id="{4F0AD31A-8339-4426-90F7-013D33B7D507}"/>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119188" y="476250"/>
            <a:ext cx="6981825"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4514" name="Rectangle 2">
            <a:extLst>
              <a:ext uri="{FF2B5EF4-FFF2-40B4-BE49-F238E27FC236}">
                <a16:creationId xmlns:a16="http://schemas.microsoft.com/office/drawing/2014/main" id="{02BBD74A-0165-43C7-99AF-D09BBCAD436A}"/>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 rivers are his</a:t>
            </a:r>
          </a:p>
        </p:txBody>
      </p:sp>
      <p:sp>
        <p:nvSpPr>
          <p:cNvPr id="64515" name="Rectangle 3">
            <a:extLst>
              <a:ext uri="{FF2B5EF4-FFF2-40B4-BE49-F238E27FC236}">
                <a16:creationId xmlns:a16="http://schemas.microsoft.com/office/drawing/2014/main" id="{D47C6DCE-EE21-49FA-BFE7-F69DBA9A330B}"/>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pic>
        <p:nvPicPr>
          <p:cNvPr id="64516" name="Picture 6" descr="http://www.hickerphoto.com/data/media/170/rainforest_rivers_t0427.jpg">
            <a:extLst>
              <a:ext uri="{FF2B5EF4-FFF2-40B4-BE49-F238E27FC236}">
                <a16:creationId xmlns:a16="http://schemas.microsoft.com/office/drawing/2014/main" id="{75D56A7F-D41D-4192-A969-E0CB8CB853BF}"/>
              </a:ext>
            </a:extLst>
          </p:cNvPr>
          <p:cNvPicPr>
            <a:picLocks noChangeAspect="1" noChangeArrowheads="1"/>
          </p:cNvPicPr>
          <p:nvPr/>
        </p:nvPicPr>
        <p:blipFill>
          <a:blip r:embed="rId2">
            <a:extLst>
              <a:ext uri="{28A0092B-C50C-407E-A947-70E740481C1C}">
                <a14:useLocalDpi xmlns:a14="http://schemas.microsoft.com/office/drawing/2010/main"/>
              </a:ext>
            </a:extLst>
          </a:blip>
          <a:srcRect b="13094"/>
          <a:stretch>
            <a:fillRect/>
          </a:stretch>
        </p:blipFill>
        <p:spPr bwMode="auto">
          <a:xfrm>
            <a:off x="457200" y="354013"/>
            <a:ext cx="8229600" cy="475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5538" name="Rectangle 2">
            <a:extLst>
              <a:ext uri="{FF2B5EF4-FFF2-40B4-BE49-F238E27FC236}">
                <a16:creationId xmlns:a16="http://schemas.microsoft.com/office/drawing/2014/main" id="{3B5D4E8D-B410-4DA3-AE43-D20421D53807}"/>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 mountains are his</a:t>
            </a:r>
          </a:p>
        </p:txBody>
      </p:sp>
      <p:sp>
        <p:nvSpPr>
          <p:cNvPr id="65539" name="Rectangle 3">
            <a:extLst>
              <a:ext uri="{FF2B5EF4-FFF2-40B4-BE49-F238E27FC236}">
                <a16:creationId xmlns:a16="http://schemas.microsoft.com/office/drawing/2014/main" id="{26DDE042-0B7E-4E66-8424-4D15B7446008}"/>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pic>
        <p:nvPicPr>
          <p:cNvPr id="65540" name="Picture 10" descr="http://www.thewalkzone.co.uk/MeraP/day-17/17e.jpg">
            <a:extLst>
              <a:ext uri="{FF2B5EF4-FFF2-40B4-BE49-F238E27FC236}">
                <a16:creationId xmlns:a16="http://schemas.microsoft.com/office/drawing/2014/main" id="{B87D85B8-A8AC-47F0-AE35-0F4B97AE6B33}"/>
              </a:ext>
            </a:extLst>
          </p:cNvPr>
          <p:cNvPicPr>
            <a:picLocks noChangeAspect="1" noChangeArrowheads="1"/>
          </p:cNvPicPr>
          <p:nvPr/>
        </p:nvPicPr>
        <p:blipFill>
          <a:blip r:embed="rId2">
            <a:extLst>
              <a:ext uri="{28A0092B-C50C-407E-A947-70E740481C1C}">
                <a14:useLocalDpi xmlns:a14="http://schemas.microsoft.com/office/drawing/2010/main"/>
              </a:ext>
            </a:extLst>
          </a:blip>
          <a:srcRect t="7843" b="15294"/>
          <a:stretch>
            <a:fillRect/>
          </a:stretch>
        </p:blipFill>
        <p:spPr bwMode="auto">
          <a:xfrm>
            <a:off x="381000" y="457200"/>
            <a:ext cx="8458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6562" name="Rectangle 2">
            <a:extLst>
              <a:ext uri="{FF2B5EF4-FFF2-40B4-BE49-F238E27FC236}">
                <a16:creationId xmlns:a16="http://schemas.microsoft.com/office/drawing/2014/main" id="{1C8F8B24-8E69-4AE9-A645-048F584FA93A}"/>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 stars are his handiwork too</a:t>
            </a:r>
          </a:p>
        </p:txBody>
      </p:sp>
      <p:sp>
        <p:nvSpPr>
          <p:cNvPr id="66563" name="Rectangle 3">
            <a:extLst>
              <a:ext uri="{FF2B5EF4-FFF2-40B4-BE49-F238E27FC236}">
                <a16:creationId xmlns:a16="http://schemas.microsoft.com/office/drawing/2014/main" id="{D750067A-16CA-4387-8AD7-B024C64B4E13}"/>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pic>
        <p:nvPicPr>
          <p:cNvPr id="66564" name="Picture 6" descr="http://www.sciencedaily.com/images/2006/08/060814132640.jpg">
            <a:extLst>
              <a:ext uri="{FF2B5EF4-FFF2-40B4-BE49-F238E27FC236}">
                <a16:creationId xmlns:a16="http://schemas.microsoft.com/office/drawing/2014/main" id="{D43C3B98-0443-41D7-8DCE-925A41C3DFD8}"/>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2057400" y="304800"/>
            <a:ext cx="4953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7586" name="Rectangle 2">
            <a:extLst>
              <a:ext uri="{FF2B5EF4-FFF2-40B4-BE49-F238E27FC236}">
                <a16:creationId xmlns:a16="http://schemas.microsoft.com/office/drawing/2014/main" id="{6EE7C4B2-88CA-4FBC-8EA5-CD8FD6117E48}"/>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God is so big, so strong and so mighty</a:t>
            </a:r>
          </a:p>
        </p:txBody>
      </p:sp>
      <p:pic>
        <p:nvPicPr>
          <p:cNvPr id="67587" name="Picture 7" descr="http://farm2.static.flickr.com/1340/638957071_6351be854a.jpg?v=0">
            <a:extLst>
              <a:ext uri="{FF2B5EF4-FFF2-40B4-BE49-F238E27FC236}">
                <a16:creationId xmlns:a16="http://schemas.microsoft.com/office/drawing/2014/main" id="{5DB81B10-87BD-4A2A-807F-F231D38C09BE}"/>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295400" y="228600"/>
            <a:ext cx="62484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8610" name="Rectangle 2">
            <a:extLst>
              <a:ext uri="{FF2B5EF4-FFF2-40B4-BE49-F238E27FC236}">
                <a16:creationId xmlns:a16="http://schemas.microsoft.com/office/drawing/2014/main" id="{AED2580C-A572-418B-94A9-9F75666C77EB}"/>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There</a:t>
            </a:r>
            <a:r>
              <a:rPr lang="ja-JP" altLang="en-GB">
                <a:solidFill>
                  <a:schemeClr val="bg1"/>
                </a:solidFill>
                <a:latin typeface="Tahoma" panose="020b0604030504040204" pitchFamily="34" charset="0"/>
              </a:rPr>
              <a:t>’</a:t>
            </a:r>
            <a:r>
              <a:rPr lang="en-GB" altLang="ja-JP">
                <a:solidFill>
                  <a:schemeClr val="bg1"/>
                </a:solidFill>
                <a:latin typeface="Tahoma" panose="020b0604030504040204" pitchFamily="34" charset="0"/>
              </a:rPr>
              <a:t>s nothing that he </a:t>
            </a:r>
            <a:br>
              <a:rPr lang="en-GB" altLang="ja-JP">
                <a:solidFill>
                  <a:schemeClr val="bg1"/>
                </a:solidFill>
                <a:latin typeface="Tahoma" panose="020b0604030504040204" pitchFamily="34" charset="0"/>
              </a:rPr>
            </a:br>
            <a:r>
              <a:rPr lang="en-GB" altLang="ja-JP">
                <a:solidFill>
                  <a:schemeClr val="bg1"/>
                </a:solidFill>
                <a:latin typeface="Tahoma" panose="020b0604030504040204" pitchFamily="34" charset="0"/>
              </a:rPr>
              <a:t>cannot do</a:t>
            </a:r>
            <a:endParaRPr lang="en-GB" altLang="en-US">
              <a:solidFill>
                <a:schemeClr val="bg1"/>
              </a:solidFill>
              <a:latin typeface="Tahoma" panose="020b0604030504040204" pitchFamily="34" charset="0"/>
            </a:endParaRPr>
          </a:p>
        </p:txBody>
      </p:sp>
      <p:sp>
        <p:nvSpPr>
          <p:cNvPr id="68611" name="Rectangle 3">
            <a:extLst>
              <a:ext uri="{FF2B5EF4-FFF2-40B4-BE49-F238E27FC236}">
                <a16:creationId xmlns:a16="http://schemas.microsoft.com/office/drawing/2014/main" id="{2DAE2933-AEAA-488C-9CDD-0A9A0F577D13}"/>
              </a:ext>
            </a:extLst>
          </p:cNvPr>
          <p:cNvSpPr>
            <a:spLocks noChangeArrowheads="1"/>
          </p:cNvSpPr>
          <p:nvPr/>
        </p:nvSpPr>
        <p:spPr bwMode="auto">
          <a:xfrm>
            <a:off x="1622425" y="1096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itchFamily="34" charset="-128"/>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defTabSz="914400" eaLnBrk="1" hangingPunct="1">
              <a:spcBef>
                <a:spcPct val="0"/>
              </a:spcBef>
              <a:buFontTx/>
              <a:buNone/>
            </a:pPr>
            <a:endParaRPr lang="en-US" altLang="en-US" sz="2400">
              <a:solidFill>
                <a:srgbClr val="000000"/>
              </a:solidFill>
            </a:endParaRPr>
          </a:p>
        </p:txBody>
      </p:sp>
      <p:pic>
        <p:nvPicPr>
          <p:cNvPr id="68612" name="Picture 10" descr="http://www.eaas.co.uk/images/atmospheric_optics/rainbow.jpg">
            <a:extLst>
              <a:ext uri="{FF2B5EF4-FFF2-40B4-BE49-F238E27FC236}">
                <a16:creationId xmlns:a16="http://schemas.microsoft.com/office/drawing/2014/main" id="{93ED471C-4C8C-45D0-9B28-390BF3F6D132}"/>
              </a:ext>
            </a:extLst>
          </p:cNvPr>
          <p:cNvPicPr>
            <a:picLocks noChangeAspect="1" noChangeArrowheads="1"/>
          </p:cNvPicPr>
          <p:nvPr/>
        </p:nvPicPr>
        <p:blipFill>
          <a:blip r:embed="rId2">
            <a:extLst>
              <a:ext uri="{28A0092B-C50C-407E-A947-70E740481C1C}">
                <a14:useLocalDpi xmlns:a14="http://schemas.microsoft.com/office/drawing/2010/main"/>
              </a:ext>
            </a:extLst>
          </a:blip>
          <a:srcRect t="15790" b="0"/>
          <a:stretch>
            <a:fillRect/>
          </a:stretch>
        </p:blipFill>
        <p:spPr bwMode="auto">
          <a:xfrm>
            <a:off x="1219200" y="381000"/>
            <a:ext cx="6858000"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Oval Callout 1">
            <a:extLst>
              <a:ext uri="{FF2B5EF4-FFF2-40B4-BE49-F238E27FC236}">
                <a16:creationId xmlns:a16="http://schemas.microsoft.com/office/drawing/2014/main" id="{73542EB5-3EF5-4BCF-A4C0-91CAF8C433F1}"/>
              </a:ext>
            </a:extLst>
          </p:cNvPr>
          <p:cNvSpPr/>
          <p:nvPr/>
        </p:nvSpPr>
        <p:spPr>
          <a:xfrm>
            <a:off x="161637" y="200472"/>
            <a:ext cx="8820726" cy="2407790"/>
          </a:xfrm>
          <a:prstGeom prst="wedgeEllipseCallout">
            <a:avLst>
              <a:gd name="adj1" fmla="val -46509"/>
              <a:gd name="adj2" fmla="val 81065"/>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We are here together</a:t>
            </a:r>
            <a:r>
              <a:rPr kumimoji="0" lang="en-GB"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 in our school family. May God be with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sp>
        <p:nvSpPr>
          <p:cNvPr id="3" name="Oval Callout 2">
            <a:extLst>
              <a:ext uri="{FF2B5EF4-FFF2-40B4-BE49-F238E27FC236}">
                <a16:creationId xmlns:a16="http://schemas.microsoft.com/office/drawing/2014/main" id="{76CD951D-AB06-47FF-9E58-1CE0C7B5865F}"/>
              </a:ext>
            </a:extLst>
          </p:cNvPr>
          <p:cNvSpPr/>
          <p:nvPr/>
        </p:nvSpPr>
        <p:spPr>
          <a:xfrm>
            <a:off x="1063256" y="3027362"/>
            <a:ext cx="7577704" cy="1229729"/>
          </a:xfrm>
          <a:prstGeom prst="wedgeEllipseCallout">
            <a:avLst>
              <a:gd name="adj1" fmla="val -1276"/>
              <a:gd name="adj2" fmla="val 84899"/>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is-I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...and watch over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grpSp>
        <p:nvGrpSpPr>
          <p:cNvPr id="3076" name="Group 18">
            <a:extLst>
              <a:ext uri="{FF2B5EF4-FFF2-40B4-BE49-F238E27FC236}">
                <a16:creationId xmlns:a16="http://schemas.microsoft.com/office/drawing/2014/main" id="{D15298FB-F079-4D07-8240-EF54E5205B9D}"/>
              </a:ext>
            </a:extLst>
          </p:cNvPr>
          <p:cNvGrpSpPr/>
          <p:nvPr/>
        </p:nvGrpSpPr>
        <p:grpSpPr>
          <a:xfrm>
            <a:off x="1187450" y="4233863"/>
            <a:ext cx="5480050" cy="2976562"/>
            <a:chOff x="35496" y="4566894"/>
            <a:chExt cx="4932505" cy="2678530"/>
          </a:xfrm>
        </p:grpSpPr>
        <p:pic>
          <p:nvPicPr>
            <p:cNvPr id="8" name="Graphic 7" descr="Children with solid fill">
              <a:extLst>
                <a:ext uri="{FF2B5EF4-FFF2-40B4-BE49-F238E27FC236}">
                  <a16:creationId xmlns:a16="http://schemas.microsoft.com/office/drawing/2014/main" id="{8691BD11-0B18-4C10-B576-D33F9D2EA44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496" y="4581179"/>
              <a:ext cx="2664868" cy="2664245"/>
            </a:xfrm>
            <a:prstGeom prst="rect">
              <a:avLst/>
            </a:prstGeom>
          </p:spPr>
        </p:pic>
        <p:pic>
          <p:nvPicPr>
            <p:cNvPr id="12" name="Graphic 11" descr="Children with solid fill">
              <a:extLst>
                <a:ext uri="{FF2B5EF4-FFF2-40B4-BE49-F238E27FC236}">
                  <a16:creationId xmlns:a16="http://schemas.microsoft.com/office/drawing/2014/main" id="{28C4AFBC-272A-4DCB-8CB7-CD169FA1CD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3134" y="4566894"/>
              <a:ext cx="2664867" cy="2664245"/>
            </a:xfrm>
            <a:prstGeom prst="rect">
              <a:avLst/>
            </a:prstGeom>
          </p:spPr>
        </p:pic>
      </p:grpSp>
      <p:pic>
        <p:nvPicPr>
          <p:cNvPr id="21" name="Graphic 20" descr="Woman with solid fill">
            <a:extLst>
              <a:ext uri="{FF2B5EF4-FFF2-40B4-BE49-F238E27FC236}">
                <a16:creationId xmlns:a16="http://schemas.microsoft.com/office/drawing/2014/main" id="{99F33A43-F78E-4A6F-A9AF-6F49213373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975" y="4287838"/>
            <a:ext cx="2236788" cy="2236787"/>
          </a:xfrm>
          <a:prstGeom prst="rect">
            <a:avLst/>
          </a:prstGeom>
        </p:spPr>
      </p:pic>
      <p:pic>
        <p:nvPicPr>
          <p:cNvPr id="23" name="Graphic 22" descr="Man with solid fill">
            <a:extLst>
              <a:ext uri="{FF2B5EF4-FFF2-40B4-BE49-F238E27FC236}">
                <a16:creationId xmlns:a16="http://schemas.microsoft.com/office/drawing/2014/main" id="{EAC22C36-99D3-4DBA-BD35-57CC9B76E4A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40425" y="4260850"/>
            <a:ext cx="2232025" cy="2232025"/>
          </a:xfrm>
          <a:prstGeom prst="rect">
            <a:avLst/>
          </a:prstGeom>
        </p:spPr>
      </p:pic>
      <p:pic>
        <p:nvPicPr>
          <p:cNvPr id="24" name="Graphic 23" descr="Woman with solid fill">
            <a:extLst>
              <a:ext uri="{FF2B5EF4-FFF2-40B4-BE49-F238E27FC236}">
                <a16:creationId xmlns:a16="http://schemas.microsoft.com/office/drawing/2014/main" id="{3D9817A3-FA03-49E5-AE9D-82E47798F6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56438" y="4249738"/>
            <a:ext cx="2236787" cy="2236787"/>
          </a:xfrm>
          <a:prstGeom prst="rect">
            <a:avLst/>
          </a:prstGeom>
        </p:spPr>
      </p:pic>
      <p:pic>
        <p:nvPicPr>
          <p:cNvPr id="25" name="Graphic 24" descr="Heart with solid fill">
            <a:extLst>
              <a:ext uri="{FF2B5EF4-FFF2-40B4-BE49-F238E27FC236}">
                <a16:creationId xmlns:a16="http://schemas.microsoft.com/office/drawing/2014/main" id="{257FF887-E50E-40D0-8ACF-3A13B63DD99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5650" y="4875213"/>
            <a:ext cx="396875" cy="398462"/>
          </a:xfrm>
          <a:prstGeom prst="rect">
            <a:avLst/>
          </a:prstGeom>
        </p:spPr>
      </p:pic>
      <p:pic>
        <p:nvPicPr>
          <p:cNvPr id="26" name="Graphic 25" descr="Heart with solid fill">
            <a:extLst>
              <a:ext uri="{FF2B5EF4-FFF2-40B4-BE49-F238E27FC236}">
                <a16:creationId xmlns:a16="http://schemas.microsoft.com/office/drawing/2014/main" id="{849121B7-7523-4E8F-8908-496821C43DF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27850" y="4829175"/>
            <a:ext cx="396875" cy="396875"/>
          </a:xfrm>
          <a:prstGeom prst="rect">
            <a:avLst/>
          </a:prstGeom>
        </p:spPr>
      </p:pic>
      <p:pic>
        <p:nvPicPr>
          <p:cNvPr id="27" name="Graphic 26" descr="Heart with solid fill">
            <a:extLst>
              <a:ext uri="{FF2B5EF4-FFF2-40B4-BE49-F238E27FC236}">
                <a16:creationId xmlns:a16="http://schemas.microsoft.com/office/drawing/2014/main" id="{4215BAC1-9067-4DF1-A326-2E692A47C6F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80363" y="4819650"/>
            <a:ext cx="396875" cy="396875"/>
          </a:xfrm>
          <a:prstGeom prst="rect">
            <a:avLst/>
          </a:prstGeom>
        </p:spPr>
      </p:pic>
      <p:pic>
        <p:nvPicPr>
          <p:cNvPr id="28" name="Graphic 27" descr="Heart with solid fill">
            <a:extLst>
              <a:ext uri="{FF2B5EF4-FFF2-40B4-BE49-F238E27FC236}">
                <a16:creationId xmlns:a16="http://schemas.microsoft.com/office/drawing/2014/main" id="{7F2A56DB-137E-4310-9072-561E3775568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643063" y="5453063"/>
            <a:ext cx="365125" cy="365125"/>
          </a:xfrm>
          <a:prstGeom prst="rect">
            <a:avLst/>
          </a:prstGeom>
        </p:spPr>
      </p:pic>
      <p:pic>
        <p:nvPicPr>
          <p:cNvPr id="29" name="Graphic 28" descr="Heart with solid fill">
            <a:extLst>
              <a:ext uri="{FF2B5EF4-FFF2-40B4-BE49-F238E27FC236}">
                <a16:creationId xmlns:a16="http://schemas.microsoft.com/office/drawing/2014/main" id="{1E24C019-287B-4CFE-9416-20B99C2C780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244725" y="5453063"/>
            <a:ext cx="365125" cy="365125"/>
          </a:xfrm>
          <a:prstGeom prst="rect">
            <a:avLst/>
          </a:prstGeom>
        </p:spPr>
      </p:pic>
      <p:pic>
        <p:nvPicPr>
          <p:cNvPr id="30" name="Graphic 29" descr="Heart with solid fill">
            <a:extLst>
              <a:ext uri="{FF2B5EF4-FFF2-40B4-BE49-F238E27FC236}">
                <a16:creationId xmlns:a16="http://schemas.microsoft.com/office/drawing/2014/main" id="{A3CD4DEE-C225-427B-B0CF-1F2ACE4448C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884488" y="5449888"/>
            <a:ext cx="365125" cy="365125"/>
          </a:xfrm>
          <a:prstGeom prst="rect">
            <a:avLst/>
          </a:prstGeom>
        </p:spPr>
      </p:pic>
      <p:pic>
        <p:nvPicPr>
          <p:cNvPr id="31" name="Graphic 30" descr="Heart with solid fill">
            <a:extLst>
              <a:ext uri="{FF2B5EF4-FFF2-40B4-BE49-F238E27FC236}">
                <a16:creationId xmlns:a16="http://schemas.microsoft.com/office/drawing/2014/main" id="{210F82EB-A6F1-4602-B0C2-C625A4A93AD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6150" y="5445125"/>
            <a:ext cx="365125" cy="365125"/>
          </a:xfrm>
          <a:prstGeom prst="rect">
            <a:avLst/>
          </a:prstGeom>
        </p:spPr>
      </p:pic>
      <p:pic>
        <p:nvPicPr>
          <p:cNvPr id="32" name="Graphic 31" descr="Heart with solid fill">
            <a:extLst>
              <a:ext uri="{FF2B5EF4-FFF2-40B4-BE49-F238E27FC236}">
                <a16:creationId xmlns:a16="http://schemas.microsoft.com/office/drawing/2014/main" id="{293DB259-F9D4-4A8D-9434-6E69EB1CC37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162425" y="5453063"/>
            <a:ext cx="366713" cy="365125"/>
          </a:xfrm>
          <a:prstGeom prst="rect">
            <a:avLst/>
          </a:prstGeom>
        </p:spPr>
      </p:pic>
      <p:pic>
        <p:nvPicPr>
          <p:cNvPr id="33" name="Graphic 32" descr="Heart with solid fill">
            <a:extLst>
              <a:ext uri="{FF2B5EF4-FFF2-40B4-BE49-F238E27FC236}">
                <a16:creationId xmlns:a16="http://schemas.microsoft.com/office/drawing/2014/main" id="{D379DD6D-C255-46DF-A213-6B50149F16F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781550" y="5453063"/>
            <a:ext cx="366713" cy="365125"/>
          </a:xfrm>
          <a:prstGeom prst="rect">
            <a:avLst/>
          </a:prstGeom>
        </p:spPr>
      </p:pic>
      <p:pic>
        <p:nvPicPr>
          <p:cNvPr id="34" name="Graphic 33" descr="Heart with solid fill">
            <a:extLst>
              <a:ext uri="{FF2B5EF4-FFF2-40B4-BE49-F238E27FC236}">
                <a16:creationId xmlns:a16="http://schemas.microsoft.com/office/drawing/2014/main" id="{65AB0B16-EA94-4CA0-A6D9-44B8F82770D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402263" y="5418138"/>
            <a:ext cx="365125" cy="365125"/>
          </a:xfrm>
          <a:prstGeom prst="rect">
            <a:avLst/>
          </a:prstGeom>
        </p:spPr>
      </p:pic>
      <p:pic>
        <p:nvPicPr>
          <p:cNvPr id="35" name="Graphic 34" descr="Heart with solid fill">
            <a:extLst>
              <a:ext uri="{FF2B5EF4-FFF2-40B4-BE49-F238E27FC236}">
                <a16:creationId xmlns:a16="http://schemas.microsoft.com/office/drawing/2014/main" id="{05B18860-BFC9-4DF0-9694-A3C6DACEB4A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02338" y="5445125"/>
            <a:ext cx="366712" cy="365125"/>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Rectangle 1">
            <a:extLst>
              <a:ext uri="{FF2B5EF4-FFF2-40B4-BE49-F238E27FC236}">
                <a16:creationId xmlns:a16="http://schemas.microsoft.com/office/drawing/2014/main" id="{794A552E-4EBA-43BC-9E01-AB5085AAB06C}"/>
              </a:ext>
            </a:extLst>
          </p:cNvPr>
          <p:cNvSpPr/>
          <p:nvPr/>
        </p:nvSpPr>
        <p:spPr>
          <a:xfrm>
            <a:off x="1031608" y="1905506"/>
            <a:ext cx="7080786" cy="3046988"/>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fontAlgn="auto" hangingPunct="1">
              <a:spcBef>
                <a:spcPct val="0"/>
              </a:spcBef>
              <a:spcAft>
                <a:spcPct val="0"/>
              </a:spcAft>
              <a:defRPr/>
            </a:pPr>
            <a:r>
              <a:rPr lang="en-GB" sz="9600" b="1">
                <a:ln w="11430"/>
                <a:solidFill>
                  <a:schemeClr val="bg1"/>
                </a:solidFill>
                <a:effectLst>
                  <a:outerShdw blurRad="50800" dist="39000" dir="5460000" algn="tl">
                    <a:srgbClr val="000000">
                      <a:alpha val="38000"/>
                    </a:srgbClr>
                  </a:outerShdw>
                </a:effectLst>
                <a:latin typeface="Century Gothic" panose="020b0502020202020204" pitchFamily="34" charset="0"/>
                <a:ea typeface="+mn-ea"/>
              </a:rPr>
              <a:t>What’s </a:t>
            </a:r>
            <a:r>
              <a:rPr lang="en-GB" sz="9600" b="1" i="1">
                <a:ln w="11430"/>
                <a:solidFill>
                  <a:schemeClr val="bg1"/>
                </a:solidFill>
                <a:effectLst>
                  <a:outerShdw blurRad="50800" dist="39000" dir="5460000" algn="tl">
                    <a:srgbClr val="000000">
                      <a:alpha val="38000"/>
                    </a:srgbClr>
                  </a:outerShdw>
                </a:effectLst>
                <a:latin typeface="Century Gothic" panose="020b0502020202020204" pitchFamily="34" charset="0"/>
                <a:ea typeface="+mn-ea"/>
              </a:rPr>
              <a:t>your</a:t>
            </a:r>
          </a:p>
          <a:p>
            <a:pPr algn="ctr" eaLnBrk="1" fontAlgn="auto" hangingPunct="1">
              <a:spcBef>
                <a:spcPct val="0"/>
              </a:spcBef>
              <a:spcAft>
                <a:spcPct val="0"/>
              </a:spcAft>
              <a:defRPr/>
            </a:pPr>
            <a:r>
              <a:rPr lang="en-GB" sz="9600" b="1">
                <a:ln w="11430"/>
                <a:solidFill>
                  <a:schemeClr val="bg1"/>
                </a:solidFill>
                <a:effectLst>
                  <a:outerShdw blurRad="50800" dist="39000" dir="5460000" algn="tl">
                    <a:srgbClr val="000000">
                      <a:alpha val="38000"/>
                    </a:srgbClr>
                  </a:outerShdw>
                </a:effectLst>
                <a:latin typeface="Century Gothic" panose="020b0502020202020204" pitchFamily="34" charset="0"/>
                <a:ea typeface="+mn-ea"/>
              </a:rPr>
              <a:t>name?</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72706" name="Rectangle 2">
            <a:extLst>
              <a:ext uri="{FF2B5EF4-FFF2-40B4-BE49-F238E27FC236}">
                <a16:creationId xmlns:a16="http://schemas.microsoft.com/office/drawing/2014/main" id="{E0A931C1-3D8B-43DE-80E9-E6F1BDB091F3}"/>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God is so big, so strong and so mighty</a:t>
            </a:r>
          </a:p>
        </p:txBody>
      </p:sp>
      <p:pic>
        <p:nvPicPr>
          <p:cNvPr id="72707" name="Picture 4" descr="http://www.jessekoves.com/images/Blog/space-06.jpg">
            <a:extLst>
              <a:ext uri="{FF2B5EF4-FFF2-40B4-BE49-F238E27FC236}">
                <a16:creationId xmlns:a16="http://schemas.microsoft.com/office/drawing/2014/main" id="{DD5DD8AD-55E3-443E-8D22-2F797EF0E69F}"/>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524000" y="228600"/>
            <a:ext cx="6122988"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73730" name="Rectangle 2">
            <a:extLst>
              <a:ext uri="{FF2B5EF4-FFF2-40B4-BE49-F238E27FC236}">
                <a16:creationId xmlns:a16="http://schemas.microsoft.com/office/drawing/2014/main" id="{FAAF7E4E-FEE7-4FBB-8AA9-69E175ABB983}"/>
              </a:ext>
            </a:extLst>
          </p:cNvPr>
          <p:cNvSpPr>
            <a:spLocks noGrp="1" noChangeArrowheads="1"/>
          </p:cNvSpPr>
          <p:nvPr>
            <p:ph type="title"/>
          </p:nvPr>
        </p:nvSpPr>
        <p:spPr>
          <a:xfrm>
            <a:off x="304800" y="4953000"/>
            <a:ext cx="8534400" cy="1524000"/>
          </a:xfrm>
        </p:spPr>
        <p:txBody>
          <a:bodyPr/>
          <a:lstStyle/>
          <a:p>
            <a:pPr eaLnBrk="1" hangingPunct="1"/>
            <a:r>
              <a:rPr lang="en-GB" altLang="en-US">
                <a:solidFill>
                  <a:schemeClr val="bg1"/>
                </a:solidFill>
                <a:latin typeface="Tahoma" panose="020b0604030504040204" pitchFamily="34" charset="0"/>
              </a:rPr>
              <a:t>God is so </a:t>
            </a:r>
            <a:r>
              <a:rPr lang="en-GB" altLang="en-US">
                <a:solidFill>
                  <a:srgbClr val="FF0000"/>
                </a:solidFill>
                <a:latin typeface="Tahoma" panose="020b0604030504040204" pitchFamily="34" charset="0"/>
              </a:rPr>
              <a:t>big</a:t>
            </a:r>
            <a:r>
              <a:rPr lang="en-GB" altLang="en-US">
                <a:solidFill>
                  <a:schemeClr val="bg1"/>
                </a:solidFill>
                <a:latin typeface="Tahoma" panose="020b0604030504040204" pitchFamily="34" charset="0"/>
              </a:rPr>
              <a:t>, so </a:t>
            </a:r>
            <a:r>
              <a:rPr lang="en-GB" altLang="en-US">
                <a:solidFill>
                  <a:srgbClr val="FF0000"/>
                </a:solidFill>
                <a:latin typeface="Tahoma" panose="020b0604030504040204" pitchFamily="34" charset="0"/>
              </a:rPr>
              <a:t>strong</a:t>
            </a:r>
            <a:r>
              <a:rPr lang="en-GB" altLang="en-US">
                <a:solidFill>
                  <a:schemeClr val="bg1"/>
                </a:solidFill>
                <a:latin typeface="Tahoma" panose="020b0604030504040204" pitchFamily="34" charset="0"/>
              </a:rPr>
              <a:t> and so </a:t>
            </a:r>
            <a:r>
              <a:rPr lang="en-GB" altLang="en-US">
                <a:solidFill>
                  <a:srgbClr val="FF0000"/>
                </a:solidFill>
                <a:latin typeface="Tahoma" panose="020b0604030504040204" pitchFamily="34" charset="0"/>
              </a:rPr>
              <a:t>mighty</a:t>
            </a:r>
          </a:p>
        </p:txBody>
      </p:sp>
      <p:pic>
        <p:nvPicPr>
          <p:cNvPr id="73731" name="Picture 4" descr="http://www.jessekoves.com/images/Blog/space-06.jpg">
            <a:extLst>
              <a:ext uri="{FF2B5EF4-FFF2-40B4-BE49-F238E27FC236}">
                <a16:creationId xmlns:a16="http://schemas.microsoft.com/office/drawing/2014/main" id="{D3FA3664-2BCE-4252-94E6-F9815FEC99A0}"/>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524000" y="228600"/>
            <a:ext cx="6122988"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Oval Callout 2">
            <a:extLst>
              <a:ext uri="{FF2B5EF4-FFF2-40B4-BE49-F238E27FC236}">
                <a16:creationId xmlns:a16="http://schemas.microsoft.com/office/drawing/2014/main" id="{98C83A8D-E2B5-4B94-8FBA-B85A0853196F}"/>
              </a:ext>
            </a:extLst>
          </p:cNvPr>
          <p:cNvSpPr>
            <a:spLocks noChangeArrowheads="1"/>
          </p:cNvSpPr>
          <p:nvPr/>
        </p:nvSpPr>
        <p:spPr bwMode="auto">
          <a:xfrm>
            <a:off x="2116138" y="846138"/>
            <a:ext cx="6130925" cy="3424237"/>
          </a:xfrm>
          <a:prstGeom prst="wedgeEllipseCallout">
            <a:avLst>
              <a:gd name="adj1" fmla="val -58671"/>
              <a:gd name="adj2" fmla="val 66449"/>
            </a:avLst>
          </a:prstGeom>
          <a:solidFill>
            <a:schemeClr val="bg1"/>
          </a:solidFill>
          <a:ln w="9525">
            <a:solidFill>
              <a:schemeClr val="tx1"/>
            </a:solidFill>
            <a:miter lim="800000"/>
          </a:ln>
          <a:effectLst>
            <a:outerShdw dist="23000" dir="5400000" rotWithShape="0">
              <a:srgbClr val="808080">
                <a:alpha val="34998"/>
              </a:srgbClr>
            </a:outerShdw>
          </a:effectLst>
        </p:spPr>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endParaRPr lang="en-GB" altLang="en-US" sz="8000" b="1">
              <a:effectLst>
                <a:outerShdw blurRad="38100" dist="38100" dir="2700000" algn="tl">
                  <a:srgbClr val="C0C0C0"/>
                </a:outerShdw>
              </a:effectLst>
            </a:endParaRPr>
          </a:p>
          <a:p>
            <a:pPr algn="ctr" eaLnBrk="1" hangingPunct="1">
              <a:defRPr/>
            </a:pPr>
            <a:r>
              <a:rPr lang="en-GB" altLang="en-US" sz="7200" b="1">
                <a:effectLst>
                  <a:outerShdw blurRad="38100" dist="38100" dir="2700000" algn="tl">
                    <a:srgbClr val="C0C0C0"/>
                  </a:outerShdw>
                </a:effectLst>
                <a:latin typeface="Century Gothic" panose="020b0502020202020204" pitchFamily="34" charset="0"/>
              </a:rPr>
              <a:t>God, you are…..</a:t>
            </a:r>
          </a:p>
          <a:p>
            <a:pPr algn="ctr" eaLnBrk="1" hangingPunct="1">
              <a:defRPr/>
            </a:pPr>
            <a:endParaRPr lang="en-US" altLang="en-US" sz="8000"/>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Text, letter&#10;&#10;Description automatically generated">
            <a:extLst>
              <a:ext uri="{FF2B5EF4-FFF2-40B4-BE49-F238E27FC236}">
                <a16:creationId xmlns:a16="http://schemas.microsoft.com/office/drawing/2014/main" id="{6B3E0223-9A4E-45FD-9BE3-AF32488CC64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09550"/>
            <a:ext cx="9144000" cy="6438900"/>
          </a:xfrm>
          <a:prstGeom prst="rect">
            <a:avLst/>
          </a:prstGeom>
        </p:spPr>
      </p:pic>
      <p:sp>
        <p:nvSpPr>
          <p:cNvPr id="4" name="Rectangle: Rounded Corners 3">
            <a:extLst>
              <a:ext uri="{FF2B5EF4-FFF2-40B4-BE49-F238E27FC236}">
                <a16:creationId xmlns:a16="http://schemas.microsoft.com/office/drawing/2014/main" id="{39AA751B-882A-4BB5-AD57-C9899D03DDD8}"/>
              </a:ext>
            </a:extLst>
          </p:cNvPr>
          <p:cNvSpPr/>
          <p:nvPr/>
        </p:nvSpPr>
        <p:spPr>
          <a:xfrm>
            <a:off x="4401879"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a:solidFill>
                  <a:schemeClr val="tx1"/>
                </a:solidFill>
                <a:latin typeface="Century Gothic" panose="020b0502020202020204" pitchFamily="34" charset="0"/>
              </a:rPr>
              <a:t>The Lord’s Prayer</a:t>
            </a:r>
          </a:p>
        </p:txBody>
      </p:sp>
    </p:spTree>
    <p:extLst>
      <p:ext uri="{BB962C8B-B14F-4D97-AF65-F5344CB8AC3E}">
        <p14:creationId xmlns:p14="http://schemas.microsoft.com/office/powerpoint/2010/main" val="5366289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4577" name="TextBox 2">
            <a:extLst>
              <a:ext uri="{FF2B5EF4-FFF2-40B4-BE49-F238E27FC236}">
                <a16:creationId xmlns:a16="http://schemas.microsoft.com/office/drawing/2014/main" id="{96631A77-3EC3-41C6-A450-D59BE9F7C4C5}"/>
              </a:ext>
            </a:extLst>
          </p:cNvPr>
          <p:cNvSpPr txBox="1">
            <a:spLocks noChangeArrowheads="1"/>
          </p:cNvSpPr>
          <p:nvPr/>
        </p:nvSpPr>
        <p:spPr bwMode="auto">
          <a:xfrm>
            <a:off x="321468" y="428179"/>
            <a:ext cx="8501063"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itchFamily="34" charset="-128"/>
              </a:defRPr>
            </a:lvl1pPr>
            <a:lvl2pPr marL="742950" indent="-285750" eaLnBrk="0" hangingPunct="0">
              <a:defRPr sz="2400">
                <a:solidFill>
                  <a:schemeClr val="tx1"/>
                </a:solidFill>
                <a:latin typeface="Arial" panose="020b0604020202020204" pitchFamily="34" charset="0"/>
                <a:ea typeface="MS PGothic" pitchFamily="34" charset="-128"/>
              </a:defRPr>
            </a:lvl2pPr>
            <a:lvl3pPr marL="1143000" indent="-228600" eaLnBrk="0" hangingPunct="0">
              <a:defRPr sz="2400">
                <a:solidFill>
                  <a:schemeClr val="tx1"/>
                </a:solidFill>
                <a:latin typeface="Arial" panose="020b0604020202020204" pitchFamily="34" charset="0"/>
                <a:ea typeface="MS PGothic" pitchFamily="34" charset="-128"/>
              </a:defRPr>
            </a:lvl3pPr>
            <a:lvl4pPr marL="1600200" indent="-228600" eaLnBrk="0" hangingPunct="0">
              <a:defRPr sz="2400">
                <a:solidFill>
                  <a:schemeClr val="tx1"/>
                </a:solidFill>
                <a:latin typeface="Arial" panose="020b0604020202020204" pitchFamily="34" charset="0"/>
                <a:ea typeface="MS PGothic" pitchFamily="34" charset="-128"/>
              </a:defRPr>
            </a:lvl4pPr>
            <a:lvl5pPr marL="2057400" indent="-228600" eaLnBrk="0" hangingPunct="0">
              <a:defRPr sz="2400">
                <a:solidFill>
                  <a:schemeClr val="tx1"/>
                </a:solidFill>
                <a:latin typeface="Arial" panose="020b0604020202020204"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pPr algn="ctr" eaLnBrk="1" hangingPunct="1"/>
            <a:r>
              <a:rPr lang="en-GB" altLang="en-US" sz="3200" b="1">
                <a:solidFill>
                  <a:schemeClr val="bg1"/>
                </a:solidFill>
                <a:latin typeface="Century Gothic" panose="020b0502020202020204" pitchFamily="34" charset="0"/>
              </a:rPr>
              <a:t>Our Father in heaven,</a:t>
            </a:r>
          </a:p>
          <a:p>
            <a:pPr algn="ctr" eaLnBrk="1" hangingPunct="1"/>
            <a:r>
              <a:rPr lang="en-GB" altLang="en-US" sz="3200" b="1">
                <a:solidFill>
                  <a:srgbClr val="FF0000"/>
                </a:solidFill>
                <a:latin typeface="Century Gothic" panose="020b0502020202020204" pitchFamily="34" charset="0"/>
              </a:rPr>
              <a:t>Hallowed be your name</a:t>
            </a:r>
          </a:p>
          <a:p>
            <a:pPr algn="ctr" eaLnBrk="1" hangingPunct="1"/>
            <a:r>
              <a:rPr lang="en-GB" altLang="en-US" sz="3200" b="1">
                <a:solidFill>
                  <a:schemeClr val="bg1"/>
                </a:solidFill>
                <a:latin typeface="Century Gothic" panose="020b0502020202020204" pitchFamily="34" charset="0"/>
              </a:rPr>
              <a:t>Your kingdom come, Your will be done on earth, as it is in Heaven.</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Give us today our daily bread.</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Forgive us our sins, </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As we forgive those who sin against us.</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Lead us not into temptation,</a:t>
            </a:r>
          </a:p>
          <a:p>
            <a:pPr algn="ctr" eaLnBrk="1" hangingPunct="1"/>
            <a:r>
              <a:rPr lang="en-GB" altLang="en-US" sz="3200" b="1">
                <a:solidFill>
                  <a:schemeClr val="bg1"/>
                </a:solidFill>
                <a:latin typeface="Century Gothic" panose="020b0502020202020204" pitchFamily="34" charset="0"/>
              </a:rPr>
              <a:t>But deliver us from evil.</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 the Kingdom, the power and the            glory are yours, now and forever.</a:t>
            </a:r>
          </a:p>
          <a:p>
            <a:pPr algn="ctr" eaLnBrk="1" hangingPunct="1"/>
            <a:r>
              <a:rPr lang="en-GB" altLang="en-US" sz="3200" b="1">
                <a:solidFill>
                  <a:schemeClr val="bg1"/>
                </a:solidFill>
                <a:latin typeface="Century Gothic" panose="020b0502020202020204" pitchFamily="34" charset="0"/>
              </a:rPr>
              <a:t>Amen</a:t>
            </a:r>
            <a:endParaRPr lang="en-GB" altLang="en-US" sz="3200">
              <a:solidFill>
                <a:schemeClr val="bg1"/>
              </a:solidFill>
              <a:latin typeface="Century Gothic" panose="020b0502020202020204" pitchFamily="34" charset="0"/>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7170" name="Picture 2">
            <a:extLst>
              <a:ext uri="{FF2B5EF4-FFF2-40B4-BE49-F238E27FC236}">
                <a16:creationId xmlns:a16="http://schemas.microsoft.com/office/drawing/2014/main" id="{C9781B68-DFC1-49E3-A66C-BFD0B9B46807}"/>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9218" name="Picture 2">
            <a:extLst>
              <a:ext uri="{FF2B5EF4-FFF2-40B4-BE49-F238E27FC236}">
                <a16:creationId xmlns:a16="http://schemas.microsoft.com/office/drawing/2014/main" id="{01C96C33-94FF-44E1-AF0A-C84534ACA270}"/>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74754" name="Picture 2">
            <a:extLst>
              <a:ext uri="{FF2B5EF4-FFF2-40B4-BE49-F238E27FC236}">
                <a16:creationId xmlns:a16="http://schemas.microsoft.com/office/drawing/2014/main" id="{F85F2AFA-20AA-46A0-9A15-09EF4AAAB27B}"/>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en on a book&#10;&#10;Description automatically generated with low confidence">
            <a:extLst>
              <a:ext uri="{FF2B5EF4-FFF2-40B4-BE49-F238E27FC236}">
                <a16:creationId xmlns:a16="http://schemas.microsoft.com/office/drawing/2014/main" id="{9B899918-FA0E-43CF-AB18-A96B9EE0B00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bg1"/>
            </a:solidFill>
          </a:ln>
        </p:spPr>
      </p:pic>
    </p:spTree>
    <p:extLst>
      <p:ext uri="{BB962C8B-B14F-4D97-AF65-F5344CB8AC3E}">
        <p14:creationId xmlns:p14="http://schemas.microsoft.com/office/powerpoint/2010/main" val="33993010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TextBox 3">
            <a:extLst>
              <a:ext uri="{FF2B5EF4-FFF2-40B4-BE49-F238E27FC236}">
                <a16:creationId xmlns:a16="http://schemas.microsoft.com/office/drawing/2014/main" id="{05CCE748-E5E4-437C-B3AF-42ACEB5DCAD9}"/>
              </a:ext>
            </a:extLst>
          </p:cNvPr>
          <p:cNvSpPr txBox="1">
            <a:spLocks noChangeArrowheads="1"/>
          </p:cNvSpPr>
          <p:nvPr/>
        </p:nvSpPr>
        <p:spPr bwMode="auto">
          <a:xfrm>
            <a:off x="4217157" y="397401"/>
            <a:ext cx="4692925" cy="6063198"/>
          </a:xfrm>
          <a:prstGeom prst="rect">
            <a:avLst/>
          </a:prstGeom>
          <a:solidFill>
            <a:schemeClr val="bg1">
              <a:alpha val="2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itchFamily="34" charset="0"/>
                <a:ea typeface="MS PGothic" pitchFamily="34" charset="-128"/>
              </a:defRPr>
            </a:lvl1pPr>
            <a:lvl2pPr marL="742950" indent="-285750">
              <a:spcBef>
                <a:spcPct val="20000"/>
              </a:spcBef>
              <a:buFont typeface="Arial" panose="020b0604020202020204"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anose="020b0604020202020204"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anose="020b0604020202020204"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anose="020b0604020202020204"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itchFamily="34" charset="0"/>
                <a:ea typeface="MS PGothic" pitchFamily="34" charset="-128"/>
              </a:defRPr>
            </a:lvl9pPr>
          </a:lstStyle>
          <a:p>
            <a:pPr algn="ctr" eaLnBrk="1" hangingPunct="1">
              <a:buNone/>
            </a:pPr>
            <a:r>
              <a:rPr lang="en-GB" altLang="en-US" sz="2800" b="1">
                <a:solidFill>
                  <a:schemeClr val="bg1"/>
                </a:solidFill>
                <a:latin typeface="Century Gothic" panose="020b0502020202020204" pitchFamily="34" charset="0"/>
                <a:ea typeface="MS Mincho" panose="02020609040205080304" pitchFamily="49" charset="-128"/>
                <a:cs typeface="Tahoma" panose="020b0604030504040204" pitchFamily="34" charset="0"/>
              </a:rPr>
              <a:t>….</a:t>
            </a:r>
            <a:r>
              <a:rPr lang="en-GB" altLang="en-US" sz="2800" b="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 I wonder what difference it makes for Christians to believe that God is ‘Holy’?....or to pray ‘Holy is your name?’….</a:t>
            </a:r>
          </a:p>
          <a:p>
            <a:pPr algn="ctr" eaLnBrk="1" hangingPunct="1">
              <a:buFont typeface="Arial" panose="020b0604020202020204" pitchFamily="34" charset="0"/>
              <a:buNone/>
            </a:pPr>
            <a:endParaRPr lang="en-GB" altLang="en-US" sz="1800" b="1">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a:p>
            <a:pPr algn="ctr" eaLnBrk="1" hangingPunct="1">
              <a:buFont typeface="Arial" panose="020b0604020202020204" pitchFamily="34" charset="0"/>
              <a:buNone/>
            </a:pPr>
            <a:r>
              <a:rPr lang="en-GB" altLang="en-US" sz="2800" b="1">
                <a:solidFill>
                  <a:schemeClr val="bg1"/>
                </a:solidFill>
                <a:latin typeface="Century Gothic" panose="020b0502020202020204" pitchFamily="34" charset="0"/>
                <a:ea typeface="MS Mincho" panose="02020609040205080304" pitchFamily="49" charset="-128"/>
                <a:cs typeface="Tahoma" panose="020b0604030504040204" pitchFamily="34" charset="0"/>
              </a:rPr>
              <a:t>….and why it’s important to them to use God’s name carefully &amp; respectfully?....</a:t>
            </a:r>
          </a:p>
          <a:p>
            <a:pPr algn="ctr" eaLnBrk="1" hangingPunct="1">
              <a:buFont typeface="Arial" panose="020b0604020202020204" pitchFamily="34" charset="0"/>
              <a:buNone/>
            </a:pPr>
            <a:endParaRPr lang="en-GB" altLang="en-US" sz="1600" b="1">
              <a:solidFill>
                <a:schemeClr val="bg1"/>
              </a:solidFill>
              <a:latin typeface="Century Gothic" panose="020b0502020202020204" pitchFamily="34" charset="0"/>
              <a:ea typeface="MS Mincho" panose="02020609040205080304" pitchFamily="49" charset="-128"/>
              <a:cs typeface="Tahoma" panose="020b0604030504040204" pitchFamily="34" charset="0"/>
            </a:endParaRPr>
          </a:p>
          <a:p>
            <a:pPr algn="ctr" eaLnBrk="1" hangingPunct="1">
              <a:buFont typeface="Arial" panose="020b0604020202020204" pitchFamily="34" charset="0"/>
              <a:buNone/>
            </a:pPr>
            <a:r>
              <a:rPr lang="en-GB" altLang="en-US" sz="2800" b="1">
                <a:solidFill>
                  <a:schemeClr val="bg1"/>
                </a:solidFill>
                <a:latin typeface="Century Gothic" panose="020b0502020202020204" pitchFamily="34" charset="0"/>
                <a:ea typeface="MS Mincho" panose="02020609040205080304" pitchFamily="49" charset="-128"/>
                <a:cs typeface="Tahoma" panose="020b0604030504040204" pitchFamily="34" charset="0"/>
              </a:rPr>
              <a:t>….I wonder </a:t>
            </a:r>
            <a:r>
              <a:rPr lang="en-GB" altLang="en-US" sz="2800" b="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what you think about these ideas?....</a:t>
            </a:r>
          </a:p>
        </p:txBody>
      </p:sp>
      <p:pic>
        <p:nvPicPr>
          <p:cNvPr id="5" name="Picture 2">
            <a:extLst>
              <a:ext uri="{FF2B5EF4-FFF2-40B4-BE49-F238E27FC236}">
                <a16:creationId xmlns:a16="http://schemas.microsoft.com/office/drawing/2014/main" id="{04F98ADE-BB1D-4F6A-98FC-8E7FC7B23A63}"/>
              </a:ext>
            </a:extLst>
          </p:cNvPr>
          <p:cNvPicPr>
            <a:picLocks noChangeAspect="1" noChangeArrowheads="1"/>
          </p:cNvPicPr>
          <p:nvPr/>
        </p:nvPicPr>
        <p:blipFill>
          <a:blip r:embed="rId3">
            <a:extLst>
              <a:ext uri="{28A0092B-C50C-407E-A947-70E740481C1C}">
                <a14:useLocalDpi xmlns:a14="http://schemas.microsoft.com/office/drawing/2010/main"/>
              </a:ext>
            </a:extLst>
          </a:blip>
          <a:srcRect r="58604" b="38139"/>
          <a:stretch>
            <a:fillRect/>
          </a:stretch>
        </p:blipFill>
        <p:spPr bwMode="auto">
          <a:xfrm>
            <a:off x="233917" y="1352239"/>
            <a:ext cx="3705900" cy="4153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74754" name="Picture 2">
            <a:extLst>
              <a:ext uri="{FF2B5EF4-FFF2-40B4-BE49-F238E27FC236}">
                <a16:creationId xmlns:a16="http://schemas.microsoft.com/office/drawing/2014/main" id="{F85F2AFA-20AA-46A0-9A15-09EF4AAAB27B}"/>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702860" y="527145"/>
            <a:ext cx="7738281" cy="5803711"/>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87007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 Box 8">
            <a:extLst>
              <a:ext uri="{FF2B5EF4-FFF2-40B4-BE49-F238E27FC236}">
                <a16:creationId xmlns:a16="http://schemas.microsoft.com/office/drawing/2014/main" id="{8EAF6F35-89F2-4A1B-A366-398B279A342E}"/>
              </a:ext>
            </a:extLst>
          </p:cNvPr>
          <p:cNvSpPr txBox="1"/>
          <p:nvPr/>
        </p:nvSpPr>
        <p:spPr>
          <a:xfrm>
            <a:off x="282575" y="4637088"/>
            <a:ext cx="8613775" cy="201295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200" b="1" i="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200" b="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a:defRPr/>
            </a:pPr>
            <a:r>
              <a:rPr lang="en-GB" sz="3200" b="1" i="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Let’s remember to treat each                other’s beliefs with respect.</a:t>
            </a:r>
            <a:endParaRPr lang="en-GB" sz="2000" b="1">
              <a:solidFill>
                <a:schemeClr val="bg1"/>
              </a:solidFill>
              <a:latin typeface="Century Gothic" panose="020b0502020202020204" pitchFamily="34" charset="0"/>
              <a:ea typeface="ＭＳ 明朝"/>
              <a:cs typeface="Times New Roman" charset="0"/>
            </a:endParaRPr>
          </a:p>
        </p:txBody>
      </p:sp>
      <p:grpSp>
        <p:nvGrpSpPr>
          <p:cNvPr id="10" name="Group 9">
            <a:extLst>
              <a:ext uri="{FF2B5EF4-FFF2-40B4-BE49-F238E27FC236}">
                <a16:creationId xmlns:a16="http://schemas.microsoft.com/office/drawing/2014/main" id="{F657F952-405F-4898-AA40-DAD6F7D2A281}"/>
              </a:ext>
            </a:extLst>
          </p:cNvPr>
          <p:cNvGrpSpPr/>
          <p:nvPr/>
        </p:nvGrpSpPr>
        <p:grpSpPr>
          <a:xfrm rot="8217778">
            <a:off x="7157734" y="5299711"/>
            <a:ext cx="2111516" cy="1383787"/>
            <a:chExt cx="1670756" cy="1095023"/>
          </a:xfrm>
          <a:solidFill>
            <a:schemeClr val="bg1"/>
          </a:solidFill>
        </p:grpSpPr>
        <p:pic>
          <p:nvPicPr>
            <p:cNvPr id="11" name="Graphic 34" descr="Arrow: Counter-clockwise curve">
              <a:extLst>
                <a:ext uri="{FF2B5EF4-FFF2-40B4-BE49-F238E27FC236}">
                  <a16:creationId xmlns:a16="http://schemas.microsoft.com/office/drawing/2014/main" id="{DE968492-1EBC-46A6-A496-306686C2A8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0623"/>
              <a:ext cx="914400" cy="914400"/>
            </a:xfrm>
            <a:prstGeom prst="rect">
              <a:avLst/>
            </a:prstGeom>
          </p:spPr>
        </p:pic>
        <p:pic>
          <p:nvPicPr>
            <p:cNvPr id="12" name="Graphic 35" descr="Arrow: Counter-clockwise curve">
              <a:extLst>
                <a:ext uri="{FF2B5EF4-FFF2-40B4-BE49-F238E27FC236}">
                  <a16:creationId xmlns:a16="http://schemas.microsoft.com/office/drawing/2014/main" id="{801E52AE-B5F3-433F-B9FF-55D3C778E5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56356" y="180623"/>
              <a:ext cx="914400" cy="914400"/>
            </a:xfrm>
            <a:prstGeom prst="rect">
              <a:avLst/>
            </a:prstGeom>
          </p:spPr>
        </p:pic>
        <p:pic>
          <p:nvPicPr>
            <p:cNvPr id="13" name="Graphic 36" descr="Arrow: Straight">
              <a:extLst>
                <a:ext uri="{FF2B5EF4-FFF2-40B4-BE49-F238E27FC236}">
                  <a16:creationId xmlns:a16="http://schemas.microsoft.com/office/drawing/2014/main" id="{CAC7C472-52E0-461D-BEED-57E2FCE778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72533" y="0"/>
              <a:ext cx="914400" cy="914400"/>
            </a:xfrm>
            <a:prstGeom prst="rect">
              <a:avLst/>
            </a:prstGeom>
          </p:spPr>
        </p:pic>
      </p:grpSp>
      <p:pic>
        <p:nvPicPr>
          <p:cNvPr id="3" name="Picture 2">
            <a:extLst>
              <a:ext uri="{FF2B5EF4-FFF2-40B4-BE49-F238E27FC236}">
                <a16:creationId xmlns:a16="http://schemas.microsoft.com/office/drawing/2014/main" id="{ED0D2CDC-4C8E-42F9-97FF-5469D1BD6B2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44782" y="294628"/>
            <a:ext cx="6054436" cy="4279099"/>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4.0.30319.42000"/>
  <p:tag name="AS_OS" val="Microsoft Windows NT 10.0.17763.0"/>
  <p:tag name="AS_RELEASE_DATE" val="2022.02.14"/>
  <p:tag name="AS_TITLE" val="Aspose.Slides for .NET 4.0"/>
  <p:tag name="AS_VERSION" val="22.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r="http://schemas.openxmlformats.org/officeDocument/2006/relationships"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charset="0"/>
        <a:ea typeface="Times New Roman" charset="0"/>
        <a:cs typeface="Times New Roman" charset="0"/>
      </a:majorFont>
      <a:minorFont>
        <a:latin typeface="Times New Roman" charset="0"/>
        <a:ea typeface="Times New Roman" charset="0"/>
        <a:cs typeface="Times New Roman" charset="0"/>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r="http://schemas.openxmlformats.org/officeDocument/2006/relationships"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5.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039752084F974F8A936374EF80F060" ma:contentTypeVersion="14" ma:contentTypeDescription="Create a new document." ma:contentTypeScope="" ma:versionID="c75ceff3ac1084b34cecfa67e2e0bc37">
  <xsd:schema xmlns:xsd="http://www.w3.org/2001/XMLSchema" xmlns:xs="http://www.w3.org/2001/XMLSchema" xmlns:p="http://schemas.microsoft.com/office/2006/metadata/properties" xmlns:ns2="2f116d5b-396f-4e4a-83ba-9442a2ac4a70" xmlns:ns3="ac15c9f3-89de-41f0-808e-0d6a6779343a" targetNamespace="http://schemas.microsoft.com/office/2006/metadata/properties" ma:root="true" ma:fieldsID="c706c477dc36b70aaaa16be5c6293a26" ns2:_="" ns3:_="">
    <xsd:import namespace="2f116d5b-396f-4e4a-83ba-9442a2ac4a70"/>
    <xsd:import namespace="ac15c9f3-89de-41f0-808e-0d6a67793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16d5b-396f-4e4a-83ba-9442a2ac4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06aabbe-596b-4e13-ae27-cd64ca0bc19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5c9f3-89de-41f0-808e-0d6a677934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232e21-787a-4571-8f98-65b6d6334ccb}" ma:internalName="TaxCatchAll" ma:showField="CatchAllData" ma:web="ac15c9f3-89de-41f0-808e-0d6a677934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15c9f3-89de-41f0-808e-0d6a6779343a" xsi:nil="true"/>
    <lcf76f155ced4ddcb4097134ff3c332f xmlns="2f116d5b-396f-4e4a-83ba-9442a2ac4a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F47C91F-2C53-40C9-8DB7-880F767FC7ED}"/>
</file>

<file path=customXml/itemProps2.xml><?xml version="1.0" encoding="utf-8"?>
<ds:datastoreItem xmlns:ds="http://schemas.openxmlformats.org/officeDocument/2006/customXml" ds:itemID="{0149E607-707F-4445-81BE-6DE4EB260B2C}"/>
</file>

<file path=customXml/itemProps3.xml><?xml version="1.0" encoding="utf-8"?>
<ds:datastoreItem xmlns:ds="http://schemas.openxmlformats.org/officeDocument/2006/customXml" ds:itemID="{71BCF371-B6C5-4C0E-B7FD-4A0A51D6BAF3}"/>
</file>

<file path=docProps/app.xml><?xml version="1.0" encoding="utf-8"?>
<Properties xmlns:vt="http://schemas.openxmlformats.org/officeDocument/2006/docPropsVTypes" xmlns="http://schemas.openxmlformats.org/officeDocument/2006/extended-properties">
  <Company/>
  <PresentationFormat>On-screen Show (4:3)</PresentationFormat>
  <Paragraphs>57</Paragraphs>
  <Slides>32</Slides>
  <Notes>14</Notes>
  <TotalTime>817</TotalTime>
  <HiddenSlides>0</HiddenSlides>
  <MMClips>0</MMClips>
  <ScaleCrop>0</ScaleCrop>
  <HeadingPairs>
    <vt:vector baseType="variant" size="6">
      <vt:variant>
        <vt:lpstr>Fonts used</vt:lpstr>
      </vt:variant>
      <vt:variant>
        <vt:i4>13</vt:i4>
      </vt:variant>
      <vt:variant>
        <vt:lpstr>Theme</vt:lpstr>
      </vt:variant>
      <vt:variant>
        <vt:i4>1</vt:i4>
      </vt:variant>
      <vt:variant>
        <vt:lpstr>Slide Titles</vt:lpstr>
      </vt:variant>
      <vt:variant>
        <vt:i4>32</vt:i4>
      </vt:variant>
    </vt:vector>
  </HeadingPairs>
  <TitlesOfParts>
    <vt:vector baseType="lpstr" size="46">
      <vt:lpstr>Arial</vt:lpstr>
      <vt:lpstr>Calibri</vt:lpstr>
      <vt:lpstr>MS PGothic</vt:lpstr>
      <vt:lpstr>ＭＳ Ｐゴシック</vt:lpstr>
      <vt:lpstr>Times New Roman</vt:lpstr>
      <vt:lpstr>Calibri Light</vt:lpstr>
      <vt:lpstr>Tahoma</vt:lpstr>
      <vt:lpstr>Avenir Next LT Pro</vt:lpstr>
      <vt:lpstr>MS Mincho</vt:lpstr>
      <vt:lpstr>Century Gothic</vt:lpstr>
      <vt:lpstr>Symbol</vt:lpstr>
      <vt:lpstr>Cambria</vt:lpstr>
      <vt:lpstr>ＭＳ 明朝</vt:lpstr>
      <vt:lpstr>Office Theme</vt:lpstr>
      <vt:lpstr>God is so big, so strong and so mighty</vt:lpstr>
      <vt:lpstr>There’s nothing that he cannot do</vt:lpstr>
      <vt:lpstr>God is so big, so strong and so mighty</vt:lpstr>
      <vt:lpstr>There’s nothing that he cannot do</vt:lpstr>
      <vt:lpstr>The rivers are his</vt:lpstr>
      <vt:lpstr>The mountains are his</vt:lpstr>
      <vt:lpstr>The stars are his handiwork too</vt:lpstr>
      <vt:lpstr>God is so big, so strong and so mighty</vt:lpstr>
      <vt:lpstr>There’s nothing that he cannot do</vt:lpstr>
      <vt:lpstr>God is so big, so strong and so mighty</vt:lpstr>
      <vt:lpstr>There’s nothing that he cannot do</vt:lpstr>
      <vt:lpstr>God is so big, so strong and so mighty</vt:lpstr>
      <vt:lpstr>There’s nothing that he cannot do</vt:lpstr>
      <vt:lpstr>The rivers are his</vt:lpstr>
      <vt:lpstr>The mountains are his</vt:lpstr>
      <vt:lpstr>The stars are his handiwork too</vt:lpstr>
      <vt:lpstr>God is so big, so strong and so mighty</vt:lpstr>
      <vt:lpstr>There’s nothing that he cannot do</vt:lpstr>
      <vt:lpstr>PowerPoint Presentation</vt:lpstr>
      <vt:lpstr>PowerPoint Presentation</vt:lpstr>
      <vt:lpstr>God is so big, so strong and so mighty</vt:lpstr>
      <vt:lpstr>God is so big, so strong and so mighty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22.0200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34</cp:revision>
  <dcterms:created xsi:type="dcterms:W3CDTF">2011-09-06T15:16:16Z</dcterms:created>
  <dcterms:modified xsi:type="dcterms:W3CDTF">2023-07-01T10:11:39Z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010021{"F":2,"I":"AE69-4AF8-A390-9B6C"}</vt:lpwstr>
  </property>
  <property fmtid="{D5CDD505-2E9C-101B-9397-08002B2CF9AE}" pid="3" name="ContentTypeId">
    <vt:lpwstr>0x0101003C039752084F974F8A936374EF80F060</vt:lpwstr>
  </property>
  <property fmtid="{D5CDD505-2E9C-101B-9397-08002B2CF9AE}" pid="4" name="Order">
    <vt:r8>746400</vt:r8>
  </property>
</Properties>
</file>