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577" r:id="rId2"/>
    <p:sldId id="527" r:id="rId3"/>
    <p:sldId id="638" r:id="rId4"/>
    <p:sldId id="640" r:id="rId5"/>
    <p:sldId id="633" r:id="rId6"/>
    <p:sldId id="641" r:id="rId7"/>
    <p:sldId id="642" r:id="rId8"/>
    <p:sldId id="639" r:id="rId9"/>
    <p:sldId id="643" r:id="rId10"/>
    <p:sldId id="566" r:id="rId11"/>
    <p:sldId id="634" r:id="rId12"/>
    <p:sldId id="653" r:id="rId13"/>
    <p:sldId id="644" r:id="rId14"/>
    <p:sldId id="645" r:id="rId15"/>
    <p:sldId id="646" r:id="rId16"/>
    <p:sldId id="647" r:id="rId17"/>
    <p:sldId id="648" r:id="rId18"/>
    <p:sldId id="649" r:id="rId19"/>
    <p:sldId id="650" r:id="rId20"/>
    <p:sldId id="651" r:id="rId21"/>
    <p:sldId id="652" r:id="rId22"/>
    <p:sldId id="655" r:id="rId23"/>
    <p:sldId id="656" r:id="rId24"/>
    <p:sldId id="657" r:id="rId25"/>
    <p:sldId id="658" r:id="rId26"/>
    <p:sldId id="603" r:id="rId27"/>
    <p:sldId id="637" r:id="rId28"/>
    <p:sldId id="431" r:id="rId29"/>
    <p:sldId id="443" r:id="rId30"/>
    <p:sldId id="568" r:id="rId31"/>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50E15EA9-0A0B-43E1-A067-65FDC271D4F5}">
          <p14:sldIdLst>
            <p14:sldId id="577"/>
            <p14:sldId id="527"/>
            <p14:sldId id="638"/>
            <p14:sldId id="640"/>
            <p14:sldId id="633"/>
            <p14:sldId id="641"/>
            <p14:sldId id="642"/>
            <p14:sldId id="639"/>
            <p14:sldId id="643"/>
            <p14:sldId id="566"/>
            <p14:sldId id="634"/>
            <p14:sldId id="653"/>
            <p14:sldId id="644"/>
            <p14:sldId id="645"/>
            <p14:sldId id="646"/>
            <p14:sldId id="647"/>
            <p14:sldId id="648"/>
            <p14:sldId id="649"/>
            <p14:sldId id="650"/>
            <p14:sldId id="651"/>
            <p14:sldId id="652"/>
            <p14:sldId id="655"/>
            <p14:sldId id="656"/>
            <p14:sldId id="657"/>
            <p14:sldId id="658"/>
            <p14:sldId id="603"/>
            <p14:sldId id="637"/>
            <p14:sldId id="431"/>
            <p14:sldId id="443"/>
            <p14:sldId id="56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A1B1E-AC94-40E3-993C-692E4CCE711D}" v="71" dt="2026-01-06T23:37:10.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430" autoAdjust="0"/>
  </p:normalViewPr>
  <p:slideViewPr>
    <p:cSldViewPr>
      <p:cViewPr>
        <p:scale>
          <a:sx n="74" d="100"/>
          <a:sy n="74" d="100"/>
        </p:scale>
        <p:origin x="16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0E13CC8D-59C2-4409-A640-E738E4606E44}"/>
    <pc:docChg chg="undo custSel addSld delSld modSld modSection">
      <pc:chgData name="Rachel Boxer" userId="6da37c9f42e40059" providerId="LiveId" clId="{0E13CC8D-59C2-4409-A640-E738E4606E44}" dt="2026-01-06T23:37:15.516" v="263" actId="1076"/>
      <pc:docMkLst>
        <pc:docMk/>
      </pc:docMkLst>
      <pc:sldChg chg="modNotesTx">
        <pc:chgData name="Rachel Boxer" userId="6da37c9f42e40059" providerId="LiveId" clId="{0E13CC8D-59C2-4409-A640-E738E4606E44}" dt="2026-01-03T17:31:53.880" v="138" actId="20577"/>
        <pc:sldMkLst>
          <pc:docMk/>
          <pc:sldMk cId="0" sldId="443"/>
        </pc:sldMkLst>
      </pc:sldChg>
      <pc:sldChg chg="addSp modSp mod modNotesTx">
        <pc:chgData name="Rachel Boxer" userId="6da37c9f42e40059" providerId="LiveId" clId="{0E13CC8D-59C2-4409-A640-E738E4606E44}" dt="2026-01-03T18:26:56.948" v="199" actId="20577"/>
        <pc:sldMkLst>
          <pc:docMk/>
          <pc:sldMk cId="2585335716" sldId="568"/>
        </pc:sldMkLst>
        <pc:picChg chg="add mod">
          <ac:chgData name="Rachel Boxer" userId="6da37c9f42e40059" providerId="LiveId" clId="{0E13CC8D-59C2-4409-A640-E738E4606E44}" dt="2026-01-03T17:32:45.939" v="143" actId="14826"/>
          <ac:picMkLst>
            <pc:docMk/>
            <pc:sldMk cId="2585335716" sldId="568"/>
            <ac:picMk id="2" creationId="{062CAECB-3213-B170-56AC-8DF0501EAB92}"/>
          </ac:picMkLst>
        </pc:picChg>
      </pc:sldChg>
      <pc:sldChg chg="modSp mod modAnim modNotesTx">
        <pc:chgData name="Rachel Boxer" userId="6da37c9f42e40059" providerId="LiveId" clId="{0E13CC8D-59C2-4409-A640-E738E4606E44}" dt="2026-01-03T17:45:18.139" v="158" actId="114"/>
        <pc:sldMkLst>
          <pc:docMk/>
          <pc:sldMk cId="3639771347" sldId="603"/>
        </pc:sldMkLst>
        <pc:spChg chg="mod">
          <ac:chgData name="Rachel Boxer" userId="6da37c9f42e40059" providerId="LiveId" clId="{0E13CC8D-59C2-4409-A640-E738E4606E44}" dt="2026-01-03T17:45:14.333" v="157" actId="114"/>
          <ac:spMkLst>
            <pc:docMk/>
            <pc:sldMk cId="3639771347" sldId="603"/>
            <ac:spMk id="5" creationId="{4C46697C-91DD-E035-D0EA-D851AC1D7565}"/>
          </ac:spMkLst>
        </pc:spChg>
        <pc:picChg chg="mod">
          <ac:chgData name="Rachel Boxer" userId="6da37c9f42e40059" providerId="LiveId" clId="{0E13CC8D-59C2-4409-A640-E738E4606E44}" dt="2026-01-03T17:45:00.948" v="156" actId="12788"/>
          <ac:picMkLst>
            <pc:docMk/>
            <pc:sldMk cId="3639771347" sldId="603"/>
            <ac:picMk id="4" creationId="{00E096EF-7A9B-4B90-D6A9-0CF518E83C32}"/>
          </ac:picMkLst>
        </pc:picChg>
      </pc:sldChg>
      <pc:sldChg chg="modNotesTx">
        <pc:chgData name="Rachel Boxer" userId="6da37c9f42e40059" providerId="LiveId" clId="{0E13CC8D-59C2-4409-A640-E738E4606E44}" dt="2026-01-03T17:31:46.633" v="134" actId="20577"/>
        <pc:sldMkLst>
          <pc:docMk/>
          <pc:sldMk cId="256529009" sldId="637"/>
        </pc:sldMkLst>
      </pc:sldChg>
      <pc:sldChg chg="add modNotesTx">
        <pc:chgData name="Rachel Boxer" userId="6da37c9f42e40059" providerId="LiveId" clId="{0E13CC8D-59C2-4409-A640-E738E4606E44}" dt="2026-01-03T17:26:42.241" v="80" actId="20577"/>
        <pc:sldMkLst>
          <pc:docMk/>
          <pc:sldMk cId="3831216805" sldId="655"/>
        </pc:sldMkLst>
      </pc:sldChg>
      <pc:sldChg chg="add">
        <pc:chgData name="Rachel Boxer" userId="6da37c9f42e40059" providerId="LiveId" clId="{0E13CC8D-59C2-4409-A640-E738E4606E44}" dt="2026-01-03T17:24:35.016" v="0"/>
        <pc:sldMkLst>
          <pc:docMk/>
          <pc:sldMk cId="3465682491" sldId="656"/>
        </pc:sldMkLst>
      </pc:sldChg>
      <pc:sldChg chg="addSp delSp modSp add mod delAnim modNotesTx">
        <pc:chgData name="Rachel Boxer" userId="6da37c9f42e40059" providerId="LiveId" clId="{0E13CC8D-59C2-4409-A640-E738E4606E44}" dt="2026-01-06T23:37:15.516" v="263" actId="1076"/>
        <pc:sldMkLst>
          <pc:docMk/>
          <pc:sldMk cId="121940977" sldId="657"/>
        </pc:sldMkLst>
        <pc:picChg chg="del mod">
          <ac:chgData name="Rachel Boxer" userId="6da37c9f42e40059" providerId="LiveId" clId="{0E13CC8D-59C2-4409-A640-E738E4606E44}" dt="2026-01-06T23:34:11.758" v="202" actId="478"/>
          <ac:picMkLst>
            <pc:docMk/>
            <pc:sldMk cId="121940977" sldId="657"/>
            <ac:picMk id="2" creationId="{CCABAABD-5CC0-7CB5-CE67-3FB9596346F3}"/>
          </ac:picMkLst>
        </pc:picChg>
        <pc:picChg chg="add del mod modCrop">
          <ac:chgData name="Rachel Boxer" userId="6da37c9f42e40059" providerId="LiveId" clId="{0E13CC8D-59C2-4409-A640-E738E4606E44}" dt="2026-01-06T23:37:07.055" v="260" actId="478"/>
          <ac:picMkLst>
            <pc:docMk/>
            <pc:sldMk cId="121940977" sldId="657"/>
            <ac:picMk id="3" creationId="{33D254A2-628C-E18A-4773-A53D3AE22BAF}"/>
          </ac:picMkLst>
        </pc:picChg>
        <pc:picChg chg="add mod">
          <ac:chgData name="Rachel Boxer" userId="6da37c9f42e40059" providerId="LiveId" clId="{0E13CC8D-59C2-4409-A640-E738E4606E44}" dt="2026-01-06T23:37:08.295" v="261"/>
          <ac:picMkLst>
            <pc:docMk/>
            <pc:sldMk cId="121940977" sldId="657"/>
            <ac:picMk id="5" creationId="{13F7EE95-3FB4-CFCE-F5F6-3E9773C6FBF1}"/>
          </ac:picMkLst>
        </pc:picChg>
        <pc:picChg chg="add mod">
          <ac:chgData name="Rachel Boxer" userId="6da37c9f42e40059" providerId="LiveId" clId="{0E13CC8D-59C2-4409-A640-E738E4606E44}" dt="2026-01-06T23:37:15.516" v="263" actId="1076"/>
          <ac:picMkLst>
            <pc:docMk/>
            <pc:sldMk cId="121940977" sldId="657"/>
            <ac:picMk id="6" creationId="{087F1E90-518B-D7B0-50DB-88663E1C69EC}"/>
          </ac:picMkLst>
        </pc:picChg>
      </pc:sldChg>
      <pc:sldChg chg="add modNotesTx">
        <pc:chgData name="Rachel Boxer" userId="6da37c9f42e40059" providerId="LiveId" clId="{0E13CC8D-59C2-4409-A640-E738E4606E44}" dt="2026-01-03T17:30:02.866" v="125" actId="20577"/>
        <pc:sldMkLst>
          <pc:docMk/>
          <pc:sldMk cId="2865795571" sldId="658"/>
        </pc:sldMkLst>
      </pc:sldChg>
    </pc:docChg>
  </pc:docChgLst>
  <pc:docChgLst>
    <pc:chgData name="Rachel Boxer" userId="6da37c9f42e40059" providerId="LiveId" clId="{FD7CF1F5-DD9F-491A-A461-CA8F3DB494F4}"/>
    <pc:docChg chg="undo custSel addSld delSld modSld modSection">
      <pc:chgData name="Rachel Boxer" userId="6da37c9f42e40059" providerId="LiveId" clId="{FD7CF1F5-DD9F-491A-A461-CA8F3DB494F4}" dt="2026-01-03T13:56:56.720" v="2406" actId="22"/>
      <pc:docMkLst>
        <pc:docMk/>
      </pc:docMkLst>
      <pc:sldChg chg="addSp delSp modSp mod modNotesTx">
        <pc:chgData name="Rachel Boxer" userId="6da37c9f42e40059" providerId="LiveId" clId="{FD7CF1F5-DD9F-491A-A461-CA8F3DB494F4}" dt="2026-01-03T12:34:13.424" v="2397" actId="20577"/>
        <pc:sldMkLst>
          <pc:docMk/>
          <pc:sldMk cId="0" sldId="443"/>
        </pc:sldMkLst>
        <pc:picChg chg="add mod">
          <ac:chgData name="Rachel Boxer" userId="6da37c9f42e40059" providerId="LiveId" clId="{FD7CF1F5-DD9F-491A-A461-CA8F3DB494F4}" dt="2026-01-03T12:07:17.653" v="1997" actId="692"/>
          <ac:picMkLst>
            <pc:docMk/>
            <pc:sldMk cId="0" sldId="443"/>
            <ac:picMk id="10" creationId="{31851090-D095-C990-62BE-5C0516A071E7}"/>
          </ac:picMkLst>
        </pc:picChg>
      </pc:sldChg>
      <pc:sldChg chg="modNotesTx">
        <pc:chgData name="Rachel Boxer" userId="6da37c9f42e40059" providerId="LiveId" clId="{FD7CF1F5-DD9F-491A-A461-CA8F3DB494F4}" dt="2026-01-03T12:16:30.967" v="2339" actId="20577"/>
        <pc:sldMkLst>
          <pc:docMk/>
          <pc:sldMk cId="738306419" sldId="566"/>
        </pc:sldMkLst>
      </pc:sldChg>
      <pc:sldChg chg="delSp mod modNotesTx">
        <pc:chgData name="Rachel Boxer" userId="6da37c9f42e40059" providerId="LiveId" clId="{FD7CF1F5-DD9F-491A-A461-CA8F3DB494F4}" dt="2026-01-03T13:56:56.720" v="2406" actId="22"/>
        <pc:sldMkLst>
          <pc:docMk/>
          <pc:sldMk cId="2585335716" sldId="568"/>
        </pc:sldMkLst>
      </pc:sldChg>
      <pc:sldChg chg="addSp delSp modSp mod modNotesTx">
        <pc:chgData name="Rachel Boxer" userId="6da37c9f42e40059" providerId="LiveId" clId="{FD7CF1F5-DD9F-491A-A461-CA8F3DB494F4}" dt="2026-01-03T12:30:46.745" v="2389" actId="22"/>
        <pc:sldMkLst>
          <pc:docMk/>
          <pc:sldMk cId="3639771347" sldId="603"/>
        </pc:sldMkLst>
        <pc:spChg chg="mod">
          <ac:chgData name="Rachel Boxer" userId="6da37c9f42e40059" providerId="LiveId" clId="{FD7CF1F5-DD9F-491A-A461-CA8F3DB494F4}" dt="2026-01-03T00:28:17.386" v="1235" actId="1036"/>
          <ac:spMkLst>
            <pc:docMk/>
            <pc:sldMk cId="3639771347" sldId="603"/>
            <ac:spMk id="5" creationId="{4C46697C-91DD-E035-D0EA-D851AC1D7565}"/>
          </ac:spMkLst>
        </pc:spChg>
        <pc:picChg chg="add mod">
          <ac:chgData name="Rachel Boxer" userId="6da37c9f42e40059" providerId="LiveId" clId="{FD7CF1F5-DD9F-491A-A461-CA8F3DB494F4}" dt="2026-01-03T00:27:59.318" v="1225" actId="1037"/>
          <ac:picMkLst>
            <pc:docMk/>
            <pc:sldMk cId="3639771347" sldId="603"/>
            <ac:picMk id="4" creationId="{00E096EF-7A9B-4B90-D6A9-0CF518E83C32}"/>
          </ac:picMkLst>
        </pc:picChg>
      </pc:sldChg>
      <pc:sldChg chg="modNotesTx">
        <pc:chgData name="Rachel Boxer" userId="6da37c9f42e40059" providerId="LiveId" clId="{FD7CF1F5-DD9F-491A-A461-CA8F3DB494F4}" dt="2026-01-03T12:09:26.423" v="2041" actId="20577"/>
        <pc:sldMkLst>
          <pc:docMk/>
          <pc:sldMk cId="1574509171" sldId="633"/>
        </pc:sldMkLst>
      </pc:sldChg>
      <pc:sldChg chg="addSp delSp modSp add del mod modNotesTx">
        <pc:chgData name="Rachel Boxer" userId="6da37c9f42e40059" providerId="LiveId" clId="{FD7CF1F5-DD9F-491A-A461-CA8F3DB494F4}" dt="2026-01-03T12:30:59.869" v="2393" actId="20577"/>
        <pc:sldMkLst>
          <pc:docMk/>
          <pc:sldMk cId="256529009" sldId="637"/>
        </pc:sldMkLst>
        <pc:spChg chg="add mod">
          <ac:chgData name="Rachel Boxer" userId="6da37c9f42e40059" providerId="LiveId" clId="{FD7CF1F5-DD9F-491A-A461-CA8F3DB494F4}" dt="2026-01-03T00:36:37.097" v="1283" actId="255"/>
          <ac:spMkLst>
            <pc:docMk/>
            <pc:sldMk cId="256529009" sldId="637"/>
            <ac:spMk id="7" creationId="{3FC2EF9C-5EE2-F0F5-E736-CC154DFD7CAC}"/>
          </ac:spMkLst>
        </pc:spChg>
        <pc:picChg chg="add mod">
          <ac:chgData name="Rachel Boxer" userId="6da37c9f42e40059" providerId="LiveId" clId="{FD7CF1F5-DD9F-491A-A461-CA8F3DB494F4}" dt="2026-01-03T00:35:24.631" v="1243" actId="1076"/>
          <ac:picMkLst>
            <pc:docMk/>
            <pc:sldMk cId="256529009" sldId="637"/>
            <ac:picMk id="4" creationId="{13258AAF-8894-246F-2858-1EBF3B3FEDE8}"/>
          </ac:picMkLst>
        </pc:picChg>
      </pc:sldChg>
      <pc:sldChg chg="modNotesTx">
        <pc:chgData name="Rachel Boxer" userId="6da37c9f42e40059" providerId="LiveId" clId="{FD7CF1F5-DD9F-491A-A461-CA8F3DB494F4}" dt="2026-01-03T12:10:01.063" v="2120" actId="20577"/>
        <pc:sldMkLst>
          <pc:docMk/>
          <pc:sldMk cId="3237268253" sldId="639"/>
        </pc:sldMkLst>
      </pc:sldChg>
      <pc:sldChg chg="modNotesTx">
        <pc:chgData name="Rachel Boxer" userId="6da37c9f42e40059" providerId="LiveId" clId="{FD7CF1F5-DD9F-491A-A461-CA8F3DB494F4}" dt="2026-01-03T12:09:15.489" v="2018" actId="20577"/>
        <pc:sldMkLst>
          <pc:docMk/>
          <pc:sldMk cId="317561946" sldId="640"/>
        </pc:sldMkLst>
      </pc:sldChg>
      <pc:sldChg chg="modNotesTx">
        <pc:chgData name="Rachel Boxer" userId="6da37c9f42e40059" providerId="LiveId" clId="{FD7CF1F5-DD9F-491A-A461-CA8F3DB494F4}" dt="2026-01-03T12:09:39.459" v="2062" actId="20577"/>
        <pc:sldMkLst>
          <pc:docMk/>
          <pc:sldMk cId="652692452" sldId="641"/>
        </pc:sldMkLst>
      </pc:sldChg>
      <pc:sldChg chg="modNotesTx">
        <pc:chgData name="Rachel Boxer" userId="6da37c9f42e40059" providerId="LiveId" clId="{FD7CF1F5-DD9F-491A-A461-CA8F3DB494F4}" dt="2026-01-03T12:09:53.613" v="2106" actId="20577"/>
        <pc:sldMkLst>
          <pc:docMk/>
          <pc:sldMk cId="2899492434" sldId="642"/>
        </pc:sldMkLst>
      </pc:sldChg>
      <pc:sldChg chg="modNotesTx">
        <pc:chgData name="Rachel Boxer" userId="6da37c9f42e40059" providerId="LiveId" clId="{FD7CF1F5-DD9F-491A-A461-CA8F3DB494F4}" dt="2026-01-03T12:10:13.682" v="2146" actId="20577"/>
        <pc:sldMkLst>
          <pc:docMk/>
          <pc:sldMk cId="1827841309" sldId="6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06/01/2026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gather"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signbsl.com/sign/heart" TargetMode="External"/><Relationship Id="rId5" Type="http://schemas.openxmlformats.org/officeDocument/2006/relationships/hyperlink" Target="https://www.signbsl.com/sign/thoughts" TargetMode="External"/><Relationship Id="rId4" Type="http://schemas.openxmlformats.org/officeDocument/2006/relationships/hyperlink" Target="https://www.signbsl.com/sign/today"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 Starry sky stilling exercise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Use the stilling slide if desired: the suggested words should be spoken slowly, leaving pauses </a:t>
            </a:r>
            <a:r>
              <a:rPr lang="en-GB" sz="1200" i="1" kern="1200" dirty="0" err="1">
                <a:solidFill>
                  <a:schemeClr val="tx1"/>
                </a:solidFill>
                <a:effectLst/>
                <a:latin typeface="+mn-lt"/>
                <a:ea typeface="+mn-ea"/>
                <a:cs typeface="+mn-cs"/>
              </a:rPr>
              <a:t>inbetween</a:t>
            </a:r>
            <a:r>
              <a:rPr lang="en-GB" sz="1200" i="1" kern="1200" dirty="0">
                <a:solidFill>
                  <a:schemeClr val="tx1"/>
                </a:solidFill>
                <a:effectLst/>
                <a:latin typeface="+mn-lt"/>
                <a:ea typeface="+mn-ea"/>
                <a:cs typeface="+mn-cs"/>
              </a:rPr>
              <a:t> to create a sense of stillness.</a:t>
            </a:r>
            <a:endParaRPr lang="en-GB" sz="1200" kern="1200" dirty="0">
              <a:solidFill>
                <a:schemeClr val="tx1"/>
              </a:solidFill>
              <a:effectLst/>
              <a:latin typeface="+mn-lt"/>
              <a:ea typeface="+mn-ea"/>
              <a:cs typeface="+mn-cs"/>
            </a:endParaRPr>
          </a:p>
          <a:p>
            <a:endParaRPr lang="en-GB" b="1" dirty="0"/>
          </a:p>
          <a:p>
            <a:r>
              <a:rPr lang="en-GB" b="0" dirty="0"/>
              <a:t>As you sit quietly, watch the stars twinkling….</a:t>
            </a:r>
            <a:r>
              <a:rPr lang="en-GB" b="0" i="1" dirty="0"/>
              <a:t>[PAUSE]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Now practise slower breathing…..in…..and out…..in……and out…..keep this going as you continue to look at the stars….</a:t>
            </a:r>
            <a:r>
              <a:rPr lang="en-GB" b="0" i="1" dirty="0"/>
              <a:t>[PAUSE]</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maybe notice that you are feeling calmer and more relaxed….</a:t>
            </a:r>
            <a:r>
              <a:rPr lang="en-GB" b="0" i="1" dirty="0"/>
              <a:t>[PAUSE]</a:t>
            </a:r>
          </a:p>
          <a:p>
            <a:r>
              <a:rPr lang="en-GB" b="0" dirty="0"/>
              <a:t>We come into this special / sacred space and time to be still….to think deeply…..to be together as a school community…..</a:t>
            </a:r>
          </a:p>
          <a:p>
            <a:r>
              <a:rPr lang="en-GB" b="0" dirty="0"/>
              <a:t>In our time together today, we will </a:t>
            </a:r>
            <a:r>
              <a:rPr lang="en-GB" b="1" dirty="0"/>
              <a:t>do a quiz </a:t>
            </a:r>
            <a:r>
              <a:rPr lang="en-GB" b="0" dirty="0"/>
              <a:t>together</a:t>
            </a:r>
            <a:r>
              <a:rPr lang="en-GB" b="1" dirty="0"/>
              <a:t>, share the next part of our story, talk together </a:t>
            </a:r>
            <a:r>
              <a:rPr lang="en-GB" b="0" dirty="0"/>
              <a:t>and</a:t>
            </a:r>
            <a:r>
              <a:rPr lang="en-GB" b="1" dirty="0"/>
              <a:t> then think together.</a:t>
            </a:r>
          </a:p>
          <a:p>
            <a:r>
              <a:rPr lang="en-GB" b="0" dirty="0"/>
              <a:t>But first, let’s welcome one another as we begin….</a:t>
            </a:r>
          </a:p>
        </p:txBody>
      </p:sp>
      <p:sp>
        <p:nvSpPr>
          <p:cNvPr id="4" name="Slide Number Placeholder 3"/>
          <p:cNvSpPr>
            <a:spLocks noGrp="1"/>
          </p:cNvSpPr>
          <p:nvPr>
            <p:ph type="sldNum" sz="quarter" idx="5"/>
          </p:nvPr>
        </p:nvSpPr>
        <p:spPr/>
        <p:txBody>
          <a:bodyPr/>
          <a:lstStyle/>
          <a:p>
            <a:fld id="{DDD5497B-4A75-480F-A5A0-54029FF93931}" type="slidenum">
              <a:rPr lang="en-GB" smtClean="0"/>
              <a:t>1</a:t>
            </a:fld>
            <a:endParaRPr lang="en-GB"/>
          </a:p>
        </p:txBody>
      </p:sp>
    </p:spTree>
    <p:extLst>
      <p:ext uri="{BB962C8B-B14F-4D97-AF65-F5344CB8AC3E}">
        <p14:creationId xmlns:p14="http://schemas.microsoft.com/office/powerpoint/2010/main" val="91314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59575-3618-5CFB-3028-39FDBE70D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63B94D-769B-77DB-535D-86D7B1ADF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16CCE2-6295-C85B-B917-05F0EBD89A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10: </a:t>
            </a:r>
            <a:r>
              <a:rPr lang="en-GB" sz="1200" b="0" i="0" dirty="0">
                <a:solidFill>
                  <a:schemeClr val="bg1"/>
                </a:solidFill>
                <a:latin typeface="Century Gothic" panose="020B0502020202020204" pitchFamily="34" charset="0"/>
              </a:rPr>
              <a:t>We’re going to continue now with Daniel’s story…..There is a message for the new King of the Babylonians in today’s instalment.</a:t>
            </a:r>
            <a:endParaRPr lang="en-GB" b="0" i="0" dirty="0"/>
          </a:p>
        </p:txBody>
      </p:sp>
      <p:sp>
        <p:nvSpPr>
          <p:cNvPr id="4" name="Slide Number Placeholder 3">
            <a:extLst>
              <a:ext uri="{FF2B5EF4-FFF2-40B4-BE49-F238E27FC236}">
                <a16:creationId xmlns:a16="http://schemas.microsoft.com/office/drawing/2014/main" id="{D4C66CB0-A5D1-DCFA-50DA-DD1E008BB98D}"/>
              </a:ext>
            </a:extLst>
          </p:cNvPr>
          <p:cNvSpPr>
            <a:spLocks noGrp="1"/>
          </p:cNvSpPr>
          <p:nvPr>
            <p:ph type="sldNum" sz="quarter" idx="5"/>
          </p:nvPr>
        </p:nvSpPr>
        <p:spPr/>
        <p:txBody>
          <a:bodyPr/>
          <a:lstStyle/>
          <a:p>
            <a:fld id="{DDD5497B-4A75-480F-A5A0-54029FF93931}" type="slidenum">
              <a:rPr lang="en-GB" smtClean="0"/>
              <a:t>10</a:t>
            </a:fld>
            <a:endParaRPr lang="en-GB"/>
          </a:p>
        </p:txBody>
      </p:sp>
    </p:spTree>
    <p:extLst>
      <p:ext uri="{BB962C8B-B14F-4D97-AF65-F5344CB8AC3E}">
        <p14:creationId xmlns:p14="http://schemas.microsoft.com/office/powerpoint/2010/main" val="1722552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11: </a:t>
            </a:r>
            <a:r>
              <a:rPr lang="en-GB" b="0" dirty="0"/>
              <a:t>Last week, we heard how King Nebuchadnezzar learned that ‘pride comes before a fall’ – and thought about how different he was to Daniel. </a:t>
            </a:r>
          </a:p>
          <a:p>
            <a:r>
              <a:rPr lang="en-GB" b="0" dirty="0"/>
              <a:t>So, let’s find out if the new king will be an improvement…..</a:t>
            </a:r>
          </a:p>
          <a:p>
            <a:endParaRPr lang="en-US" b="1" dirty="0"/>
          </a:p>
        </p:txBody>
      </p:sp>
      <p:sp>
        <p:nvSpPr>
          <p:cNvPr id="4" name="Slide Number Placeholder 3"/>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736400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12: Belshazzar’s Feast </a:t>
            </a:r>
            <a:r>
              <a:rPr lang="en-GB" b="1" i="1" dirty="0"/>
              <a:t>[use numbered slides, or interactive reflective story on p4)</a:t>
            </a:r>
            <a:endParaRPr lang="en-GB" b="1" dirty="0"/>
          </a:p>
          <a:p>
            <a:r>
              <a:rPr lang="en-GB" b="0" dirty="0"/>
              <a:t>This is the story of King Belshazzar, who took over the reign of the Babylonian Empire after King Nebuchadnezzar. </a:t>
            </a:r>
            <a:r>
              <a:rPr lang="en-GB" b="0" i="1" dirty="0"/>
              <a:t>[Read on in the script, or use props and the script on p.4]</a:t>
            </a:r>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2050639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13: </a:t>
            </a:r>
            <a:r>
              <a:rPr lang="en-GB" b="0" dirty="0"/>
              <a:t>King Belshazzar thought his kingdom would last for ever. He believed he was so powerful that no-one could defeat him, that he was unbeatable. And he wanted to celebrate how great he was.</a:t>
            </a:r>
          </a:p>
          <a:p>
            <a:endParaRPr lang="en-GB" b="0" dirty="0"/>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3529430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14: </a:t>
            </a:r>
            <a:r>
              <a:rPr lang="en-GB" b="0" dirty="0"/>
              <a:t>So, he decided to throw the biggest party anyone had ever seen to celebrate</a:t>
            </a:r>
            <a:r>
              <a:rPr lang="en-GB" b="1" dirty="0"/>
              <a:t> </a:t>
            </a:r>
            <a:r>
              <a:rPr lang="en-GB" b="0" dirty="0"/>
              <a:t>his success and invited a thousand very important guests! Money would be no object – he was determined to show off how important, how rich and how great a King he was.</a:t>
            </a:r>
          </a:p>
        </p:txBody>
      </p:sp>
      <p:sp>
        <p:nvSpPr>
          <p:cNvPr id="4" name="Slide Number Placeholder 3"/>
          <p:cNvSpPr>
            <a:spLocks noGrp="1"/>
          </p:cNvSpPr>
          <p:nvPr>
            <p:ph type="sldNum" sz="quarter" idx="5"/>
          </p:nvPr>
        </p:nvSpPr>
        <p:spPr/>
        <p:txBody>
          <a:bodyPr/>
          <a:lstStyle/>
          <a:p>
            <a:fld id="{DDD5497B-4A75-480F-A5A0-54029FF93931}" type="slidenum">
              <a:rPr lang="en-GB" smtClean="0"/>
              <a:t>14</a:t>
            </a:fld>
            <a:endParaRPr lang="en-GB"/>
          </a:p>
        </p:txBody>
      </p:sp>
    </p:spTree>
    <p:extLst>
      <p:ext uri="{BB962C8B-B14F-4D97-AF65-F5344CB8AC3E}">
        <p14:creationId xmlns:p14="http://schemas.microsoft.com/office/powerpoint/2010/main" val="3451985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2DE3F-B920-8DEC-111D-889CE77F2F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8FBBFE-6A52-D41D-9DC2-7649CC418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172E2-C6B5-AE0F-5DEB-52122875F77B}"/>
              </a:ext>
            </a:extLst>
          </p:cNvPr>
          <p:cNvSpPr>
            <a:spLocks noGrp="1"/>
          </p:cNvSpPr>
          <p:nvPr>
            <p:ph type="body" idx="1"/>
          </p:nvPr>
        </p:nvSpPr>
        <p:spPr/>
        <p:txBody>
          <a:bodyPr/>
          <a:lstStyle/>
          <a:p>
            <a:r>
              <a:rPr lang="en-GB" b="1" dirty="0"/>
              <a:t>Slide 15: </a:t>
            </a:r>
            <a:r>
              <a:rPr lang="en-GB" b="0" dirty="0"/>
              <a:t>But, of course, it was his servants who were left with all the preparation – at least one thousand of everything!</a:t>
            </a:r>
            <a:endParaRPr lang="en-GB" b="1" dirty="0"/>
          </a:p>
        </p:txBody>
      </p:sp>
      <p:sp>
        <p:nvSpPr>
          <p:cNvPr id="4" name="Slide Number Placeholder 3">
            <a:extLst>
              <a:ext uri="{FF2B5EF4-FFF2-40B4-BE49-F238E27FC236}">
                <a16:creationId xmlns:a16="http://schemas.microsoft.com/office/drawing/2014/main" id="{1E7E4DBF-F806-6614-A81D-D28A4E1C6BAC}"/>
              </a:ext>
            </a:extLst>
          </p:cNvPr>
          <p:cNvSpPr>
            <a:spLocks noGrp="1"/>
          </p:cNvSpPr>
          <p:nvPr>
            <p:ph type="sldNum" sz="quarter" idx="5"/>
          </p:nvPr>
        </p:nvSpPr>
        <p:spPr/>
        <p:txBody>
          <a:bodyPr/>
          <a:lstStyle/>
          <a:p>
            <a:fld id="{DDD5497B-4A75-480F-A5A0-54029FF93931}" type="slidenum">
              <a:rPr lang="en-GB" smtClean="0"/>
              <a:t>15</a:t>
            </a:fld>
            <a:endParaRPr lang="en-GB"/>
          </a:p>
        </p:txBody>
      </p:sp>
    </p:spTree>
    <p:extLst>
      <p:ext uri="{BB962C8B-B14F-4D97-AF65-F5344CB8AC3E}">
        <p14:creationId xmlns:p14="http://schemas.microsoft.com/office/powerpoint/2010/main" val="2604004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FF81B-F779-BC92-F63D-3D9C06615B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C14F2-CA7D-6504-EBEF-E79065C71E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CD8D3D-76F2-2799-7964-83D0BBFDDDE3}"/>
              </a:ext>
            </a:extLst>
          </p:cNvPr>
          <p:cNvSpPr>
            <a:spLocks noGrp="1"/>
          </p:cNvSpPr>
          <p:nvPr>
            <p:ph type="body" idx="1"/>
          </p:nvPr>
        </p:nvSpPr>
        <p:spPr/>
        <p:txBody>
          <a:bodyPr/>
          <a:lstStyle/>
          <a:p>
            <a:r>
              <a:rPr lang="en-GB" b="1" dirty="0"/>
              <a:t>Slide 16: </a:t>
            </a:r>
            <a:r>
              <a:rPr lang="en-GB" b="0" dirty="0"/>
              <a:t>Vast amounts of food and wine soon began arriving at the palace.</a:t>
            </a:r>
            <a:endParaRPr lang="en-GB" b="1" dirty="0"/>
          </a:p>
        </p:txBody>
      </p:sp>
      <p:sp>
        <p:nvSpPr>
          <p:cNvPr id="4" name="Slide Number Placeholder 3">
            <a:extLst>
              <a:ext uri="{FF2B5EF4-FFF2-40B4-BE49-F238E27FC236}">
                <a16:creationId xmlns:a16="http://schemas.microsoft.com/office/drawing/2014/main" id="{1F30EA85-385D-7263-7429-72C9E41F54AE}"/>
              </a:ext>
            </a:extLst>
          </p:cNvPr>
          <p:cNvSpPr>
            <a:spLocks noGrp="1"/>
          </p:cNvSpPr>
          <p:nvPr>
            <p:ph type="sldNum" sz="quarter" idx="5"/>
          </p:nvPr>
        </p:nvSpPr>
        <p:spPr/>
        <p:txBody>
          <a:bodyPr/>
          <a:lstStyle/>
          <a:p>
            <a:fld id="{DDD5497B-4A75-480F-A5A0-54029FF93931}" type="slidenum">
              <a:rPr lang="en-GB" smtClean="0"/>
              <a:t>16</a:t>
            </a:fld>
            <a:endParaRPr lang="en-GB"/>
          </a:p>
        </p:txBody>
      </p:sp>
    </p:spTree>
    <p:extLst>
      <p:ext uri="{BB962C8B-B14F-4D97-AF65-F5344CB8AC3E}">
        <p14:creationId xmlns:p14="http://schemas.microsoft.com/office/powerpoint/2010/main" val="3848025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9BE47-43F9-C991-2376-ADC65433E9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3B68C9-B248-9D38-353D-76F965CB1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D5E05-2009-25B4-C154-40B096C0F0F6}"/>
              </a:ext>
            </a:extLst>
          </p:cNvPr>
          <p:cNvSpPr>
            <a:spLocks noGrp="1"/>
          </p:cNvSpPr>
          <p:nvPr>
            <p:ph type="body" idx="1"/>
          </p:nvPr>
        </p:nvSpPr>
        <p:spPr/>
        <p:txBody>
          <a:bodyPr/>
          <a:lstStyle/>
          <a:p>
            <a:r>
              <a:rPr lang="en-GB" b="1" dirty="0"/>
              <a:t>Slide 17: </a:t>
            </a:r>
            <a:r>
              <a:rPr lang="en-GB" b="0" dirty="0"/>
              <a:t>The day of the party came and all the guests arrived. They were very excited to see this new king, who was treating them to such a lavish and extravagant party. He had promised them the best of everything – and they were not disappointed! </a:t>
            </a:r>
            <a:endParaRPr lang="en-GB" b="1" dirty="0"/>
          </a:p>
        </p:txBody>
      </p:sp>
      <p:sp>
        <p:nvSpPr>
          <p:cNvPr id="4" name="Slide Number Placeholder 3">
            <a:extLst>
              <a:ext uri="{FF2B5EF4-FFF2-40B4-BE49-F238E27FC236}">
                <a16:creationId xmlns:a16="http://schemas.microsoft.com/office/drawing/2014/main" id="{0CD6BD1D-7943-85AA-18FE-25D4FB4E62E8}"/>
              </a:ext>
            </a:extLst>
          </p:cNvPr>
          <p:cNvSpPr>
            <a:spLocks noGrp="1"/>
          </p:cNvSpPr>
          <p:nvPr>
            <p:ph type="sldNum" sz="quarter" idx="5"/>
          </p:nvPr>
        </p:nvSpPr>
        <p:spPr/>
        <p:txBody>
          <a:bodyPr/>
          <a:lstStyle/>
          <a:p>
            <a:fld id="{DDD5497B-4A75-480F-A5A0-54029FF93931}" type="slidenum">
              <a:rPr lang="en-GB" smtClean="0"/>
              <a:t>17</a:t>
            </a:fld>
            <a:endParaRPr lang="en-GB"/>
          </a:p>
        </p:txBody>
      </p:sp>
    </p:spTree>
    <p:extLst>
      <p:ext uri="{BB962C8B-B14F-4D97-AF65-F5344CB8AC3E}">
        <p14:creationId xmlns:p14="http://schemas.microsoft.com/office/powerpoint/2010/main" val="3962780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8B95F-D039-A4D9-C5EF-EF56F16682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E89E5-059D-CDF6-AD75-99EB1AB3EF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91BBA8-62CF-4726-C719-B8F1F0703184}"/>
              </a:ext>
            </a:extLst>
          </p:cNvPr>
          <p:cNvSpPr>
            <a:spLocks noGrp="1"/>
          </p:cNvSpPr>
          <p:nvPr>
            <p:ph type="body" idx="1"/>
          </p:nvPr>
        </p:nvSpPr>
        <p:spPr/>
        <p:txBody>
          <a:bodyPr/>
          <a:lstStyle/>
          <a:p>
            <a:r>
              <a:rPr lang="en-GB" b="1" dirty="0"/>
              <a:t>Slide 18: </a:t>
            </a:r>
            <a:r>
              <a:rPr lang="en-GB" b="0" dirty="0"/>
              <a:t>As he watched his guests enjoying themselves, King Belshazzar had a very wicked idea. He remembered that they had taken all the sacred gold and silver cups out of God’s holy temple when the Babylonians had captured Jerusalem. The cups were beautiful and had been made to use during worship in the Temple. They would be perfect for his party, King Belshazzar thought, and so he sent for them to be brought up from the treasure store. </a:t>
            </a:r>
            <a:endParaRPr lang="en-GB" b="1" dirty="0"/>
          </a:p>
        </p:txBody>
      </p:sp>
      <p:sp>
        <p:nvSpPr>
          <p:cNvPr id="4" name="Slide Number Placeholder 3">
            <a:extLst>
              <a:ext uri="{FF2B5EF4-FFF2-40B4-BE49-F238E27FC236}">
                <a16:creationId xmlns:a16="http://schemas.microsoft.com/office/drawing/2014/main" id="{1E80D3AB-74BC-2461-4FF0-1275F2364901}"/>
              </a:ext>
            </a:extLst>
          </p:cNvPr>
          <p:cNvSpPr>
            <a:spLocks noGrp="1"/>
          </p:cNvSpPr>
          <p:nvPr>
            <p:ph type="sldNum" sz="quarter" idx="5"/>
          </p:nvPr>
        </p:nvSpPr>
        <p:spPr/>
        <p:txBody>
          <a:bodyPr/>
          <a:lstStyle/>
          <a:p>
            <a:fld id="{DDD5497B-4A75-480F-A5A0-54029FF93931}" type="slidenum">
              <a:rPr lang="en-GB" smtClean="0"/>
              <a:t>18</a:t>
            </a:fld>
            <a:endParaRPr lang="en-GB"/>
          </a:p>
        </p:txBody>
      </p:sp>
    </p:spTree>
    <p:extLst>
      <p:ext uri="{BB962C8B-B14F-4D97-AF65-F5344CB8AC3E}">
        <p14:creationId xmlns:p14="http://schemas.microsoft.com/office/powerpoint/2010/main" val="2551765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7CA04-44B1-0D86-7C07-55044D07D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1EC63C-D2F2-77D2-5B78-6B54116D64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1A04FF-6729-78A3-AF1C-8A51D064307B}"/>
              </a:ext>
            </a:extLst>
          </p:cNvPr>
          <p:cNvSpPr>
            <a:spLocks noGrp="1"/>
          </p:cNvSpPr>
          <p:nvPr>
            <p:ph type="body" idx="1"/>
          </p:nvPr>
        </p:nvSpPr>
        <p:spPr/>
        <p:txBody>
          <a:bodyPr/>
          <a:lstStyle/>
          <a:p>
            <a:r>
              <a:rPr lang="en-GB" b="1" dirty="0"/>
              <a:t>Slide 19: </a:t>
            </a:r>
            <a:r>
              <a:rPr lang="en-GB" b="0" dirty="0"/>
              <a:t>The guests filled up all the cups with wine and partied late into the night. This party, like Belshazzar’s reign, would go down in history! </a:t>
            </a:r>
            <a:endParaRPr lang="en-GB" b="1" dirty="0"/>
          </a:p>
        </p:txBody>
      </p:sp>
      <p:sp>
        <p:nvSpPr>
          <p:cNvPr id="4" name="Slide Number Placeholder 3">
            <a:extLst>
              <a:ext uri="{FF2B5EF4-FFF2-40B4-BE49-F238E27FC236}">
                <a16:creationId xmlns:a16="http://schemas.microsoft.com/office/drawing/2014/main" id="{D365B017-406E-6FA2-75AF-F9F0E74DB466}"/>
              </a:ext>
            </a:extLst>
          </p:cNvPr>
          <p:cNvSpPr>
            <a:spLocks noGrp="1"/>
          </p:cNvSpPr>
          <p:nvPr>
            <p:ph type="sldNum" sz="quarter" idx="5"/>
          </p:nvPr>
        </p:nvSpPr>
        <p:spPr/>
        <p:txBody>
          <a:bodyPr/>
          <a:lstStyle/>
          <a:p>
            <a:fld id="{DDD5497B-4A75-480F-A5A0-54029FF93931}" type="slidenum">
              <a:rPr lang="en-GB" smtClean="0"/>
              <a:t>19</a:t>
            </a:fld>
            <a:endParaRPr lang="en-GB"/>
          </a:p>
        </p:txBody>
      </p:sp>
    </p:spTree>
    <p:extLst>
      <p:ext uri="{BB962C8B-B14F-4D97-AF65-F5344CB8AC3E}">
        <p14:creationId xmlns:p14="http://schemas.microsoft.com/office/powerpoint/2010/main" val="328075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2: Gathering</a:t>
            </a:r>
          </a:p>
          <a:p>
            <a:r>
              <a:rPr lang="en-GB" sz="1200" b="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As we gather together today….</a:t>
            </a:r>
          </a:p>
          <a:p>
            <a:r>
              <a:rPr lang="en-GB" sz="1200" b="1" kern="1200" dirty="0">
                <a:solidFill>
                  <a:schemeClr val="tx1"/>
                </a:solidFill>
                <a:effectLst/>
                <a:latin typeface="+mn-lt"/>
                <a:ea typeface="+mn-ea"/>
                <a:cs typeface="+mn-cs"/>
              </a:rPr>
              <a:t>ALL: ….we bring our thoughts and our hearts into this sacred space.</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Here are BSL actions for some of the words:</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Leader’s words: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Gather: </a:t>
            </a:r>
            <a:r>
              <a:rPr lang="en-GB" sz="1200" i="1" u="sng" kern="1200" dirty="0">
                <a:solidFill>
                  <a:schemeClr val="tx1"/>
                </a:solidFill>
                <a:effectLst/>
                <a:latin typeface="+mn-lt"/>
                <a:ea typeface="+mn-ea"/>
                <a:cs typeface="+mn-cs"/>
                <a:hlinkClick r:id="rId3"/>
              </a:rPr>
              <a:t>https://www.signbsl.com/sign/gather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Today: </a:t>
            </a:r>
            <a:r>
              <a:rPr lang="en-GB" sz="1200" i="1" u="sng" kern="1200" dirty="0">
                <a:solidFill>
                  <a:schemeClr val="tx1"/>
                </a:solidFill>
                <a:effectLst/>
                <a:latin typeface="+mn-lt"/>
                <a:ea typeface="+mn-ea"/>
                <a:cs typeface="+mn-cs"/>
                <a:hlinkClick r:id="rId4"/>
              </a:rPr>
              <a:t>https://www.signbsl.com/sign/today</a:t>
            </a:r>
            <a:r>
              <a:rPr lang="en-GB" sz="1200" i="1" kern="1200" dirty="0">
                <a:solidFill>
                  <a:schemeClr val="tx1"/>
                </a:solidFill>
                <a:effectLst/>
                <a:latin typeface="+mn-lt"/>
                <a:ea typeface="+mn-ea"/>
                <a:cs typeface="+mn-cs"/>
              </a:rPr>
              <a:t> (1</a:t>
            </a:r>
            <a:r>
              <a:rPr lang="en-GB" sz="1200" i="1" kern="1200" baseline="30000" dirty="0">
                <a:solidFill>
                  <a:schemeClr val="tx1"/>
                </a:solidFill>
                <a:effectLst/>
                <a:latin typeface="+mn-lt"/>
                <a:ea typeface="+mn-ea"/>
                <a:cs typeface="+mn-cs"/>
              </a:rPr>
              <a:t>st</a:t>
            </a:r>
            <a:r>
              <a:rPr lang="en-GB" sz="1200" i="1" kern="1200" dirty="0">
                <a:solidFill>
                  <a:schemeClr val="tx1"/>
                </a:solidFill>
                <a:effectLst/>
                <a:latin typeface="+mn-lt"/>
                <a:ea typeface="+mn-ea"/>
                <a:cs typeface="+mn-cs"/>
              </a:rPr>
              <a:t> video)</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Pupils’ response: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Thoughts: </a:t>
            </a:r>
            <a:r>
              <a:rPr lang="en-GB" sz="1200" i="1" u="sng" kern="1200" dirty="0">
                <a:solidFill>
                  <a:schemeClr val="tx1"/>
                </a:solidFill>
                <a:effectLst/>
                <a:latin typeface="+mn-lt"/>
                <a:ea typeface="+mn-ea"/>
                <a:cs typeface="+mn-cs"/>
                <a:hlinkClick r:id="rId5"/>
              </a:rPr>
              <a:t>https://www.signbsl.com/sign/thoughts</a:t>
            </a:r>
            <a:r>
              <a:rPr lang="en-GB" sz="1200" i="1" kern="1200" dirty="0">
                <a:solidFill>
                  <a:schemeClr val="tx1"/>
                </a:solidFill>
                <a:effectLst/>
                <a:latin typeface="+mn-lt"/>
                <a:ea typeface="+mn-ea"/>
                <a:cs typeface="+mn-cs"/>
              </a:rPr>
              <a:t> (1</a:t>
            </a:r>
            <a:r>
              <a:rPr lang="en-GB" sz="1200" i="1" kern="1200" baseline="30000" dirty="0">
                <a:solidFill>
                  <a:schemeClr val="tx1"/>
                </a:solidFill>
                <a:effectLst/>
                <a:latin typeface="+mn-lt"/>
                <a:ea typeface="+mn-ea"/>
                <a:cs typeface="+mn-cs"/>
              </a:rPr>
              <a:t>st</a:t>
            </a:r>
            <a:r>
              <a:rPr lang="en-GB" sz="1200" i="1" kern="1200" dirty="0">
                <a:solidFill>
                  <a:schemeClr val="tx1"/>
                </a:solidFill>
                <a:effectLst/>
                <a:latin typeface="+mn-lt"/>
                <a:ea typeface="+mn-ea"/>
                <a:cs typeface="+mn-cs"/>
              </a:rPr>
              <a: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Hearts: </a:t>
            </a:r>
            <a:r>
              <a:rPr lang="en-GB" sz="1200" i="1" u="sng" kern="1200" dirty="0">
                <a:solidFill>
                  <a:schemeClr val="tx1"/>
                </a:solidFill>
                <a:effectLst/>
                <a:latin typeface="+mn-lt"/>
                <a:ea typeface="+mn-ea"/>
                <a:cs typeface="+mn-cs"/>
                <a:hlinkClick r:id="rId6"/>
              </a:rPr>
              <a:t>https://www.signbsl.com/sign/heart</a:t>
            </a:r>
            <a:r>
              <a:rPr lang="en-GB" sz="1200" i="1" kern="1200" dirty="0">
                <a:solidFill>
                  <a:schemeClr val="tx1"/>
                </a:solidFill>
                <a:effectLst/>
                <a:latin typeface="+mn-lt"/>
                <a:ea typeface="+mn-ea"/>
                <a:cs typeface="+mn-cs"/>
              </a:rPr>
              <a:t> (1</a:t>
            </a:r>
            <a:r>
              <a:rPr lang="en-GB" sz="1200" i="1" kern="1200" baseline="30000" dirty="0">
                <a:solidFill>
                  <a:schemeClr val="tx1"/>
                </a:solidFill>
                <a:effectLst/>
                <a:latin typeface="+mn-lt"/>
                <a:ea typeface="+mn-ea"/>
                <a:cs typeface="+mn-cs"/>
              </a:rPr>
              <a:t>st</a:t>
            </a:r>
            <a:r>
              <a:rPr lang="en-GB" sz="1200" i="1" kern="1200" dirty="0">
                <a:solidFill>
                  <a:schemeClr val="tx1"/>
                </a:solidFill>
                <a:effectLst/>
                <a:latin typeface="+mn-lt"/>
                <a:ea typeface="+mn-ea"/>
                <a:cs typeface="+mn-cs"/>
              </a:rPr>
              <a:t> video)</a:t>
            </a:r>
            <a:endParaRPr lang="en-GB" b="0" i="1" dirty="0"/>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3314298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F2EFE-A123-218E-6D5C-663EBD32A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B6ED9B-95C4-81E4-DBCC-BDFCACB8AB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9504D-F040-6EA2-ECD9-11AA9BC134C9}"/>
              </a:ext>
            </a:extLst>
          </p:cNvPr>
          <p:cNvSpPr>
            <a:spLocks noGrp="1"/>
          </p:cNvSpPr>
          <p:nvPr>
            <p:ph type="body" idx="1"/>
          </p:nvPr>
        </p:nvSpPr>
        <p:spPr/>
        <p:txBody>
          <a:bodyPr/>
          <a:lstStyle/>
          <a:p>
            <a:r>
              <a:rPr lang="en-GB" b="1" dirty="0"/>
              <a:t>Slide 20: </a:t>
            </a:r>
            <a:r>
              <a:rPr lang="en-GB" b="0" dirty="0"/>
              <a:t>Suddenly there was a dazzlingly bright light – and out of nowhere…..</a:t>
            </a:r>
            <a:endParaRPr lang="en-GB" b="1" dirty="0"/>
          </a:p>
        </p:txBody>
      </p:sp>
      <p:sp>
        <p:nvSpPr>
          <p:cNvPr id="4" name="Slide Number Placeholder 3">
            <a:extLst>
              <a:ext uri="{FF2B5EF4-FFF2-40B4-BE49-F238E27FC236}">
                <a16:creationId xmlns:a16="http://schemas.microsoft.com/office/drawing/2014/main" id="{569D83A0-F0D1-D9EB-8753-233C144E0B6C}"/>
              </a:ext>
            </a:extLst>
          </p:cNvPr>
          <p:cNvSpPr>
            <a:spLocks noGrp="1"/>
          </p:cNvSpPr>
          <p:nvPr>
            <p:ph type="sldNum" sz="quarter" idx="5"/>
          </p:nvPr>
        </p:nvSpPr>
        <p:spPr/>
        <p:txBody>
          <a:bodyPr/>
          <a:lstStyle/>
          <a:p>
            <a:fld id="{DDD5497B-4A75-480F-A5A0-54029FF93931}" type="slidenum">
              <a:rPr lang="en-GB" smtClean="0"/>
              <a:t>20</a:t>
            </a:fld>
            <a:endParaRPr lang="en-GB"/>
          </a:p>
        </p:txBody>
      </p:sp>
    </p:spTree>
    <p:extLst>
      <p:ext uri="{BB962C8B-B14F-4D97-AF65-F5344CB8AC3E}">
        <p14:creationId xmlns:p14="http://schemas.microsoft.com/office/powerpoint/2010/main" val="2246025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FFA0B-9098-FE16-B920-30AD7BDF9F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E492D-8719-987F-E269-A2BAE913CD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3255D5-FF64-90EF-578C-651EA491AAB5}"/>
              </a:ext>
            </a:extLst>
          </p:cNvPr>
          <p:cNvSpPr>
            <a:spLocks noGrp="1"/>
          </p:cNvSpPr>
          <p:nvPr>
            <p:ph type="body" idx="1"/>
          </p:nvPr>
        </p:nvSpPr>
        <p:spPr/>
        <p:txBody>
          <a:bodyPr/>
          <a:lstStyle/>
          <a:p>
            <a:r>
              <a:rPr lang="en-GB" b="1" dirty="0"/>
              <a:t>Slide 21: </a:t>
            </a:r>
            <a:r>
              <a:rPr lang="en-GB" b="0" dirty="0"/>
              <a:t>a hand appeared, as if from heaven.</a:t>
            </a:r>
            <a:endParaRPr lang="en-GB" b="1" dirty="0"/>
          </a:p>
        </p:txBody>
      </p:sp>
      <p:sp>
        <p:nvSpPr>
          <p:cNvPr id="4" name="Slide Number Placeholder 3">
            <a:extLst>
              <a:ext uri="{FF2B5EF4-FFF2-40B4-BE49-F238E27FC236}">
                <a16:creationId xmlns:a16="http://schemas.microsoft.com/office/drawing/2014/main" id="{EE76B11E-91A9-7EDD-32CB-DBA27798FD65}"/>
              </a:ext>
            </a:extLst>
          </p:cNvPr>
          <p:cNvSpPr>
            <a:spLocks noGrp="1"/>
          </p:cNvSpPr>
          <p:nvPr>
            <p:ph type="sldNum" sz="quarter" idx="5"/>
          </p:nvPr>
        </p:nvSpPr>
        <p:spPr/>
        <p:txBody>
          <a:bodyPr/>
          <a:lstStyle/>
          <a:p>
            <a:fld id="{DDD5497B-4A75-480F-A5A0-54029FF93931}" type="slidenum">
              <a:rPr lang="en-GB" smtClean="0"/>
              <a:t>21</a:t>
            </a:fld>
            <a:endParaRPr lang="en-GB"/>
          </a:p>
        </p:txBody>
      </p:sp>
    </p:spTree>
    <p:extLst>
      <p:ext uri="{BB962C8B-B14F-4D97-AF65-F5344CB8AC3E}">
        <p14:creationId xmlns:p14="http://schemas.microsoft.com/office/powerpoint/2010/main" val="3135629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22: </a:t>
            </a:r>
            <a:r>
              <a:rPr lang="en-US" dirty="0"/>
              <a:t>The finger wrote some very strange words: </a:t>
            </a:r>
            <a:r>
              <a:rPr lang="en-GB" b="0" dirty="0"/>
              <a:t>‘Mene Mene, Tekel, Upharsin.’ </a:t>
            </a:r>
            <a:r>
              <a:rPr lang="en-GB" b="0" i="1" dirty="0"/>
              <a:t>[</a:t>
            </a:r>
            <a:r>
              <a:rPr lang="en-GB" b="0" i="1" dirty="0" err="1"/>
              <a:t>menay</a:t>
            </a:r>
            <a:r>
              <a:rPr lang="en-GB" b="0" i="1" dirty="0"/>
              <a:t> </a:t>
            </a:r>
            <a:r>
              <a:rPr lang="en-GB" b="0" i="1" dirty="0" err="1"/>
              <a:t>menay</a:t>
            </a:r>
            <a:r>
              <a:rPr lang="en-GB" b="0" i="1" dirty="0"/>
              <a:t> </a:t>
            </a:r>
            <a:r>
              <a:rPr lang="en-GB" b="0" i="1" dirty="0" err="1"/>
              <a:t>tekel</a:t>
            </a:r>
            <a:r>
              <a:rPr lang="en-GB" b="0" i="1" dirty="0"/>
              <a:t> you-</a:t>
            </a:r>
            <a:r>
              <a:rPr lang="en-GB" b="0" i="1" dirty="0" err="1"/>
              <a:t>parsin</a:t>
            </a:r>
            <a:r>
              <a:rPr lang="en-GB" b="0" i="1" dirty="0"/>
              <a:t>] </a:t>
            </a:r>
            <a:r>
              <a:rPr lang="en-GB" b="0" dirty="0"/>
              <a:t>No-one at the party had any idea what they had meant or who had written them. Belshazzar sent for all his wise men, but none of them could tell him either.</a:t>
            </a:r>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22</a:t>
            </a:fld>
            <a:endParaRPr lang="en-GB"/>
          </a:p>
        </p:txBody>
      </p:sp>
    </p:spTree>
    <p:extLst>
      <p:ext uri="{BB962C8B-B14F-4D97-AF65-F5344CB8AC3E}">
        <p14:creationId xmlns:p14="http://schemas.microsoft.com/office/powerpoint/2010/main" val="1300413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58AAA-9F60-1412-7BFB-6DFAFB647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CF0C2-43CB-6074-BA5E-12388DB8DD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59755C-0C25-D726-8C4C-7FE14AF81086}"/>
              </a:ext>
            </a:extLst>
          </p:cNvPr>
          <p:cNvSpPr>
            <a:spLocks noGrp="1"/>
          </p:cNvSpPr>
          <p:nvPr>
            <p:ph type="body" idx="1"/>
          </p:nvPr>
        </p:nvSpPr>
        <p:spPr/>
        <p:txBody>
          <a:bodyPr/>
          <a:lstStyle/>
          <a:p>
            <a:r>
              <a:rPr lang="en-GB" b="1" dirty="0"/>
              <a:t>Slide 23: </a:t>
            </a:r>
            <a:r>
              <a:rPr lang="en-GB" b="0" dirty="0"/>
              <a:t>But then the Queen remembered Daniel and told Belshazzar to send for him.</a:t>
            </a:r>
            <a:endParaRPr lang="en-GB" b="1" dirty="0"/>
          </a:p>
        </p:txBody>
      </p:sp>
      <p:sp>
        <p:nvSpPr>
          <p:cNvPr id="4" name="Slide Number Placeholder 3">
            <a:extLst>
              <a:ext uri="{FF2B5EF4-FFF2-40B4-BE49-F238E27FC236}">
                <a16:creationId xmlns:a16="http://schemas.microsoft.com/office/drawing/2014/main" id="{B4200451-6321-2C66-03C5-979E230E501B}"/>
              </a:ext>
            </a:extLst>
          </p:cNvPr>
          <p:cNvSpPr>
            <a:spLocks noGrp="1"/>
          </p:cNvSpPr>
          <p:nvPr>
            <p:ph type="sldNum" sz="quarter" idx="5"/>
          </p:nvPr>
        </p:nvSpPr>
        <p:spPr/>
        <p:txBody>
          <a:bodyPr/>
          <a:lstStyle/>
          <a:p>
            <a:fld id="{DDD5497B-4A75-480F-A5A0-54029FF93931}" type="slidenum">
              <a:rPr lang="en-GB" smtClean="0"/>
              <a:t>23</a:t>
            </a:fld>
            <a:endParaRPr lang="en-GB"/>
          </a:p>
        </p:txBody>
      </p:sp>
    </p:spTree>
    <p:extLst>
      <p:ext uri="{BB962C8B-B14F-4D97-AF65-F5344CB8AC3E}">
        <p14:creationId xmlns:p14="http://schemas.microsoft.com/office/powerpoint/2010/main" val="2484135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55D4D-4077-5808-B4E4-4DCEC3DCC8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54576-03C0-F8E8-CB94-D815D34F6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7ED1BE-3F1D-AD3B-19A7-BCF52F8871AD}"/>
              </a:ext>
            </a:extLst>
          </p:cNvPr>
          <p:cNvSpPr>
            <a:spLocks noGrp="1"/>
          </p:cNvSpPr>
          <p:nvPr>
            <p:ph type="body" idx="1"/>
          </p:nvPr>
        </p:nvSpPr>
        <p:spPr/>
        <p:txBody>
          <a:bodyPr/>
          <a:lstStyle/>
          <a:p>
            <a:r>
              <a:rPr lang="en-GB" b="1" dirty="0"/>
              <a:t>Slide 24: </a:t>
            </a:r>
            <a:r>
              <a:rPr lang="en-US" sz="1200" dirty="0"/>
              <a:t>‘God can help me tell you the meaning of these words, which are a warning to you.’ Daniel replied. ‘Men</a:t>
            </a:r>
            <a:r>
              <a:rPr lang="en-GB" sz="1200" dirty="0"/>
              <a:t>e</a:t>
            </a:r>
            <a:r>
              <a:rPr lang="en-US" sz="1200" dirty="0"/>
              <a:t> means “numbered”</a:t>
            </a:r>
            <a:r>
              <a:rPr lang="en-GB" sz="1200" dirty="0"/>
              <a:t>,.</a:t>
            </a:r>
            <a:r>
              <a:rPr lang="en-US" sz="1200" dirty="0"/>
              <a:t> Tekel means “weighed” and “</a:t>
            </a:r>
            <a:r>
              <a:rPr lang="en-US" sz="1200" dirty="0" err="1"/>
              <a:t>upharsin</a:t>
            </a:r>
            <a:r>
              <a:rPr lang="en-US" sz="1200" dirty="0"/>
              <a:t>” means divided.’</a:t>
            </a:r>
            <a:r>
              <a:rPr lang="en-GB" sz="1200" dirty="0"/>
              <a:t> God has weighed your actions and because of your wickedness and cruelty, your days as king are coming to an end, and </a:t>
            </a:r>
            <a:r>
              <a:rPr lang="en-GB" sz="1200" b="0" dirty="0"/>
              <a:t>your great kingdom will be divided.</a:t>
            </a:r>
            <a:endParaRPr lang="en-GB" b="0" dirty="0"/>
          </a:p>
        </p:txBody>
      </p:sp>
      <p:sp>
        <p:nvSpPr>
          <p:cNvPr id="4" name="Slide Number Placeholder 3">
            <a:extLst>
              <a:ext uri="{FF2B5EF4-FFF2-40B4-BE49-F238E27FC236}">
                <a16:creationId xmlns:a16="http://schemas.microsoft.com/office/drawing/2014/main" id="{EA173EBF-D8EA-F8DF-E6DB-84F191C53705}"/>
              </a:ext>
            </a:extLst>
          </p:cNvPr>
          <p:cNvSpPr>
            <a:spLocks noGrp="1"/>
          </p:cNvSpPr>
          <p:nvPr>
            <p:ph type="sldNum" sz="quarter" idx="5"/>
          </p:nvPr>
        </p:nvSpPr>
        <p:spPr/>
        <p:txBody>
          <a:bodyPr/>
          <a:lstStyle/>
          <a:p>
            <a:fld id="{DDD5497B-4A75-480F-A5A0-54029FF93931}" type="slidenum">
              <a:rPr lang="en-GB" smtClean="0"/>
              <a:t>24</a:t>
            </a:fld>
            <a:endParaRPr lang="en-GB"/>
          </a:p>
        </p:txBody>
      </p:sp>
    </p:spTree>
    <p:extLst>
      <p:ext uri="{BB962C8B-B14F-4D97-AF65-F5344CB8AC3E}">
        <p14:creationId xmlns:p14="http://schemas.microsoft.com/office/powerpoint/2010/main" val="1407429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7973B-2693-154C-C985-1A697835BE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16226-0A9B-D167-260A-89EFF6EE08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5B3123-5D1F-4C3B-3072-6C72410689F0}"/>
              </a:ext>
            </a:extLst>
          </p:cNvPr>
          <p:cNvSpPr>
            <a:spLocks noGrp="1"/>
          </p:cNvSpPr>
          <p:nvPr>
            <p:ph type="body" idx="1"/>
          </p:nvPr>
        </p:nvSpPr>
        <p:spPr/>
        <p:txBody>
          <a:bodyPr/>
          <a:lstStyle/>
          <a:p>
            <a:r>
              <a:rPr lang="en-GB" b="1" dirty="0"/>
              <a:t>Slide 25: </a:t>
            </a:r>
            <a:r>
              <a:rPr lang="en-GB" dirty="0"/>
              <a:t>And that very night, it happened just as God had said it would: King Belshazzar was removed as king and the kingdom fell to King Cyrus of Persia. I wonder what kind of a leader he will be?……</a:t>
            </a:r>
            <a:endParaRPr lang="en-GB" b="1" dirty="0"/>
          </a:p>
        </p:txBody>
      </p:sp>
      <p:sp>
        <p:nvSpPr>
          <p:cNvPr id="4" name="Slide Number Placeholder 3">
            <a:extLst>
              <a:ext uri="{FF2B5EF4-FFF2-40B4-BE49-F238E27FC236}">
                <a16:creationId xmlns:a16="http://schemas.microsoft.com/office/drawing/2014/main" id="{6D309B22-4DE0-3B02-2949-AF2554B32989}"/>
              </a:ext>
            </a:extLst>
          </p:cNvPr>
          <p:cNvSpPr>
            <a:spLocks noGrp="1"/>
          </p:cNvSpPr>
          <p:nvPr>
            <p:ph type="sldNum" sz="quarter" idx="5"/>
          </p:nvPr>
        </p:nvSpPr>
        <p:spPr/>
        <p:txBody>
          <a:bodyPr/>
          <a:lstStyle/>
          <a:p>
            <a:fld id="{DDD5497B-4A75-480F-A5A0-54029FF93931}" type="slidenum">
              <a:rPr lang="en-GB" smtClean="0"/>
              <a:t>25</a:t>
            </a:fld>
            <a:endParaRPr lang="en-GB"/>
          </a:p>
        </p:txBody>
      </p:sp>
    </p:spTree>
    <p:extLst>
      <p:ext uri="{BB962C8B-B14F-4D97-AF65-F5344CB8AC3E}">
        <p14:creationId xmlns:p14="http://schemas.microsoft.com/office/powerpoint/2010/main" val="1629248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26: Responding and words for worship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We’ve heard today about the strange writing on the wall; the warning to the King about his actions – and a reminder to us that it matters how we treat other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Warnings are sometimes still needed in certain circumstances, but we often prefer to be encouraged! So today, this is where we will begin our time of reflection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lvl="0" algn="ctr" fontAlgn="auto">
              <a:spcAft>
                <a:spcPts val="0"/>
              </a:spcAft>
              <a:defRPr/>
            </a:pPr>
            <a:r>
              <a:rPr lang="en-GB" sz="1200" b="1" dirty="0">
                <a:solidFill>
                  <a:schemeClr val="bg1"/>
                </a:solidFill>
                <a:latin typeface="Century Gothic" panose="020B0502020202020204" pitchFamily="34" charset="0"/>
                <a:ea typeface="MS PGothic" panose="020B0600070205080204" pitchFamily="34" charset="-128"/>
              </a:rPr>
              <a:t>….I wonder what we might learn from today’s story?…. </a:t>
            </a:r>
          </a:p>
          <a:p>
            <a:pPr lvl="0" algn="ctr" fontAlgn="auto">
              <a:spcAft>
                <a:spcPts val="0"/>
              </a:spcAft>
              <a:defRPr/>
            </a:pPr>
            <a:r>
              <a:rPr lang="en-GB" sz="1200" b="1" dirty="0">
                <a:solidFill>
                  <a:schemeClr val="bg1"/>
                </a:solidFill>
                <a:latin typeface="Century Gothic" panose="020B0502020202020204" pitchFamily="34" charset="0"/>
                <a:ea typeface="MS PGothic" panose="020B0600070205080204" pitchFamily="34" charset="-128"/>
              </a:rPr>
              <a:t>….I wonder what messages of encouragement might remind us to live well together?.... </a:t>
            </a:r>
          </a:p>
          <a:p>
            <a:pPr lvl="0" algn="ctr" fontAlgn="auto">
              <a:spcAft>
                <a:spcPts val="0"/>
              </a:spcAft>
              <a:defRPr/>
            </a:pPr>
            <a:r>
              <a:rPr lang="en-GB" sz="1200" b="1" dirty="0">
                <a:solidFill>
                  <a:schemeClr val="bg1"/>
                </a:solidFill>
                <a:latin typeface="Century Gothic" panose="020B0502020202020204" pitchFamily="34" charset="0"/>
                <a:ea typeface="MS PGothic" panose="020B0600070205080204" pitchFamily="34" charset="-128"/>
              </a:rPr>
              <a:t>….I wonder how our school’s vision and values might help us too?....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 wonder how God might view</a:t>
            </a:r>
            <a:r>
              <a:rPr lang="en-GB" sz="1200" b="1" i="1" kern="1200" dirty="0">
                <a:solidFill>
                  <a:schemeClr val="tx1"/>
                </a:solidFill>
                <a:effectLst/>
                <a:latin typeface="+mn-lt"/>
                <a:ea typeface="+mn-ea"/>
                <a:cs typeface="+mn-cs"/>
              </a:rPr>
              <a:t> our </a:t>
            </a:r>
            <a:r>
              <a:rPr lang="en-GB" sz="1200" b="1" kern="1200" dirty="0">
                <a:solidFill>
                  <a:schemeClr val="tx1"/>
                </a:solidFill>
                <a:effectLst/>
                <a:latin typeface="+mn-lt"/>
                <a:ea typeface="+mn-ea"/>
                <a:cs typeface="+mn-cs"/>
              </a:rPr>
              <a:t>actions?....</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latin typeface="Century Gothic" panose="020B0502020202020204" pitchFamily="34" charset="0"/>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[We recommend that you talk together about this before moving on to the prayer, as it will help to set the scene for your class-based reflection spaces this week.]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r>
              <a:rPr lang="en-GB" b="0" i="0" dirty="0"/>
              <a:t>As a way of turning our thoughts into prayers now, I’m going to collect some words from you about ways you think we should treat each other. I’ll collect them onto our message board here – which you will also be able to do in your classrooms this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kern="12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[Gather children</a:t>
            </a:r>
            <a:r>
              <a:rPr lang="en-GB" sz="1800"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GB" sz="1800" i="1" kern="12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s ideas for some positive messages that they might </a:t>
            </a:r>
            <a:r>
              <a:rPr lang="en-GB" sz="1800"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GB" sz="1800" i="1" kern="12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leave</a:t>
            </a:r>
            <a:r>
              <a:rPr lang="en-GB" sz="1800"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GB" sz="1800" i="1" kern="12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to encourage others </a:t>
            </a:r>
            <a:r>
              <a:rPr lang="en-GB" sz="1800"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GB" sz="1800" i="1" kern="12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and explain how this will work for your setting e.g. on whiteboards / walls (and how!) or in playground chalks]</a:t>
            </a:r>
            <a:endParaRPr lang="en-GB" sz="1800" dirty="0">
              <a:effectLst/>
              <a:latin typeface="Times"/>
              <a:ea typeface="MS Mincho" panose="02020609040205080304" pitchFamily="49" charset="-128"/>
              <a:cs typeface="Times New Roman" panose="02020603050405020304" pitchFamily="18" charset="0"/>
            </a:endParaRPr>
          </a:p>
          <a:p>
            <a:endParaRPr lang="en-GB" b="0" i="0" dirty="0"/>
          </a:p>
        </p:txBody>
      </p:sp>
      <p:sp>
        <p:nvSpPr>
          <p:cNvPr id="4" name="Slide Number Placeholder 3"/>
          <p:cNvSpPr>
            <a:spLocks noGrp="1"/>
          </p:cNvSpPr>
          <p:nvPr>
            <p:ph type="sldNum" sz="quarter" idx="5"/>
          </p:nvPr>
        </p:nvSpPr>
        <p:spPr/>
        <p:txBody>
          <a:bodyPr/>
          <a:lstStyle/>
          <a:p>
            <a:fld id="{DDD5497B-4A75-480F-A5A0-54029FF93931}" type="slidenum">
              <a:rPr lang="en-GB" smtClean="0"/>
              <a:t>26</a:t>
            </a:fld>
            <a:endParaRPr lang="en-GB"/>
          </a:p>
        </p:txBody>
      </p:sp>
    </p:spTree>
    <p:extLst>
      <p:ext uri="{BB962C8B-B14F-4D97-AF65-F5344CB8AC3E}">
        <p14:creationId xmlns:p14="http://schemas.microsoft.com/office/powerpoint/2010/main" val="1677826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CCCF1-1102-EB56-1D4E-8CC44106D6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A6E502-4232-FE6E-0C05-2AC70DAB23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0BC7A-B07C-3682-DBE0-71C637590328}"/>
              </a:ext>
            </a:extLst>
          </p:cNvPr>
          <p:cNvSpPr>
            <a:spLocks noGrp="1"/>
          </p:cNvSpPr>
          <p:nvPr>
            <p:ph type="body" idx="1"/>
          </p:nvPr>
        </p:nvSpPr>
        <p:spPr/>
        <p:txBody>
          <a:bodyPr/>
          <a:lstStyle/>
          <a:p>
            <a:r>
              <a:rPr lang="en-GB" b="1" dirty="0"/>
              <a:t>Slide 27: Prayer</a:t>
            </a:r>
          </a:p>
          <a:p>
            <a:pPr lvl="0" fontAlgn="auto">
              <a:spcAft>
                <a:spcPts val="0"/>
              </a:spcAft>
              <a:defRPr/>
            </a:pPr>
            <a:r>
              <a:rPr lang="en-GB" sz="1200" b="0" dirty="0">
                <a:solidFill>
                  <a:schemeClr val="bg1"/>
                </a:solidFill>
                <a:latin typeface="Century Gothic" panose="020B0502020202020204" pitchFamily="34" charset="0"/>
                <a:ea typeface="MS PGothic" panose="020B0600070205080204" pitchFamily="34" charset="-128"/>
              </a:rPr>
              <a:t>Rephrase some of the words of encouragement that you have just collected into a prayer, or read some out and invite children to turn the ideas into their own silent prayer….</a:t>
            </a:r>
          </a:p>
        </p:txBody>
      </p:sp>
      <p:sp>
        <p:nvSpPr>
          <p:cNvPr id="4" name="Slide Number Placeholder 3">
            <a:extLst>
              <a:ext uri="{FF2B5EF4-FFF2-40B4-BE49-F238E27FC236}">
                <a16:creationId xmlns:a16="http://schemas.microsoft.com/office/drawing/2014/main" id="{C1A0904C-8593-1963-0196-EE1952806020}"/>
              </a:ext>
            </a:extLst>
          </p:cNvPr>
          <p:cNvSpPr>
            <a:spLocks noGrp="1"/>
          </p:cNvSpPr>
          <p:nvPr>
            <p:ph type="sldNum" sz="quarter" idx="5"/>
          </p:nvPr>
        </p:nvSpPr>
        <p:spPr/>
        <p:txBody>
          <a:bodyPr/>
          <a:lstStyle/>
          <a:p>
            <a:fld id="{DDD5497B-4A75-480F-A5A0-54029FF93931}" type="slidenum">
              <a:rPr lang="en-GB" smtClean="0"/>
              <a:t>27</a:t>
            </a:fld>
            <a:endParaRPr lang="en-GB"/>
          </a:p>
        </p:txBody>
      </p:sp>
    </p:spTree>
    <p:extLst>
      <p:ext uri="{BB962C8B-B14F-4D97-AF65-F5344CB8AC3E}">
        <p14:creationId xmlns:p14="http://schemas.microsoft.com/office/powerpoint/2010/main" val="340094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Sending: Slide 29</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 </a:t>
            </a:r>
            <a:r>
              <a:rPr lang="en-GB" sz="1200" b="1" kern="1200" dirty="0">
                <a:solidFill>
                  <a:schemeClr val="tx1"/>
                </a:solidFill>
                <a:effectLst/>
                <a:latin typeface="+mn-lt"/>
                <a:ea typeface="+mn-ea"/>
                <a:cs typeface="+mn-cs"/>
              </a:rPr>
              <a:t>As we leave this place &amp; time and go into the day ahead…</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All: May we shine like stars!</a:t>
            </a:r>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a:t>
            </a:r>
            <a:r>
              <a:rPr lang="en-GB" b="0" dirty="0"/>
              <a:t>First, we’re going to have a quiz about messages. </a:t>
            </a:r>
          </a:p>
          <a:p>
            <a:r>
              <a:rPr lang="en-GB" b="0" dirty="0"/>
              <a:t>On the screen, you will see some messages – you need to work out what they are and how they might help the person receiving the message. </a:t>
            </a:r>
            <a:r>
              <a:rPr lang="en-GB" b="0" i="1" dirty="0"/>
              <a:t>[Many are deliberately open-ended, to aid discussion]</a:t>
            </a:r>
            <a:endParaRPr lang="en-GB" b="0" dirty="0"/>
          </a:p>
          <a:p>
            <a:r>
              <a:rPr lang="en-GB" b="0" dirty="0"/>
              <a:t>Let’s start with what we can see here….you may have to look really carefully at the shapes of each hand to work out the message! (It’s LOVE by the way)….What might this message remind someone about?</a:t>
            </a:r>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273020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ACC06-8EA2-966A-8ECC-90956AB5AD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4A677-F68B-8523-FCC5-B29FFEE213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F2F94C-13D1-CDE0-7493-003F464D349F}"/>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Slide 30: Reflective areas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Think: </a:t>
            </a:r>
            <a:r>
              <a:rPr lang="en-GB" sz="1200" b="0" kern="1200" dirty="0">
                <a:solidFill>
                  <a:schemeClr val="tx1"/>
                </a:solidFill>
                <a:effectLst/>
                <a:latin typeface="+mn-lt"/>
                <a:ea typeface="+mn-ea"/>
                <a:cs typeface="+mn-cs"/>
              </a:rPr>
              <a:t>What message might encourage someone to ‘live out’ your school’s vision or values this week? </a:t>
            </a:r>
          </a:p>
          <a:p>
            <a:r>
              <a:rPr lang="en-GB" sz="1200" b="1" kern="1200" dirty="0">
                <a:solidFill>
                  <a:schemeClr val="tx1"/>
                </a:solidFill>
                <a:effectLst/>
                <a:latin typeface="+mn-lt"/>
                <a:ea typeface="+mn-ea"/>
                <a:cs typeface="+mn-cs"/>
              </a:rPr>
              <a:t>Do: </a:t>
            </a:r>
            <a:r>
              <a:rPr lang="en-GB" sz="1200" b="0" kern="1200" dirty="0">
                <a:solidFill>
                  <a:schemeClr val="tx1"/>
                </a:solidFill>
                <a:effectLst/>
                <a:latin typeface="+mn-lt"/>
                <a:ea typeface="+mn-ea"/>
                <a:cs typeface="+mn-cs"/>
              </a:rPr>
              <a:t>Write or draw this message onto the class message wall* this week.</a:t>
            </a:r>
          </a:p>
          <a:p>
            <a:r>
              <a:rPr lang="en-GB" sz="1200" b="1" kern="1200" dirty="0">
                <a:solidFill>
                  <a:schemeClr val="tx1"/>
                </a:solidFill>
                <a:effectLst/>
                <a:latin typeface="+mn-lt"/>
                <a:ea typeface="+mn-ea"/>
                <a:cs typeface="+mn-cs"/>
              </a:rPr>
              <a:t>Talk: </a:t>
            </a:r>
            <a:r>
              <a:rPr lang="en-GB" sz="1200" b="0" kern="1200" dirty="0">
                <a:solidFill>
                  <a:schemeClr val="tx1"/>
                </a:solidFill>
                <a:effectLst/>
                <a:latin typeface="+mn-lt"/>
                <a:ea typeface="+mn-ea"/>
                <a:cs typeface="+mn-cs"/>
              </a:rPr>
              <a:t>At the end of the week, talk together about the difference that these messages might have made to your </a:t>
            </a:r>
            <a:r>
              <a:rPr lang="en-GB" sz="1200" b="0" kern="1200">
                <a:solidFill>
                  <a:schemeClr val="tx1"/>
                </a:solidFill>
                <a:effectLst/>
                <a:latin typeface="+mn-lt"/>
                <a:ea typeface="+mn-ea"/>
                <a:cs typeface="+mn-cs"/>
              </a:rPr>
              <a:t>school community.</a:t>
            </a: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*You will need to edit this to suit your instructions e.g. ‘on the playground in chalk.’</a:t>
            </a:r>
            <a:endParaRPr lang="en-GB" sz="1800" dirty="0">
              <a:effectLst/>
              <a:latin typeface="Times"/>
              <a:ea typeface="MS Mincho" panose="02020609040205080304" pitchFamily="49" charset="-128"/>
              <a:cs typeface="Times New Roman" panose="02020603050405020304" pitchFamily="18" charset="0"/>
            </a:endParaRPr>
          </a:p>
          <a:p>
            <a:endParaRPr lang="en-GB" b="0" dirty="0"/>
          </a:p>
        </p:txBody>
      </p:sp>
      <p:sp>
        <p:nvSpPr>
          <p:cNvPr id="4" name="Slide Number Placeholder 3">
            <a:extLst>
              <a:ext uri="{FF2B5EF4-FFF2-40B4-BE49-F238E27FC236}">
                <a16:creationId xmlns:a16="http://schemas.microsoft.com/office/drawing/2014/main" id="{18366F59-AE19-BC92-52C9-023DA639B355}"/>
              </a:ext>
            </a:extLst>
          </p:cNvPr>
          <p:cNvSpPr>
            <a:spLocks noGrp="1"/>
          </p:cNvSpPr>
          <p:nvPr>
            <p:ph type="sldNum" sz="quarter" idx="5"/>
          </p:nvPr>
        </p:nvSpPr>
        <p:spPr/>
        <p:txBody>
          <a:bodyPr/>
          <a:lstStyle/>
          <a:p>
            <a:fld id="{DDD5497B-4A75-480F-A5A0-54029FF93931}" type="slidenum">
              <a:rPr lang="en-GB" smtClean="0"/>
              <a:t>30</a:t>
            </a:fld>
            <a:endParaRPr lang="en-GB"/>
          </a:p>
        </p:txBody>
      </p:sp>
    </p:spTree>
    <p:extLst>
      <p:ext uri="{BB962C8B-B14F-4D97-AF65-F5344CB8AC3E}">
        <p14:creationId xmlns:p14="http://schemas.microsoft.com/office/powerpoint/2010/main" val="395603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FC5C8-CD8E-37DE-11A7-92D83570A2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6458D0-7F6B-D966-BD9E-A722B23123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A78B74-569A-8DF5-5D31-61A9BB72F22D}"/>
              </a:ext>
            </a:extLst>
          </p:cNvPr>
          <p:cNvSpPr>
            <a:spLocks noGrp="1"/>
          </p:cNvSpPr>
          <p:nvPr>
            <p:ph type="body" idx="1"/>
          </p:nvPr>
        </p:nvSpPr>
        <p:spPr/>
        <p:txBody>
          <a:bodyPr/>
          <a:lstStyle/>
          <a:p>
            <a:r>
              <a:rPr lang="en-GB" b="1" dirty="0"/>
              <a:t>Slide 4: </a:t>
            </a:r>
            <a:r>
              <a:rPr lang="en-GB" b="0" dirty="0"/>
              <a:t>Back to school time</a:t>
            </a:r>
            <a:endParaRPr lang="en-US" b="1" dirty="0"/>
          </a:p>
          <a:p>
            <a:endParaRPr lang="en-US" b="1" dirty="0"/>
          </a:p>
        </p:txBody>
      </p:sp>
      <p:sp>
        <p:nvSpPr>
          <p:cNvPr id="4" name="Slide Number Placeholder 3">
            <a:extLst>
              <a:ext uri="{FF2B5EF4-FFF2-40B4-BE49-F238E27FC236}">
                <a16:creationId xmlns:a16="http://schemas.microsoft.com/office/drawing/2014/main" id="{A0D4B27D-A368-1059-C728-D49D291A957C}"/>
              </a:ext>
            </a:extLst>
          </p:cNvPr>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535238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a:t>
            </a:r>
            <a:r>
              <a:rPr lang="en-GB" b="0" dirty="0"/>
              <a:t>be kind to one another</a:t>
            </a:r>
            <a:endParaRPr lang="en-US" b="1" dirty="0"/>
          </a:p>
          <a:p>
            <a:endParaRPr lang="en-US" b="1" dirty="0"/>
          </a:p>
        </p:txBody>
      </p:sp>
      <p:sp>
        <p:nvSpPr>
          <p:cNvPr id="4" name="Slide Number Placeholder 3"/>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2450815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31BD5-D45D-7668-3583-097936DD90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69318-E3D2-C006-9F79-0E2A13104D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7D82CE-C733-74CC-998F-4F6723C38C56}"/>
              </a:ext>
            </a:extLst>
          </p:cNvPr>
          <p:cNvSpPr>
            <a:spLocks noGrp="1"/>
          </p:cNvSpPr>
          <p:nvPr>
            <p:ph type="body" idx="1"/>
          </p:nvPr>
        </p:nvSpPr>
        <p:spPr/>
        <p:txBody>
          <a:bodyPr/>
          <a:lstStyle/>
          <a:p>
            <a:r>
              <a:rPr lang="en-GB" b="1" dirty="0"/>
              <a:t>Slide 6: </a:t>
            </a:r>
            <a:r>
              <a:rPr lang="en-GB" b="0" dirty="0"/>
              <a:t>I’m feeling sad today</a:t>
            </a:r>
            <a:endParaRPr lang="en-US" b="1" dirty="0"/>
          </a:p>
          <a:p>
            <a:endParaRPr lang="en-US" b="1" dirty="0"/>
          </a:p>
        </p:txBody>
      </p:sp>
      <p:sp>
        <p:nvSpPr>
          <p:cNvPr id="4" name="Slide Number Placeholder 3">
            <a:extLst>
              <a:ext uri="{FF2B5EF4-FFF2-40B4-BE49-F238E27FC236}">
                <a16:creationId xmlns:a16="http://schemas.microsoft.com/office/drawing/2014/main" id="{C350C64C-A735-4A3A-39C3-7FDBC3C43CA7}"/>
              </a:ext>
            </a:extLst>
          </p:cNvPr>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247061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AF90E-5BD7-2C78-2B5A-9CA1AE9A4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00D5D2-EA82-9B6F-E143-5E04B50CB6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021CD-642D-B8DE-1172-A71365A862CB}"/>
              </a:ext>
            </a:extLst>
          </p:cNvPr>
          <p:cNvSpPr>
            <a:spLocks noGrp="1"/>
          </p:cNvSpPr>
          <p:nvPr>
            <p:ph type="body" idx="1"/>
          </p:nvPr>
        </p:nvSpPr>
        <p:spPr/>
        <p:txBody>
          <a:bodyPr/>
          <a:lstStyle/>
          <a:p>
            <a:r>
              <a:rPr lang="en-GB" b="1" dirty="0"/>
              <a:t>Slide 7: </a:t>
            </a:r>
            <a:r>
              <a:rPr lang="en-GB" b="0" dirty="0"/>
              <a:t>Reduce, reuse and recycle to save our planet</a:t>
            </a:r>
            <a:endParaRPr lang="en-US" b="1" dirty="0"/>
          </a:p>
          <a:p>
            <a:endParaRPr lang="en-US" b="1" dirty="0"/>
          </a:p>
        </p:txBody>
      </p:sp>
      <p:sp>
        <p:nvSpPr>
          <p:cNvPr id="4" name="Slide Number Placeholder 3">
            <a:extLst>
              <a:ext uri="{FF2B5EF4-FFF2-40B4-BE49-F238E27FC236}">
                <a16:creationId xmlns:a16="http://schemas.microsoft.com/office/drawing/2014/main" id="{6F776E1F-58E0-2CC2-F09B-997BC88DC414}"/>
              </a:ext>
            </a:extLst>
          </p:cNvPr>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1939954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89CD5-472C-2981-43F1-049D8DC20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391FE5-7574-D6DD-4F75-97CCCE2798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890B4-7836-C1DC-881F-FD700D106D83}"/>
              </a:ext>
            </a:extLst>
          </p:cNvPr>
          <p:cNvSpPr>
            <a:spLocks noGrp="1"/>
          </p:cNvSpPr>
          <p:nvPr>
            <p:ph type="body" idx="1"/>
          </p:nvPr>
        </p:nvSpPr>
        <p:spPr/>
        <p:txBody>
          <a:bodyPr/>
          <a:lstStyle/>
          <a:p>
            <a:r>
              <a:rPr lang="en-GB" b="1" dirty="0"/>
              <a:t>Slide 8: </a:t>
            </a:r>
            <a:r>
              <a:rPr lang="en-GB" b="0" dirty="0"/>
              <a:t>share the love</a:t>
            </a:r>
            <a:endParaRPr lang="en-US" b="1" dirty="0"/>
          </a:p>
          <a:p>
            <a:endParaRPr lang="en-US" b="1" dirty="0"/>
          </a:p>
        </p:txBody>
      </p:sp>
      <p:sp>
        <p:nvSpPr>
          <p:cNvPr id="4" name="Slide Number Placeholder 3">
            <a:extLst>
              <a:ext uri="{FF2B5EF4-FFF2-40B4-BE49-F238E27FC236}">
                <a16:creationId xmlns:a16="http://schemas.microsoft.com/office/drawing/2014/main" id="{96F458E7-9316-8452-21F3-DC583C6A0A39}"/>
              </a:ext>
            </a:extLst>
          </p:cNvPr>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2877337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a:t>
            </a:r>
            <a:r>
              <a:rPr lang="en-GB" b="0" dirty="0"/>
              <a:t>teamwork / friendship</a:t>
            </a:r>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1355740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189" algn="ctr" rtl="0" fontAlgn="base">
        <a:spcBef>
          <a:spcPct val="0"/>
        </a:spcBef>
        <a:spcAft>
          <a:spcPct val="0"/>
        </a:spcAft>
        <a:defRPr sz="4400">
          <a:solidFill>
            <a:schemeClr val="tx2"/>
          </a:solidFill>
          <a:latin typeface="Times New Roman" charset="0"/>
          <a:cs typeface="Times New Roman" charset="0"/>
        </a:defRPr>
      </a:lvl6pPr>
      <a:lvl7pPr marL="914377" algn="ctr" rtl="0" fontAlgn="base">
        <a:spcBef>
          <a:spcPct val="0"/>
        </a:spcBef>
        <a:spcAft>
          <a:spcPct val="0"/>
        </a:spcAft>
        <a:defRPr sz="4400">
          <a:solidFill>
            <a:schemeClr val="tx2"/>
          </a:solidFill>
          <a:latin typeface="Times New Roman" charset="0"/>
          <a:cs typeface="Times New Roman" charset="0"/>
        </a:defRPr>
      </a:lvl7pPr>
      <a:lvl8pPr marL="1371566" algn="ctr" rtl="0" fontAlgn="base">
        <a:spcBef>
          <a:spcPct val="0"/>
        </a:spcBef>
        <a:spcAft>
          <a:spcPct val="0"/>
        </a:spcAft>
        <a:defRPr sz="4400">
          <a:solidFill>
            <a:schemeClr val="tx2"/>
          </a:solidFill>
          <a:latin typeface="Times New Roman" charset="0"/>
          <a:cs typeface="Times New Roman" charset="0"/>
        </a:defRPr>
      </a:lvl8pPr>
      <a:lvl9pPr marL="1828754" algn="ctr" rtl="0" fontAlgn="base">
        <a:spcBef>
          <a:spcPct val="0"/>
        </a:spcBef>
        <a:spcAft>
          <a:spcPct val="0"/>
        </a:spcAft>
        <a:defRPr sz="4400">
          <a:solidFill>
            <a:schemeClr val="tx2"/>
          </a:solidFill>
          <a:latin typeface="Times New Roman" charset="0"/>
          <a:cs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32" indent="-285744"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2971" indent="-228594"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160" indent="-228594"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349" indent="-228594"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slideLayout" Target="../slideLayouts/slideLayout1.xml"/><Relationship Id="rId7" Type="http://schemas.openxmlformats.org/officeDocument/2006/relationships/image" Target="../media/image3.svg"/><Relationship Id="rId12"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83279-870457579_small">
            <a:hlinkClick r:id="" action="ppaction://media"/>
            <a:extLst>
              <a:ext uri="{FF2B5EF4-FFF2-40B4-BE49-F238E27FC236}">
                <a16:creationId xmlns:a16="http://schemas.microsoft.com/office/drawing/2014/main" id="{202BB831-74A8-FA29-C75C-6B7054BB334D}"/>
              </a:ext>
            </a:extLst>
          </p:cNvPr>
          <p:cNvPicPr>
            <a:picLocks noChangeAspect="1"/>
          </p:cNvPicPr>
          <p:nvPr>
            <a:videoFile r:link="rId2"/>
            <p:extLst>
              <p:ext uri="{DAA4B4D4-6D71-4841-9C94-3DE7FCFB9230}">
                <p14:media xmlns:p14="http://schemas.microsoft.com/office/powerpoint/2010/main" r:embed="rId1"/>
              </p:ext>
            </p:extLst>
          </p:nvPr>
        </p:nvPicPr>
        <p:blipFill>
          <a:blip r:embed="rId5"/>
          <a:srcRect r="24817"/>
          <a:stretch>
            <a:fillRect/>
          </a:stretch>
        </p:blipFill>
        <p:spPr>
          <a:xfrm>
            <a:off x="5353" y="20712"/>
            <a:ext cx="9138647" cy="6837287"/>
          </a:xfrm>
          <a:prstGeom prst="rect">
            <a:avLst/>
          </a:prstGeom>
        </p:spPr>
      </p:pic>
      <p:sp>
        <p:nvSpPr>
          <p:cNvPr id="11" name="TextBox 10">
            <a:extLst>
              <a:ext uri="{FF2B5EF4-FFF2-40B4-BE49-F238E27FC236}">
                <a16:creationId xmlns:a16="http://schemas.microsoft.com/office/drawing/2014/main" id="{66B5E165-2999-07FC-A4B7-E507E84FCCA0}"/>
              </a:ext>
            </a:extLst>
          </p:cNvPr>
          <p:cNvSpPr txBox="1">
            <a:spLocks noChangeArrowheads="1"/>
          </p:cNvSpPr>
          <p:nvPr/>
        </p:nvSpPr>
        <p:spPr bwMode="auto">
          <a:xfrm>
            <a:off x="5724128" y="6551438"/>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All pictures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pic>
        <p:nvPicPr>
          <p:cNvPr id="15" name="Graphic 14" descr="Storytelling with solid fill">
            <a:extLst>
              <a:ext uri="{FF2B5EF4-FFF2-40B4-BE49-F238E27FC236}">
                <a16:creationId xmlns:a16="http://schemas.microsoft.com/office/drawing/2014/main" id="{EAE0665F-6153-D1B2-4222-9E7F5E2A62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68171" y="1474212"/>
            <a:ext cx="1965143" cy="1965143"/>
          </a:xfrm>
          <a:prstGeom prst="rect">
            <a:avLst/>
          </a:prstGeom>
        </p:spPr>
      </p:pic>
      <p:pic>
        <p:nvPicPr>
          <p:cNvPr id="17" name="Graphic 16" descr="Speech with solid fill">
            <a:extLst>
              <a:ext uri="{FF2B5EF4-FFF2-40B4-BE49-F238E27FC236}">
                <a16:creationId xmlns:a16="http://schemas.microsoft.com/office/drawing/2014/main" id="{BFE65DE0-F3F9-9D0C-024C-D76D1FA56B97}"/>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798856" y="1861745"/>
            <a:ext cx="2181167" cy="2181167"/>
          </a:xfrm>
          <a:prstGeom prst="rect">
            <a:avLst/>
          </a:prstGeom>
        </p:spPr>
      </p:pic>
      <p:pic>
        <p:nvPicPr>
          <p:cNvPr id="2" name="Graphic 1" descr="Thought bubble with solid fill">
            <a:extLst>
              <a:ext uri="{FF2B5EF4-FFF2-40B4-BE49-F238E27FC236}">
                <a16:creationId xmlns:a16="http://schemas.microsoft.com/office/drawing/2014/main" id="{E8BDD7B8-9154-B6B2-C9E2-3016D4145A9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34925" y="2996952"/>
            <a:ext cx="2181167" cy="2181167"/>
          </a:xfrm>
          <a:prstGeom prst="rect">
            <a:avLst/>
          </a:prstGeom>
        </p:spPr>
      </p:pic>
      <p:pic>
        <p:nvPicPr>
          <p:cNvPr id="5" name="Graphic 2" descr="Questions with solid fill">
            <a:extLst>
              <a:ext uri="{FF2B5EF4-FFF2-40B4-BE49-F238E27FC236}">
                <a16:creationId xmlns:a16="http://schemas.microsoft.com/office/drawing/2014/main" id="{5724473C-F7FE-6777-2B02-BF8F1F197775}"/>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27908" y="2489860"/>
            <a:ext cx="2181167" cy="2181167"/>
          </a:xfrm>
          <a:prstGeom prst="rect">
            <a:avLst/>
          </a:prstGeom>
        </p:spPr>
      </p:pic>
    </p:spTree>
    <p:extLst>
      <p:ext uri="{BB962C8B-B14F-4D97-AF65-F5344CB8AC3E}">
        <p14:creationId xmlns:p14="http://schemas.microsoft.com/office/powerpoint/2010/main" val="188283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43"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repeatCount="indefinite" fill="hold" display="0">
                  <p:stCondLst>
                    <p:cond delay="indefinite"/>
                  </p:stCondLst>
                </p:cTn>
                <p:tgtEl>
                  <p:spTgt spid="6"/>
                </p:tgtEl>
              </p:cMediaNode>
            </p:video>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1CF4D-1DD4-2BE6-F008-4E065A8F281C}"/>
            </a:ext>
          </a:extLst>
        </p:cNvPr>
        <p:cNvGrpSpPr/>
        <p:nvPr/>
      </p:nvGrpSpPr>
      <p:grpSpPr>
        <a:xfrm>
          <a:off x="0" y="0"/>
          <a:ext cx="0" cy="0"/>
          <a:chOff x="0" y="0"/>
          <a:chExt cx="0" cy="0"/>
        </a:xfrm>
      </p:grpSpPr>
      <p:pic>
        <p:nvPicPr>
          <p:cNvPr id="2" name="Picture 1" descr="A person sitting in a cave with a lion&#10;&#10;AI-generated content may be incorrect.">
            <a:extLst>
              <a:ext uri="{FF2B5EF4-FFF2-40B4-BE49-F238E27FC236}">
                <a16:creationId xmlns:a16="http://schemas.microsoft.com/office/drawing/2014/main" id="{71219016-F831-8601-AD0F-17FCB0B746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093619"/>
          </a:xfrm>
          <a:prstGeom prst="rect">
            <a:avLst/>
          </a:prstGeom>
        </p:spPr>
      </p:pic>
      <p:sp>
        <p:nvSpPr>
          <p:cNvPr id="4" name="TextBox 3">
            <a:extLst>
              <a:ext uri="{FF2B5EF4-FFF2-40B4-BE49-F238E27FC236}">
                <a16:creationId xmlns:a16="http://schemas.microsoft.com/office/drawing/2014/main" id="{E4CFC7BF-D94E-A312-1A5D-8BEA3171C6EB}"/>
              </a:ext>
            </a:extLst>
          </p:cNvPr>
          <p:cNvSpPr txBox="1"/>
          <p:nvPr/>
        </p:nvSpPr>
        <p:spPr>
          <a:xfrm>
            <a:off x="0" y="5934670"/>
            <a:ext cx="9144000" cy="923330"/>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Shine like stars!</a:t>
            </a:r>
          </a:p>
        </p:txBody>
      </p:sp>
    </p:spTree>
    <p:extLst>
      <p:ext uri="{BB962C8B-B14F-4D97-AF65-F5344CB8AC3E}">
        <p14:creationId xmlns:p14="http://schemas.microsoft.com/office/powerpoint/2010/main" val="73830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C4F2FA-9136-6EB9-C502-06D60CB5343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3528" y="332656"/>
            <a:ext cx="4104456" cy="5229200"/>
          </a:xfrm>
          <a:prstGeom prst="rect">
            <a:avLst/>
          </a:prstGeom>
          <a:ln>
            <a:solidFill>
              <a:schemeClr val="bg1"/>
            </a:solidFill>
          </a:ln>
        </p:spPr>
      </p:pic>
      <p:pic>
        <p:nvPicPr>
          <p:cNvPr id="2" name="Picture 2">
            <a:extLst>
              <a:ext uri="{FF2B5EF4-FFF2-40B4-BE49-F238E27FC236}">
                <a16:creationId xmlns:a16="http://schemas.microsoft.com/office/drawing/2014/main" id="{49D0F9DE-BC5A-9250-3821-A7E6F386DD7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596563" y="332656"/>
            <a:ext cx="4172844" cy="5229200"/>
          </a:xfrm>
          <a:prstGeom prst="rect">
            <a:avLst/>
          </a:prstGeom>
          <a:ln>
            <a:solidFill>
              <a:schemeClr val="bg1"/>
            </a:solidFill>
          </a:ln>
        </p:spPr>
      </p:pic>
      <p:sp>
        <p:nvSpPr>
          <p:cNvPr id="4" name="TextBox 3">
            <a:extLst>
              <a:ext uri="{FF2B5EF4-FFF2-40B4-BE49-F238E27FC236}">
                <a16:creationId xmlns:a16="http://schemas.microsoft.com/office/drawing/2014/main" id="{2D78D0AA-5A60-0071-0A32-50235915690E}"/>
              </a:ext>
            </a:extLst>
          </p:cNvPr>
          <p:cNvSpPr txBox="1"/>
          <p:nvPr/>
        </p:nvSpPr>
        <p:spPr>
          <a:xfrm>
            <a:off x="0" y="5733256"/>
            <a:ext cx="9144000" cy="923330"/>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‘Pride comes before a fall.’</a:t>
            </a:r>
          </a:p>
        </p:txBody>
      </p:sp>
    </p:spTree>
    <p:extLst>
      <p:ext uri="{BB962C8B-B14F-4D97-AF65-F5344CB8AC3E}">
        <p14:creationId xmlns:p14="http://schemas.microsoft.com/office/powerpoint/2010/main" val="111574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2890230-8F76-9375-956B-31E4FFAFB2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299A0ABE-6961-A6D9-7174-31319383325C}"/>
              </a:ext>
            </a:extLst>
          </p:cNvPr>
          <p:cNvSpPr txBox="1"/>
          <p:nvPr/>
        </p:nvSpPr>
        <p:spPr>
          <a:xfrm>
            <a:off x="2699792" y="188640"/>
            <a:ext cx="6300192" cy="923330"/>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Belshazzar’s Feast</a:t>
            </a:r>
          </a:p>
        </p:txBody>
      </p:sp>
    </p:spTree>
    <p:extLst>
      <p:ext uri="{BB962C8B-B14F-4D97-AF65-F5344CB8AC3E}">
        <p14:creationId xmlns:p14="http://schemas.microsoft.com/office/powerpoint/2010/main" val="26788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40E0BCE-CDAA-9915-F26D-963BA689F2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123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280A632-B3A5-0825-601F-E6CCA7525A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969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052E1-63E0-335C-5BD7-B83CA801183C}"/>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F3E92E8B-B399-13F1-0EDE-E25FE878B9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163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A95B4-BB2A-B9BE-BCA6-C84A6DE91AB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40130AF0-43D1-2956-E59D-292A5BA050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391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2E474-6AB0-A096-F130-31C1C07FF54C}"/>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17356682-CA99-7287-297E-2AF47E3CC2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034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A8CC4-9064-D167-73FB-22645D771FF2}"/>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33CB4286-8181-7AFF-4E34-E2CD17D740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161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B9163-1435-1CF7-DC19-F7813A2D531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6CD1ED0B-F1D7-FE67-237D-F3C04C3DA5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6970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538C6E-F09D-4458-4AEE-BE8FE153400D}"/>
              </a:ext>
            </a:extLst>
          </p:cNvPr>
          <p:cNvSpPr txBox="1">
            <a:spLocks noChangeArrowheads="1"/>
          </p:cNvSpPr>
          <p:nvPr/>
        </p:nvSpPr>
        <p:spPr bwMode="auto">
          <a:xfrm>
            <a:off x="107504" y="4987042"/>
            <a:ext cx="8928992" cy="1754326"/>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3600" b="1" dirty="0">
                <a:latin typeface="Century Gothic" panose="020B0502020202020204" pitchFamily="34" charset="0"/>
              </a:rPr>
              <a:t>Leader:</a:t>
            </a:r>
            <a:r>
              <a:rPr lang="en-GB" altLang="en-US" sz="3600" dirty="0">
                <a:latin typeface="Century Gothic" panose="020B0502020202020204" pitchFamily="34" charset="0"/>
              </a:rPr>
              <a:t> As we gather together today…</a:t>
            </a:r>
          </a:p>
          <a:p>
            <a:pPr eaLnBrk="1" hangingPunct="1">
              <a:spcBef>
                <a:spcPct val="0"/>
              </a:spcBef>
              <a:buFontTx/>
              <a:buNone/>
            </a:pPr>
            <a:r>
              <a:rPr lang="en-GB" altLang="en-US" sz="3600" b="1" dirty="0">
                <a:latin typeface="Century Gothic" panose="020B0502020202020204" pitchFamily="34" charset="0"/>
              </a:rPr>
              <a:t>ALL:</a:t>
            </a:r>
            <a:r>
              <a:rPr lang="en-GB" altLang="en-US" sz="3600" dirty="0">
                <a:latin typeface="Century Gothic" panose="020B0502020202020204" pitchFamily="34" charset="0"/>
              </a:rPr>
              <a:t> </a:t>
            </a:r>
            <a:r>
              <a:rPr lang="en-GB" altLang="en-US" sz="3600" b="1" dirty="0">
                <a:latin typeface="Century Gothic" panose="020B0502020202020204" pitchFamily="34" charset="0"/>
              </a:rPr>
              <a:t>…we bring our thoughts and our hearts into this sacred space.</a:t>
            </a:r>
          </a:p>
        </p:txBody>
      </p:sp>
      <p:pic>
        <p:nvPicPr>
          <p:cNvPr id="2" name="Picture 1" descr="A heart carved in a tree&#10;&#10;AI-generated content may be incorrect.">
            <a:extLst>
              <a:ext uri="{FF2B5EF4-FFF2-40B4-BE49-F238E27FC236}">
                <a16:creationId xmlns:a16="http://schemas.microsoft.com/office/drawing/2014/main" id="{4BE894D9-9644-A156-344E-982A9A73CF4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801" y="620688"/>
            <a:ext cx="9144000" cy="3888432"/>
          </a:xfrm>
          <a:prstGeom prst="rect">
            <a:avLst/>
          </a:prstGeom>
          <a:ln>
            <a:solidFill>
              <a:schemeClr val="bg1"/>
            </a:solidFill>
          </a:ln>
        </p:spPr>
      </p:pic>
    </p:spTree>
    <p:extLst>
      <p:ext uri="{BB962C8B-B14F-4D97-AF65-F5344CB8AC3E}">
        <p14:creationId xmlns:p14="http://schemas.microsoft.com/office/powerpoint/2010/main" val="307169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lt">
                                    <p:tmPct val="10000"/>
                                  </p:iterate>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A1E24-DACE-1895-22DB-8929993230B1}"/>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3745E317-0AB0-29BF-279D-F7E83FC78D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262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6489C-9F3E-F1E8-FA4E-9FA31D425972}"/>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A39EC6FE-3750-96F3-30E4-8986497149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520" y="-89699"/>
            <a:ext cx="9263598" cy="6947699"/>
          </a:xfrm>
          <a:prstGeom prst="rect">
            <a:avLst/>
          </a:prstGeom>
        </p:spPr>
      </p:pic>
      <p:pic>
        <p:nvPicPr>
          <p:cNvPr id="3" name="Picture 2">
            <a:extLst>
              <a:ext uri="{FF2B5EF4-FFF2-40B4-BE49-F238E27FC236}">
                <a16:creationId xmlns:a16="http://schemas.microsoft.com/office/drawing/2014/main" id="{D91FDD8C-1C8C-0DD5-A349-883EFF11068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4047646"/>
            <a:ext cx="4860032" cy="2810354"/>
          </a:xfrm>
          <a:prstGeom prst="rect">
            <a:avLst/>
          </a:prstGeom>
        </p:spPr>
      </p:pic>
    </p:spTree>
    <p:extLst>
      <p:ext uri="{BB962C8B-B14F-4D97-AF65-F5344CB8AC3E}">
        <p14:creationId xmlns:p14="http://schemas.microsoft.com/office/powerpoint/2010/main" val="48134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2CFAF4A-48EF-0416-637B-48DFB52929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121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92A26-5542-1742-3A69-0DEDAB4EF3D8}"/>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B6948E6F-E682-0873-A0DA-52C21C332B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568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40141-88B7-550E-CE10-69B8A50C5281}"/>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44420435-AA0C-91E8-E185-FB5A884C2D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999" cy="6858000"/>
          </a:xfrm>
          <a:prstGeom prst="rect">
            <a:avLst/>
          </a:prstGeom>
        </p:spPr>
      </p:pic>
      <p:pic>
        <p:nvPicPr>
          <p:cNvPr id="6" name="Picture 5">
            <a:extLst>
              <a:ext uri="{FF2B5EF4-FFF2-40B4-BE49-F238E27FC236}">
                <a16:creationId xmlns:a16="http://schemas.microsoft.com/office/drawing/2014/main" id="{087F1E90-518B-D7B0-50DB-88663E1C69EC}"/>
              </a:ext>
            </a:extLst>
          </p:cNvPr>
          <p:cNvPicPr>
            <a:picLocks noChangeAspect="1"/>
          </p:cNvPicPr>
          <p:nvPr/>
        </p:nvPicPr>
        <p:blipFill>
          <a:blip r:embed="rId4"/>
          <a:stretch>
            <a:fillRect/>
          </a:stretch>
        </p:blipFill>
        <p:spPr>
          <a:xfrm>
            <a:off x="6804248" y="2852936"/>
            <a:ext cx="2310584" cy="3743268"/>
          </a:xfrm>
          <a:prstGeom prst="rect">
            <a:avLst/>
          </a:prstGeom>
        </p:spPr>
      </p:pic>
    </p:spTree>
    <p:extLst>
      <p:ext uri="{BB962C8B-B14F-4D97-AF65-F5344CB8AC3E}">
        <p14:creationId xmlns:p14="http://schemas.microsoft.com/office/powerpoint/2010/main" val="12194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45763-FCF9-B73A-DB9D-50D86754454A}"/>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EDB79268-0F1E-0286-D66E-7753AF689C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579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44555-4781-2EDE-8005-DEE8420C569E}"/>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C46697C-91DD-E035-D0EA-D851AC1D7565}"/>
              </a:ext>
            </a:extLst>
          </p:cNvPr>
          <p:cNvSpPr/>
          <p:nvPr/>
        </p:nvSpPr>
        <p:spPr>
          <a:xfrm>
            <a:off x="119945" y="3645024"/>
            <a:ext cx="8904110" cy="2874980"/>
          </a:xfrm>
          <a:prstGeom prst="roundRect">
            <a:avLst/>
          </a:prstGeom>
          <a:solidFill>
            <a:schemeClr val="tx1">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fontAlgn="auto">
              <a:spcAft>
                <a:spcPts val="0"/>
              </a:spcAft>
              <a:defRPr/>
            </a:pPr>
            <a:r>
              <a:rPr lang="en-GB" sz="2600" b="1" dirty="0">
                <a:solidFill>
                  <a:schemeClr val="bg1"/>
                </a:solidFill>
                <a:latin typeface="Century Gothic" panose="020B0502020202020204" pitchFamily="34" charset="0"/>
                <a:ea typeface="MS PGothic" panose="020B0600070205080204" pitchFamily="34" charset="-128"/>
              </a:rPr>
              <a:t>….I wonder what we might learn from today’s story?…. </a:t>
            </a:r>
          </a:p>
          <a:p>
            <a:pPr lvl="0" algn="ctr" fontAlgn="auto">
              <a:spcAft>
                <a:spcPts val="0"/>
              </a:spcAft>
              <a:defRPr/>
            </a:pPr>
            <a:r>
              <a:rPr lang="en-GB" sz="2600" b="1" dirty="0">
                <a:solidFill>
                  <a:schemeClr val="bg1"/>
                </a:solidFill>
                <a:latin typeface="Century Gothic" panose="020B0502020202020204" pitchFamily="34" charset="0"/>
                <a:ea typeface="MS PGothic" panose="020B0600070205080204" pitchFamily="34" charset="-128"/>
              </a:rPr>
              <a:t>….I wonder what messages of encouragement might remind us to live well together?.... </a:t>
            </a:r>
          </a:p>
          <a:p>
            <a:pPr lvl="0" algn="ctr" fontAlgn="auto">
              <a:spcAft>
                <a:spcPts val="0"/>
              </a:spcAft>
              <a:defRPr/>
            </a:pPr>
            <a:r>
              <a:rPr lang="en-GB" sz="2600" b="1" dirty="0">
                <a:solidFill>
                  <a:schemeClr val="bg1"/>
                </a:solidFill>
                <a:latin typeface="Century Gothic" panose="020B0502020202020204" pitchFamily="34" charset="0"/>
                <a:ea typeface="MS PGothic" panose="020B0600070205080204" pitchFamily="34" charset="-128"/>
              </a:rPr>
              <a:t>….I wonder how our school’s vision and values might help us too?....</a:t>
            </a:r>
          </a:p>
          <a:p>
            <a:pPr lvl="0" algn="ctr" fontAlgn="auto">
              <a:spcAft>
                <a:spcPts val="0"/>
              </a:spcAft>
              <a:defRPr/>
            </a:pPr>
            <a:r>
              <a:rPr lang="en-GB" sz="2600" b="1" dirty="0">
                <a:solidFill>
                  <a:schemeClr val="bg1"/>
                </a:solidFill>
                <a:latin typeface="Century Gothic" panose="020B0502020202020204" pitchFamily="34" charset="0"/>
                <a:ea typeface="MS PGothic" panose="020B0600070205080204" pitchFamily="34" charset="-128"/>
              </a:rPr>
              <a:t>….I wonder how God might view </a:t>
            </a:r>
            <a:r>
              <a:rPr lang="en-GB" sz="2600" b="1" i="1" dirty="0">
                <a:solidFill>
                  <a:schemeClr val="bg1"/>
                </a:solidFill>
                <a:latin typeface="Century Gothic" panose="020B0502020202020204" pitchFamily="34" charset="0"/>
                <a:ea typeface="MS PGothic" panose="020B0600070205080204" pitchFamily="34" charset="-128"/>
              </a:rPr>
              <a:t>our </a:t>
            </a:r>
            <a:r>
              <a:rPr lang="en-GB" sz="2600" b="1" dirty="0">
                <a:solidFill>
                  <a:schemeClr val="bg1"/>
                </a:solidFill>
                <a:latin typeface="Century Gothic" panose="020B0502020202020204" pitchFamily="34" charset="0"/>
                <a:ea typeface="MS PGothic" panose="020B0600070205080204" pitchFamily="34" charset="-128"/>
              </a:rPr>
              <a:t>actions?....</a:t>
            </a:r>
          </a:p>
        </p:txBody>
      </p:sp>
      <p:pic>
        <p:nvPicPr>
          <p:cNvPr id="4" name="Picture 2">
            <a:extLst>
              <a:ext uri="{FF2B5EF4-FFF2-40B4-BE49-F238E27FC236}">
                <a16:creationId xmlns:a16="http://schemas.microsoft.com/office/drawing/2014/main" id="{00E096EF-7A9B-4B90-D6A9-0CF518E83C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2445" y="188640"/>
            <a:ext cx="4459111" cy="3344333"/>
          </a:xfrm>
          <a:prstGeom prst="rect">
            <a:avLst/>
          </a:prstGeom>
        </p:spPr>
      </p:pic>
    </p:spTree>
    <p:extLst>
      <p:ext uri="{BB962C8B-B14F-4D97-AF65-F5344CB8AC3E}">
        <p14:creationId xmlns:p14="http://schemas.microsoft.com/office/powerpoint/2010/main" val="363977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7B669-032A-3B1D-305B-B8095CDCA92F}"/>
            </a:ext>
          </a:extLst>
        </p:cNvPr>
        <p:cNvGrpSpPr/>
        <p:nvPr/>
      </p:nvGrpSpPr>
      <p:grpSpPr>
        <a:xfrm>
          <a:off x="0" y="0"/>
          <a:ext cx="0" cy="0"/>
          <a:chOff x="0" y="0"/>
          <a:chExt cx="0" cy="0"/>
        </a:xfrm>
      </p:grpSpPr>
      <p:pic>
        <p:nvPicPr>
          <p:cNvPr id="4" name="Graphic 3" descr="Teacher with solid fill">
            <a:extLst>
              <a:ext uri="{FF2B5EF4-FFF2-40B4-BE49-F238E27FC236}">
                <a16:creationId xmlns:a16="http://schemas.microsoft.com/office/drawing/2014/main" id="{13258AAF-8894-246F-2858-1EBF3B3FED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8000" y="-1086555"/>
            <a:ext cx="7817556" cy="7817556"/>
          </a:xfrm>
          <a:prstGeom prst="rect">
            <a:avLst/>
          </a:prstGeom>
        </p:spPr>
      </p:pic>
      <p:sp>
        <p:nvSpPr>
          <p:cNvPr id="7" name="TextBox 6">
            <a:extLst>
              <a:ext uri="{FF2B5EF4-FFF2-40B4-BE49-F238E27FC236}">
                <a16:creationId xmlns:a16="http://schemas.microsoft.com/office/drawing/2014/main" id="{3FC2EF9C-5EE2-F0F5-E736-CC154DFD7CAC}"/>
              </a:ext>
            </a:extLst>
          </p:cNvPr>
          <p:cNvSpPr txBox="1"/>
          <p:nvPr/>
        </p:nvSpPr>
        <p:spPr>
          <a:xfrm>
            <a:off x="0" y="5440781"/>
            <a:ext cx="9144000" cy="1200329"/>
          </a:xfrm>
          <a:prstGeom prst="rect">
            <a:avLst/>
          </a:prstGeom>
          <a:solidFill>
            <a:schemeClr val="tx1">
              <a:alpha val="53000"/>
            </a:schemeClr>
          </a:solidFill>
        </p:spPr>
        <p:txBody>
          <a:bodyPr wrap="square" rtlCol="0">
            <a:spAutoFit/>
          </a:bodyPr>
          <a:lstStyle/>
          <a:p>
            <a:pPr algn="ctr"/>
            <a:r>
              <a:rPr lang="en-GB" sz="7200" b="1" dirty="0">
                <a:solidFill>
                  <a:schemeClr val="bg1"/>
                </a:solidFill>
                <a:latin typeface="Century Gothic" panose="020B0502020202020204" pitchFamily="34" charset="0"/>
              </a:rPr>
              <a:t>Interactive prayer</a:t>
            </a:r>
          </a:p>
        </p:txBody>
      </p:sp>
    </p:spTree>
    <p:extLst>
      <p:ext uri="{BB962C8B-B14F-4D97-AF65-F5344CB8AC3E}">
        <p14:creationId xmlns:p14="http://schemas.microsoft.com/office/powerpoint/2010/main" val="25652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7" y="5008975"/>
            <a:ext cx="8679468" cy="1804401"/>
          </a:xfrm>
          <a:prstGeom prst="rect">
            <a:avLst/>
          </a:prstGeom>
          <a:solidFill>
            <a:schemeClr val="tx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6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6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lang="en-GB" sz="36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May we shine like stars!</a:t>
            </a:r>
            <a:endParaRPr lang="en-GB" b="1" i="1" dirty="0">
              <a:solidFill>
                <a:schemeClr val="bg1"/>
              </a:solidFill>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8047870" y="6027250"/>
            <a:ext cx="1156935" cy="724285"/>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10" name="Picture 9">
            <a:extLst>
              <a:ext uri="{FF2B5EF4-FFF2-40B4-BE49-F238E27FC236}">
                <a16:creationId xmlns:a16="http://schemas.microsoft.com/office/drawing/2014/main" id="{31851090-D095-C990-62BE-5C0516A071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2949" y="133350"/>
            <a:ext cx="5910280" cy="4792868"/>
          </a:xfrm>
          <a:prstGeom prst="rect">
            <a:avLst/>
          </a:prstGeom>
          <a:ln>
            <a:solidFill>
              <a:srgbClr val="FFFFFF"/>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D424DC-A1EF-CE46-7D7B-AAFD689E9282}"/>
              </a:ext>
            </a:extLst>
          </p:cNvPr>
          <p:cNvSpPr txBox="1"/>
          <p:nvPr/>
        </p:nvSpPr>
        <p:spPr>
          <a:xfrm>
            <a:off x="0" y="5589240"/>
            <a:ext cx="9144000" cy="923330"/>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What’s the message?</a:t>
            </a:r>
          </a:p>
        </p:txBody>
      </p:sp>
      <p:pic>
        <p:nvPicPr>
          <p:cNvPr id="4" name="Picture 3" descr="A group of hands making different gestures&#10;&#10;AI-generated content may be incorrect.">
            <a:extLst>
              <a:ext uri="{FF2B5EF4-FFF2-40B4-BE49-F238E27FC236}">
                <a16:creationId xmlns:a16="http://schemas.microsoft.com/office/drawing/2014/main" id="{14482ABD-B1F3-E24A-5DB9-6683A4C8411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836712"/>
            <a:ext cx="9144000" cy="4394671"/>
          </a:xfrm>
          <a:prstGeom prst="rect">
            <a:avLst/>
          </a:prstGeom>
          <a:ln>
            <a:solidFill>
              <a:schemeClr val="bg1"/>
            </a:solidFill>
          </a:ln>
        </p:spPr>
      </p:pic>
    </p:spTree>
    <p:extLst>
      <p:ext uri="{BB962C8B-B14F-4D97-AF65-F5344CB8AC3E}">
        <p14:creationId xmlns:p14="http://schemas.microsoft.com/office/powerpoint/2010/main" val="343397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304D4-DFCD-1C12-1D53-92879EA8EEB6}"/>
            </a:ext>
          </a:extLst>
        </p:cNvPr>
        <p:cNvGrpSpPr/>
        <p:nvPr/>
      </p:nvGrpSpPr>
      <p:grpSpPr>
        <a:xfrm>
          <a:off x="0" y="0"/>
          <a:ext cx="0" cy="0"/>
          <a:chOff x="0" y="0"/>
          <a:chExt cx="0" cy="0"/>
        </a:xfrm>
      </p:grpSpPr>
      <p:pic>
        <p:nvPicPr>
          <p:cNvPr id="2" name="Graphic 1" descr="Scribble with solid fill">
            <a:extLst>
              <a:ext uri="{FF2B5EF4-FFF2-40B4-BE49-F238E27FC236}">
                <a16:creationId xmlns:a16="http://schemas.microsoft.com/office/drawing/2014/main" id="{062CAECB-3213-B170-56AC-8DF0501EAB9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39552" y="-315416"/>
            <a:ext cx="7817556" cy="7817556"/>
          </a:xfrm>
          <a:prstGeom prst="rect">
            <a:avLst/>
          </a:prstGeom>
        </p:spPr>
      </p:pic>
    </p:spTree>
    <p:extLst>
      <p:ext uri="{BB962C8B-B14F-4D97-AF65-F5344CB8AC3E}">
        <p14:creationId xmlns:p14="http://schemas.microsoft.com/office/powerpoint/2010/main" val="25853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66621-3924-123A-C24F-ED68D17672B3}"/>
            </a:ext>
          </a:extLst>
        </p:cNvPr>
        <p:cNvGrpSpPr/>
        <p:nvPr/>
      </p:nvGrpSpPr>
      <p:grpSpPr>
        <a:xfrm>
          <a:off x="0" y="0"/>
          <a:ext cx="0" cy="0"/>
          <a:chOff x="0" y="0"/>
          <a:chExt cx="0" cy="0"/>
        </a:xfrm>
      </p:grpSpPr>
      <p:pic>
        <p:nvPicPr>
          <p:cNvPr id="3" name="Picture 2" descr="A group of colored pencils in a circle&#10;&#10;AI-generated content may be incorrect.">
            <a:extLst>
              <a:ext uri="{FF2B5EF4-FFF2-40B4-BE49-F238E27FC236}">
                <a16:creationId xmlns:a16="http://schemas.microsoft.com/office/drawing/2014/main" id="{D0DCF234-40AB-EEC4-7039-E47974BBE2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56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lk on the ground with words&#10;&#10;AI-generated content may be incorrect.">
            <a:extLst>
              <a:ext uri="{FF2B5EF4-FFF2-40B4-BE49-F238E27FC236}">
                <a16:creationId xmlns:a16="http://schemas.microsoft.com/office/drawing/2014/main" id="{8DB0A694-59D8-5AE0-C9BC-7A3C48A587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450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F3A4B-946D-9605-3091-BDAB41B1FC54}"/>
            </a:ext>
          </a:extLst>
        </p:cNvPr>
        <p:cNvGrpSpPr/>
        <p:nvPr/>
      </p:nvGrpSpPr>
      <p:grpSpPr>
        <a:xfrm>
          <a:off x="0" y="0"/>
          <a:ext cx="0" cy="0"/>
          <a:chOff x="0" y="0"/>
          <a:chExt cx="0" cy="0"/>
        </a:xfrm>
      </p:grpSpPr>
      <p:pic>
        <p:nvPicPr>
          <p:cNvPr id="4" name="Picture 3" descr="A yellow sponge with a sad face&#10;&#10;AI-generated content may be incorrect.">
            <a:extLst>
              <a:ext uri="{FF2B5EF4-FFF2-40B4-BE49-F238E27FC236}">
                <a16:creationId xmlns:a16="http://schemas.microsoft.com/office/drawing/2014/main" id="{08B8CD8E-F6F9-99D0-870A-51121C90A3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8618"/>
            <a:ext cx="9144000" cy="6100763"/>
          </a:xfrm>
          <a:prstGeom prst="rect">
            <a:avLst/>
          </a:prstGeom>
          <a:ln>
            <a:solidFill>
              <a:schemeClr val="bg1"/>
            </a:solidFill>
          </a:ln>
        </p:spPr>
      </p:pic>
    </p:spTree>
    <p:extLst>
      <p:ext uri="{BB962C8B-B14F-4D97-AF65-F5344CB8AC3E}">
        <p14:creationId xmlns:p14="http://schemas.microsoft.com/office/powerpoint/2010/main" val="65269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71DF3-E5CF-9681-B958-7B0E2A6FF44D}"/>
            </a:ext>
          </a:extLst>
        </p:cNvPr>
        <p:cNvGrpSpPr/>
        <p:nvPr/>
      </p:nvGrpSpPr>
      <p:grpSpPr>
        <a:xfrm>
          <a:off x="0" y="0"/>
          <a:ext cx="0" cy="0"/>
          <a:chOff x="0" y="0"/>
          <a:chExt cx="0" cy="0"/>
        </a:xfrm>
      </p:grpSpPr>
      <p:pic>
        <p:nvPicPr>
          <p:cNvPr id="3" name="Picture 2" descr="A recycle symbol with plants and a sun&#10;&#10;AI-generated content may be incorrect.">
            <a:extLst>
              <a:ext uri="{FF2B5EF4-FFF2-40B4-BE49-F238E27FC236}">
                <a16:creationId xmlns:a16="http://schemas.microsoft.com/office/drawing/2014/main" id="{773D3188-9196-16F6-7601-A23EEEE9AC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722"/>
            <a:ext cx="9144000" cy="6736556"/>
          </a:xfrm>
          <a:prstGeom prst="rect">
            <a:avLst/>
          </a:prstGeom>
        </p:spPr>
      </p:pic>
    </p:spTree>
    <p:extLst>
      <p:ext uri="{BB962C8B-B14F-4D97-AF65-F5344CB8AC3E}">
        <p14:creationId xmlns:p14="http://schemas.microsoft.com/office/powerpoint/2010/main" val="289949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E480D-A32C-C390-3108-5E5DB3B8CD8D}"/>
            </a:ext>
          </a:extLst>
        </p:cNvPr>
        <p:cNvGrpSpPr/>
        <p:nvPr/>
      </p:nvGrpSpPr>
      <p:grpSpPr>
        <a:xfrm>
          <a:off x="0" y="0"/>
          <a:ext cx="0" cy="0"/>
          <a:chOff x="0" y="0"/>
          <a:chExt cx="0" cy="0"/>
        </a:xfrm>
      </p:grpSpPr>
      <p:pic>
        <p:nvPicPr>
          <p:cNvPr id="7" name="Picture 6" descr="Silhouette of two women making a heart with their hands&#10;&#10;AI-generated content may be incorrect.">
            <a:extLst>
              <a:ext uri="{FF2B5EF4-FFF2-40B4-BE49-F238E27FC236}">
                <a16:creationId xmlns:a16="http://schemas.microsoft.com/office/drawing/2014/main" id="{45C43FF7-E164-9610-996E-FE72F28B8B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323726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putting their hands together&#10;&#10;AI-generated content may be incorrect.">
            <a:extLst>
              <a:ext uri="{FF2B5EF4-FFF2-40B4-BE49-F238E27FC236}">
                <a16:creationId xmlns:a16="http://schemas.microsoft.com/office/drawing/2014/main" id="{9801E38E-CE10-2527-1A51-6B646331EA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182784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13902</TotalTime>
  <Words>1624</Words>
  <Application>Microsoft Office PowerPoint</Application>
  <PresentationFormat>On-screen Show (4:3)</PresentationFormat>
  <Paragraphs>116</Paragraphs>
  <Slides>30</Slides>
  <Notes>30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Cambria</vt:lpstr>
      <vt:lpstr>Century Gothic</vt:lpstr>
      <vt:lpstr>Times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96</cp:revision>
  <dcterms:created xsi:type="dcterms:W3CDTF">2008-03-03T20:29:43Z</dcterms:created>
  <dcterms:modified xsi:type="dcterms:W3CDTF">2026-01-06T23:37:17Z</dcterms:modified>
</cp:coreProperties>
</file>