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8" r:id="rId2"/>
    <p:sldMasterId id="2147483750" r:id="rId3"/>
  </p:sldMasterIdLst>
  <p:notesMasterIdLst>
    <p:notesMasterId r:id="rId19"/>
  </p:notesMasterIdLst>
  <p:sldIdLst>
    <p:sldId id="256" r:id="rId4"/>
    <p:sldId id="432" r:id="rId5"/>
    <p:sldId id="445" r:id="rId6"/>
    <p:sldId id="446" r:id="rId7"/>
    <p:sldId id="447" r:id="rId8"/>
    <p:sldId id="448" r:id="rId9"/>
    <p:sldId id="449" r:id="rId10"/>
    <p:sldId id="450" r:id="rId11"/>
    <p:sldId id="452" r:id="rId12"/>
    <p:sldId id="444" r:id="rId13"/>
    <p:sldId id="443" r:id="rId14"/>
    <p:sldId id="438" r:id="rId15"/>
    <p:sldId id="431" r:id="rId16"/>
    <p:sldId id="429" r:id="rId17"/>
    <p:sldId id="300"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a:srgbClr val="1AFF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972" autoAdjust="0"/>
  </p:normalViewPr>
  <p:slideViewPr>
    <p:cSldViewPr snapToGrid="0" snapToObjects="1">
      <p:cViewPr>
        <p:scale>
          <a:sx n="68" d="100"/>
          <a:sy n="68" d="100"/>
        </p:scale>
        <p:origin x="2844" y="8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4B2146-6A52-4AB8-8F8F-3AD4E104C32A}" type="datetimeFigureOut">
              <a:rPr lang="en-GB" smtClean="0"/>
              <a:t>30/03/2023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A6D171-9D34-43A3-887A-C59325A451F1}" type="slidenum">
              <a:rPr lang="en-GB" smtClean="0"/>
              <a:t>‹#›</a:t>
            </a:fld>
            <a:endParaRPr lang="en-GB"/>
          </a:p>
        </p:txBody>
      </p:sp>
    </p:spTree>
    <p:extLst>
      <p:ext uri="{BB962C8B-B14F-4D97-AF65-F5344CB8AC3E}">
        <p14:creationId xmlns:p14="http://schemas.microsoft.com/office/powerpoint/2010/main" val="3837436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ignbsl.com/sign/thought"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signbsl.com/sign/action" TargetMode="External"/><Relationship Id="rId4" Type="http://schemas.openxmlformats.org/officeDocument/2006/relationships/hyperlink" Target="https://www.signbsl.com/sign/word"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1: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This term, we are thinking about leading, leaders, and followers – and today, we are ending our mini-series about the Coronation. But let’s start as we always do….</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2A2782C-B553-4424-931B-E1317D12195A}" type="slidenum">
              <a:rPr lang="en-GB" smtClean="0"/>
              <a:t>1</a:t>
            </a:fld>
            <a:endParaRPr lang="en-GB"/>
          </a:p>
        </p:txBody>
      </p:sp>
    </p:spTree>
    <p:extLst>
      <p:ext uri="{BB962C8B-B14F-4D97-AF65-F5344CB8AC3E}">
        <p14:creationId xmlns:p14="http://schemas.microsoft.com/office/powerpoint/2010/main" val="4291573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Insert your school logo on this slide.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3A6D171-9D34-43A3-887A-C59325A451F1}" type="slidenum">
              <a:rPr lang="en-GB" smtClean="0"/>
              <a:t>10</a:t>
            </a:fld>
            <a:endParaRPr lang="en-GB"/>
          </a:p>
        </p:txBody>
      </p:sp>
    </p:spTree>
    <p:extLst>
      <p:ext uri="{BB962C8B-B14F-4D97-AF65-F5344CB8AC3E}">
        <p14:creationId xmlns:p14="http://schemas.microsoft.com/office/powerpoint/2010/main" val="3369100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11: Responding (words for worship):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….in the stillness of this moment, let’s be quiet and think…..</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….we’ve been thinking about leaders in our school community today, and about our responsibilities to support and encourage them….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…we’ve committed ourselves and them to the roles they’ve been given….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…so now let’s wonder together….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....I wonder how we can best support and encourage the leaders in our school community?....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…I wonder where in school you might be a leader, or a follower?.....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….I wonder how we all might help others this week, wherever we are?....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…we’ve also heard some words from the Bible, about praying for our leaders, so that’s what we are going to do now….</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….you might like to think about someone who is a leader for you as I use these words…. and you’d like to pray too, then join in with the Amen at the end.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I’m going to turn my thoughts into a prayer now. If you’d like to pray too, then find a way to make it your own….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3A6D171-9D34-43A3-887A-C59325A451F1}" type="slidenum">
              <a:rPr lang="en-GB" smtClean="0"/>
              <a:t>11</a:t>
            </a:fld>
            <a:endParaRPr lang="en-GB"/>
          </a:p>
        </p:txBody>
      </p:sp>
    </p:spTree>
    <p:extLst>
      <p:ext uri="{BB962C8B-B14F-4D97-AF65-F5344CB8AC3E}">
        <p14:creationId xmlns:p14="http://schemas.microsoft.com/office/powerpoint/2010/main" val="1705990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Slide 12: Prayer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O God, who gives wisdom to all who ask,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We are grateful for all those who lead us…. in our families….our schools….our community….and our wider world, and especially for our new King.</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Give our leaders wisdom to help them to lead, and us wisdom to help us to follow.</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3A6D171-9D34-43A3-887A-C59325A451F1}" type="slidenum">
              <a:rPr lang="en-GB" smtClean="0"/>
              <a:t>12</a:t>
            </a:fld>
            <a:endParaRPr lang="en-GB"/>
          </a:p>
        </p:txBody>
      </p:sp>
    </p:spTree>
    <p:extLst>
      <p:ext uri="{BB962C8B-B14F-4D97-AF65-F5344CB8AC3E}">
        <p14:creationId xmlns:p14="http://schemas.microsoft.com/office/powerpoint/2010/main" val="1188832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47525487-6748-46B3-B383-EFEEDBDFAE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D4829C1B-4B2E-4A32-AA1C-4357E2A4F1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ea typeface="Calibri" panose="020F0502020204030204" pitchFamily="34" charset="0"/>
              <a:cs typeface="Times New Roman" panose="02020603050405020304" pitchFamily="18" charset="0"/>
            </a:endParaRPr>
          </a:p>
        </p:txBody>
      </p:sp>
      <p:sp>
        <p:nvSpPr>
          <p:cNvPr id="39940" name="Slide Number Placeholder 3">
            <a:extLst>
              <a:ext uri="{FF2B5EF4-FFF2-40B4-BE49-F238E27FC236}">
                <a16:creationId xmlns:a16="http://schemas.microsoft.com/office/drawing/2014/main" id="{C6BE6C52-3502-4F89-818B-B05A4075E7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AA98549-A5F1-449E-81FD-A654F5C5613B}" type="slidenum">
              <a:rPr lang="en-US" altLang="en-US" smtClean="0">
                <a:solidFill>
                  <a:srgbClr val="000000"/>
                </a:solidFill>
                <a:latin typeface="Arial" panose="020B0604020202020204" pitchFamily="34" charset="0"/>
              </a:rPr>
              <a:pPr/>
              <a:t>13</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50C9FB0D-1207-4C8D-A583-D7ADE51BDA0D}" type="slidenum">
              <a:rPr lang="en-GB" altLang="en-US" smtClean="0"/>
              <a:pPr>
                <a:defRPr/>
              </a:pPr>
              <a:t>15</a:t>
            </a:fld>
            <a:endParaRPr lang="en-GB" altLang="en-US"/>
          </a:p>
        </p:txBody>
      </p:sp>
    </p:spTree>
    <p:extLst>
      <p:ext uri="{BB962C8B-B14F-4D97-AF65-F5344CB8AC3E}">
        <p14:creationId xmlns:p14="http://schemas.microsoft.com/office/powerpoint/2010/main" val="4230124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2CBC799-9C69-05F3-0DEA-22E2B51FE1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3D42ADB2-396F-A9FF-7D94-350031CDD3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Leader:</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As we share these stories of leaders…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ALL:</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May we follow their example in</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 thoughts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and</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 words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and</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 actions</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Signs for greeting: click on links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Thoughts: </a:t>
            </a:r>
            <a:r>
              <a:rPr lang="en-US" sz="1800" i="1" u="sng" dirty="0">
                <a:solidFill>
                  <a:srgbClr val="0000FF"/>
                </a:solidFill>
                <a:effectLst/>
                <a:latin typeface="Avenir Next LT Pro" panose="020B0504020202020204" pitchFamily="34" charset="0"/>
                <a:ea typeface="MS Mincho" panose="02020609040205080304" pitchFamily="49" charset="-128"/>
                <a:cs typeface="Times New Roman" panose="02020603050405020304" pitchFamily="18" charset="0"/>
                <a:hlinkClick r:id="rId3"/>
              </a:rPr>
              <a:t>British Sign Language BSL Video Dictionary - thought (signbsl.com)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Words (use 3</a:t>
            </a:r>
            <a:r>
              <a:rPr lang="en-GB" sz="1800" i="1" baseline="30000" dirty="0">
                <a:effectLst/>
                <a:latin typeface="Avenir Next LT Pro" panose="020B0504020202020204" pitchFamily="34" charset="0"/>
                <a:ea typeface="MS Mincho" panose="02020609040205080304" pitchFamily="49" charset="-128"/>
                <a:cs typeface="Times New Roman" panose="02020603050405020304" pitchFamily="18" charset="0"/>
              </a:rPr>
              <a:t>rd</a:t>
            </a: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 definition): </a:t>
            </a:r>
            <a:r>
              <a:rPr lang="en-US" sz="1800" i="1" u="sng" dirty="0">
                <a:solidFill>
                  <a:srgbClr val="0000FF"/>
                </a:solidFill>
                <a:effectLst/>
                <a:latin typeface="Avenir Next LT Pro" panose="020B0504020202020204" pitchFamily="34" charset="0"/>
                <a:ea typeface="MS Mincho" panose="02020609040205080304" pitchFamily="49" charset="-128"/>
                <a:cs typeface="Times New Roman" panose="02020603050405020304" pitchFamily="18" charset="0"/>
                <a:hlinkClick r:id="rId4"/>
              </a:rPr>
              <a:t>British Sign Language BSL Video Dictionary - word (signbsl.com)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Actions: </a:t>
            </a:r>
            <a:r>
              <a:rPr lang="en-US" sz="1800" i="1" u="sng" dirty="0">
                <a:solidFill>
                  <a:srgbClr val="0000FF"/>
                </a:solidFill>
                <a:effectLst/>
                <a:latin typeface="Avenir Next LT Pro" panose="020B0504020202020204" pitchFamily="34" charset="0"/>
                <a:ea typeface="MS Mincho" panose="02020609040205080304" pitchFamily="49" charset="-128"/>
                <a:cs typeface="Times New Roman" panose="02020603050405020304" pitchFamily="18" charset="0"/>
                <a:hlinkClick r:id="rId5"/>
              </a:rPr>
              <a:t>British Sign Language BSL Video Dictionary - action (signbsl.com)</a:t>
            </a:r>
            <a:endParaRPr lang="en-US" altLang="en-US" b="1" dirty="0">
              <a:ea typeface="MS Mincho" pitchFamily="49" charset="-128"/>
              <a:cs typeface="Times New Roman" panose="02020603050405020304" pitchFamily="18" charset="0"/>
            </a:endParaRPr>
          </a:p>
        </p:txBody>
      </p:sp>
      <p:sp>
        <p:nvSpPr>
          <p:cNvPr id="9220" name="Slide Number Placeholder 3">
            <a:extLst>
              <a:ext uri="{FF2B5EF4-FFF2-40B4-BE49-F238E27FC236}">
                <a16:creationId xmlns:a16="http://schemas.microsoft.com/office/drawing/2014/main" id="{981C554D-4965-3D96-5465-460635830F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500EAB-EF2B-4947-81B3-EEA690B6B010}"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3:</a:t>
            </a:r>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We’re going to start our time together today with a game….all about chairs!! I’m going to show you a series of pictures – and all you need to do is decide who might sit in a chair like this….let’s start with this picture! ‘When might you sit in a chair like this?’ </a:t>
            </a: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[at school]</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3A6D171-9D34-43A3-887A-C59325A451F1}" type="slidenum">
              <a:rPr lang="en-GB" smtClean="0"/>
              <a:t>3</a:t>
            </a:fld>
            <a:endParaRPr lang="en-GB"/>
          </a:p>
        </p:txBody>
      </p:sp>
    </p:spTree>
    <p:extLst>
      <p:ext uri="{BB962C8B-B14F-4D97-AF65-F5344CB8AC3E}">
        <p14:creationId xmlns:p14="http://schemas.microsoft.com/office/powerpoint/2010/main" val="981254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4:</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‘When might you sit in a chair like this?’ </a:t>
            </a: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[at the dentist]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3A6D171-9D34-43A3-887A-C59325A451F1}" type="slidenum">
              <a:rPr lang="en-GB" smtClean="0"/>
              <a:t>4</a:t>
            </a:fld>
            <a:endParaRPr lang="en-GB"/>
          </a:p>
        </p:txBody>
      </p:sp>
    </p:spTree>
    <p:extLst>
      <p:ext uri="{BB962C8B-B14F-4D97-AF65-F5344CB8AC3E}">
        <p14:creationId xmlns:p14="http://schemas.microsoft.com/office/powerpoint/2010/main" val="3662579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5:</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‘When might you sit in a chair like this?’ </a:t>
            </a: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[in the car]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3A6D171-9D34-43A3-887A-C59325A451F1}" type="slidenum">
              <a:rPr lang="en-GB" smtClean="0"/>
              <a:t>5</a:t>
            </a:fld>
            <a:endParaRPr lang="en-GB"/>
          </a:p>
        </p:txBody>
      </p:sp>
    </p:spTree>
    <p:extLst>
      <p:ext uri="{BB962C8B-B14F-4D97-AF65-F5344CB8AC3E}">
        <p14:creationId xmlns:p14="http://schemas.microsoft.com/office/powerpoint/2010/main" val="886569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6:</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‘When might you sit in a chair like this?’ </a:t>
            </a: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[at the seaside]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3A6D171-9D34-43A3-887A-C59325A451F1}" type="slidenum">
              <a:rPr lang="en-GB" smtClean="0"/>
              <a:t>6</a:t>
            </a:fld>
            <a:endParaRPr lang="en-GB"/>
          </a:p>
        </p:txBody>
      </p:sp>
    </p:spTree>
    <p:extLst>
      <p:ext uri="{BB962C8B-B14F-4D97-AF65-F5344CB8AC3E}">
        <p14:creationId xmlns:p14="http://schemas.microsoft.com/office/powerpoint/2010/main" val="697298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7:</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‘When might you sit in a chair like this?’ </a:t>
            </a: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[to watch a movie/go to a show]</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3A6D171-9D34-43A3-887A-C59325A451F1}" type="slidenum">
              <a:rPr lang="en-GB" smtClean="0"/>
              <a:t>7</a:t>
            </a:fld>
            <a:endParaRPr lang="en-GB"/>
          </a:p>
        </p:txBody>
      </p:sp>
    </p:spTree>
    <p:extLst>
      <p:ext uri="{BB962C8B-B14F-4D97-AF65-F5344CB8AC3E}">
        <p14:creationId xmlns:p14="http://schemas.microsoft.com/office/powerpoint/2010/main" val="1652550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0" dirty="0">
                <a:effectLst/>
                <a:latin typeface="Avenir Next LT Pro" panose="020B0504020202020204" pitchFamily="34" charset="0"/>
                <a:ea typeface="MS Mincho" panose="02020609040205080304" pitchFamily="49" charset="-128"/>
                <a:cs typeface="Times New Roman" panose="02020603050405020304" pitchFamily="18" charset="0"/>
              </a:rPr>
              <a:t>Picture from Westminster Abbey.</a:t>
            </a:r>
          </a:p>
          <a:p>
            <a:pPr marL="342900" lvl="0" indent="-342900">
              <a:buFont typeface="Symbol" panose="05050102010706020507" pitchFamily="18" charset="2"/>
              <a:buChar cha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8:</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‘When might you sit in a chair like this?’ </a:t>
            </a: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[to be crowned]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You might have seen this in the Coronation – and it’s another very old artefact, dating back to 1301 (that’s 722 years ago!) Although it probably doesn’t look as grand as you might think a throne should be, it’s where many of England’s Kings and Queens have sat to be crowned. You will remember that, in the Coronation, there were special words for the King to say as he made promises to the people and to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We’re going to use a throne as a symbol for us now, to help us as we begin on our journey through the rest of the term, looking at and learning from the lives of leaders across the world and across history. </a:t>
            </a: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Our</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throne isn’t very grand, but for this week, we’re going to use it to help us to think about and pray for the people who are leaders for us.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3A6D171-9D34-43A3-887A-C59325A451F1}" type="slidenum">
              <a:rPr lang="en-GB" smtClean="0"/>
              <a:t>8</a:t>
            </a:fld>
            <a:endParaRPr lang="en-GB"/>
          </a:p>
        </p:txBody>
      </p:sp>
    </p:spTree>
    <p:extLst>
      <p:ext uri="{BB962C8B-B14F-4D97-AF65-F5344CB8AC3E}">
        <p14:creationId xmlns:p14="http://schemas.microsoft.com/office/powerpoint/2010/main" val="1435481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9:</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At her Coronation in 1953, our late Queen was given a Bible, with the words </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‘Here is wisdom’</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The Bible was a book which she treasured for the whole of her long life, a place where she said she found the wisdom to help her to lead well. In the Bible, one of the very first Christian leaders wrote these wise words of advice to one of the very first churches. He said: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228600" algn="ct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You should pray for kings and for all who have authority. Pray for leaders so that we can have quiet and peaceful lives — lives full of worship and respect for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We have many leaders in our lives – here in school, in our wider community and in our nation, like our King. I’m going to invite you to join me to pray in a moment, but first, we are going to have a special time to recognise the leaders in our school. Like there were words at the Coronation, we’re going to use some words together, to commit to each other as leaders and followers in our school community. One of the words I will use is ‘affirm’: this just means that we recognise them as leaders and want to tell them they are good at it. </a:t>
            </a: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[teach/explain the words first, then insert the appropriate names / roles where you see …. ; everyone to join in the words </a:t>
            </a:r>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in bold.</a:t>
            </a: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 Invite as many leaders as you have time for to be seated on the throne, while you use the words for each person, or who they represent. You could include your headteacher, SLT, class teachers, and especially pupil leaders. Depending on the age of the pupils, you may need to talk about how we could help to be good followers, encouraging and supporting your leaders.]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3A6D171-9D34-43A3-887A-C59325A451F1}" type="slidenum">
              <a:rPr lang="en-GB" smtClean="0"/>
              <a:t>9</a:t>
            </a:fld>
            <a:endParaRPr lang="en-GB"/>
          </a:p>
        </p:txBody>
      </p:sp>
    </p:spTree>
    <p:extLst>
      <p:ext uri="{BB962C8B-B14F-4D97-AF65-F5344CB8AC3E}">
        <p14:creationId xmlns:p14="http://schemas.microsoft.com/office/powerpoint/2010/main" val="1470620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4C4657C-33D7-4A77-B110-F954C0022125}"/>
              </a:ext>
            </a:extLst>
          </p:cNvPr>
          <p:cNvSpPr>
            <a:spLocks noGrp="1"/>
          </p:cNvSpPr>
          <p:nvPr>
            <p:ph type="dt" sz="half" idx="10"/>
          </p:nvPr>
        </p:nvSpPr>
        <p:spPr/>
        <p:txBody>
          <a:bodyPr/>
          <a:lstStyle>
            <a:lvl1pPr>
              <a:defRPr/>
            </a:lvl1pPr>
          </a:lstStyle>
          <a:p>
            <a:fld id="{8300435E-397E-45BF-8003-7AC07634AD1A}" type="datetimeFigureOut">
              <a:rPr lang="en-US" altLang="en-US"/>
              <a:pPr/>
              <a:t>3/30/2023</a:t>
            </a:fld>
            <a:endParaRPr lang="en-US" altLang="en-US"/>
          </a:p>
        </p:txBody>
      </p:sp>
      <p:sp>
        <p:nvSpPr>
          <p:cNvPr id="5" name="Footer Placeholder 4">
            <a:extLst>
              <a:ext uri="{FF2B5EF4-FFF2-40B4-BE49-F238E27FC236}">
                <a16:creationId xmlns:a16="http://schemas.microsoft.com/office/drawing/2014/main" id="{7AABBE64-D348-47A6-B868-EE4EAC55B97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1428674-167A-4837-A153-C22F1FBCE667}"/>
              </a:ext>
            </a:extLst>
          </p:cNvPr>
          <p:cNvSpPr>
            <a:spLocks noGrp="1"/>
          </p:cNvSpPr>
          <p:nvPr>
            <p:ph type="sldNum" sz="quarter" idx="12"/>
          </p:nvPr>
        </p:nvSpPr>
        <p:spPr/>
        <p:txBody>
          <a:bodyPr/>
          <a:lstStyle>
            <a:lvl1pPr>
              <a:defRPr/>
            </a:lvl1pPr>
          </a:lstStyle>
          <a:p>
            <a:fld id="{ACAE1BCB-D614-497F-9345-111F41BC7886}" type="slidenum">
              <a:rPr lang="en-US" altLang="en-US"/>
              <a:pPr/>
              <a:t>‹#›</a:t>
            </a:fld>
            <a:endParaRPr lang="en-US" altLang="en-US"/>
          </a:p>
        </p:txBody>
      </p:sp>
    </p:spTree>
    <p:extLst>
      <p:ext uri="{BB962C8B-B14F-4D97-AF65-F5344CB8AC3E}">
        <p14:creationId xmlns:p14="http://schemas.microsoft.com/office/powerpoint/2010/main" val="419336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BC9C9EB-E66F-4B7B-BF51-77AD046ECD25}"/>
              </a:ext>
            </a:extLst>
          </p:cNvPr>
          <p:cNvSpPr>
            <a:spLocks noGrp="1"/>
          </p:cNvSpPr>
          <p:nvPr>
            <p:ph type="dt" sz="half" idx="10"/>
          </p:nvPr>
        </p:nvSpPr>
        <p:spPr/>
        <p:txBody>
          <a:bodyPr/>
          <a:lstStyle>
            <a:lvl1pPr>
              <a:defRPr/>
            </a:lvl1pPr>
          </a:lstStyle>
          <a:p>
            <a:fld id="{2C9C4297-9EE8-44A0-A1C8-3D034D15FF5A}" type="datetimeFigureOut">
              <a:rPr lang="en-US" altLang="en-US"/>
              <a:pPr/>
              <a:t>3/30/2023</a:t>
            </a:fld>
            <a:endParaRPr lang="en-US" altLang="en-US"/>
          </a:p>
        </p:txBody>
      </p:sp>
      <p:sp>
        <p:nvSpPr>
          <p:cNvPr id="5" name="Footer Placeholder 4">
            <a:extLst>
              <a:ext uri="{FF2B5EF4-FFF2-40B4-BE49-F238E27FC236}">
                <a16:creationId xmlns:a16="http://schemas.microsoft.com/office/drawing/2014/main" id="{DE44901F-B633-42D4-AE86-830F1CD7856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F61F0B7-F68B-4540-A753-F06468C9FC1C}"/>
              </a:ext>
            </a:extLst>
          </p:cNvPr>
          <p:cNvSpPr>
            <a:spLocks noGrp="1"/>
          </p:cNvSpPr>
          <p:nvPr>
            <p:ph type="sldNum" sz="quarter" idx="12"/>
          </p:nvPr>
        </p:nvSpPr>
        <p:spPr/>
        <p:txBody>
          <a:bodyPr/>
          <a:lstStyle>
            <a:lvl1pPr>
              <a:defRPr/>
            </a:lvl1pPr>
          </a:lstStyle>
          <a:p>
            <a:fld id="{98C2A368-0D9D-41D4-A37C-47C7F9595456}" type="slidenum">
              <a:rPr lang="en-US" altLang="en-US"/>
              <a:pPr/>
              <a:t>‹#›</a:t>
            </a:fld>
            <a:endParaRPr lang="en-US" altLang="en-US"/>
          </a:p>
        </p:txBody>
      </p:sp>
    </p:spTree>
    <p:extLst>
      <p:ext uri="{BB962C8B-B14F-4D97-AF65-F5344CB8AC3E}">
        <p14:creationId xmlns:p14="http://schemas.microsoft.com/office/powerpoint/2010/main" val="270894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82C4BDF-7278-48F8-B6D4-70147BBC9814}"/>
              </a:ext>
            </a:extLst>
          </p:cNvPr>
          <p:cNvSpPr>
            <a:spLocks noGrp="1"/>
          </p:cNvSpPr>
          <p:nvPr>
            <p:ph type="dt" sz="half" idx="10"/>
          </p:nvPr>
        </p:nvSpPr>
        <p:spPr/>
        <p:txBody>
          <a:bodyPr/>
          <a:lstStyle>
            <a:lvl1pPr>
              <a:defRPr/>
            </a:lvl1pPr>
          </a:lstStyle>
          <a:p>
            <a:fld id="{62D0237B-ED49-46FB-817F-E3E0932F48E5}" type="datetimeFigureOut">
              <a:rPr lang="en-US" altLang="en-US"/>
              <a:pPr/>
              <a:t>3/30/2023</a:t>
            </a:fld>
            <a:endParaRPr lang="en-US" altLang="en-US"/>
          </a:p>
        </p:txBody>
      </p:sp>
      <p:sp>
        <p:nvSpPr>
          <p:cNvPr id="5" name="Footer Placeholder 4">
            <a:extLst>
              <a:ext uri="{FF2B5EF4-FFF2-40B4-BE49-F238E27FC236}">
                <a16:creationId xmlns:a16="http://schemas.microsoft.com/office/drawing/2014/main" id="{75495F81-D67B-4018-B306-04AAE8F22CE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0076885-7D0E-494E-9C47-5E005835E6FB}"/>
              </a:ext>
            </a:extLst>
          </p:cNvPr>
          <p:cNvSpPr>
            <a:spLocks noGrp="1"/>
          </p:cNvSpPr>
          <p:nvPr>
            <p:ph type="sldNum" sz="quarter" idx="12"/>
          </p:nvPr>
        </p:nvSpPr>
        <p:spPr/>
        <p:txBody>
          <a:bodyPr/>
          <a:lstStyle>
            <a:lvl1pPr>
              <a:defRPr/>
            </a:lvl1pPr>
          </a:lstStyle>
          <a:p>
            <a:fld id="{76520789-08B0-4908-B1B1-31C818901F8D}" type="slidenum">
              <a:rPr lang="en-US" altLang="en-US"/>
              <a:pPr/>
              <a:t>‹#›</a:t>
            </a:fld>
            <a:endParaRPr lang="en-US" altLang="en-US"/>
          </a:p>
        </p:txBody>
      </p:sp>
    </p:spTree>
    <p:extLst>
      <p:ext uri="{BB962C8B-B14F-4D97-AF65-F5344CB8AC3E}">
        <p14:creationId xmlns:p14="http://schemas.microsoft.com/office/powerpoint/2010/main" val="276818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A936BAF-1747-4F40-AAB0-768D5A93D5FD}"/>
              </a:ext>
            </a:extLst>
          </p:cNvPr>
          <p:cNvSpPr>
            <a:spLocks noGrp="1"/>
          </p:cNvSpPr>
          <p:nvPr>
            <p:ph type="dt" sz="half" idx="10"/>
          </p:nvPr>
        </p:nvSpPr>
        <p:spPr/>
        <p:txBody>
          <a:bodyPr/>
          <a:lstStyle>
            <a:lvl1pPr>
              <a:defRPr/>
            </a:lvl1pPr>
          </a:lstStyle>
          <a:p>
            <a:pPr>
              <a:defRPr/>
            </a:pPr>
            <a:fld id="{0D677177-D47E-4CF5-A5D5-E788FCC1D039}" type="datetimeFigureOut">
              <a:rPr lang="en-US" altLang="en-US"/>
              <a:pPr>
                <a:defRPr/>
              </a:pPr>
              <a:t>3/30/2023</a:t>
            </a:fld>
            <a:endParaRPr lang="en-GB" altLang="en-US"/>
          </a:p>
        </p:txBody>
      </p:sp>
      <p:sp>
        <p:nvSpPr>
          <p:cNvPr id="5" name="Footer Placeholder 4">
            <a:extLst>
              <a:ext uri="{FF2B5EF4-FFF2-40B4-BE49-F238E27FC236}">
                <a16:creationId xmlns:a16="http://schemas.microsoft.com/office/drawing/2014/main" id="{2B321554-E0EC-4210-AB49-E101BD8953F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C4C373C-90A8-4B4D-8713-8B92A2317B8B}"/>
              </a:ext>
            </a:extLst>
          </p:cNvPr>
          <p:cNvSpPr>
            <a:spLocks noGrp="1"/>
          </p:cNvSpPr>
          <p:nvPr>
            <p:ph type="sldNum" sz="quarter" idx="12"/>
          </p:nvPr>
        </p:nvSpPr>
        <p:spPr/>
        <p:txBody>
          <a:bodyPr/>
          <a:lstStyle>
            <a:lvl1pPr>
              <a:defRPr/>
            </a:lvl1pPr>
          </a:lstStyle>
          <a:p>
            <a:pPr>
              <a:defRPr/>
            </a:pPr>
            <a:fld id="{7822B6CA-C55D-4ACE-A57A-A394F3A0ADF8}" type="slidenum">
              <a:rPr lang="en-GB" altLang="en-US"/>
              <a:pPr>
                <a:defRPr/>
              </a:pPr>
              <a:t>‹#›</a:t>
            </a:fld>
            <a:endParaRPr lang="en-GB" altLang="en-US"/>
          </a:p>
        </p:txBody>
      </p:sp>
    </p:spTree>
    <p:extLst>
      <p:ext uri="{BB962C8B-B14F-4D97-AF65-F5344CB8AC3E}">
        <p14:creationId xmlns:p14="http://schemas.microsoft.com/office/powerpoint/2010/main" val="267846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3D0BAC-2B1D-4238-8E6C-41C1EB5F9518}"/>
              </a:ext>
            </a:extLst>
          </p:cNvPr>
          <p:cNvSpPr>
            <a:spLocks noGrp="1"/>
          </p:cNvSpPr>
          <p:nvPr>
            <p:ph type="dt" sz="half" idx="10"/>
          </p:nvPr>
        </p:nvSpPr>
        <p:spPr/>
        <p:txBody>
          <a:bodyPr/>
          <a:lstStyle>
            <a:lvl1pPr>
              <a:defRPr/>
            </a:lvl1pPr>
          </a:lstStyle>
          <a:p>
            <a:pPr>
              <a:defRPr/>
            </a:pPr>
            <a:fld id="{6B0CB58D-D74C-46B8-B46B-D368FE2DFF23}" type="datetimeFigureOut">
              <a:rPr lang="en-US" altLang="en-US"/>
              <a:pPr>
                <a:defRPr/>
              </a:pPr>
              <a:t>3/30/2023</a:t>
            </a:fld>
            <a:endParaRPr lang="en-GB" altLang="en-US"/>
          </a:p>
        </p:txBody>
      </p:sp>
      <p:sp>
        <p:nvSpPr>
          <p:cNvPr id="5" name="Footer Placeholder 4">
            <a:extLst>
              <a:ext uri="{FF2B5EF4-FFF2-40B4-BE49-F238E27FC236}">
                <a16:creationId xmlns:a16="http://schemas.microsoft.com/office/drawing/2014/main" id="{7ECD1222-1E06-4D7C-8B8B-3E81A2C3793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4B4BE4D-E42D-4F45-BC59-5F7B433C930F}"/>
              </a:ext>
            </a:extLst>
          </p:cNvPr>
          <p:cNvSpPr>
            <a:spLocks noGrp="1"/>
          </p:cNvSpPr>
          <p:nvPr>
            <p:ph type="sldNum" sz="quarter" idx="12"/>
          </p:nvPr>
        </p:nvSpPr>
        <p:spPr/>
        <p:txBody>
          <a:bodyPr/>
          <a:lstStyle>
            <a:lvl1pPr>
              <a:defRPr/>
            </a:lvl1pPr>
          </a:lstStyle>
          <a:p>
            <a:pPr>
              <a:defRPr/>
            </a:pPr>
            <a:fld id="{8794D6F7-0B0A-451A-9DE2-D89870DAA87A}" type="slidenum">
              <a:rPr lang="en-GB" altLang="en-US"/>
              <a:pPr>
                <a:defRPr/>
              </a:pPr>
              <a:t>‹#›</a:t>
            </a:fld>
            <a:endParaRPr lang="en-GB" altLang="en-US"/>
          </a:p>
        </p:txBody>
      </p:sp>
    </p:spTree>
    <p:extLst>
      <p:ext uri="{BB962C8B-B14F-4D97-AF65-F5344CB8AC3E}">
        <p14:creationId xmlns:p14="http://schemas.microsoft.com/office/powerpoint/2010/main" val="1894342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B4D81C-4E7A-4A1A-BC06-D1AE33A20766}"/>
              </a:ext>
            </a:extLst>
          </p:cNvPr>
          <p:cNvSpPr>
            <a:spLocks noGrp="1"/>
          </p:cNvSpPr>
          <p:nvPr>
            <p:ph type="dt" sz="half" idx="10"/>
          </p:nvPr>
        </p:nvSpPr>
        <p:spPr/>
        <p:txBody>
          <a:bodyPr/>
          <a:lstStyle>
            <a:lvl1pPr>
              <a:defRPr/>
            </a:lvl1pPr>
          </a:lstStyle>
          <a:p>
            <a:pPr>
              <a:defRPr/>
            </a:pPr>
            <a:fld id="{F85E6188-CC8A-41E0-B8D8-D8A3B9AEFF57}" type="datetimeFigureOut">
              <a:rPr lang="en-US" altLang="en-US"/>
              <a:pPr>
                <a:defRPr/>
              </a:pPr>
              <a:t>3/30/2023</a:t>
            </a:fld>
            <a:endParaRPr lang="en-GB" altLang="en-US"/>
          </a:p>
        </p:txBody>
      </p:sp>
      <p:sp>
        <p:nvSpPr>
          <p:cNvPr id="5" name="Footer Placeholder 4">
            <a:extLst>
              <a:ext uri="{FF2B5EF4-FFF2-40B4-BE49-F238E27FC236}">
                <a16:creationId xmlns:a16="http://schemas.microsoft.com/office/drawing/2014/main" id="{468F6B6A-1122-4C25-A663-7DB8FA8EE42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DD17EE8-33F1-425F-B8F3-CDEC5F8D42FA}"/>
              </a:ext>
            </a:extLst>
          </p:cNvPr>
          <p:cNvSpPr>
            <a:spLocks noGrp="1"/>
          </p:cNvSpPr>
          <p:nvPr>
            <p:ph type="sldNum" sz="quarter" idx="12"/>
          </p:nvPr>
        </p:nvSpPr>
        <p:spPr/>
        <p:txBody>
          <a:bodyPr/>
          <a:lstStyle>
            <a:lvl1pPr>
              <a:defRPr/>
            </a:lvl1pPr>
          </a:lstStyle>
          <a:p>
            <a:pPr>
              <a:defRPr/>
            </a:pPr>
            <a:fld id="{3EAC0852-9E0F-4523-9E95-7A9F5F4B3ABA}" type="slidenum">
              <a:rPr lang="en-GB" altLang="en-US"/>
              <a:pPr>
                <a:defRPr/>
              </a:pPr>
              <a:t>‹#›</a:t>
            </a:fld>
            <a:endParaRPr lang="en-GB" altLang="en-US"/>
          </a:p>
        </p:txBody>
      </p:sp>
    </p:spTree>
    <p:extLst>
      <p:ext uri="{BB962C8B-B14F-4D97-AF65-F5344CB8AC3E}">
        <p14:creationId xmlns:p14="http://schemas.microsoft.com/office/powerpoint/2010/main" val="2858634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B57F9375-75B8-4303-A14C-2D0F01592BF2}"/>
              </a:ext>
            </a:extLst>
          </p:cNvPr>
          <p:cNvSpPr>
            <a:spLocks noGrp="1"/>
          </p:cNvSpPr>
          <p:nvPr>
            <p:ph type="dt" sz="half" idx="10"/>
          </p:nvPr>
        </p:nvSpPr>
        <p:spPr/>
        <p:txBody>
          <a:bodyPr/>
          <a:lstStyle>
            <a:lvl1pPr>
              <a:defRPr/>
            </a:lvl1pPr>
          </a:lstStyle>
          <a:p>
            <a:pPr>
              <a:defRPr/>
            </a:pPr>
            <a:fld id="{4BDF0D53-BF58-4149-A135-DAC199B34A12}" type="datetimeFigureOut">
              <a:rPr lang="en-US" altLang="en-US"/>
              <a:pPr>
                <a:defRPr/>
              </a:pPr>
              <a:t>3/30/2023</a:t>
            </a:fld>
            <a:endParaRPr lang="en-GB" altLang="en-US"/>
          </a:p>
        </p:txBody>
      </p:sp>
      <p:sp>
        <p:nvSpPr>
          <p:cNvPr id="6" name="Footer Placeholder 4">
            <a:extLst>
              <a:ext uri="{FF2B5EF4-FFF2-40B4-BE49-F238E27FC236}">
                <a16:creationId xmlns:a16="http://schemas.microsoft.com/office/drawing/2014/main" id="{AAD40A20-9248-48A2-8480-5418F1C3E91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ED796FAC-14AB-4DD9-AC66-703C578F0AB3}"/>
              </a:ext>
            </a:extLst>
          </p:cNvPr>
          <p:cNvSpPr>
            <a:spLocks noGrp="1"/>
          </p:cNvSpPr>
          <p:nvPr>
            <p:ph type="sldNum" sz="quarter" idx="12"/>
          </p:nvPr>
        </p:nvSpPr>
        <p:spPr/>
        <p:txBody>
          <a:bodyPr/>
          <a:lstStyle>
            <a:lvl1pPr>
              <a:defRPr/>
            </a:lvl1pPr>
          </a:lstStyle>
          <a:p>
            <a:pPr>
              <a:defRPr/>
            </a:pPr>
            <a:fld id="{A44E83E3-2B0B-471B-AA53-0E1712DD770F}" type="slidenum">
              <a:rPr lang="en-GB" altLang="en-US"/>
              <a:pPr>
                <a:defRPr/>
              </a:pPr>
              <a:t>‹#›</a:t>
            </a:fld>
            <a:endParaRPr lang="en-GB" altLang="en-US"/>
          </a:p>
        </p:txBody>
      </p:sp>
    </p:spTree>
    <p:extLst>
      <p:ext uri="{BB962C8B-B14F-4D97-AF65-F5344CB8AC3E}">
        <p14:creationId xmlns:p14="http://schemas.microsoft.com/office/powerpoint/2010/main" val="1973220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108A1AA1-F444-443B-AAAC-C7DBAA1F281D}"/>
              </a:ext>
            </a:extLst>
          </p:cNvPr>
          <p:cNvSpPr>
            <a:spLocks noGrp="1"/>
          </p:cNvSpPr>
          <p:nvPr>
            <p:ph type="dt" sz="half" idx="10"/>
          </p:nvPr>
        </p:nvSpPr>
        <p:spPr/>
        <p:txBody>
          <a:bodyPr/>
          <a:lstStyle>
            <a:lvl1pPr>
              <a:defRPr/>
            </a:lvl1pPr>
          </a:lstStyle>
          <a:p>
            <a:pPr>
              <a:defRPr/>
            </a:pPr>
            <a:fld id="{180CAA12-F33B-442A-B39C-726ABBBB057C}" type="datetimeFigureOut">
              <a:rPr lang="en-US" altLang="en-US"/>
              <a:pPr>
                <a:defRPr/>
              </a:pPr>
              <a:t>3/30/2023</a:t>
            </a:fld>
            <a:endParaRPr lang="en-GB" altLang="en-US"/>
          </a:p>
        </p:txBody>
      </p:sp>
      <p:sp>
        <p:nvSpPr>
          <p:cNvPr id="8" name="Footer Placeholder 4">
            <a:extLst>
              <a:ext uri="{FF2B5EF4-FFF2-40B4-BE49-F238E27FC236}">
                <a16:creationId xmlns:a16="http://schemas.microsoft.com/office/drawing/2014/main" id="{3B0FD273-B88B-4AC4-AE53-B9D7260BF1A7}"/>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7C0F1D32-2CE7-4CE1-8C99-F144324A214D}"/>
              </a:ext>
            </a:extLst>
          </p:cNvPr>
          <p:cNvSpPr>
            <a:spLocks noGrp="1"/>
          </p:cNvSpPr>
          <p:nvPr>
            <p:ph type="sldNum" sz="quarter" idx="12"/>
          </p:nvPr>
        </p:nvSpPr>
        <p:spPr/>
        <p:txBody>
          <a:bodyPr/>
          <a:lstStyle>
            <a:lvl1pPr>
              <a:defRPr/>
            </a:lvl1pPr>
          </a:lstStyle>
          <a:p>
            <a:pPr>
              <a:defRPr/>
            </a:pPr>
            <a:fld id="{65078195-9615-483C-968D-886E01F6DB01}" type="slidenum">
              <a:rPr lang="en-GB" altLang="en-US"/>
              <a:pPr>
                <a:defRPr/>
              </a:pPr>
              <a:t>‹#›</a:t>
            </a:fld>
            <a:endParaRPr lang="en-GB" altLang="en-US"/>
          </a:p>
        </p:txBody>
      </p:sp>
    </p:spTree>
    <p:extLst>
      <p:ext uri="{BB962C8B-B14F-4D97-AF65-F5344CB8AC3E}">
        <p14:creationId xmlns:p14="http://schemas.microsoft.com/office/powerpoint/2010/main" val="217548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63A7BAC2-4F1F-46B8-8FB2-3D332F7D38F4}"/>
              </a:ext>
            </a:extLst>
          </p:cNvPr>
          <p:cNvSpPr>
            <a:spLocks noGrp="1"/>
          </p:cNvSpPr>
          <p:nvPr>
            <p:ph type="dt" sz="half" idx="10"/>
          </p:nvPr>
        </p:nvSpPr>
        <p:spPr/>
        <p:txBody>
          <a:bodyPr/>
          <a:lstStyle>
            <a:lvl1pPr>
              <a:defRPr/>
            </a:lvl1pPr>
          </a:lstStyle>
          <a:p>
            <a:pPr>
              <a:defRPr/>
            </a:pPr>
            <a:fld id="{7FB9424C-4D3E-4E1F-AB14-BB17681F8BC3}" type="datetimeFigureOut">
              <a:rPr lang="en-US" altLang="en-US"/>
              <a:pPr>
                <a:defRPr/>
              </a:pPr>
              <a:t>3/30/2023</a:t>
            </a:fld>
            <a:endParaRPr lang="en-GB" altLang="en-US"/>
          </a:p>
        </p:txBody>
      </p:sp>
      <p:sp>
        <p:nvSpPr>
          <p:cNvPr id="4" name="Footer Placeholder 4">
            <a:extLst>
              <a:ext uri="{FF2B5EF4-FFF2-40B4-BE49-F238E27FC236}">
                <a16:creationId xmlns:a16="http://schemas.microsoft.com/office/drawing/2014/main" id="{EFBC3367-98D9-4F85-A5E1-48034056BB0A}"/>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18C54F68-B498-4B47-A29A-16051708CEAC}"/>
              </a:ext>
            </a:extLst>
          </p:cNvPr>
          <p:cNvSpPr>
            <a:spLocks noGrp="1"/>
          </p:cNvSpPr>
          <p:nvPr>
            <p:ph type="sldNum" sz="quarter" idx="12"/>
          </p:nvPr>
        </p:nvSpPr>
        <p:spPr/>
        <p:txBody>
          <a:bodyPr/>
          <a:lstStyle>
            <a:lvl1pPr>
              <a:defRPr/>
            </a:lvl1pPr>
          </a:lstStyle>
          <a:p>
            <a:pPr>
              <a:defRPr/>
            </a:pPr>
            <a:fld id="{024DE5E0-2193-43DE-A6D9-63B176C972E5}" type="slidenum">
              <a:rPr lang="en-GB" altLang="en-US"/>
              <a:pPr>
                <a:defRPr/>
              </a:pPr>
              <a:t>‹#›</a:t>
            </a:fld>
            <a:endParaRPr lang="en-GB" altLang="en-US"/>
          </a:p>
        </p:txBody>
      </p:sp>
    </p:spTree>
    <p:extLst>
      <p:ext uri="{BB962C8B-B14F-4D97-AF65-F5344CB8AC3E}">
        <p14:creationId xmlns:p14="http://schemas.microsoft.com/office/powerpoint/2010/main" val="23636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30DAFC0-946F-4B49-BA18-27BE831A3F8B}"/>
              </a:ext>
            </a:extLst>
          </p:cNvPr>
          <p:cNvSpPr>
            <a:spLocks noGrp="1"/>
          </p:cNvSpPr>
          <p:nvPr>
            <p:ph type="dt" sz="half" idx="10"/>
          </p:nvPr>
        </p:nvSpPr>
        <p:spPr/>
        <p:txBody>
          <a:bodyPr/>
          <a:lstStyle>
            <a:lvl1pPr>
              <a:defRPr/>
            </a:lvl1pPr>
          </a:lstStyle>
          <a:p>
            <a:pPr>
              <a:defRPr/>
            </a:pPr>
            <a:fld id="{B8FAE13C-6532-4C37-AA87-9427A917A12B}" type="datetimeFigureOut">
              <a:rPr lang="en-US" altLang="en-US"/>
              <a:pPr>
                <a:defRPr/>
              </a:pPr>
              <a:t>3/30/2023</a:t>
            </a:fld>
            <a:endParaRPr lang="en-GB" altLang="en-US"/>
          </a:p>
        </p:txBody>
      </p:sp>
      <p:sp>
        <p:nvSpPr>
          <p:cNvPr id="3" name="Footer Placeholder 4">
            <a:extLst>
              <a:ext uri="{FF2B5EF4-FFF2-40B4-BE49-F238E27FC236}">
                <a16:creationId xmlns:a16="http://schemas.microsoft.com/office/drawing/2014/main" id="{09D58F98-06E4-4F7E-9156-B6F6267C037C}"/>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0D65599F-6506-4C0B-BADD-6391432CB792}"/>
              </a:ext>
            </a:extLst>
          </p:cNvPr>
          <p:cNvSpPr>
            <a:spLocks noGrp="1"/>
          </p:cNvSpPr>
          <p:nvPr>
            <p:ph type="sldNum" sz="quarter" idx="12"/>
          </p:nvPr>
        </p:nvSpPr>
        <p:spPr/>
        <p:txBody>
          <a:bodyPr/>
          <a:lstStyle>
            <a:lvl1pPr>
              <a:defRPr/>
            </a:lvl1pPr>
          </a:lstStyle>
          <a:p>
            <a:pPr>
              <a:defRPr/>
            </a:pPr>
            <a:fld id="{430756CD-701E-4BB3-94E1-5FA8C675E699}" type="slidenum">
              <a:rPr lang="en-GB" altLang="en-US"/>
              <a:pPr>
                <a:defRPr/>
              </a:pPr>
              <a:t>‹#›</a:t>
            </a:fld>
            <a:endParaRPr lang="en-GB" altLang="en-US"/>
          </a:p>
        </p:txBody>
      </p:sp>
    </p:spTree>
    <p:extLst>
      <p:ext uri="{BB962C8B-B14F-4D97-AF65-F5344CB8AC3E}">
        <p14:creationId xmlns:p14="http://schemas.microsoft.com/office/powerpoint/2010/main" val="2732025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9DF9F42-2862-4E5B-ADFF-8CD4A6AD04B2}"/>
              </a:ext>
            </a:extLst>
          </p:cNvPr>
          <p:cNvSpPr>
            <a:spLocks noGrp="1"/>
          </p:cNvSpPr>
          <p:nvPr>
            <p:ph type="dt" sz="half" idx="10"/>
          </p:nvPr>
        </p:nvSpPr>
        <p:spPr/>
        <p:txBody>
          <a:bodyPr/>
          <a:lstStyle>
            <a:lvl1pPr>
              <a:defRPr/>
            </a:lvl1pPr>
          </a:lstStyle>
          <a:p>
            <a:pPr>
              <a:defRPr/>
            </a:pPr>
            <a:fld id="{019A86B6-48ED-4600-8CDE-E12C77531997}" type="datetimeFigureOut">
              <a:rPr lang="en-US" altLang="en-US"/>
              <a:pPr>
                <a:defRPr/>
              </a:pPr>
              <a:t>3/30/2023</a:t>
            </a:fld>
            <a:endParaRPr lang="en-GB" altLang="en-US"/>
          </a:p>
        </p:txBody>
      </p:sp>
      <p:sp>
        <p:nvSpPr>
          <p:cNvPr id="6" name="Footer Placeholder 4">
            <a:extLst>
              <a:ext uri="{FF2B5EF4-FFF2-40B4-BE49-F238E27FC236}">
                <a16:creationId xmlns:a16="http://schemas.microsoft.com/office/drawing/2014/main" id="{36AD7FAD-6892-448D-B358-24E9D8386CA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36CD166-F4E2-412D-B0E3-39A690675B30}"/>
              </a:ext>
            </a:extLst>
          </p:cNvPr>
          <p:cNvSpPr>
            <a:spLocks noGrp="1"/>
          </p:cNvSpPr>
          <p:nvPr>
            <p:ph type="sldNum" sz="quarter" idx="12"/>
          </p:nvPr>
        </p:nvSpPr>
        <p:spPr/>
        <p:txBody>
          <a:bodyPr/>
          <a:lstStyle>
            <a:lvl1pPr>
              <a:defRPr/>
            </a:lvl1pPr>
          </a:lstStyle>
          <a:p>
            <a:pPr>
              <a:defRPr/>
            </a:pPr>
            <a:fld id="{2ADE0C8A-C2C6-4BD8-B680-A1890D41DDE0}" type="slidenum">
              <a:rPr lang="en-GB" altLang="en-US"/>
              <a:pPr>
                <a:defRPr/>
              </a:pPr>
              <a:t>‹#›</a:t>
            </a:fld>
            <a:endParaRPr lang="en-GB" altLang="en-US"/>
          </a:p>
        </p:txBody>
      </p:sp>
    </p:spTree>
    <p:extLst>
      <p:ext uri="{BB962C8B-B14F-4D97-AF65-F5344CB8AC3E}">
        <p14:creationId xmlns:p14="http://schemas.microsoft.com/office/powerpoint/2010/main" val="402688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E7404EA-2D44-4927-B35C-D6C249564639}"/>
              </a:ext>
            </a:extLst>
          </p:cNvPr>
          <p:cNvSpPr>
            <a:spLocks noGrp="1"/>
          </p:cNvSpPr>
          <p:nvPr>
            <p:ph type="dt" sz="half" idx="10"/>
          </p:nvPr>
        </p:nvSpPr>
        <p:spPr/>
        <p:txBody>
          <a:bodyPr/>
          <a:lstStyle>
            <a:lvl1pPr>
              <a:defRPr/>
            </a:lvl1pPr>
          </a:lstStyle>
          <a:p>
            <a:fld id="{8A9C9CDA-0276-46AD-9ACE-3907DBCE8DC7}" type="datetimeFigureOut">
              <a:rPr lang="en-US" altLang="en-US"/>
              <a:pPr/>
              <a:t>3/30/2023</a:t>
            </a:fld>
            <a:endParaRPr lang="en-US" altLang="en-US"/>
          </a:p>
        </p:txBody>
      </p:sp>
      <p:sp>
        <p:nvSpPr>
          <p:cNvPr id="5" name="Footer Placeholder 4">
            <a:extLst>
              <a:ext uri="{FF2B5EF4-FFF2-40B4-BE49-F238E27FC236}">
                <a16:creationId xmlns:a16="http://schemas.microsoft.com/office/drawing/2014/main" id="{6E281236-DA7D-40D8-9BE4-E9F87A3D60A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9477744-65EB-4FE5-866B-AF6186D712CC}"/>
              </a:ext>
            </a:extLst>
          </p:cNvPr>
          <p:cNvSpPr>
            <a:spLocks noGrp="1"/>
          </p:cNvSpPr>
          <p:nvPr>
            <p:ph type="sldNum" sz="quarter" idx="12"/>
          </p:nvPr>
        </p:nvSpPr>
        <p:spPr/>
        <p:txBody>
          <a:bodyPr/>
          <a:lstStyle>
            <a:lvl1pPr>
              <a:defRPr/>
            </a:lvl1pPr>
          </a:lstStyle>
          <a:p>
            <a:fld id="{1848EB6C-5CB0-4B23-B379-FFC977371819}" type="slidenum">
              <a:rPr lang="en-US" altLang="en-US"/>
              <a:pPr/>
              <a:t>‹#›</a:t>
            </a:fld>
            <a:endParaRPr lang="en-US" altLang="en-US"/>
          </a:p>
        </p:txBody>
      </p:sp>
    </p:spTree>
    <p:extLst>
      <p:ext uri="{BB962C8B-B14F-4D97-AF65-F5344CB8AC3E}">
        <p14:creationId xmlns:p14="http://schemas.microsoft.com/office/powerpoint/2010/main" val="384266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3902A87-6C9A-4A29-8EF6-38B27239A356}"/>
              </a:ext>
            </a:extLst>
          </p:cNvPr>
          <p:cNvSpPr>
            <a:spLocks noGrp="1"/>
          </p:cNvSpPr>
          <p:nvPr>
            <p:ph type="dt" sz="half" idx="10"/>
          </p:nvPr>
        </p:nvSpPr>
        <p:spPr/>
        <p:txBody>
          <a:bodyPr/>
          <a:lstStyle>
            <a:lvl1pPr>
              <a:defRPr/>
            </a:lvl1pPr>
          </a:lstStyle>
          <a:p>
            <a:pPr>
              <a:defRPr/>
            </a:pPr>
            <a:fld id="{340C8F64-2A62-4C24-AD11-BD7A1998A2EF}" type="datetimeFigureOut">
              <a:rPr lang="en-US" altLang="en-US"/>
              <a:pPr>
                <a:defRPr/>
              </a:pPr>
              <a:t>3/30/2023</a:t>
            </a:fld>
            <a:endParaRPr lang="en-GB" altLang="en-US"/>
          </a:p>
        </p:txBody>
      </p:sp>
      <p:sp>
        <p:nvSpPr>
          <p:cNvPr id="6" name="Footer Placeholder 4">
            <a:extLst>
              <a:ext uri="{FF2B5EF4-FFF2-40B4-BE49-F238E27FC236}">
                <a16:creationId xmlns:a16="http://schemas.microsoft.com/office/drawing/2014/main" id="{CE252C37-A3AA-464B-B213-A89414B0A49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9AAD2138-A961-42A1-83D8-CD4012569F40}"/>
              </a:ext>
            </a:extLst>
          </p:cNvPr>
          <p:cNvSpPr>
            <a:spLocks noGrp="1"/>
          </p:cNvSpPr>
          <p:nvPr>
            <p:ph type="sldNum" sz="quarter" idx="12"/>
          </p:nvPr>
        </p:nvSpPr>
        <p:spPr/>
        <p:txBody>
          <a:bodyPr/>
          <a:lstStyle>
            <a:lvl1pPr>
              <a:defRPr/>
            </a:lvl1pPr>
          </a:lstStyle>
          <a:p>
            <a:pPr>
              <a:defRPr/>
            </a:pPr>
            <a:fld id="{DDA33D8C-00EC-4D53-865C-3D1EB3539358}" type="slidenum">
              <a:rPr lang="en-GB" altLang="en-US"/>
              <a:pPr>
                <a:defRPr/>
              </a:pPr>
              <a:t>‹#›</a:t>
            </a:fld>
            <a:endParaRPr lang="en-GB" altLang="en-US"/>
          </a:p>
        </p:txBody>
      </p:sp>
    </p:spTree>
    <p:extLst>
      <p:ext uri="{BB962C8B-B14F-4D97-AF65-F5344CB8AC3E}">
        <p14:creationId xmlns:p14="http://schemas.microsoft.com/office/powerpoint/2010/main" val="1067737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548F79-16B1-4CA5-8128-B806EA460715}"/>
              </a:ext>
            </a:extLst>
          </p:cNvPr>
          <p:cNvSpPr>
            <a:spLocks noGrp="1"/>
          </p:cNvSpPr>
          <p:nvPr>
            <p:ph type="dt" sz="half" idx="10"/>
          </p:nvPr>
        </p:nvSpPr>
        <p:spPr/>
        <p:txBody>
          <a:bodyPr/>
          <a:lstStyle>
            <a:lvl1pPr>
              <a:defRPr/>
            </a:lvl1pPr>
          </a:lstStyle>
          <a:p>
            <a:pPr>
              <a:defRPr/>
            </a:pPr>
            <a:fld id="{6FC5ED6D-ACD0-44AD-94EB-1CF1B522423E}" type="datetimeFigureOut">
              <a:rPr lang="en-US" altLang="en-US"/>
              <a:pPr>
                <a:defRPr/>
              </a:pPr>
              <a:t>3/30/2023</a:t>
            </a:fld>
            <a:endParaRPr lang="en-GB" altLang="en-US"/>
          </a:p>
        </p:txBody>
      </p:sp>
      <p:sp>
        <p:nvSpPr>
          <p:cNvPr id="5" name="Footer Placeholder 4">
            <a:extLst>
              <a:ext uri="{FF2B5EF4-FFF2-40B4-BE49-F238E27FC236}">
                <a16:creationId xmlns:a16="http://schemas.microsoft.com/office/drawing/2014/main" id="{EFA62433-1A67-4CDC-A7AC-21401E9F775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0924ACB-34DF-4A8B-8BED-4FD2EC522D58}"/>
              </a:ext>
            </a:extLst>
          </p:cNvPr>
          <p:cNvSpPr>
            <a:spLocks noGrp="1"/>
          </p:cNvSpPr>
          <p:nvPr>
            <p:ph type="sldNum" sz="quarter" idx="12"/>
          </p:nvPr>
        </p:nvSpPr>
        <p:spPr/>
        <p:txBody>
          <a:bodyPr/>
          <a:lstStyle>
            <a:lvl1pPr>
              <a:defRPr/>
            </a:lvl1pPr>
          </a:lstStyle>
          <a:p>
            <a:pPr>
              <a:defRPr/>
            </a:pPr>
            <a:fld id="{FF5ECD6D-62C1-420D-8448-B0050A0926B9}" type="slidenum">
              <a:rPr lang="en-GB" altLang="en-US"/>
              <a:pPr>
                <a:defRPr/>
              </a:pPr>
              <a:t>‹#›</a:t>
            </a:fld>
            <a:endParaRPr lang="en-GB" altLang="en-US"/>
          </a:p>
        </p:txBody>
      </p:sp>
    </p:spTree>
    <p:extLst>
      <p:ext uri="{BB962C8B-B14F-4D97-AF65-F5344CB8AC3E}">
        <p14:creationId xmlns:p14="http://schemas.microsoft.com/office/powerpoint/2010/main" val="3409592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6F01B8-7EEA-4F09-BB90-C0AA545F5084}"/>
              </a:ext>
            </a:extLst>
          </p:cNvPr>
          <p:cNvSpPr>
            <a:spLocks noGrp="1"/>
          </p:cNvSpPr>
          <p:nvPr>
            <p:ph type="dt" sz="half" idx="10"/>
          </p:nvPr>
        </p:nvSpPr>
        <p:spPr/>
        <p:txBody>
          <a:bodyPr/>
          <a:lstStyle>
            <a:lvl1pPr>
              <a:defRPr/>
            </a:lvl1pPr>
          </a:lstStyle>
          <a:p>
            <a:pPr>
              <a:defRPr/>
            </a:pPr>
            <a:fld id="{70F9578E-583D-4CAE-8718-F0A17418F169}" type="datetimeFigureOut">
              <a:rPr lang="en-US" altLang="en-US"/>
              <a:pPr>
                <a:defRPr/>
              </a:pPr>
              <a:t>3/30/2023</a:t>
            </a:fld>
            <a:endParaRPr lang="en-GB" altLang="en-US"/>
          </a:p>
        </p:txBody>
      </p:sp>
      <p:sp>
        <p:nvSpPr>
          <p:cNvPr id="5" name="Footer Placeholder 4">
            <a:extLst>
              <a:ext uri="{FF2B5EF4-FFF2-40B4-BE49-F238E27FC236}">
                <a16:creationId xmlns:a16="http://schemas.microsoft.com/office/drawing/2014/main" id="{0142F89B-EE17-4A20-AC7D-129735A419C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1CBD92D-B177-4CA0-841B-735142080AD3}"/>
              </a:ext>
            </a:extLst>
          </p:cNvPr>
          <p:cNvSpPr>
            <a:spLocks noGrp="1"/>
          </p:cNvSpPr>
          <p:nvPr>
            <p:ph type="sldNum" sz="quarter" idx="12"/>
          </p:nvPr>
        </p:nvSpPr>
        <p:spPr/>
        <p:txBody>
          <a:bodyPr/>
          <a:lstStyle>
            <a:lvl1pPr>
              <a:defRPr/>
            </a:lvl1pPr>
          </a:lstStyle>
          <a:p>
            <a:pPr>
              <a:defRPr/>
            </a:pPr>
            <a:fld id="{9D21B8D4-FB3C-449D-9C97-6B5672F31C95}" type="slidenum">
              <a:rPr lang="en-GB" altLang="en-US"/>
              <a:pPr>
                <a:defRPr/>
              </a:pPr>
              <a:t>‹#›</a:t>
            </a:fld>
            <a:endParaRPr lang="en-GB" altLang="en-US"/>
          </a:p>
        </p:txBody>
      </p:sp>
    </p:spTree>
    <p:extLst>
      <p:ext uri="{BB962C8B-B14F-4D97-AF65-F5344CB8AC3E}">
        <p14:creationId xmlns:p14="http://schemas.microsoft.com/office/powerpoint/2010/main" val="2630727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104728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145441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78174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59905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3/30/2023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33822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3/30/2023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526143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3/30/2023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416799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49E33A4-4761-4586-92E5-78F857BBB1F3}"/>
              </a:ext>
            </a:extLst>
          </p:cNvPr>
          <p:cNvSpPr>
            <a:spLocks noGrp="1"/>
          </p:cNvSpPr>
          <p:nvPr>
            <p:ph type="dt" sz="half" idx="10"/>
          </p:nvPr>
        </p:nvSpPr>
        <p:spPr/>
        <p:txBody>
          <a:bodyPr/>
          <a:lstStyle>
            <a:lvl1pPr>
              <a:defRPr/>
            </a:lvl1pPr>
          </a:lstStyle>
          <a:p>
            <a:fld id="{6D7059CB-8594-477B-B272-F5656126F306}" type="datetimeFigureOut">
              <a:rPr lang="en-US" altLang="en-US"/>
              <a:pPr/>
              <a:t>3/30/2023</a:t>
            </a:fld>
            <a:endParaRPr lang="en-US" altLang="en-US"/>
          </a:p>
        </p:txBody>
      </p:sp>
      <p:sp>
        <p:nvSpPr>
          <p:cNvPr id="5" name="Footer Placeholder 4">
            <a:extLst>
              <a:ext uri="{FF2B5EF4-FFF2-40B4-BE49-F238E27FC236}">
                <a16:creationId xmlns:a16="http://schemas.microsoft.com/office/drawing/2014/main" id="{2DA9E1DB-5097-483C-8C32-C63AACB2634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6202B2F-281F-4725-8470-E0ED75C5A398}"/>
              </a:ext>
            </a:extLst>
          </p:cNvPr>
          <p:cNvSpPr>
            <a:spLocks noGrp="1"/>
          </p:cNvSpPr>
          <p:nvPr>
            <p:ph type="sldNum" sz="quarter" idx="12"/>
          </p:nvPr>
        </p:nvSpPr>
        <p:spPr/>
        <p:txBody>
          <a:bodyPr/>
          <a:lstStyle>
            <a:lvl1pPr>
              <a:defRPr/>
            </a:lvl1pPr>
          </a:lstStyle>
          <a:p>
            <a:fld id="{B37CA439-CD42-4122-98FF-1C30E6674086}" type="slidenum">
              <a:rPr lang="en-US" altLang="en-US"/>
              <a:pPr/>
              <a:t>‹#›</a:t>
            </a:fld>
            <a:endParaRPr lang="en-US" altLang="en-US"/>
          </a:p>
        </p:txBody>
      </p:sp>
    </p:spTree>
    <p:extLst>
      <p:ext uri="{BB962C8B-B14F-4D97-AF65-F5344CB8AC3E}">
        <p14:creationId xmlns:p14="http://schemas.microsoft.com/office/powerpoint/2010/main" val="4253899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9129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058352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16952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847841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AE3E22F1-C56B-4EA0-B2B7-CFE88F407974}"/>
              </a:ext>
            </a:extLst>
          </p:cNvPr>
          <p:cNvSpPr>
            <a:spLocks noGrp="1"/>
          </p:cNvSpPr>
          <p:nvPr>
            <p:ph type="dt" sz="half" idx="10"/>
          </p:nvPr>
        </p:nvSpPr>
        <p:spPr/>
        <p:txBody>
          <a:bodyPr/>
          <a:lstStyle>
            <a:lvl1pPr>
              <a:defRPr/>
            </a:lvl1pPr>
          </a:lstStyle>
          <a:p>
            <a:fld id="{6B39FA61-73DF-4B10-91B5-F9CF27A799EA}" type="datetimeFigureOut">
              <a:rPr lang="en-US" altLang="en-US"/>
              <a:pPr/>
              <a:t>3/30/2023</a:t>
            </a:fld>
            <a:endParaRPr lang="en-US" altLang="en-US"/>
          </a:p>
        </p:txBody>
      </p:sp>
      <p:sp>
        <p:nvSpPr>
          <p:cNvPr id="6" name="Footer Placeholder 4">
            <a:extLst>
              <a:ext uri="{FF2B5EF4-FFF2-40B4-BE49-F238E27FC236}">
                <a16:creationId xmlns:a16="http://schemas.microsoft.com/office/drawing/2014/main" id="{AA6D0B42-4383-4096-A0C6-F3E145211C2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4EF3EA0-CC87-43C4-8372-C088EFB685D4}"/>
              </a:ext>
            </a:extLst>
          </p:cNvPr>
          <p:cNvSpPr>
            <a:spLocks noGrp="1"/>
          </p:cNvSpPr>
          <p:nvPr>
            <p:ph type="sldNum" sz="quarter" idx="12"/>
          </p:nvPr>
        </p:nvSpPr>
        <p:spPr/>
        <p:txBody>
          <a:bodyPr/>
          <a:lstStyle>
            <a:lvl1pPr>
              <a:defRPr/>
            </a:lvl1pPr>
          </a:lstStyle>
          <a:p>
            <a:fld id="{AE7A3D6E-7D21-4E1B-B84D-27BB8706C4CE}" type="slidenum">
              <a:rPr lang="en-US" altLang="en-US"/>
              <a:pPr/>
              <a:t>‹#›</a:t>
            </a:fld>
            <a:endParaRPr lang="en-US" altLang="en-US"/>
          </a:p>
        </p:txBody>
      </p:sp>
    </p:spTree>
    <p:extLst>
      <p:ext uri="{BB962C8B-B14F-4D97-AF65-F5344CB8AC3E}">
        <p14:creationId xmlns:p14="http://schemas.microsoft.com/office/powerpoint/2010/main" val="625516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31DB1823-33C1-446A-8E64-72E1C70DEC0D}"/>
              </a:ext>
            </a:extLst>
          </p:cNvPr>
          <p:cNvSpPr>
            <a:spLocks noGrp="1"/>
          </p:cNvSpPr>
          <p:nvPr>
            <p:ph type="dt" sz="half" idx="10"/>
          </p:nvPr>
        </p:nvSpPr>
        <p:spPr/>
        <p:txBody>
          <a:bodyPr/>
          <a:lstStyle>
            <a:lvl1pPr>
              <a:defRPr/>
            </a:lvl1pPr>
          </a:lstStyle>
          <a:p>
            <a:fld id="{53D92143-FDC6-4D65-A85D-3CBF5170B06E}" type="datetimeFigureOut">
              <a:rPr lang="en-US" altLang="en-US"/>
              <a:pPr/>
              <a:t>3/30/2023</a:t>
            </a:fld>
            <a:endParaRPr lang="en-US" altLang="en-US"/>
          </a:p>
        </p:txBody>
      </p:sp>
      <p:sp>
        <p:nvSpPr>
          <p:cNvPr id="8" name="Footer Placeholder 4">
            <a:extLst>
              <a:ext uri="{FF2B5EF4-FFF2-40B4-BE49-F238E27FC236}">
                <a16:creationId xmlns:a16="http://schemas.microsoft.com/office/drawing/2014/main" id="{3F1AA52D-0379-49BA-AFCE-AA773605C2E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2345C8A-6582-4E52-9861-74EEF4E46366}"/>
              </a:ext>
            </a:extLst>
          </p:cNvPr>
          <p:cNvSpPr>
            <a:spLocks noGrp="1"/>
          </p:cNvSpPr>
          <p:nvPr>
            <p:ph type="sldNum" sz="quarter" idx="12"/>
          </p:nvPr>
        </p:nvSpPr>
        <p:spPr/>
        <p:txBody>
          <a:bodyPr/>
          <a:lstStyle>
            <a:lvl1pPr>
              <a:defRPr/>
            </a:lvl1pPr>
          </a:lstStyle>
          <a:p>
            <a:fld id="{944744A7-2964-4A10-A5D5-6F312EE29DB6}" type="slidenum">
              <a:rPr lang="en-US" altLang="en-US"/>
              <a:pPr/>
              <a:t>‹#›</a:t>
            </a:fld>
            <a:endParaRPr lang="en-US" altLang="en-US"/>
          </a:p>
        </p:txBody>
      </p:sp>
    </p:spTree>
    <p:extLst>
      <p:ext uri="{BB962C8B-B14F-4D97-AF65-F5344CB8AC3E}">
        <p14:creationId xmlns:p14="http://schemas.microsoft.com/office/powerpoint/2010/main" val="343927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A4894D92-8838-4CD6-9952-32492403C34D}"/>
              </a:ext>
            </a:extLst>
          </p:cNvPr>
          <p:cNvSpPr>
            <a:spLocks noGrp="1"/>
          </p:cNvSpPr>
          <p:nvPr>
            <p:ph type="dt" sz="half" idx="10"/>
          </p:nvPr>
        </p:nvSpPr>
        <p:spPr/>
        <p:txBody>
          <a:bodyPr/>
          <a:lstStyle>
            <a:lvl1pPr>
              <a:defRPr/>
            </a:lvl1pPr>
          </a:lstStyle>
          <a:p>
            <a:fld id="{A9FD34EA-E21F-4024-88F3-12FED55C93A9}" type="datetimeFigureOut">
              <a:rPr lang="en-US" altLang="en-US"/>
              <a:pPr/>
              <a:t>3/30/2023</a:t>
            </a:fld>
            <a:endParaRPr lang="en-US" altLang="en-US"/>
          </a:p>
        </p:txBody>
      </p:sp>
      <p:sp>
        <p:nvSpPr>
          <p:cNvPr id="4" name="Footer Placeholder 4">
            <a:extLst>
              <a:ext uri="{FF2B5EF4-FFF2-40B4-BE49-F238E27FC236}">
                <a16:creationId xmlns:a16="http://schemas.microsoft.com/office/drawing/2014/main" id="{FEEE0C9B-7720-4AB0-9AC9-C470CB8A636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9524E7A-985B-46B8-B891-6AC81D5EAB3E}"/>
              </a:ext>
            </a:extLst>
          </p:cNvPr>
          <p:cNvSpPr>
            <a:spLocks noGrp="1"/>
          </p:cNvSpPr>
          <p:nvPr>
            <p:ph type="sldNum" sz="quarter" idx="12"/>
          </p:nvPr>
        </p:nvSpPr>
        <p:spPr/>
        <p:txBody>
          <a:bodyPr/>
          <a:lstStyle>
            <a:lvl1pPr>
              <a:defRPr/>
            </a:lvl1pPr>
          </a:lstStyle>
          <a:p>
            <a:fld id="{EE269F5F-1A19-4580-A810-85FDA431201E}" type="slidenum">
              <a:rPr lang="en-US" altLang="en-US"/>
              <a:pPr/>
              <a:t>‹#›</a:t>
            </a:fld>
            <a:endParaRPr lang="en-US" altLang="en-US"/>
          </a:p>
        </p:txBody>
      </p:sp>
    </p:spTree>
    <p:extLst>
      <p:ext uri="{BB962C8B-B14F-4D97-AF65-F5344CB8AC3E}">
        <p14:creationId xmlns:p14="http://schemas.microsoft.com/office/powerpoint/2010/main" val="10801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615DB6A-906F-49DD-A19A-61515D808A4C}"/>
              </a:ext>
            </a:extLst>
          </p:cNvPr>
          <p:cNvSpPr>
            <a:spLocks noGrp="1"/>
          </p:cNvSpPr>
          <p:nvPr>
            <p:ph type="dt" sz="half" idx="10"/>
          </p:nvPr>
        </p:nvSpPr>
        <p:spPr/>
        <p:txBody>
          <a:bodyPr/>
          <a:lstStyle>
            <a:lvl1pPr>
              <a:defRPr/>
            </a:lvl1pPr>
          </a:lstStyle>
          <a:p>
            <a:fld id="{3684F0EC-DDA0-4B89-BB35-D275CF99257C}" type="datetimeFigureOut">
              <a:rPr lang="en-US" altLang="en-US"/>
              <a:pPr/>
              <a:t>3/30/2023</a:t>
            </a:fld>
            <a:endParaRPr lang="en-US" altLang="en-US"/>
          </a:p>
        </p:txBody>
      </p:sp>
      <p:sp>
        <p:nvSpPr>
          <p:cNvPr id="3" name="Footer Placeholder 4">
            <a:extLst>
              <a:ext uri="{FF2B5EF4-FFF2-40B4-BE49-F238E27FC236}">
                <a16:creationId xmlns:a16="http://schemas.microsoft.com/office/drawing/2014/main" id="{DE32CE00-3E59-448E-A0BD-16797058210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F07AF8F-9957-4552-88EA-AC4223AF8D53}"/>
              </a:ext>
            </a:extLst>
          </p:cNvPr>
          <p:cNvSpPr>
            <a:spLocks noGrp="1"/>
          </p:cNvSpPr>
          <p:nvPr>
            <p:ph type="sldNum" sz="quarter" idx="12"/>
          </p:nvPr>
        </p:nvSpPr>
        <p:spPr/>
        <p:txBody>
          <a:bodyPr/>
          <a:lstStyle>
            <a:lvl1pPr>
              <a:defRPr/>
            </a:lvl1pPr>
          </a:lstStyle>
          <a:p>
            <a:fld id="{21F19AFE-85C4-466A-950C-0C0E1332BADD}" type="slidenum">
              <a:rPr lang="en-US" altLang="en-US"/>
              <a:pPr/>
              <a:t>‹#›</a:t>
            </a:fld>
            <a:endParaRPr lang="en-US" altLang="en-US"/>
          </a:p>
        </p:txBody>
      </p:sp>
    </p:spTree>
    <p:extLst>
      <p:ext uri="{BB962C8B-B14F-4D97-AF65-F5344CB8AC3E}">
        <p14:creationId xmlns:p14="http://schemas.microsoft.com/office/powerpoint/2010/main" val="3112891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129E0155-71FB-4E76-9F4A-6192F94EA39D}"/>
              </a:ext>
            </a:extLst>
          </p:cNvPr>
          <p:cNvSpPr>
            <a:spLocks noGrp="1"/>
          </p:cNvSpPr>
          <p:nvPr>
            <p:ph type="dt" sz="half" idx="10"/>
          </p:nvPr>
        </p:nvSpPr>
        <p:spPr/>
        <p:txBody>
          <a:bodyPr/>
          <a:lstStyle>
            <a:lvl1pPr>
              <a:defRPr/>
            </a:lvl1pPr>
          </a:lstStyle>
          <a:p>
            <a:fld id="{6146CF68-F29B-4941-91BE-1B7BC91BC67E}" type="datetimeFigureOut">
              <a:rPr lang="en-US" altLang="en-US"/>
              <a:pPr/>
              <a:t>3/30/2023</a:t>
            </a:fld>
            <a:endParaRPr lang="en-US" altLang="en-US"/>
          </a:p>
        </p:txBody>
      </p:sp>
      <p:sp>
        <p:nvSpPr>
          <p:cNvPr id="6" name="Footer Placeholder 4">
            <a:extLst>
              <a:ext uri="{FF2B5EF4-FFF2-40B4-BE49-F238E27FC236}">
                <a16:creationId xmlns:a16="http://schemas.microsoft.com/office/drawing/2014/main" id="{3DB79DBC-471C-4721-AAA4-7E66143CCFA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28776B5-A78F-4DA5-910D-DE5F0893CA68}"/>
              </a:ext>
            </a:extLst>
          </p:cNvPr>
          <p:cNvSpPr>
            <a:spLocks noGrp="1"/>
          </p:cNvSpPr>
          <p:nvPr>
            <p:ph type="sldNum" sz="quarter" idx="12"/>
          </p:nvPr>
        </p:nvSpPr>
        <p:spPr/>
        <p:txBody>
          <a:bodyPr/>
          <a:lstStyle>
            <a:lvl1pPr>
              <a:defRPr/>
            </a:lvl1pPr>
          </a:lstStyle>
          <a:p>
            <a:fld id="{7152E4C0-7C9C-4594-95FC-2C5633F1AE09}" type="slidenum">
              <a:rPr lang="en-US" altLang="en-US"/>
              <a:pPr/>
              <a:t>‹#›</a:t>
            </a:fld>
            <a:endParaRPr lang="en-US" altLang="en-US"/>
          </a:p>
        </p:txBody>
      </p:sp>
    </p:spTree>
    <p:extLst>
      <p:ext uri="{BB962C8B-B14F-4D97-AF65-F5344CB8AC3E}">
        <p14:creationId xmlns:p14="http://schemas.microsoft.com/office/powerpoint/2010/main" val="3703678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80B399D9-529B-4CEC-AF04-EED9EDA01FB6}"/>
              </a:ext>
            </a:extLst>
          </p:cNvPr>
          <p:cNvSpPr>
            <a:spLocks noGrp="1"/>
          </p:cNvSpPr>
          <p:nvPr>
            <p:ph type="dt" sz="half" idx="10"/>
          </p:nvPr>
        </p:nvSpPr>
        <p:spPr/>
        <p:txBody>
          <a:bodyPr/>
          <a:lstStyle>
            <a:lvl1pPr>
              <a:defRPr/>
            </a:lvl1pPr>
          </a:lstStyle>
          <a:p>
            <a:fld id="{3288BE98-5FEC-4DBE-AA67-C7A0BFA57A7D}" type="datetimeFigureOut">
              <a:rPr lang="en-US" altLang="en-US"/>
              <a:pPr/>
              <a:t>3/30/2023</a:t>
            </a:fld>
            <a:endParaRPr lang="en-US" altLang="en-US"/>
          </a:p>
        </p:txBody>
      </p:sp>
      <p:sp>
        <p:nvSpPr>
          <p:cNvPr id="6" name="Footer Placeholder 4">
            <a:extLst>
              <a:ext uri="{FF2B5EF4-FFF2-40B4-BE49-F238E27FC236}">
                <a16:creationId xmlns:a16="http://schemas.microsoft.com/office/drawing/2014/main" id="{ED708918-78C9-492F-9945-1770E5501C7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54DEA92-5FE4-44F3-90D6-21F80CBDA7AB}"/>
              </a:ext>
            </a:extLst>
          </p:cNvPr>
          <p:cNvSpPr>
            <a:spLocks noGrp="1"/>
          </p:cNvSpPr>
          <p:nvPr>
            <p:ph type="sldNum" sz="quarter" idx="12"/>
          </p:nvPr>
        </p:nvSpPr>
        <p:spPr/>
        <p:txBody>
          <a:bodyPr/>
          <a:lstStyle>
            <a:lvl1pPr>
              <a:defRPr/>
            </a:lvl1pPr>
          </a:lstStyle>
          <a:p>
            <a:fld id="{D7D7C5D3-43D3-467F-BB71-99A565437FD9}" type="slidenum">
              <a:rPr lang="en-US" altLang="en-US"/>
              <a:pPr/>
              <a:t>‹#›</a:t>
            </a:fld>
            <a:endParaRPr lang="en-US" altLang="en-US"/>
          </a:p>
        </p:txBody>
      </p:sp>
    </p:spTree>
    <p:extLst>
      <p:ext uri="{BB962C8B-B14F-4D97-AF65-F5344CB8AC3E}">
        <p14:creationId xmlns:p14="http://schemas.microsoft.com/office/powerpoint/2010/main" val="2522755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190137F-C286-4053-9246-EA7F758BA49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E987D0AC-D902-4F1C-BD77-448BD72307D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2DAE3D41-32C8-4D5D-8E31-9B1F3F8EE7BC}"/>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fld id="{07325A1E-EEAB-4081-9D9B-33843A6ACFC4}" type="datetimeFigureOut">
              <a:rPr lang="en-US" altLang="en-US"/>
              <a:pPr/>
              <a:t>3/30/2023</a:t>
            </a:fld>
            <a:endParaRPr lang="en-US" altLang="en-US"/>
          </a:p>
        </p:txBody>
      </p:sp>
      <p:sp>
        <p:nvSpPr>
          <p:cNvPr id="5" name="Footer Placeholder 4">
            <a:extLst>
              <a:ext uri="{FF2B5EF4-FFF2-40B4-BE49-F238E27FC236}">
                <a16:creationId xmlns:a16="http://schemas.microsoft.com/office/drawing/2014/main" id="{00A5DC6F-62B3-4CD3-BE72-452347AFE9D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BAC7EB02-CA6D-4A9F-BAAD-1E734DE2772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C1AF2972-CD88-4E32-93AD-03039D5FD7BE}"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B8DE7FA-B8E7-4F68-BDED-121DFF3F184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a:extLst>
              <a:ext uri="{FF2B5EF4-FFF2-40B4-BE49-F238E27FC236}">
                <a16:creationId xmlns:a16="http://schemas.microsoft.com/office/drawing/2014/main" id="{E3B58940-8E7A-40EC-80AD-2C950FDBE57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FC1C79C3-D3C2-4FC2-9270-EF6A5EAF2397}"/>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CB5B8EDC-D924-4F9E-A680-03A1A4DFBB60}" type="datetimeFigureOut">
              <a:rPr lang="en-US" altLang="en-US"/>
              <a:pPr>
                <a:defRPr/>
              </a:pPr>
              <a:t>3/30/2023</a:t>
            </a:fld>
            <a:endParaRPr lang="en-GB" altLang="en-US"/>
          </a:p>
        </p:txBody>
      </p:sp>
      <p:sp>
        <p:nvSpPr>
          <p:cNvPr id="5" name="Footer Placeholder 4">
            <a:extLst>
              <a:ext uri="{FF2B5EF4-FFF2-40B4-BE49-F238E27FC236}">
                <a16:creationId xmlns:a16="http://schemas.microsoft.com/office/drawing/2014/main" id="{55FDFAF3-D79B-40EE-BF04-6C3387241DF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24B1C990-53CD-4A2E-9AF4-0859CB0E47C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a:defRPr/>
            </a:pPr>
            <a:fld id="{B94929BB-9973-418B-B620-25815ED3AC56}" type="slidenum">
              <a:rPr lang="en-GB" altLang="en-US"/>
              <a:pPr>
                <a:defRPr/>
              </a:pPr>
              <a:t>‹#›</a:t>
            </a:fld>
            <a:endParaRPr lang="en-GB" altLang="en-US"/>
          </a:p>
        </p:txBody>
      </p:sp>
    </p:spTree>
    <p:extLst>
      <p:ext uri="{BB962C8B-B14F-4D97-AF65-F5344CB8AC3E}">
        <p14:creationId xmlns:p14="http://schemas.microsoft.com/office/powerpoint/2010/main" val="246887530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3/30/2023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4079053066"/>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Crown with solid fill">
            <a:extLst>
              <a:ext uri="{FF2B5EF4-FFF2-40B4-BE49-F238E27FC236}">
                <a16:creationId xmlns:a16="http://schemas.microsoft.com/office/drawing/2014/main" id="{D3C0DC2F-FCB2-E72B-9A1F-893FCB03F51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114800" y="2971800"/>
            <a:ext cx="914400" cy="914400"/>
          </a:xfrm>
          <a:prstGeom prst="rect">
            <a:avLst/>
          </a:prstGeom>
        </p:spPr>
      </p:pic>
      <p:grpSp>
        <p:nvGrpSpPr>
          <p:cNvPr id="7" name="Group 6">
            <a:extLst>
              <a:ext uri="{FF2B5EF4-FFF2-40B4-BE49-F238E27FC236}">
                <a16:creationId xmlns:a16="http://schemas.microsoft.com/office/drawing/2014/main" id="{0A56D352-C60E-0E38-75B2-71930FB263AC}"/>
              </a:ext>
            </a:extLst>
          </p:cNvPr>
          <p:cNvGrpSpPr/>
          <p:nvPr/>
        </p:nvGrpSpPr>
        <p:grpSpPr>
          <a:xfrm>
            <a:off x="0" y="1245476"/>
            <a:ext cx="8880050" cy="4367048"/>
            <a:chOff x="0" y="788276"/>
            <a:chExt cx="8880050" cy="4367048"/>
          </a:xfrm>
        </p:grpSpPr>
        <p:pic>
          <p:nvPicPr>
            <p:cNvPr id="5" name="Graphic 4" descr="Crown with solid fill">
              <a:extLst>
                <a:ext uri="{FF2B5EF4-FFF2-40B4-BE49-F238E27FC236}">
                  <a16:creationId xmlns:a16="http://schemas.microsoft.com/office/drawing/2014/main" id="{992D4B1C-40E8-659A-F688-305388CB8815}"/>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0" y="788276"/>
              <a:ext cx="4367048" cy="4367048"/>
            </a:xfrm>
            <a:prstGeom prst="rect">
              <a:avLst/>
            </a:prstGeom>
          </p:spPr>
        </p:pic>
        <p:sp>
          <p:nvSpPr>
            <p:cNvPr id="6" name="Rectangle 5">
              <a:extLst>
                <a:ext uri="{FF2B5EF4-FFF2-40B4-BE49-F238E27FC236}">
                  <a16:creationId xmlns:a16="http://schemas.microsoft.com/office/drawing/2014/main" id="{74416412-9025-A10E-F53C-368AF6C2EFC8}"/>
                </a:ext>
              </a:extLst>
            </p:cNvPr>
            <p:cNvSpPr/>
            <p:nvPr/>
          </p:nvSpPr>
          <p:spPr>
            <a:xfrm>
              <a:off x="4170106" y="2274838"/>
              <a:ext cx="4709944" cy="2308324"/>
            </a:xfrm>
            <a:prstGeom prst="rect">
              <a:avLst/>
            </a:prstGeom>
            <a:noFill/>
          </p:spPr>
          <p:txBody>
            <a:bodyPr wrap="none" lIns="91440" tIns="45720" rIns="91440" bIns="45720">
              <a:spAutoFit/>
            </a:bodyPr>
            <a:lstStyle/>
            <a:p>
              <a:pPr algn="ctr"/>
              <a:r>
                <a:rPr lang="en-GB" sz="7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panose="020B0502020202020204" pitchFamily="34" charset="0"/>
                </a:rPr>
                <a:t>Follow my</a:t>
              </a:r>
            </a:p>
            <a:p>
              <a:pPr algn="ctr"/>
              <a:r>
                <a:rPr lang="en-GB" sz="7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panose="020B0502020202020204" pitchFamily="34" charset="0"/>
                </a:rPr>
                <a:t>lead!</a:t>
              </a:r>
            </a:p>
          </p:txBody>
        </p:sp>
      </p:grpSp>
    </p:spTree>
    <p:extLst>
      <p:ext uri="{BB962C8B-B14F-4D97-AF65-F5344CB8AC3E}">
        <p14:creationId xmlns:p14="http://schemas.microsoft.com/office/powerpoint/2010/main" val="557438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F44A7F7-D0A2-668A-5121-8CC5CEC5BA01}"/>
              </a:ext>
            </a:extLst>
          </p:cNvPr>
          <p:cNvSpPr txBox="1">
            <a:spLocks noChangeArrowheads="1"/>
          </p:cNvSpPr>
          <p:nvPr/>
        </p:nvSpPr>
        <p:spPr bwMode="auto">
          <a:xfrm>
            <a:off x="4346917" y="366623"/>
            <a:ext cx="4698609"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Leader:</a:t>
            </a:r>
            <a:r>
              <a:rPr kumimoji="0" lang="en-GB" altLang="en-US" sz="28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 We are grateful for…..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ALL:</a:t>
            </a:r>
            <a:r>
              <a:rPr kumimoji="0" lang="en-GB" altLang="en-US" sz="28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 </a:t>
            </a:r>
            <a:r>
              <a:rPr kumimoji="0" lang="en-GB" altLang="en-US" sz="2800" b="1"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We are glad that you lead us.</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GB" altLang="en-US" sz="2800" b="1" dirty="0">
              <a:solidFill>
                <a:srgbClr val="FFFFFF"/>
              </a:solidFill>
              <a:latin typeface="Century Gothic" panose="020B0502020202020204" pitchFamily="34" charset="0"/>
            </a:endParaRPr>
          </a:p>
          <a:p>
            <a:pPr lvl="0">
              <a:spcBef>
                <a:spcPct val="0"/>
              </a:spcBef>
              <a:buNone/>
              <a:defRPr/>
            </a:pPr>
            <a:r>
              <a:rPr lang="en-GB" altLang="en-US" sz="2800" b="1" dirty="0">
                <a:solidFill>
                  <a:srgbClr val="FFFFFF"/>
                </a:solidFill>
                <a:latin typeface="Century Gothic" panose="020B0502020202020204" pitchFamily="34" charset="0"/>
              </a:rPr>
              <a:t>Leader:</a:t>
            </a:r>
            <a:r>
              <a:rPr lang="en-GB" altLang="en-US" sz="2800" dirty="0">
                <a:solidFill>
                  <a:srgbClr val="FFFFFF"/>
                </a:solidFill>
                <a:latin typeface="Century Gothic" panose="020B0502020202020204" pitchFamily="34" charset="0"/>
              </a:rPr>
              <a:t> We affirm you in your role…..</a:t>
            </a:r>
          </a:p>
          <a:p>
            <a:pPr lvl="0">
              <a:spcBef>
                <a:spcPct val="0"/>
              </a:spcBef>
              <a:buNone/>
              <a:defRPr/>
            </a:pPr>
            <a:r>
              <a:rPr lang="en-GB" altLang="en-US" sz="2800" b="1" dirty="0">
                <a:solidFill>
                  <a:srgbClr val="FFFFFF"/>
                </a:solidFill>
                <a:latin typeface="Century Gothic" panose="020B0502020202020204" pitchFamily="34" charset="0"/>
              </a:rPr>
              <a:t>ALL:</a:t>
            </a:r>
            <a:r>
              <a:rPr lang="en-GB" altLang="en-US" sz="2800" dirty="0">
                <a:solidFill>
                  <a:srgbClr val="FFFFFF"/>
                </a:solidFill>
                <a:latin typeface="Century Gothic" panose="020B0502020202020204" pitchFamily="34" charset="0"/>
              </a:rPr>
              <a:t> </a:t>
            </a:r>
            <a:r>
              <a:rPr lang="en-GB" altLang="en-US" sz="2800" b="1" dirty="0">
                <a:solidFill>
                  <a:srgbClr val="FFFFFF"/>
                </a:solidFill>
                <a:latin typeface="Century Gothic" panose="020B0502020202020204" pitchFamily="34" charset="0"/>
              </a:rPr>
              <a:t>May you be given wisdom as a leader.</a:t>
            </a:r>
          </a:p>
          <a:p>
            <a:pPr lvl="0">
              <a:spcBef>
                <a:spcPct val="0"/>
              </a:spcBef>
              <a:buNone/>
              <a:defRPr/>
            </a:pPr>
            <a:endParaRPr kumimoji="0" lang="en-GB" altLang="en-US" sz="2800" b="1"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endParaRPr>
          </a:p>
          <a:p>
            <a:pPr lvl="0">
              <a:spcBef>
                <a:spcPct val="0"/>
              </a:spcBef>
              <a:buNone/>
              <a:defRPr/>
            </a:pPr>
            <a:r>
              <a:rPr lang="en-GB" altLang="en-US" sz="2800" b="1" dirty="0">
                <a:solidFill>
                  <a:srgbClr val="FFFFFF"/>
                </a:solidFill>
                <a:latin typeface="Century Gothic" panose="020B0502020202020204" pitchFamily="34" charset="0"/>
              </a:rPr>
              <a:t>Leader:</a:t>
            </a:r>
            <a:r>
              <a:rPr lang="en-GB" altLang="en-US" sz="2800" dirty="0">
                <a:solidFill>
                  <a:srgbClr val="FFFFFF"/>
                </a:solidFill>
                <a:latin typeface="Century Gothic" panose="020B0502020202020204" pitchFamily="34" charset="0"/>
              </a:rPr>
              <a:t> And for those of us who follow…..</a:t>
            </a:r>
          </a:p>
          <a:p>
            <a:pPr lvl="0">
              <a:spcBef>
                <a:spcPct val="0"/>
              </a:spcBef>
              <a:buNone/>
              <a:defRPr/>
            </a:pPr>
            <a:r>
              <a:rPr lang="en-GB" altLang="en-US" sz="2800" b="1" dirty="0">
                <a:solidFill>
                  <a:srgbClr val="FFFFFF"/>
                </a:solidFill>
                <a:latin typeface="Century Gothic" panose="020B0502020202020204" pitchFamily="34" charset="0"/>
              </a:rPr>
              <a:t>ALL:</a:t>
            </a:r>
            <a:r>
              <a:rPr lang="en-GB" altLang="en-US" sz="2800" dirty="0">
                <a:solidFill>
                  <a:srgbClr val="FFFFFF"/>
                </a:solidFill>
                <a:latin typeface="Century Gothic" panose="020B0502020202020204" pitchFamily="34" charset="0"/>
              </a:rPr>
              <a:t> </a:t>
            </a:r>
            <a:r>
              <a:rPr lang="en-GB" altLang="en-US" sz="2800" b="1" dirty="0">
                <a:solidFill>
                  <a:srgbClr val="FFFFFF"/>
                </a:solidFill>
                <a:latin typeface="Century Gothic" panose="020B0502020202020204" pitchFamily="34" charset="0"/>
              </a:rPr>
              <a:t>We will support and encourage you.</a:t>
            </a:r>
            <a:endParaRPr kumimoji="0" lang="en-GB" altLang="en-US" sz="2800" b="1"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445756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dissolv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dissolv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animEffect transition="in" filter="dissolve">
                                      <p:cBhvr>
                                        <p:cTn id="1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733E56-AFD5-4EDE-AFC3-B7F30F9B4CD2}"/>
              </a:ext>
            </a:extLst>
          </p:cNvPr>
          <p:cNvSpPr txBox="1">
            <a:spLocks noChangeArrowheads="1"/>
          </p:cNvSpPr>
          <p:nvPr/>
        </p:nvSpPr>
        <p:spPr bwMode="auto">
          <a:xfrm>
            <a:off x="245344" y="452801"/>
            <a:ext cx="4659166" cy="5952399"/>
          </a:xfrm>
          <a:prstGeom prst="rect">
            <a:avLst/>
          </a:prstGeom>
          <a:solidFill>
            <a:sysClr val="window" lastClr="FFFFFF">
              <a:alpha val="61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auto">
              <a:spcAft>
                <a:spcPts val="0"/>
              </a:spcAft>
              <a:buNone/>
              <a:defRPr/>
            </a:pPr>
            <a:r>
              <a:rPr lang="en-GB" sz="2800" b="1" dirty="0">
                <a:solidFill>
                  <a:schemeClr val="bg1"/>
                </a:solidFill>
                <a:latin typeface="Century Gothic" panose="020B0502020202020204" pitchFamily="34" charset="0"/>
              </a:rPr>
              <a:t>….I </a:t>
            </a:r>
            <a:r>
              <a:rPr lang="en-US" sz="28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wonder how we can best support and encourage the leaders   in our school community?….</a:t>
            </a:r>
          </a:p>
          <a:p>
            <a:pPr algn="ctr" fontAlgn="auto">
              <a:spcAft>
                <a:spcPts val="0"/>
              </a:spcAft>
              <a:buNone/>
              <a:defRPr/>
            </a:pPr>
            <a:endParaRPr lang="en-GB" sz="14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endParaRPr>
          </a:p>
          <a:p>
            <a:pPr algn="ctr" fontAlgn="auto">
              <a:spcAft>
                <a:spcPts val="0"/>
              </a:spcAft>
              <a:buNone/>
              <a:defRPr/>
            </a:pPr>
            <a:r>
              <a:rPr lang="en-GB" sz="28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….I </a:t>
            </a:r>
            <a:r>
              <a:rPr lang="en-US" sz="28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wonder where in school you might be a leader….or a follower?....</a:t>
            </a:r>
            <a:r>
              <a:rPr lang="en-GB" sz="28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 </a:t>
            </a:r>
          </a:p>
          <a:p>
            <a:pPr algn="ctr" fontAlgn="auto">
              <a:spcAft>
                <a:spcPts val="0"/>
              </a:spcAft>
              <a:buNone/>
              <a:defRPr/>
            </a:pPr>
            <a:endParaRPr lang="en-GB" sz="14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endParaRPr>
          </a:p>
          <a:p>
            <a:pPr algn="ctr" fontAlgn="auto">
              <a:spcAft>
                <a:spcPts val="0"/>
              </a:spcAft>
              <a:buNone/>
              <a:defRPr/>
            </a:pPr>
            <a:r>
              <a:rPr lang="en-GB" sz="28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….I </a:t>
            </a:r>
            <a:r>
              <a:rPr lang="en-US" sz="28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wonder how we all might help others this week, wherever we are?.....</a:t>
            </a:r>
            <a:endParaRPr lang="en-GB" altLang="en-US" sz="2800" b="1" kern="0" dirty="0">
              <a:solidFill>
                <a:schemeClr val="bg1"/>
              </a:solidFill>
              <a:latin typeface="Century Gothic" panose="020B0502020202020204" pitchFamily="34" charset="0"/>
              <a:ea typeface="MS Mincho" panose="02020609040205080304" pitchFamily="49" charset="-128"/>
              <a:cs typeface="Tahoma" panose="020B0604030504040204" pitchFamily="34" charset="0"/>
            </a:endParaRPr>
          </a:p>
        </p:txBody>
      </p:sp>
      <p:pic>
        <p:nvPicPr>
          <p:cNvPr id="2" name="Picture 1" descr="A picture containing clock&#10;&#10;Description automatically generated">
            <a:extLst>
              <a:ext uri="{FF2B5EF4-FFF2-40B4-BE49-F238E27FC236}">
                <a16:creationId xmlns:a16="http://schemas.microsoft.com/office/drawing/2014/main" id="{E4CB64A3-48BD-49E1-CB9A-649F8F4EBA3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17818" y="499403"/>
            <a:ext cx="3780838" cy="5859194"/>
          </a:xfrm>
          <a:prstGeom prst="rect">
            <a:avLst/>
          </a:prstGeom>
          <a:ln>
            <a:solidFill>
              <a:schemeClr val="tx1"/>
            </a:solidFill>
          </a:ln>
        </p:spPr>
      </p:pic>
    </p:spTree>
    <p:extLst>
      <p:ext uri="{BB962C8B-B14F-4D97-AF65-F5344CB8AC3E}">
        <p14:creationId xmlns:p14="http://schemas.microsoft.com/office/powerpoint/2010/main" val="541271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10000"/>
                                  </p:iterate>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lt">
                                    <p:tmPct val="10000"/>
                                  </p:iterate>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8">
            <a:extLst>
              <a:ext uri="{FF2B5EF4-FFF2-40B4-BE49-F238E27FC236}">
                <a16:creationId xmlns:a16="http://schemas.microsoft.com/office/drawing/2014/main" id="{231DDBB1-7C4A-4514-897F-55F10780457B}"/>
              </a:ext>
            </a:extLst>
          </p:cNvPr>
          <p:cNvSpPr txBox="1">
            <a:spLocks noChangeArrowheads="1"/>
          </p:cNvSpPr>
          <p:nvPr/>
        </p:nvSpPr>
        <p:spPr bwMode="auto">
          <a:xfrm>
            <a:off x="92153" y="4444290"/>
            <a:ext cx="8986529" cy="904875"/>
          </a:xfrm>
          <a:prstGeom prst="rect">
            <a:avLst/>
          </a:prstGeom>
          <a:noFill/>
          <a:ln w="38100" cmpd="dbl">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buNone/>
            </a:pPr>
            <a:r>
              <a:rPr lang="en-US" sz="2200" b="1" dirty="0">
                <a:solidFill>
                  <a:schemeClr val="bg1"/>
                </a:solidFill>
                <a:latin typeface="Century Gothic" panose="020B0502020202020204" pitchFamily="34" charset="0"/>
              </a:rPr>
              <a:t>O God, who gives wisdom to all who ask, </a:t>
            </a:r>
          </a:p>
          <a:p>
            <a:pPr>
              <a:buNone/>
            </a:pPr>
            <a:r>
              <a:rPr lang="en-US" sz="2200" b="1" dirty="0">
                <a:solidFill>
                  <a:schemeClr val="bg1"/>
                </a:solidFill>
                <a:latin typeface="Century Gothic" panose="020B0502020202020204" pitchFamily="34" charset="0"/>
              </a:rPr>
              <a:t>We are grateful for all those who lead us…. in our families….our schools….our community….and our wider world, and especially for our new King.</a:t>
            </a:r>
          </a:p>
          <a:p>
            <a:pPr>
              <a:buNone/>
            </a:pPr>
            <a:r>
              <a:rPr lang="en-US" sz="2200" b="1" dirty="0">
                <a:solidFill>
                  <a:schemeClr val="bg1"/>
                </a:solidFill>
                <a:latin typeface="Century Gothic" panose="020B0502020202020204" pitchFamily="34" charset="0"/>
              </a:rPr>
              <a:t>Give our leaders wisdom to help them to lead, and us wisdom to help us to follow.</a:t>
            </a:r>
          </a:p>
        </p:txBody>
      </p:sp>
      <p:pic>
        <p:nvPicPr>
          <p:cNvPr id="4" name="Picture 3" descr="A close-up of hands shaking&#10;&#10;Description automatically generated with medium confidence">
            <a:extLst>
              <a:ext uri="{FF2B5EF4-FFF2-40B4-BE49-F238E27FC236}">
                <a16:creationId xmlns:a16="http://schemas.microsoft.com/office/drawing/2014/main" id="{E49E1809-F7AB-15F8-60AC-CA2D2986DE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2992" b="25988"/>
          <a:stretch/>
        </p:blipFill>
        <p:spPr>
          <a:xfrm>
            <a:off x="0" y="450166"/>
            <a:ext cx="9144000" cy="3798278"/>
          </a:xfrm>
          <a:prstGeom prst="rect">
            <a:avLst/>
          </a:prstGeom>
          <a:ln>
            <a:solidFill>
              <a:schemeClr val="bg1"/>
            </a:solidFill>
          </a:ln>
        </p:spPr>
      </p:pic>
    </p:spTree>
    <p:extLst>
      <p:ext uri="{BB962C8B-B14F-4D97-AF65-F5344CB8AC3E}">
        <p14:creationId xmlns:p14="http://schemas.microsoft.com/office/powerpoint/2010/main" val="3701603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A picture containing text&#10;&#10;Description automatically generated">
            <a:extLst>
              <a:ext uri="{FF2B5EF4-FFF2-40B4-BE49-F238E27FC236}">
                <a16:creationId xmlns:a16="http://schemas.microsoft.com/office/drawing/2014/main" id="{20B24564-7351-4BA6-BACC-5C8CEB369205}"/>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a:extLst>
              <a:ext uri="{FF2B5EF4-FFF2-40B4-BE49-F238E27FC236}">
                <a16:creationId xmlns:a16="http://schemas.microsoft.com/office/drawing/2014/main" id="{E479CC60-1F04-45CC-8245-93E1BB2E8C68}"/>
              </a:ext>
            </a:extLst>
          </p:cNvPr>
          <p:cNvSpPr txBox="1">
            <a:spLocks/>
          </p:cNvSpPr>
          <p:nvPr/>
        </p:nvSpPr>
        <p:spPr>
          <a:xfrm>
            <a:off x="282575" y="4520321"/>
            <a:ext cx="8613775" cy="1604963"/>
          </a:xfrm>
          <a:prstGeom prst="rect">
            <a:avLst/>
          </a:prstGeom>
          <a:no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eaLnBrk="1" hangingPunct="1">
              <a:defRPr/>
            </a:pPr>
            <a:r>
              <a:rPr lang="en-GB" sz="3200" b="1" i="1"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rPr>
              <a:t>Leader: </a:t>
            </a:r>
            <a:r>
              <a:rPr lang="en-GB" sz="3200" b="1"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eaLnBrk="1" hangingPunct="1">
              <a:defRPr/>
            </a:pPr>
            <a:r>
              <a:rPr lang="en-GB" sz="3200" b="1" i="1"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rPr>
              <a:t>All: </a:t>
            </a:r>
            <a:r>
              <a:rPr lang="en-GB" sz="3200" b="1"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rPr>
              <a:t>…may we be good leaders and             good followers.</a:t>
            </a:r>
            <a:endParaRPr lang="en-GB" sz="2000" b="1" dirty="0">
              <a:solidFill>
                <a:schemeClr val="tx1"/>
              </a:solidFill>
              <a:latin typeface="Century Gothic" panose="020B0502020202020204" pitchFamily="34" charset="0"/>
              <a:ea typeface="ＭＳ 明朝"/>
              <a:cs typeface="Times New Roman"/>
            </a:endParaRPr>
          </a:p>
        </p:txBody>
      </p:sp>
      <p:grpSp>
        <p:nvGrpSpPr>
          <p:cNvPr id="5" name="Group 4">
            <a:extLst>
              <a:ext uri="{FF2B5EF4-FFF2-40B4-BE49-F238E27FC236}">
                <a16:creationId xmlns:a16="http://schemas.microsoft.com/office/drawing/2014/main" id="{7F667CFA-B672-4368-81BE-D78A6ED3A013}"/>
              </a:ext>
            </a:extLst>
          </p:cNvPr>
          <p:cNvGrpSpPr/>
          <p:nvPr/>
        </p:nvGrpSpPr>
        <p:grpSpPr>
          <a:xfrm rot="8217778">
            <a:off x="7639526" y="5657851"/>
            <a:ext cx="1579856" cy="1035362"/>
            <a:chOff x="0" y="0"/>
            <a:chExt cx="1670756" cy="1095023"/>
          </a:xfrm>
          <a:solidFill>
            <a:schemeClr val="bg1"/>
          </a:solidFill>
        </p:grpSpPr>
        <p:pic>
          <p:nvPicPr>
            <p:cNvPr id="6" name="Graphic 34" descr="Arrow: Counter-clockwise curve">
              <a:extLst>
                <a:ext uri="{FF2B5EF4-FFF2-40B4-BE49-F238E27FC236}">
                  <a16:creationId xmlns:a16="http://schemas.microsoft.com/office/drawing/2014/main" id="{9F0A1073-3235-476A-81F1-7324DCEC4A5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80623"/>
              <a:ext cx="914400" cy="914400"/>
            </a:xfrm>
            <a:prstGeom prst="rect">
              <a:avLst/>
            </a:prstGeom>
          </p:spPr>
        </p:pic>
        <p:pic>
          <p:nvPicPr>
            <p:cNvPr id="7" name="Graphic 35" descr="Arrow: Counter-clockwise curve">
              <a:extLst>
                <a:ext uri="{FF2B5EF4-FFF2-40B4-BE49-F238E27FC236}">
                  <a16:creationId xmlns:a16="http://schemas.microsoft.com/office/drawing/2014/main" id="{D6EEC009-8BE9-4DC3-8609-5613940BCA1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756356" y="180623"/>
              <a:ext cx="914400" cy="914400"/>
            </a:xfrm>
            <a:prstGeom prst="rect">
              <a:avLst/>
            </a:prstGeom>
          </p:spPr>
        </p:pic>
        <p:pic>
          <p:nvPicPr>
            <p:cNvPr id="8" name="Graphic 36" descr="Arrow: Straight">
              <a:extLst>
                <a:ext uri="{FF2B5EF4-FFF2-40B4-BE49-F238E27FC236}">
                  <a16:creationId xmlns:a16="http://schemas.microsoft.com/office/drawing/2014/main" id="{6CF83253-D2BA-4FB5-B48D-A587C2284A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372533" y="0"/>
              <a:ext cx="914400" cy="914400"/>
            </a:xfrm>
            <a:prstGeom prst="rect">
              <a:avLst/>
            </a:prstGeom>
          </p:spPr>
        </p:pic>
      </p:grpSp>
      <p:pic>
        <p:nvPicPr>
          <p:cNvPr id="3" name="Picture 2">
            <a:extLst>
              <a:ext uri="{FF2B5EF4-FFF2-40B4-BE49-F238E27FC236}">
                <a16:creationId xmlns:a16="http://schemas.microsoft.com/office/drawing/2014/main" id="{75B93212-F5BD-966A-B889-A8976867846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24673" b="14005"/>
          <a:stretch/>
        </p:blipFill>
        <p:spPr>
          <a:xfrm>
            <a:off x="0" y="579395"/>
            <a:ext cx="9144000" cy="3738216"/>
          </a:xfrm>
          <a:prstGeom prst="rect">
            <a:avLst/>
          </a:prstGeom>
        </p:spPr>
      </p:pic>
    </p:spTree>
    <p:extLst>
      <p:ext uri="{BB962C8B-B14F-4D97-AF65-F5344CB8AC3E}">
        <p14:creationId xmlns:p14="http://schemas.microsoft.com/office/powerpoint/2010/main" val="409331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Box 8">
            <a:extLst>
              <a:ext uri="{FF2B5EF4-FFF2-40B4-BE49-F238E27FC236}">
                <a16:creationId xmlns:a16="http://schemas.microsoft.com/office/drawing/2014/main" id="{7419D791-83F4-90DA-4D99-4A42223EC6BD}"/>
              </a:ext>
            </a:extLst>
          </p:cNvPr>
          <p:cNvSpPr txBox="1">
            <a:spLocks noChangeArrowheads="1"/>
          </p:cNvSpPr>
          <p:nvPr/>
        </p:nvSpPr>
        <p:spPr bwMode="auto">
          <a:xfrm>
            <a:off x="195974" y="4057181"/>
            <a:ext cx="8752049"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b="1" dirty="0">
                <a:solidFill>
                  <a:srgbClr val="FFFFFF"/>
                </a:solidFill>
                <a:latin typeface="Century Gothic" panose="020B0502020202020204" pitchFamily="34" charset="0"/>
              </a:rPr>
              <a:t>Hold the crown and think about and/or pray for the people who lead you. You might want to write these thoughts down and leave them on the ‘throne’.</a:t>
            </a:r>
          </a:p>
        </p:txBody>
      </p:sp>
      <p:pic>
        <p:nvPicPr>
          <p:cNvPr id="4" name="Graphic 3" descr="Crown with solid fill">
            <a:extLst>
              <a:ext uri="{FF2B5EF4-FFF2-40B4-BE49-F238E27FC236}">
                <a16:creationId xmlns:a16="http://schemas.microsoft.com/office/drawing/2014/main" id="{3B1E22B2-8033-CA84-58DF-54546136C9D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00896" y="738716"/>
            <a:ext cx="3542203" cy="354220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67562E-98FA-21B0-2603-A55EB6A5F640}"/>
              </a:ext>
            </a:extLst>
          </p:cNvPr>
          <p:cNvSpPr txBox="1">
            <a:spLocks noChangeArrowheads="1"/>
          </p:cNvSpPr>
          <p:nvPr/>
        </p:nvSpPr>
        <p:spPr bwMode="auto">
          <a:xfrm>
            <a:off x="179512" y="366713"/>
            <a:ext cx="8502972"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Leader:</a:t>
            </a: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 As we share these stories of leaders…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ALL:</a:t>
            </a: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 May we follow their example </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GB" altLang="en-US" sz="4000" b="0" i="0" u="none" strike="noStrike" kern="1200" cap="none" spc="0" normalizeH="0" baseline="0" noProof="0" dirty="0" err="1">
                <a:ln>
                  <a:noFill/>
                </a:ln>
                <a:solidFill>
                  <a:srgbClr val="FFFFFF"/>
                </a:solidFill>
                <a:effectLst/>
                <a:uLnTx/>
                <a:uFillTx/>
                <a:latin typeface="Century Gothic" panose="020B0502020202020204" pitchFamily="34" charset="0"/>
                <a:ea typeface="ＭＳ Ｐゴシック" panose="020B0600070205080204" pitchFamily="34" charset="-128"/>
                <a:cs typeface="+mn-cs"/>
              </a:rPr>
              <a:t>i</a:t>
            </a: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n</a:t>
            </a: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 thoughts			</a:t>
            </a:r>
          </a:p>
        </p:txBody>
      </p:sp>
      <p:pic>
        <p:nvPicPr>
          <p:cNvPr id="4" name="Graphic 3" descr="Thought bubble with solid fill">
            <a:extLst>
              <a:ext uri="{FF2B5EF4-FFF2-40B4-BE49-F238E27FC236}">
                <a16:creationId xmlns:a16="http://schemas.microsoft.com/office/drawing/2014/main" id="{70072255-28C7-AAC6-55AF-9827FF97C0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1520" y="3802868"/>
            <a:ext cx="2602979" cy="2602979"/>
          </a:xfrm>
          <a:prstGeom prst="rect">
            <a:avLst/>
          </a:prstGeom>
        </p:spPr>
      </p:pic>
      <p:pic>
        <p:nvPicPr>
          <p:cNvPr id="7" name="Graphic 6" descr="Speech with solid fill">
            <a:extLst>
              <a:ext uri="{FF2B5EF4-FFF2-40B4-BE49-F238E27FC236}">
                <a16:creationId xmlns:a16="http://schemas.microsoft.com/office/drawing/2014/main" id="{76026B42-F9E2-0375-792F-FC93A170CAB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3222586" y="3717032"/>
            <a:ext cx="2520280" cy="2520280"/>
          </a:xfrm>
          <a:prstGeom prst="rect">
            <a:avLst/>
          </a:prstGeom>
        </p:spPr>
      </p:pic>
      <p:grpSp>
        <p:nvGrpSpPr>
          <p:cNvPr id="26" name="Group 25">
            <a:extLst>
              <a:ext uri="{FF2B5EF4-FFF2-40B4-BE49-F238E27FC236}">
                <a16:creationId xmlns:a16="http://schemas.microsoft.com/office/drawing/2014/main" id="{39FC62FC-ABB8-CCEF-0FA7-C417BD59BE58}"/>
              </a:ext>
            </a:extLst>
          </p:cNvPr>
          <p:cNvGrpSpPr/>
          <p:nvPr/>
        </p:nvGrpSpPr>
        <p:grpSpPr>
          <a:xfrm>
            <a:off x="6372200" y="3802868"/>
            <a:ext cx="2224914" cy="2298386"/>
            <a:chOff x="6235518" y="3979419"/>
            <a:chExt cx="1941661" cy="2005779"/>
          </a:xfrm>
        </p:grpSpPr>
        <p:sp>
          <p:nvSpPr>
            <p:cNvPr id="20" name="Freeform: Shape 19">
              <a:extLst>
                <a:ext uri="{FF2B5EF4-FFF2-40B4-BE49-F238E27FC236}">
                  <a16:creationId xmlns:a16="http://schemas.microsoft.com/office/drawing/2014/main" id="{0E5E33A3-546D-02FD-1E46-D00D613622C6}"/>
                </a:ext>
              </a:extLst>
            </p:cNvPr>
            <p:cNvSpPr/>
            <p:nvPr/>
          </p:nvSpPr>
          <p:spPr>
            <a:xfrm rot="4239914">
              <a:off x="6480314" y="3734623"/>
              <a:ext cx="1320323" cy="1809916"/>
            </a:xfrm>
            <a:custGeom>
              <a:avLst/>
              <a:gdLst>
                <a:gd name="connsiteX0" fmla="*/ 843472 w 850482"/>
                <a:gd name="connsiteY0" fmla="*/ 271540 h 1165852"/>
                <a:gd name="connsiteX1" fmla="*/ 819860 w 850482"/>
                <a:gd name="connsiteY1" fmla="*/ 191849 h 1165852"/>
                <a:gd name="connsiteX2" fmla="*/ 740168 w 850482"/>
                <a:gd name="connsiteY2" fmla="*/ 215461 h 1165852"/>
                <a:gd name="connsiteX3" fmla="*/ 622107 w 850482"/>
                <a:gd name="connsiteY3" fmla="*/ 425020 h 1165852"/>
                <a:gd name="connsiteX4" fmla="*/ 701799 w 850482"/>
                <a:gd name="connsiteY4" fmla="*/ 109206 h 1165852"/>
                <a:gd name="connsiteX5" fmla="*/ 657526 w 850482"/>
                <a:gd name="connsiteY5" fmla="*/ 38370 h 1165852"/>
                <a:gd name="connsiteX6" fmla="*/ 586689 w 850482"/>
                <a:gd name="connsiteY6" fmla="*/ 82643 h 1165852"/>
                <a:gd name="connsiteX7" fmla="*/ 518804 w 850482"/>
                <a:gd name="connsiteY7" fmla="*/ 354183 h 1165852"/>
                <a:gd name="connsiteX8" fmla="*/ 518804 w 850482"/>
                <a:gd name="connsiteY8" fmla="*/ 59031 h 1165852"/>
                <a:gd name="connsiteX9" fmla="*/ 459774 w 850482"/>
                <a:gd name="connsiteY9" fmla="*/ 0 h 1165852"/>
                <a:gd name="connsiteX10" fmla="*/ 400743 w 850482"/>
                <a:gd name="connsiteY10" fmla="*/ 59031 h 1165852"/>
                <a:gd name="connsiteX11" fmla="*/ 400743 w 850482"/>
                <a:gd name="connsiteY11" fmla="*/ 374844 h 1165852"/>
                <a:gd name="connsiteX12" fmla="*/ 332858 w 850482"/>
                <a:gd name="connsiteY12" fmla="*/ 82643 h 1165852"/>
                <a:gd name="connsiteX13" fmla="*/ 262021 w 850482"/>
                <a:gd name="connsiteY13" fmla="*/ 38370 h 1165852"/>
                <a:gd name="connsiteX14" fmla="*/ 217749 w 850482"/>
                <a:gd name="connsiteY14" fmla="*/ 109206 h 1165852"/>
                <a:gd name="connsiteX15" fmla="*/ 300391 w 850482"/>
                <a:gd name="connsiteY15" fmla="*/ 460438 h 1165852"/>
                <a:gd name="connsiteX16" fmla="*/ 279731 w 850482"/>
                <a:gd name="connsiteY16" fmla="*/ 578499 h 1165852"/>
                <a:gd name="connsiteX17" fmla="*/ 276779 w 850482"/>
                <a:gd name="connsiteY17" fmla="*/ 575547 h 1165852"/>
                <a:gd name="connsiteX18" fmla="*/ 70172 w 850482"/>
                <a:gd name="connsiteY18" fmla="*/ 410262 h 1165852"/>
                <a:gd name="connsiteX19" fmla="*/ 2287 w 850482"/>
                <a:gd name="connsiteY19" fmla="*/ 448632 h 1165852"/>
                <a:gd name="connsiteX20" fmla="*/ 40657 w 850482"/>
                <a:gd name="connsiteY20" fmla="*/ 516517 h 1165852"/>
                <a:gd name="connsiteX21" fmla="*/ 152815 w 850482"/>
                <a:gd name="connsiteY21" fmla="*/ 640481 h 1165852"/>
                <a:gd name="connsiteX22" fmla="*/ 347616 w 850482"/>
                <a:gd name="connsiteY22" fmla="*/ 850039 h 1165852"/>
                <a:gd name="connsiteX23" fmla="*/ 347616 w 850482"/>
                <a:gd name="connsiteY23" fmla="*/ 1165852 h 1165852"/>
                <a:gd name="connsiteX24" fmla="*/ 607350 w 850482"/>
                <a:gd name="connsiteY24" fmla="*/ 1165852 h 1165852"/>
                <a:gd name="connsiteX25" fmla="*/ 607350 w 850482"/>
                <a:gd name="connsiteY25" fmla="*/ 832330 h 1165852"/>
                <a:gd name="connsiteX26" fmla="*/ 719508 w 850482"/>
                <a:gd name="connsiteY26" fmla="*/ 492905 h 1165852"/>
                <a:gd name="connsiteX27" fmla="*/ 843472 w 850482"/>
                <a:gd name="connsiteY27" fmla="*/ 271540 h 116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50482" h="1165852">
                  <a:moveTo>
                    <a:pt x="843472" y="271540"/>
                  </a:moveTo>
                  <a:cubicBezTo>
                    <a:pt x="858229" y="242025"/>
                    <a:pt x="849375" y="206607"/>
                    <a:pt x="819860" y="191849"/>
                  </a:cubicBezTo>
                  <a:cubicBezTo>
                    <a:pt x="790344" y="177092"/>
                    <a:pt x="754926" y="185946"/>
                    <a:pt x="740168" y="215461"/>
                  </a:cubicBezTo>
                  <a:lnTo>
                    <a:pt x="622107" y="425020"/>
                  </a:lnTo>
                  <a:lnTo>
                    <a:pt x="701799" y="109206"/>
                  </a:lnTo>
                  <a:cubicBezTo>
                    <a:pt x="710653" y="76740"/>
                    <a:pt x="689993" y="44273"/>
                    <a:pt x="657526" y="38370"/>
                  </a:cubicBezTo>
                  <a:cubicBezTo>
                    <a:pt x="625059" y="29515"/>
                    <a:pt x="592592" y="50176"/>
                    <a:pt x="586689" y="82643"/>
                  </a:cubicBezTo>
                  <a:lnTo>
                    <a:pt x="518804" y="354183"/>
                  </a:lnTo>
                  <a:lnTo>
                    <a:pt x="518804" y="59031"/>
                  </a:lnTo>
                  <a:cubicBezTo>
                    <a:pt x="518804" y="26564"/>
                    <a:pt x="492240" y="0"/>
                    <a:pt x="459774" y="0"/>
                  </a:cubicBezTo>
                  <a:cubicBezTo>
                    <a:pt x="427307" y="0"/>
                    <a:pt x="400743" y="26564"/>
                    <a:pt x="400743" y="59031"/>
                  </a:cubicBezTo>
                  <a:lnTo>
                    <a:pt x="400743" y="374844"/>
                  </a:lnTo>
                  <a:lnTo>
                    <a:pt x="332858" y="82643"/>
                  </a:lnTo>
                  <a:cubicBezTo>
                    <a:pt x="326955" y="50176"/>
                    <a:pt x="294488" y="32467"/>
                    <a:pt x="262021" y="38370"/>
                  </a:cubicBezTo>
                  <a:cubicBezTo>
                    <a:pt x="229555" y="44273"/>
                    <a:pt x="211846" y="76740"/>
                    <a:pt x="217749" y="109206"/>
                  </a:cubicBezTo>
                  <a:lnTo>
                    <a:pt x="300391" y="460438"/>
                  </a:lnTo>
                  <a:cubicBezTo>
                    <a:pt x="297440" y="501759"/>
                    <a:pt x="288585" y="543081"/>
                    <a:pt x="279731" y="578499"/>
                  </a:cubicBezTo>
                  <a:cubicBezTo>
                    <a:pt x="279731" y="578499"/>
                    <a:pt x="279731" y="575547"/>
                    <a:pt x="276779" y="575547"/>
                  </a:cubicBezTo>
                  <a:cubicBezTo>
                    <a:pt x="226603" y="498808"/>
                    <a:pt x="146912" y="430923"/>
                    <a:pt x="70172" y="410262"/>
                  </a:cubicBezTo>
                  <a:cubicBezTo>
                    <a:pt x="40657" y="401407"/>
                    <a:pt x="11142" y="419117"/>
                    <a:pt x="2287" y="448632"/>
                  </a:cubicBezTo>
                  <a:cubicBezTo>
                    <a:pt x="-6567" y="478147"/>
                    <a:pt x="11142" y="507662"/>
                    <a:pt x="40657" y="516517"/>
                  </a:cubicBezTo>
                  <a:cubicBezTo>
                    <a:pt x="79027" y="525372"/>
                    <a:pt x="114445" y="581451"/>
                    <a:pt x="152815" y="640481"/>
                  </a:cubicBezTo>
                  <a:cubicBezTo>
                    <a:pt x="200039" y="714269"/>
                    <a:pt x="259070" y="799863"/>
                    <a:pt x="347616" y="850039"/>
                  </a:cubicBezTo>
                  <a:lnTo>
                    <a:pt x="347616" y="1165852"/>
                  </a:lnTo>
                  <a:lnTo>
                    <a:pt x="607350" y="1165852"/>
                  </a:lnTo>
                  <a:lnTo>
                    <a:pt x="607350" y="832330"/>
                  </a:lnTo>
                  <a:cubicBezTo>
                    <a:pt x="704750" y="782154"/>
                    <a:pt x="716556" y="572596"/>
                    <a:pt x="719508" y="492905"/>
                  </a:cubicBezTo>
                  <a:lnTo>
                    <a:pt x="843472" y="271540"/>
                  </a:lnTo>
                  <a:close/>
                </a:path>
              </a:pathLst>
            </a:custGeom>
            <a:solidFill>
              <a:schemeClr val="tx1"/>
            </a:solidFill>
            <a:ln w="29468"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S PGothic" panose="020B0600070205080204" pitchFamily="34" charset="-128"/>
                <a:cs typeface="+mn-cs"/>
              </a:endParaRPr>
            </a:p>
          </p:txBody>
        </p:sp>
        <p:sp>
          <p:nvSpPr>
            <p:cNvPr id="22" name="Freeform: Shape 21">
              <a:extLst>
                <a:ext uri="{FF2B5EF4-FFF2-40B4-BE49-F238E27FC236}">
                  <a16:creationId xmlns:a16="http://schemas.microsoft.com/office/drawing/2014/main" id="{FD38F6A0-657C-47FA-8CE9-A5B19421F992}"/>
                </a:ext>
              </a:extLst>
            </p:cNvPr>
            <p:cNvSpPr/>
            <p:nvPr/>
          </p:nvSpPr>
          <p:spPr>
            <a:xfrm rot="2185223">
              <a:off x="6409557" y="4627150"/>
              <a:ext cx="1767622" cy="1358048"/>
            </a:xfrm>
            <a:custGeom>
              <a:avLst/>
              <a:gdLst>
                <a:gd name="connsiteX0" fmla="*/ 764445 w 1138608"/>
                <a:gd name="connsiteY0" fmla="*/ 656370 h 874782"/>
                <a:gd name="connsiteX1" fmla="*/ 1021228 w 1138608"/>
                <a:gd name="connsiteY1" fmla="*/ 659321 h 874782"/>
                <a:gd name="connsiteX2" fmla="*/ 1021228 w 1138608"/>
                <a:gd name="connsiteY2" fmla="*/ 659321 h 874782"/>
                <a:gd name="connsiteX3" fmla="*/ 1080258 w 1138608"/>
                <a:gd name="connsiteY3" fmla="*/ 600291 h 874782"/>
                <a:gd name="connsiteX4" fmla="*/ 1021228 w 1138608"/>
                <a:gd name="connsiteY4" fmla="*/ 541260 h 874782"/>
                <a:gd name="connsiteX5" fmla="*/ 782154 w 1138608"/>
                <a:gd name="connsiteY5" fmla="*/ 538309 h 874782"/>
                <a:gd name="connsiteX6" fmla="*/ 1095016 w 1138608"/>
                <a:gd name="connsiteY6" fmla="*/ 458617 h 874782"/>
                <a:gd name="connsiteX7" fmla="*/ 1136337 w 1138608"/>
                <a:gd name="connsiteY7" fmla="*/ 387781 h 874782"/>
                <a:gd name="connsiteX8" fmla="*/ 1065501 w 1138608"/>
                <a:gd name="connsiteY8" fmla="*/ 346459 h 874782"/>
                <a:gd name="connsiteX9" fmla="*/ 793960 w 1138608"/>
                <a:gd name="connsiteY9" fmla="*/ 417296 h 874782"/>
                <a:gd name="connsiteX10" fmla="*/ 1053694 w 1138608"/>
                <a:gd name="connsiteY10" fmla="*/ 275623 h 874782"/>
                <a:gd name="connsiteX11" fmla="*/ 1077307 w 1138608"/>
                <a:gd name="connsiteY11" fmla="*/ 195932 h 874782"/>
                <a:gd name="connsiteX12" fmla="*/ 997616 w 1138608"/>
                <a:gd name="connsiteY12" fmla="*/ 172319 h 874782"/>
                <a:gd name="connsiteX13" fmla="*/ 720172 w 1138608"/>
                <a:gd name="connsiteY13" fmla="*/ 319896 h 874782"/>
                <a:gd name="connsiteX14" fmla="*/ 944488 w 1138608"/>
                <a:gd name="connsiteY14" fmla="*/ 122144 h 874782"/>
                <a:gd name="connsiteX15" fmla="*/ 950391 w 1138608"/>
                <a:gd name="connsiteY15" fmla="*/ 39501 h 874782"/>
                <a:gd name="connsiteX16" fmla="*/ 867748 w 1138608"/>
                <a:gd name="connsiteY16" fmla="*/ 33598 h 874782"/>
                <a:gd name="connsiteX17" fmla="*/ 596208 w 1138608"/>
                <a:gd name="connsiteY17" fmla="*/ 269720 h 874782"/>
                <a:gd name="connsiteX18" fmla="*/ 481099 w 1138608"/>
                <a:gd name="connsiteY18" fmla="*/ 305138 h 874782"/>
                <a:gd name="connsiteX19" fmla="*/ 484050 w 1138608"/>
                <a:gd name="connsiteY19" fmla="*/ 302187 h 874782"/>
                <a:gd name="connsiteX20" fmla="*/ 531275 w 1138608"/>
                <a:gd name="connsiteY20" fmla="*/ 42452 h 874782"/>
                <a:gd name="connsiteX21" fmla="*/ 463389 w 1138608"/>
                <a:gd name="connsiteY21" fmla="*/ 1131 h 874782"/>
                <a:gd name="connsiteX22" fmla="*/ 422068 w 1138608"/>
                <a:gd name="connsiteY22" fmla="*/ 69016 h 874782"/>
                <a:gd name="connsiteX23" fmla="*/ 368941 w 1138608"/>
                <a:gd name="connsiteY23" fmla="*/ 225447 h 874782"/>
                <a:gd name="connsiteX24" fmla="*/ 277443 w 1138608"/>
                <a:gd name="connsiteY24" fmla="*/ 496987 h 874782"/>
                <a:gd name="connsiteX25" fmla="*/ 0 w 1138608"/>
                <a:gd name="connsiteY25" fmla="*/ 647515 h 874782"/>
                <a:gd name="connsiteX26" fmla="*/ 123964 w 1138608"/>
                <a:gd name="connsiteY26" fmla="*/ 874782 h 874782"/>
                <a:gd name="connsiteX27" fmla="*/ 416165 w 1138608"/>
                <a:gd name="connsiteY27" fmla="*/ 718352 h 874782"/>
                <a:gd name="connsiteX28" fmla="*/ 764445 w 1138608"/>
                <a:gd name="connsiteY28" fmla="*/ 656370 h 8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38608" h="874782">
                  <a:moveTo>
                    <a:pt x="764445" y="656370"/>
                  </a:moveTo>
                  <a:lnTo>
                    <a:pt x="1021228" y="659321"/>
                  </a:lnTo>
                  <a:cubicBezTo>
                    <a:pt x="1021228" y="659321"/>
                    <a:pt x="1021228" y="659321"/>
                    <a:pt x="1021228" y="659321"/>
                  </a:cubicBezTo>
                  <a:cubicBezTo>
                    <a:pt x="1053694" y="659321"/>
                    <a:pt x="1080258" y="632757"/>
                    <a:pt x="1080258" y="600291"/>
                  </a:cubicBezTo>
                  <a:cubicBezTo>
                    <a:pt x="1080258" y="567824"/>
                    <a:pt x="1053694" y="541260"/>
                    <a:pt x="1021228" y="541260"/>
                  </a:cubicBezTo>
                  <a:lnTo>
                    <a:pt x="782154" y="538309"/>
                  </a:lnTo>
                  <a:lnTo>
                    <a:pt x="1095016" y="458617"/>
                  </a:lnTo>
                  <a:cubicBezTo>
                    <a:pt x="1127483" y="449763"/>
                    <a:pt x="1145192" y="417296"/>
                    <a:pt x="1136337" y="387781"/>
                  </a:cubicBezTo>
                  <a:cubicBezTo>
                    <a:pt x="1127483" y="355314"/>
                    <a:pt x="1095016" y="337605"/>
                    <a:pt x="1065501" y="346459"/>
                  </a:cubicBezTo>
                  <a:lnTo>
                    <a:pt x="793960" y="417296"/>
                  </a:lnTo>
                  <a:lnTo>
                    <a:pt x="1053694" y="275623"/>
                  </a:lnTo>
                  <a:cubicBezTo>
                    <a:pt x="1083210" y="260865"/>
                    <a:pt x="1092064" y="225447"/>
                    <a:pt x="1077307" y="195932"/>
                  </a:cubicBezTo>
                  <a:cubicBezTo>
                    <a:pt x="1062549" y="166416"/>
                    <a:pt x="1027131" y="157562"/>
                    <a:pt x="997616" y="172319"/>
                  </a:cubicBezTo>
                  <a:lnTo>
                    <a:pt x="720172" y="319896"/>
                  </a:lnTo>
                  <a:lnTo>
                    <a:pt x="944488" y="122144"/>
                  </a:lnTo>
                  <a:cubicBezTo>
                    <a:pt x="968100" y="101483"/>
                    <a:pt x="971052" y="63113"/>
                    <a:pt x="950391" y="39501"/>
                  </a:cubicBezTo>
                  <a:cubicBezTo>
                    <a:pt x="929730" y="15889"/>
                    <a:pt x="891361" y="12937"/>
                    <a:pt x="867748" y="33598"/>
                  </a:cubicBezTo>
                  <a:lnTo>
                    <a:pt x="596208" y="269720"/>
                  </a:lnTo>
                  <a:cubicBezTo>
                    <a:pt x="557838" y="287429"/>
                    <a:pt x="519468" y="299235"/>
                    <a:pt x="481099" y="305138"/>
                  </a:cubicBezTo>
                  <a:cubicBezTo>
                    <a:pt x="481099" y="305138"/>
                    <a:pt x="481099" y="302187"/>
                    <a:pt x="484050" y="302187"/>
                  </a:cubicBezTo>
                  <a:cubicBezTo>
                    <a:pt x="528323" y="219544"/>
                    <a:pt x="548984" y="119192"/>
                    <a:pt x="531275" y="42452"/>
                  </a:cubicBezTo>
                  <a:cubicBezTo>
                    <a:pt x="525371" y="12937"/>
                    <a:pt x="492905" y="-4772"/>
                    <a:pt x="463389" y="1131"/>
                  </a:cubicBezTo>
                  <a:cubicBezTo>
                    <a:pt x="433874" y="7034"/>
                    <a:pt x="416165" y="39501"/>
                    <a:pt x="422068" y="69016"/>
                  </a:cubicBezTo>
                  <a:cubicBezTo>
                    <a:pt x="430923" y="107386"/>
                    <a:pt x="401407" y="163465"/>
                    <a:pt x="368941" y="225447"/>
                  </a:cubicBezTo>
                  <a:cubicBezTo>
                    <a:pt x="327619" y="302187"/>
                    <a:pt x="280395" y="393684"/>
                    <a:pt x="277443" y="496987"/>
                  </a:cubicBezTo>
                  <a:lnTo>
                    <a:pt x="0" y="647515"/>
                  </a:lnTo>
                  <a:lnTo>
                    <a:pt x="123964" y="874782"/>
                  </a:lnTo>
                  <a:lnTo>
                    <a:pt x="416165" y="718352"/>
                  </a:lnTo>
                  <a:cubicBezTo>
                    <a:pt x="504711" y="780334"/>
                    <a:pt x="693608" y="691788"/>
                    <a:pt x="764445" y="656370"/>
                  </a:cubicBezTo>
                  <a:close/>
                </a:path>
              </a:pathLst>
            </a:custGeom>
            <a:solidFill>
              <a:schemeClr val="tx1"/>
            </a:solidFill>
            <a:ln w="29468"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S PGothic" panose="020B0600070205080204" pitchFamily="34" charset="-128"/>
                <a:cs typeface="+mn-cs"/>
              </a:endParaRPr>
            </a:p>
          </p:txBody>
        </p:sp>
      </p:grpSp>
      <p:sp>
        <p:nvSpPr>
          <p:cNvPr id="30" name="TextBox 29">
            <a:extLst>
              <a:ext uri="{FF2B5EF4-FFF2-40B4-BE49-F238E27FC236}">
                <a16:creationId xmlns:a16="http://schemas.microsoft.com/office/drawing/2014/main" id="{A13E5CBB-6B2A-BD3F-9B2C-D7415343CB55}"/>
              </a:ext>
            </a:extLst>
          </p:cNvPr>
          <p:cNvSpPr txBox="1"/>
          <p:nvPr/>
        </p:nvSpPr>
        <p:spPr>
          <a:xfrm>
            <a:off x="3024336" y="2793122"/>
            <a:ext cx="45720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and</a:t>
            </a: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 words</a:t>
            </a:r>
            <a:endParaRPr kumimoji="0" lang="en-GB" sz="1800" b="0" i="0" u="none" strike="noStrike" kern="1200" cap="none" spc="0" normalizeH="0" baseline="0" noProof="0" dirty="0">
              <a:ln>
                <a:noFill/>
              </a:ln>
              <a:solidFill>
                <a:prstClr val="white"/>
              </a:solidFill>
              <a:effectLst/>
              <a:uLnTx/>
              <a:uFillTx/>
              <a:latin typeface="Calibri"/>
              <a:ea typeface="MS PGothic" panose="020B0600070205080204" pitchFamily="34" charset="-128"/>
              <a:cs typeface="+mn-cs"/>
            </a:endParaRPr>
          </a:p>
        </p:txBody>
      </p:sp>
      <p:sp>
        <p:nvSpPr>
          <p:cNvPr id="31" name="TextBox 30">
            <a:extLst>
              <a:ext uri="{FF2B5EF4-FFF2-40B4-BE49-F238E27FC236}">
                <a16:creationId xmlns:a16="http://schemas.microsoft.com/office/drawing/2014/main" id="{53A20CFA-B767-62D5-2DE4-940B432A161A}"/>
              </a:ext>
            </a:extLst>
          </p:cNvPr>
          <p:cNvSpPr txBox="1"/>
          <p:nvPr/>
        </p:nvSpPr>
        <p:spPr>
          <a:xfrm>
            <a:off x="5832648" y="2782760"/>
            <a:ext cx="45720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and</a:t>
            </a: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 actions.</a:t>
            </a:r>
            <a:endParaRPr kumimoji="0" lang="en-GB" sz="1800" b="0" i="0" u="none" strike="noStrike" kern="1200" cap="none" spc="0" normalizeH="0" baseline="0" noProof="0" dirty="0">
              <a:ln>
                <a:noFill/>
              </a:ln>
              <a:solidFill>
                <a:prstClr val="white"/>
              </a:solidFill>
              <a:effectLst/>
              <a:uLnTx/>
              <a:uFillTx/>
              <a:latin typeface="Calibri"/>
              <a:ea typeface="MS PGothic" panose="020B0600070205080204" pitchFamily="34" charset="-128"/>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0" grpId="0"/>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om with desks and chairs&#10;&#10;Description automatically generated with low confidence">
            <a:extLst>
              <a:ext uri="{FF2B5EF4-FFF2-40B4-BE49-F238E27FC236}">
                <a16:creationId xmlns:a16="http://schemas.microsoft.com/office/drawing/2014/main" id="{4B406037-03B7-7643-4AC6-B4FFCD216E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4441" y="580831"/>
            <a:ext cx="7595118" cy="5696339"/>
          </a:xfrm>
          <a:prstGeom prst="rect">
            <a:avLst/>
          </a:prstGeom>
          <a:ln>
            <a:solidFill>
              <a:schemeClr val="tx1"/>
            </a:solidFill>
          </a:ln>
        </p:spPr>
      </p:pic>
      <p:sp>
        <p:nvSpPr>
          <p:cNvPr id="4" name="Rectangle 3">
            <a:extLst>
              <a:ext uri="{FF2B5EF4-FFF2-40B4-BE49-F238E27FC236}">
                <a16:creationId xmlns:a16="http://schemas.microsoft.com/office/drawing/2014/main" id="{20A5D920-4849-F254-A113-ADA7D6490851}"/>
              </a:ext>
            </a:extLst>
          </p:cNvPr>
          <p:cNvSpPr/>
          <p:nvPr/>
        </p:nvSpPr>
        <p:spPr>
          <a:xfrm>
            <a:off x="4504002" y="707298"/>
            <a:ext cx="3742166" cy="1323439"/>
          </a:xfrm>
          <a:prstGeom prst="rect">
            <a:avLst/>
          </a:prstGeom>
          <a:solidFill>
            <a:schemeClr val="bg1"/>
          </a:solidFill>
        </p:spPr>
        <p:txBody>
          <a:bodyPr wrap="square" lIns="91440" tIns="45720" rIns="91440" bIns="45720">
            <a:spAutoFit/>
          </a:bodyPr>
          <a:lstStyle/>
          <a:p>
            <a:pPr algn="ctr"/>
            <a:r>
              <a:rPr lang="en-GB" sz="8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panose="020B0502020202020204" pitchFamily="34" charset="0"/>
              </a:rPr>
              <a:t>Chairs!</a:t>
            </a:r>
          </a:p>
        </p:txBody>
      </p:sp>
    </p:spTree>
    <p:extLst>
      <p:ext uri="{BB962C8B-B14F-4D97-AF65-F5344CB8AC3E}">
        <p14:creationId xmlns:p14="http://schemas.microsoft.com/office/powerpoint/2010/main" val="2087187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10;&#10;Description automatically generated">
            <a:extLst>
              <a:ext uri="{FF2B5EF4-FFF2-40B4-BE49-F238E27FC236}">
                <a16:creationId xmlns:a16="http://schemas.microsoft.com/office/drawing/2014/main" id="{3610382C-3102-C8D4-1EEA-1D58DB97CA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81000"/>
            <a:ext cx="9144000" cy="6096000"/>
          </a:xfrm>
          <a:prstGeom prst="rect">
            <a:avLst/>
          </a:prstGeom>
          <a:ln>
            <a:solidFill>
              <a:schemeClr val="tx1"/>
            </a:solidFill>
          </a:ln>
        </p:spPr>
      </p:pic>
    </p:spTree>
    <p:extLst>
      <p:ext uri="{BB962C8B-B14F-4D97-AF65-F5344CB8AC3E}">
        <p14:creationId xmlns:p14="http://schemas.microsoft.com/office/powerpoint/2010/main" val="19509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lack, footwear&#10;&#10;Description automatically generated">
            <a:extLst>
              <a:ext uri="{FF2B5EF4-FFF2-40B4-BE49-F238E27FC236}">
                <a16:creationId xmlns:a16="http://schemas.microsoft.com/office/drawing/2014/main" id="{3F383827-6410-DB9B-DD8A-B52D001F1209}"/>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3958" b="90000" l="10000" r="90000">
                        <a14:foregroundMark x1="61823" y1="3958" x2="61823" y2="3958"/>
                        <a14:foregroundMark x1="62083" y1="5417" x2="62083" y2="5417"/>
                      </a14:backgroundRemoval>
                    </a14:imgEffect>
                  </a14:imgLayer>
                </a14:imgProps>
              </a:ext>
              <a:ext uri="{28A0092B-C50C-407E-A947-70E740481C1C}">
                <a14:useLocalDpi xmlns:a14="http://schemas.microsoft.com/office/drawing/2010/main"/>
              </a:ext>
            </a:extLst>
          </a:blip>
          <a:stretch>
            <a:fillRect/>
          </a:stretch>
        </p:blipFill>
        <p:spPr>
          <a:xfrm rot="19553268">
            <a:off x="1142999" y="225084"/>
            <a:ext cx="6858000" cy="6858000"/>
          </a:xfrm>
          <a:prstGeom prst="rect">
            <a:avLst/>
          </a:prstGeom>
        </p:spPr>
      </p:pic>
    </p:spTree>
    <p:extLst>
      <p:ext uri="{BB962C8B-B14F-4D97-AF65-F5344CB8AC3E}">
        <p14:creationId xmlns:p14="http://schemas.microsoft.com/office/powerpoint/2010/main" val="2810312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eat, furniture, chair, blue&#10;&#10;Description automatically generated">
            <a:extLst>
              <a:ext uri="{FF2B5EF4-FFF2-40B4-BE49-F238E27FC236}">
                <a16:creationId xmlns:a16="http://schemas.microsoft.com/office/drawing/2014/main" id="{146A5396-07AE-1A8E-0C4E-A34E4BC6BA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821656"/>
            <a:ext cx="9144000" cy="3214688"/>
          </a:xfrm>
          <a:prstGeom prst="rect">
            <a:avLst/>
          </a:prstGeom>
          <a:ln>
            <a:solidFill>
              <a:schemeClr val="tx1"/>
            </a:solidFill>
          </a:ln>
        </p:spPr>
      </p:pic>
    </p:spTree>
    <p:extLst>
      <p:ext uri="{BB962C8B-B14F-4D97-AF65-F5344CB8AC3E}">
        <p14:creationId xmlns:p14="http://schemas.microsoft.com/office/powerpoint/2010/main" val="4183131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hall, keyboard, auditorium&#10;&#10;Description automatically generated">
            <a:extLst>
              <a:ext uri="{FF2B5EF4-FFF2-40B4-BE49-F238E27FC236}">
                <a16:creationId xmlns:a16="http://schemas.microsoft.com/office/drawing/2014/main" id="{345804BE-7F9F-2982-0864-ED32C36EA0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85762"/>
            <a:ext cx="9144000" cy="6086475"/>
          </a:xfrm>
          <a:prstGeom prst="rect">
            <a:avLst/>
          </a:prstGeom>
          <a:ln>
            <a:solidFill>
              <a:schemeClr val="tx1"/>
            </a:solidFill>
          </a:ln>
        </p:spPr>
      </p:pic>
    </p:spTree>
    <p:extLst>
      <p:ext uri="{BB962C8B-B14F-4D97-AF65-F5344CB8AC3E}">
        <p14:creationId xmlns:p14="http://schemas.microsoft.com/office/powerpoint/2010/main" val="306479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lock&#10;&#10;Description automatically generated">
            <a:extLst>
              <a:ext uri="{FF2B5EF4-FFF2-40B4-BE49-F238E27FC236}">
                <a16:creationId xmlns:a16="http://schemas.microsoft.com/office/drawing/2014/main" id="{CC604F2E-2A92-AA2F-FD76-ECE54A700A7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59324" y="0"/>
            <a:ext cx="4425351" cy="6858000"/>
          </a:xfrm>
          <a:prstGeom prst="rect">
            <a:avLst/>
          </a:prstGeom>
          <a:ln>
            <a:solidFill>
              <a:schemeClr val="tx1"/>
            </a:solidFill>
          </a:ln>
        </p:spPr>
      </p:pic>
    </p:spTree>
    <p:extLst>
      <p:ext uri="{BB962C8B-B14F-4D97-AF65-F5344CB8AC3E}">
        <p14:creationId xmlns:p14="http://schemas.microsoft.com/office/powerpoint/2010/main" val="3007395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ook open on a table&#10;&#10;Description automatically generated with low confidence">
            <a:extLst>
              <a:ext uri="{FF2B5EF4-FFF2-40B4-BE49-F238E27FC236}">
                <a16:creationId xmlns:a16="http://schemas.microsoft.com/office/drawing/2014/main" id="{611A8E87-9AA4-4E6F-9E21-1024835B0E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41" y="0"/>
            <a:ext cx="9131318" cy="6858000"/>
          </a:xfrm>
          <a:prstGeom prst="rect">
            <a:avLst/>
          </a:prstGeom>
        </p:spPr>
      </p:pic>
      <p:sp>
        <p:nvSpPr>
          <p:cNvPr id="4" name="TextBox 3">
            <a:extLst>
              <a:ext uri="{FF2B5EF4-FFF2-40B4-BE49-F238E27FC236}">
                <a16:creationId xmlns:a16="http://schemas.microsoft.com/office/drawing/2014/main" id="{DC228154-0655-BD1B-773E-BAE3BC9B9190}"/>
              </a:ext>
            </a:extLst>
          </p:cNvPr>
          <p:cNvSpPr txBox="1">
            <a:spLocks noChangeArrowheads="1"/>
          </p:cNvSpPr>
          <p:nvPr/>
        </p:nvSpPr>
        <p:spPr bwMode="auto">
          <a:xfrm>
            <a:off x="239152" y="231231"/>
            <a:ext cx="8681160" cy="2431435"/>
          </a:xfrm>
          <a:prstGeom prst="rect">
            <a:avLst/>
          </a:prstGeom>
          <a:solidFill>
            <a:sysClr val="window" lastClr="FFFFFF">
              <a:alpha val="61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auto">
              <a:spcAft>
                <a:spcPts val="0"/>
              </a:spcAft>
              <a:buNone/>
              <a:defRPr/>
            </a:pPr>
            <a:r>
              <a:rPr lang="en-GB" b="1" dirty="0">
                <a:solidFill>
                  <a:schemeClr val="bg1"/>
                </a:solidFill>
                <a:latin typeface="Century Gothic" panose="020B0502020202020204" pitchFamily="34" charset="0"/>
              </a:rPr>
              <a:t>‘</a:t>
            </a:r>
            <a:r>
              <a:rPr lang="en-US" b="1" dirty="0">
                <a:solidFill>
                  <a:schemeClr val="bg1"/>
                </a:solidFill>
                <a:latin typeface="Century Gothic" panose="020B0502020202020204" pitchFamily="34" charset="0"/>
              </a:rPr>
              <a:t>You should pray for kings and for all who have authority. Pray for leaders so that we can have quiet and peaceful lives — lives full of worship and respect for God’.</a:t>
            </a:r>
          </a:p>
          <a:p>
            <a:pPr algn="ctr" fontAlgn="auto">
              <a:spcAft>
                <a:spcPts val="0"/>
              </a:spcAft>
              <a:buNone/>
              <a:defRPr/>
            </a:pPr>
            <a:r>
              <a:rPr lang="en-GB" altLang="en-US" sz="1800" b="1" i="1" kern="0" dirty="0">
                <a:solidFill>
                  <a:schemeClr val="bg1"/>
                </a:solidFill>
                <a:latin typeface="Century Gothic" panose="020B0502020202020204" pitchFamily="34" charset="0"/>
                <a:ea typeface="MS Mincho" panose="02020609040205080304" pitchFamily="49" charset="-128"/>
                <a:cs typeface="Tahoma" panose="020B0604030504040204" pitchFamily="34" charset="0"/>
              </a:rPr>
              <a:t>(I Timothy 2:2)</a:t>
            </a:r>
            <a:endParaRPr lang="en-GB" altLang="en-US" sz="1600" b="1" i="1" kern="0" dirty="0">
              <a:solidFill>
                <a:schemeClr val="bg1"/>
              </a:solidFill>
              <a:latin typeface="Century Gothic" panose="020B0502020202020204" pitchFamily="34" charset="0"/>
              <a:ea typeface="MS Mincho" panose="02020609040205080304" pitchFamily="49" charset="-128"/>
              <a:cs typeface="Tahoma" panose="020B0604030504040204" pitchFamily="34" charset="0"/>
            </a:endParaRPr>
          </a:p>
        </p:txBody>
      </p:sp>
      <p:sp>
        <p:nvSpPr>
          <p:cNvPr id="5" name="Speech Bubble: Rectangle with Corners Rounded 4">
            <a:extLst>
              <a:ext uri="{FF2B5EF4-FFF2-40B4-BE49-F238E27FC236}">
                <a16:creationId xmlns:a16="http://schemas.microsoft.com/office/drawing/2014/main" id="{2C9D1852-1277-02A3-7CCA-2D4DB95AD4D6}"/>
              </a:ext>
            </a:extLst>
          </p:cNvPr>
          <p:cNvSpPr/>
          <p:nvPr/>
        </p:nvSpPr>
        <p:spPr>
          <a:xfrm>
            <a:off x="4579732" y="5458263"/>
            <a:ext cx="4222146" cy="1055077"/>
          </a:xfrm>
          <a:prstGeom prst="wedgeRoundRectCallout">
            <a:avLst>
              <a:gd name="adj1" fmla="val -44700"/>
              <a:gd name="adj2" fmla="val -85500"/>
              <a:gd name="adj3" fmla="val 16667"/>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bg1"/>
                </a:solidFill>
                <a:latin typeface="Century Gothic" panose="020B0502020202020204" pitchFamily="34" charset="0"/>
              </a:rPr>
              <a:t>Here is wisdom….</a:t>
            </a:r>
          </a:p>
        </p:txBody>
      </p:sp>
    </p:spTree>
    <p:extLst>
      <p:ext uri="{BB962C8B-B14F-4D97-AF65-F5344CB8AC3E}">
        <p14:creationId xmlns:p14="http://schemas.microsoft.com/office/powerpoint/2010/main" val="1624582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1522</TotalTime>
  <Words>1396</Words>
  <Application>Microsoft Office PowerPoint</Application>
  <PresentationFormat>On-screen Show (4:3)</PresentationFormat>
  <Paragraphs>82</Paragraphs>
  <Slides>15</Slides>
  <Notes>14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15</vt:i4>
      </vt:variant>
    </vt:vector>
  </HeadingPairs>
  <TitlesOfParts>
    <vt:vector size="25" baseType="lpstr">
      <vt:lpstr>Arial</vt:lpstr>
      <vt:lpstr>Avenir Next LT Pro</vt:lpstr>
      <vt:lpstr>Calibri</vt:lpstr>
      <vt:lpstr>Cambria</vt:lpstr>
      <vt:lpstr>Century Gothic</vt:lpstr>
      <vt:lpstr>Symbol</vt:lpstr>
      <vt:lpstr>Times New Roman</vt:lpstr>
      <vt:lpstr> Black </vt:lpstr>
      <vt:lpstr>1_Office Theme</vt:lpstr>
      <vt:lpstr>1_ Black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Boxer</dc:creator>
  <cp:lastModifiedBy>Rachel Boxer</cp:lastModifiedBy>
  <cp:revision>26</cp:revision>
  <dcterms:created xsi:type="dcterms:W3CDTF">2013-09-06T12:50:28Z</dcterms:created>
  <dcterms:modified xsi:type="dcterms:W3CDTF">2023-03-30T16:31:54Z</dcterms:modified>
</cp:coreProperties>
</file>