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 id="2147484153" r:id="rId2"/>
    <p:sldMasterId id="2147484165" r:id="rId3"/>
  </p:sldMasterIdLst>
  <p:notesMasterIdLst>
    <p:notesMasterId r:id="rId28"/>
  </p:notesMasterIdLst>
  <p:handoutMasterIdLst>
    <p:handoutMasterId r:id="rId29"/>
  </p:handoutMasterIdLst>
  <p:sldIdLst>
    <p:sldId id="473" r:id="rId4"/>
    <p:sldId id="432" r:id="rId5"/>
    <p:sldId id="472" r:id="rId6"/>
    <p:sldId id="362" r:id="rId7"/>
    <p:sldId id="363" r:id="rId8"/>
    <p:sldId id="372" r:id="rId9"/>
    <p:sldId id="256" r:id="rId10"/>
    <p:sldId id="373" r:id="rId11"/>
    <p:sldId id="364" r:id="rId12"/>
    <p:sldId id="365" r:id="rId13"/>
    <p:sldId id="367" r:id="rId14"/>
    <p:sldId id="366" r:id="rId15"/>
    <p:sldId id="368" r:id="rId16"/>
    <p:sldId id="369" r:id="rId17"/>
    <p:sldId id="375" r:id="rId18"/>
    <p:sldId id="370" r:id="rId19"/>
    <p:sldId id="371" r:id="rId20"/>
    <p:sldId id="323" r:id="rId21"/>
    <p:sldId id="306" r:id="rId22"/>
    <p:sldId id="328" r:id="rId23"/>
    <p:sldId id="376" r:id="rId24"/>
    <p:sldId id="361" r:id="rId25"/>
    <p:sldId id="429" r:id="rId26"/>
    <p:sldId id="480" r:id="rId27"/>
  </p:sldIdLst>
  <p:sldSz cx="9144000" cy="6858000" type="screen4x3"/>
  <p:notesSz cx="6799263" cy="99298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1C3D44-8CEC-4A8C-98C9-14410AD6E473}" v="63" dt="2025-01-02T00:35:42.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8" autoAdjust="0"/>
  </p:normalViewPr>
  <p:slideViewPr>
    <p:cSldViewPr>
      <p:cViewPr varScale="1">
        <p:scale>
          <a:sx n="95" d="100"/>
          <a:sy n="95" d="100"/>
        </p:scale>
        <p:origin x="10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C71C3D44-8CEC-4A8C-98C9-14410AD6E473}"/>
    <pc:docChg chg="custSel addSld delSld modSld sldOrd">
      <pc:chgData name="Rachel Boxer" userId="6da37c9f42e40059" providerId="LiveId" clId="{C71C3D44-8CEC-4A8C-98C9-14410AD6E473}" dt="2025-01-02T00:36:19.787" v="139"/>
      <pc:docMkLst>
        <pc:docMk/>
      </pc:docMkLst>
      <pc:sldChg chg="add del modNotesTx">
        <pc:chgData name="Rachel Boxer" userId="6da37c9f42e40059" providerId="LiveId" clId="{C71C3D44-8CEC-4A8C-98C9-14410AD6E473}" dt="2025-01-02T00:16:01.657" v="33" actId="20577"/>
        <pc:sldMkLst>
          <pc:docMk/>
          <pc:sldMk cId="557438313" sldId="256"/>
        </pc:sldMkLst>
      </pc:sldChg>
      <pc:sldChg chg="modNotesTx">
        <pc:chgData name="Rachel Boxer" userId="6da37c9f42e40059" providerId="LiveId" clId="{C71C3D44-8CEC-4A8C-98C9-14410AD6E473}" dt="2025-01-02T00:33:30.219" v="118" actId="120"/>
        <pc:sldMkLst>
          <pc:docMk/>
          <pc:sldMk cId="0" sldId="306"/>
        </pc:sldMkLst>
      </pc:sldChg>
      <pc:sldChg chg="del">
        <pc:chgData name="Rachel Boxer" userId="6da37c9f42e40059" providerId="LiveId" clId="{C71C3D44-8CEC-4A8C-98C9-14410AD6E473}" dt="2025-01-01T18:27:24.781" v="0" actId="47"/>
        <pc:sldMkLst>
          <pc:docMk/>
          <pc:sldMk cId="2961754741" sldId="322"/>
        </pc:sldMkLst>
      </pc:sldChg>
      <pc:sldChg chg="modNotesTx">
        <pc:chgData name="Rachel Boxer" userId="6da37c9f42e40059" providerId="LiveId" clId="{C71C3D44-8CEC-4A8C-98C9-14410AD6E473}" dt="2025-01-02T00:32:27.842" v="116"/>
        <pc:sldMkLst>
          <pc:docMk/>
          <pc:sldMk cId="2876000232" sldId="323"/>
        </pc:sldMkLst>
      </pc:sldChg>
      <pc:sldChg chg="modNotesTx">
        <pc:chgData name="Rachel Boxer" userId="6da37c9f42e40059" providerId="LiveId" clId="{C71C3D44-8CEC-4A8C-98C9-14410AD6E473}" dt="2025-01-02T00:33:42.955" v="122" actId="20577"/>
        <pc:sldMkLst>
          <pc:docMk/>
          <pc:sldMk cId="720821069" sldId="328"/>
        </pc:sldMkLst>
      </pc:sldChg>
      <pc:sldChg chg="modNotesTx">
        <pc:chgData name="Rachel Boxer" userId="6da37c9f42e40059" providerId="LiveId" clId="{C71C3D44-8CEC-4A8C-98C9-14410AD6E473}" dt="2025-01-02T00:34:15.806" v="128" actId="20577"/>
        <pc:sldMkLst>
          <pc:docMk/>
          <pc:sldMk cId="952856500" sldId="361"/>
        </pc:sldMkLst>
      </pc:sldChg>
      <pc:sldChg chg="modNotesTx">
        <pc:chgData name="Rachel Boxer" userId="6da37c9f42e40059" providerId="LiveId" clId="{C71C3D44-8CEC-4A8C-98C9-14410AD6E473}" dt="2025-01-01T19:19:24.488" v="26" actId="5793"/>
        <pc:sldMkLst>
          <pc:docMk/>
          <pc:sldMk cId="98630284" sldId="362"/>
        </pc:sldMkLst>
      </pc:sldChg>
      <pc:sldChg chg="modNotesTx">
        <pc:chgData name="Rachel Boxer" userId="6da37c9f42e40059" providerId="LiveId" clId="{C71C3D44-8CEC-4A8C-98C9-14410AD6E473}" dt="2025-01-02T00:15:05.078" v="28" actId="5793"/>
        <pc:sldMkLst>
          <pc:docMk/>
          <pc:sldMk cId="1013931057" sldId="363"/>
        </pc:sldMkLst>
      </pc:sldChg>
      <pc:sldChg chg="modNotesTx">
        <pc:chgData name="Rachel Boxer" userId="6da37c9f42e40059" providerId="LiveId" clId="{C71C3D44-8CEC-4A8C-98C9-14410AD6E473}" dt="2025-01-02T00:29:19.897" v="94" actId="20577"/>
        <pc:sldMkLst>
          <pc:docMk/>
          <pc:sldMk cId="2696975814" sldId="364"/>
        </pc:sldMkLst>
      </pc:sldChg>
      <pc:sldChg chg="modNotesTx">
        <pc:chgData name="Rachel Boxer" userId="6da37c9f42e40059" providerId="LiveId" clId="{C71C3D44-8CEC-4A8C-98C9-14410AD6E473}" dt="2025-01-02T00:29:24.732" v="97" actId="20577"/>
        <pc:sldMkLst>
          <pc:docMk/>
          <pc:sldMk cId="351473223" sldId="365"/>
        </pc:sldMkLst>
      </pc:sldChg>
      <pc:sldChg chg="modNotesTx">
        <pc:chgData name="Rachel Boxer" userId="6da37c9f42e40059" providerId="LiveId" clId="{C71C3D44-8CEC-4A8C-98C9-14410AD6E473}" dt="2025-01-02T00:29:35.348" v="103" actId="20577"/>
        <pc:sldMkLst>
          <pc:docMk/>
          <pc:sldMk cId="3947342128" sldId="366"/>
        </pc:sldMkLst>
      </pc:sldChg>
      <pc:sldChg chg="modNotesTx">
        <pc:chgData name="Rachel Boxer" userId="6da37c9f42e40059" providerId="LiveId" clId="{C71C3D44-8CEC-4A8C-98C9-14410AD6E473}" dt="2025-01-02T00:29:29.736" v="100" actId="20577"/>
        <pc:sldMkLst>
          <pc:docMk/>
          <pc:sldMk cId="276886261" sldId="367"/>
        </pc:sldMkLst>
      </pc:sldChg>
      <pc:sldChg chg="modNotesTx">
        <pc:chgData name="Rachel Boxer" userId="6da37c9f42e40059" providerId="LiveId" clId="{C71C3D44-8CEC-4A8C-98C9-14410AD6E473}" dt="2025-01-02T00:29:39.331" v="106" actId="20577"/>
        <pc:sldMkLst>
          <pc:docMk/>
          <pc:sldMk cId="1885551543" sldId="368"/>
        </pc:sldMkLst>
      </pc:sldChg>
      <pc:sldChg chg="modNotesTx">
        <pc:chgData name="Rachel Boxer" userId="6da37c9f42e40059" providerId="LiveId" clId="{C71C3D44-8CEC-4A8C-98C9-14410AD6E473}" dt="2025-01-02T00:29:44.531" v="109" actId="20577"/>
        <pc:sldMkLst>
          <pc:docMk/>
          <pc:sldMk cId="1382772185" sldId="369"/>
        </pc:sldMkLst>
      </pc:sldChg>
      <pc:sldChg chg="modNotesTx">
        <pc:chgData name="Rachel Boxer" userId="6da37c9f42e40059" providerId="LiveId" clId="{C71C3D44-8CEC-4A8C-98C9-14410AD6E473}" dt="2025-01-02T00:29:57.964" v="113" actId="20577"/>
        <pc:sldMkLst>
          <pc:docMk/>
          <pc:sldMk cId="761095361" sldId="370"/>
        </pc:sldMkLst>
      </pc:sldChg>
      <pc:sldChg chg="modNotesTx">
        <pc:chgData name="Rachel Boxer" userId="6da37c9f42e40059" providerId="LiveId" clId="{C71C3D44-8CEC-4A8C-98C9-14410AD6E473}" dt="2025-01-02T00:31:38.197" v="115"/>
        <pc:sldMkLst>
          <pc:docMk/>
          <pc:sldMk cId="3726750152" sldId="371"/>
        </pc:sldMkLst>
      </pc:sldChg>
      <pc:sldChg chg="ord modNotesTx">
        <pc:chgData name="Rachel Boxer" userId="6da37c9f42e40059" providerId="LiveId" clId="{C71C3D44-8CEC-4A8C-98C9-14410AD6E473}" dt="2025-01-02T00:15:25.142" v="29"/>
        <pc:sldMkLst>
          <pc:docMk/>
          <pc:sldMk cId="3829217571" sldId="372"/>
        </pc:sldMkLst>
      </pc:sldChg>
      <pc:sldChg chg="modSp ord modAnim modNotesTx">
        <pc:chgData name="Rachel Boxer" userId="6da37c9f42e40059" providerId="LiveId" clId="{C71C3D44-8CEC-4A8C-98C9-14410AD6E473}" dt="2025-01-02T00:29:02.413" v="92"/>
        <pc:sldMkLst>
          <pc:docMk/>
          <pc:sldMk cId="2139676535" sldId="373"/>
        </pc:sldMkLst>
        <pc:spChg chg="mod">
          <ac:chgData name="Rachel Boxer" userId="6da37c9f42e40059" providerId="LiveId" clId="{C71C3D44-8CEC-4A8C-98C9-14410AD6E473}" dt="2025-01-02T00:23:45.778" v="91" actId="20577"/>
          <ac:spMkLst>
            <pc:docMk/>
            <pc:sldMk cId="2139676535" sldId="373"/>
            <ac:spMk id="3" creationId="{00000000-0000-0000-0000-000000000000}"/>
          </ac:spMkLst>
        </pc:spChg>
      </pc:sldChg>
      <pc:sldChg chg="del">
        <pc:chgData name="Rachel Boxer" userId="6da37c9f42e40059" providerId="LiveId" clId="{C71C3D44-8CEC-4A8C-98C9-14410AD6E473}" dt="2025-01-02T00:31:07.022" v="114" actId="47"/>
        <pc:sldMkLst>
          <pc:docMk/>
          <pc:sldMk cId="2997262198" sldId="374"/>
        </pc:sldMkLst>
      </pc:sldChg>
      <pc:sldChg chg="modNotesTx">
        <pc:chgData name="Rachel Boxer" userId="6da37c9f42e40059" providerId="LiveId" clId="{C71C3D44-8CEC-4A8C-98C9-14410AD6E473}" dt="2025-01-02T00:29:50.261" v="111" actId="20577"/>
        <pc:sldMkLst>
          <pc:docMk/>
          <pc:sldMk cId="3569608233" sldId="375"/>
        </pc:sldMkLst>
      </pc:sldChg>
      <pc:sldChg chg="modNotesTx">
        <pc:chgData name="Rachel Boxer" userId="6da37c9f42e40059" providerId="LiveId" clId="{C71C3D44-8CEC-4A8C-98C9-14410AD6E473}" dt="2025-01-02T00:33:49.785" v="126" actId="20577"/>
        <pc:sldMkLst>
          <pc:docMk/>
          <pc:sldMk cId="860103176" sldId="376"/>
        </pc:sldMkLst>
      </pc:sldChg>
      <pc:sldChg chg="add del ord">
        <pc:chgData name="Rachel Boxer" userId="6da37c9f42e40059" providerId="LiveId" clId="{C71C3D44-8CEC-4A8C-98C9-14410AD6E473}" dt="2025-01-01T18:36:54.190" v="8"/>
        <pc:sldMkLst>
          <pc:docMk/>
          <pc:sldMk cId="4093315051" sldId="429"/>
        </pc:sldMkLst>
      </pc:sldChg>
      <pc:sldChg chg="add del ord">
        <pc:chgData name="Rachel Boxer" userId="6da37c9f42e40059" providerId="LiveId" clId="{C71C3D44-8CEC-4A8C-98C9-14410AD6E473}" dt="2025-01-01T18:36:56.595" v="9" actId="47"/>
        <pc:sldMkLst>
          <pc:docMk/>
          <pc:sldMk cId="0" sldId="431"/>
        </pc:sldMkLst>
      </pc:sldChg>
      <pc:sldChg chg="add del setBg">
        <pc:chgData name="Rachel Boxer" userId="6da37c9f42e40059" providerId="LiveId" clId="{C71C3D44-8CEC-4A8C-98C9-14410AD6E473}" dt="2025-01-01T18:28:15.342" v="3"/>
        <pc:sldMkLst>
          <pc:docMk/>
          <pc:sldMk cId="0" sldId="432"/>
        </pc:sldMkLst>
      </pc:sldChg>
      <pc:sldChg chg="add del setBg">
        <pc:chgData name="Rachel Boxer" userId="6da37c9f42e40059" providerId="LiveId" clId="{C71C3D44-8CEC-4A8C-98C9-14410AD6E473}" dt="2025-01-01T18:28:15.342" v="3"/>
        <pc:sldMkLst>
          <pc:docMk/>
          <pc:sldMk cId="480641431" sldId="472"/>
        </pc:sldMkLst>
      </pc:sldChg>
      <pc:sldChg chg="add del setBg">
        <pc:chgData name="Rachel Boxer" userId="6da37c9f42e40059" providerId="LiveId" clId="{C71C3D44-8CEC-4A8C-98C9-14410AD6E473}" dt="2025-01-01T18:28:15.342" v="3"/>
        <pc:sldMkLst>
          <pc:docMk/>
          <pc:sldMk cId="683262553" sldId="473"/>
        </pc:sldMkLst>
      </pc:sldChg>
      <pc:sldChg chg="addSp delSp modSp add del mod ord modNotesTx">
        <pc:chgData name="Rachel Boxer" userId="6da37c9f42e40059" providerId="LiveId" clId="{C71C3D44-8CEC-4A8C-98C9-14410AD6E473}" dt="2025-01-02T00:36:19.787" v="139"/>
        <pc:sldMkLst>
          <pc:docMk/>
          <pc:sldMk cId="0" sldId="480"/>
        </pc:sldMkLst>
        <pc:picChg chg="mod">
          <ac:chgData name="Rachel Boxer" userId="6da37c9f42e40059" providerId="LiveId" clId="{C71C3D44-8CEC-4A8C-98C9-14410AD6E473}" dt="2025-01-02T00:35:15.860" v="130" actId="1076"/>
          <ac:picMkLst>
            <pc:docMk/>
            <pc:sldMk cId="0" sldId="480"/>
            <ac:picMk id="2" creationId="{FC314727-AEA3-8B28-CC92-6DFF03D66388}"/>
          </ac:picMkLst>
        </pc:picChg>
        <pc:picChg chg="add mod">
          <ac:chgData name="Rachel Boxer" userId="6da37c9f42e40059" providerId="LiveId" clId="{C71C3D44-8CEC-4A8C-98C9-14410AD6E473}" dt="2025-01-02T00:36:02.594" v="138" actId="1076"/>
          <ac:picMkLst>
            <pc:docMk/>
            <pc:sldMk cId="0" sldId="480"/>
            <ac:picMk id="4" creationId="{CCB8992A-ED57-5480-5F02-EC80DE207696}"/>
          </ac:picMkLst>
        </pc:picChg>
        <pc:picChg chg="add del mod">
          <ac:chgData name="Rachel Boxer" userId="6da37c9f42e40059" providerId="LiveId" clId="{C71C3D44-8CEC-4A8C-98C9-14410AD6E473}" dt="2025-01-02T00:35:54.037" v="135" actId="478"/>
          <ac:picMkLst>
            <pc:docMk/>
            <pc:sldMk cId="0" sldId="480"/>
            <ac:picMk id="6" creationId="{471796AD-0640-7170-EAF9-01268EAE52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936B1DD4-9C64-4AF8-AD47-7AC8594C3B6B}" type="datetimeFigureOut">
              <a:rPr lang="en-GB" smtClean="0"/>
              <a:t>01/01/2025</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CF2FC5C-E4F2-4928-AC26-7D745525E1FC}" type="slidenum">
              <a:rPr lang="en-GB" smtClean="0"/>
              <a:t>‹#›</a:t>
            </a:fld>
            <a:endParaRPr lang="en-GB"/>
          </a:p>
        </p:txBody>
      </p:sp>
    </p:spTree>
    <p:extLst>
      <p:ext uri="{BB962C8B-B14F-4D97-AF65-F5344CB8AC3E}">
        <p14:creationId xmlns:p14="http://schemas.microsoft.com/office/powerpoint/2010/main" val="316060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6348E93-E022-42F9-8A08-08C15016B15F}" type="datetimeFigureOut">
              <a:rPr lang="en-US" altLang="en-US"/>
              <a:pPr>
                <a:defRPr/>
              </a:pPr>
              <a:t>1/1/2025</a:t>
            </a:fld>
            <a:endParaRPr lang="en-US" alt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AC4CE71-65F1-4BBD-A903-FD175D9EFD41}" type="slidenum">
              <a:rPr lang="en-US" altLang="en-US"/>
              <a:pPr>
                <a:defRPr/>
              </a:pPr>
              <a:t>‹#›</a:t>
            </a:fld>
            <a:endParaRPr lang="en-US" altLang="en-US"/>
          </a:p>
        </p:txBody>
      </p:sp>
    </p:spTree>
    <p:extLst>
      <p:ext uri="{BB962C8B-B14F-4D97-AF65-F5344CB8AC3E}">
        <p14:creationId xmlns:p14="http://schemas.microsoft.com/office/powerpoint/2010/main" val="3033182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10:</a:t>
            </a:r>
            <a:r>
              <a:rPr lang="en-GB" sz="1200" kern="1200" dirty="0">
                <a:solidFill>
                  <a:schemeClr val="tx1"/>
                </a:solidFill>
                <a:effectLst/>
                <a:latin typeface="+mn-lt"/>
                <a:ea typeface="MS PGothic" panose="020B0600070205080204" pitchFamily="34" charset="-128"/>
                <a:cs typeface="MS PGothic" charset="0"/>
              </a:rPr>
              <a:t> Magnolia blossom</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10</a:t>
            </a:fld>
            <a:endParaRPr lang="en-US" altLang="en-US"/>
          </a:p>
        </p:txBody>
      </p:sp>
    </p:spTree>
    <p:extLst>
      <p:ext uri="{BB962C8B-B14F-4D97-AF65-F5344CB8AC3E}">
        <p14:creationId xmlns:p14="http://schemas.microsoft.com/office/powerpoint/2010/main" val="264740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11:</a:t>
            </a:r>
            <a:r>
              <a:rPr lang="en-GB" sz="1200" kern="1200" dirty="0">
                <a:solidFill>
                  <a:schemeClr val="tx1"/>
                </a:solidFill>
                <a:effectLst/>
                <a:latin typeface="+mn-lt"/>
                <a:ea typeface="MS PGothic" panose="020B0600070205080204" pitchFamily="34" charset="-128"/>
                <a:cs typeface="MS PGothic" charset="0"/>
              </a:rPr>
              <a:t> Frogspawn</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11</a:t>
            </a:fld>
            <a:endParaRPr lang="en-US" altLang="en-US"/>
          </a:p>
        </p:txBody>
      </p:sp>
    </p:spTree>
    <p:extLst>
      <p:ext uri="{BB962C8B-B14F-4D97-AF65-F5344CB8AC3E}">
        <p14:creationId xmlns:p14="http://schemas.microsoft.com/office/powerpoint/2010/main" val="172568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12:</a:t>
            </a:r>
            <a:r>
              <a:rPr lang="en-GB" sz="1200" kern="1200" dirty="0">
                <a:solidFill>
                  <a:schemeClr val="tx1"/>
                </a:solidFill>
                <a:effectLst/>
                <a:latin typeface="+mn-lt"/>
                <a:ea typeface="MS PGothic" panose="020B0600070205080204" pitchFamily="34" charset="-128"/>
                <a:cs typeface="MS PGothic" charset="0"/>
              </a:rPr>
              <a:t> ‘Pussy’ Willow buds</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12</a:t>
            </a:fld>
            <a:endParaRPr lang="en-US" altLang="en-US"/>
          </a:p>
        </p:txBody>
      </p:sp>
    </p:spTree>
    <p:extLst>
      <p:ext uri="{BB962C8B-B14F-4D97-AF65-F5344CB8AC3E}">
        <p14:creationId xmlns:p14="http://schemas.microsoft.com/office/powerpoint/2010/main" val="386488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13:</a:t>
            </a:r>
            <a:r>
              <a:rPr lang="en-GB" sz="1200" kern="1200" dirty="0">
                <a:solidFill>
                  <a:schemeClr val="tx1"/>
                </a:solidFill>
                <a:effectLst/>
                <a:latin typeface="+mn-lt"/>
                <a:ea typeface="MS PGothic" panose="020B0600070205080204" pitchFamily="34" charset="-128"/>
                <a:cs typeface="MS PGothic" charset="0"/>
              </a:rPr>
              <a:t> Lambs</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13</a:t>
            </a:fld>
            <a:endParaRPr lang="en-US" altLang="en-US"/>
          </a:p>
        </p:txBody>
      </p:sp>
    </p:spTree>
    <p:extLst>
      <p:ext uri="{BB962C8B-B14F-4D97-AF65-F5344CB8AC3E}">
        <p14:creationId xmlns:p14="http://schemas.microsoft.com/office/powerpoint/2010/main" val="198853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14:</a:t>
            </a:r>
            <a:r>
              <a:rPr lang="en-GB" sz="1200" kern="1200" dirty="0">
                <a:solidFill>
                  <a:schemeClr val="tx1"/>
                </a:solidFill>
                <a:effectLst/>
                <a:latin typeface="+mn-lt"/>
                <a:ea typeface="MS PGothic" panose="020B0600070205080204" pitchFamily="34" charset="-128"/>
                <a:cs typeface="MS PGothic" charset="0"/>
              </a:rPr>
              <a:t> Cherry blossom</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14</a:t>
            </a:fld>
            <a:endParaRPr lang="en-US" altLang="en-US"/>
          </a:p>
        </p:txBody>
      </p:sp>
    </p:spTree>
    <p:extLst>
      <p:ext uri="{BB962C8B-B14F-4D97-AF65-F5344CB8AC3E}">
        <p14:creationId xmlns:p14="http://schemas.microsoft.com/office/powerpoint/2010/main" val="177951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15:</a:t>
            </a:r>
            <a:r>
              <a:rPr lang="en-GB" sz="1200" kern="1200" dirty="0">
                <a:solidFill>
                  <a:schemeClr val="tx1"/>
                </a:solidFill>
                <a:effectLst/>
                <a:latin typeface="+mn-lt"/>
                <a:ea typeface="MS PGothic" panose="020B0600070205080204" pitchFamily="34" charset="-128"/>
                <a:cs typeface="MS PGothic" charset="0"/>
              </a:rPr>
              <a:t> Raindrops</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15</a:t>
            </a:fld>
            <a:endParaRPr lang="en-US" altLang="en-US"/>
          </a:p>
        </p:txBody>
      </p:sp>
    </p:spTree>
    <p:extLst>
      <p:ext uri="{BB962C8B-B14F-4D97-AF65-F5344CB8AC3E}">
        <p14:creationId xmlns:p14="http://schemas.microsoft.com/office/powerpoint/2010/main" val="43052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16:</a:t>
            </a:r>
            <a:r>
              <a:rPr lang="en-GB" sz="1200" kern="1200" dirty="0">
                <a:solidFill>
                  <a:schemeClr val="tx1"/>
                </a:solidFill>
                <a:effectLst/>
                <a:latin typeface="+mn-lt"/>
                <a:ea typeface="MS PGothic" panose="020B0600070205080204" pitchFamily="34" charset="-128"/>
                <a:cs typeface="MS PGothic" charset="0"/>
              </a:rPr>
              <a:t> Baby rabbits – they’re called ‘kittens’!</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16</a:t>
            </a:fld>
            <a:endParaRPr lang="en-US" altLang="en-US"/>
          </a:p>
        </p:txBody>
      </p:sp>
    </p:spTree>
    <p:extLst>
      <p:ext uri="{BB962C8B-B14F-4D97-AF65-F5344CB8AC3E}">
        <p14:creationId xmlns:p14="http://schemas.microsoft.com/office/powerpoint/2010/main" val="350857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MS Mincho" panose="02020609040205080304" pitchFamily="49" charset="-128"/>
              </a:rPr>
              <a:t>Slide 17:</a:t>
            </a:r>
            <a:r>
              <a:rPr lang="en-GB" sz="1800" dirty="0">
                <a:effectLst/>
                <a:latin typeface="Calibri" panose="020F0502020204030204" pitchFamily="34" charset="0"/>
                <a:ea typeface="MS Mincho" panose="02020609040205080304" pitchFamily="49" charset="-128"/>
              </a:rPr>
              <a:t> I wonder how looking at all these things made you feel? </a:t>
            </a:r>
            <a:r>
              <a:rPr lang="en-GB" sz="1800" i="1" dirty="0">
                <a:effectLst/>
                <a:latin typeface="Calibri" panose="020F0502020204030204" pitchFamily="34" charset="0"/>
                <a:ea typeface="MS Mincho" panose="02020609040205080304" pitchFamily="49" charset="-128"/>
              </a:rPr>
              <a:t>[if possible, give children time to chat to the person next to them]</a:t>
            </a:r>
            <a:r>
              <a:rPr lang="en-GB" sz="1800" dirty="0">
                <a:effectLst/>
                <a:latin typeface="Calibri" panose="020F0502020204030204" pitchFamily="34" charset="0"/>
                <a:ea typeface="MS Mincho" panose="02020609040205080304" pitchFamily="49" charset="-128"/>
              </a:rPr>
              <a:t> In these days where there are lots of difficult things happening in our world, it’s good to find other things to look at – things that gladden our hearts and remind us to be grateful. Even just going outside can make all the difference…. </a:t>
            </a:r>
            <a:r>
              <a:rPr lang="en-GB" sz="1800" i="1" dirty="0">
                <a:effectLst/>
                <a:latin typeface="Calibri" panose="020F0502020204030204" pitchFamily="34" charset="0"/>
                <a:ea typeface="MS Mincho" panose="02020609040205080304" pitchFamily="49" charset="-128"/>
              </a:rPr>
              <a:t>Maybe you could find some time in your week to go and do some outdoor learning and take photos of something that makes your heart glad?</a:t>
            </a:r>
            <a:r>
              <a:rPr lang="en-GB" sz="1800" dirty="0">
                <a:effectLst/>
                <a:latin typeface="Calibri" panose="020F0502020204030204" pitchFamily="34" charset="0"/>
                <a:ea typeface="MS Mincho" panose="02020609040205080304" pitchFamily="49" charset="-128"/>
              </a:rPr>
              <a:t> </a:t>
            </a:r>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17</a:t>
            </a:fld>
            <a:endParaRPr lang="en-US" altLang="en-US"/>
          </a:p>
        </p:txBody>
      </p:sp>
    </p:spTree>
    <p:extLst>
      <p:ext uri="{BB962C8B-B14F-4D97-AF65-F5344CB8AC3E}">
        <p14:creationId xmlns:p14="http://schemas.microsoft.com/office/powerpoint/2010/main" val="46330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…so let’s take a few moments now to do that, to be still and quiet, and think about our own responses to what we’ve heard today….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….We’ve been thinking today about looking….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if the things we look at can change how we think and how we feel….</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how looking at Springtime might help us to feel more positive?.....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…we’ve also heard some words that David the Psalmist wrote….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….about looking up to the mountains, and finding God….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…..take some time in the quietness to think to yourself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I’m going to turn my thoughts into a prayer now, as I ask God to help us. There’s a part you can join in with if you’d like to make the prayer your own: the words are the same each time –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18</a:t>
            </a:fld>
            <a:endParaRPr lang="en-US" altLang="en-US"/>
          </a:p>
        </p:txBody>
      </p:sp>
    </p:spTree>
    <p:extLst>
      <p:ext uri="{BB962C8B-B14F-4D97-AF65-F5344CB8AC3E}">
        <p14:creationId xmlns:p14="http://schemas.microsoft.com/office/powerpoint/2010/main" val="258052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19: ‘Help us to look up’ – </a:t>
            </a:r>
            <a:r>
              <a:rPr lang="en-GB" sz="1800" dirty="0">
                <a:effectLst/>
                <a:latin typeface="Calibri" panose="020F0502020204030204" pitchFamily="34" charset="0"/>
                <a:ea typeface="Calibri" panose="020F0502020204030204" pitchFamily="34" charset="0"/>
                <a:cs typeface="Times New Roman" panose="02020603050405020304" pitchFamily="18" charset="0"/>
              </a:rPr>
              <a:t>but if you’d prefer not to pray, then just sit quietly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solidFill>
                  <a:srgbClr val="201F1E"/>
                </a:solidFill>
                <a:effectLst/>
                <a:latin typeface="Calibri" panose="020F0502020204030204" pitchFamily="34" charset="0"/>
                <a:ea typeface="Times New Roman" panose="02020603050405020304" pitchFamily="18" charset="0"/>
              </a:rPr>
              <a:t>Dear God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201F1E"/>
                </a:solidFill>
                <a:effectLst/>
                <a:latin typeface="Calibri" panose="020F0502020204030204" pitchFamily="34" charset="0"/>
                <a:ea typeface="Times New Roman" panose="02020603050405020304" pitchFamily="18" charset="0"/>
              </a:rPr>
              <a:t>When we’re worried or concerned</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‘Help us to look up’ </a:t>
            </a:r>
            <a:r>
              <a:rPr lang="en-GB" sz="1800" dirty="0">
                <a:effectLst/>
                <a:latin typeface="Calibri" panose="020F0502020204030204" pitchFamily="34" charset="0"/>
                <a:ea typeface="Times New Roman" panose="02020603050405020304" pitchFamily="18" charset="0"/>
              </a:rPr>
              <a:t>and find help from those around us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201F1E"/>
                </a:solidFill>
                <a:effectLst/>
                <a:latin typeface="Calibri" panose="020F0502020204030204" pitchFamily="34" charset="0"/>
                <a:ea typeface="Times New Roman" panose="02020603050405020304" pitchFamily="18" charset="0"/>
              </a:rPr>
              <a:t>When our hearts feel heavy or sad</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rPr>
              <a:t>‘Help us to look up’ </a:t>
            </a:r>
            <a:r>
              <a:rPr lang="en-GB" sz="1800" dirty="0">
                <a:effectLst/>
                <a:latin typeface="Calibri" panose="020F0502020204030204" pitchFamily="34" charset="0"/>
                <a:ea typeface="Times New Roman" panose="02020603050405020304" pitchFamily="18" charset="0"/>
              </a:rPr>
              <a:t>and find small things to be grateful for</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201F1E"/>
                </a:solidFill>
                <a:effectLst/>
                <a:latin typeface="Calibri" panose="020F0502020204030204" pitchFamily="34" charset="0"/>
                <a:ea typeface="Times New Roman" panose="02020603050405020304" pitchFamily="18" charset="0"/>
              </a:rPr>
              <a:t>As David looked to the mountains, </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‘Help us to look up’</a:t>
            </a:r>
            <a:r>
              <a:rPr lang="en-GB" sz="1800" dirty="0">
                <a:solidFill>
                  <a:srgbClr val="201F1E"/>
                </a:solidFill>
                <a:effectLst/>
                <a:latin typeface="Calibri" panose="020F0502020204030204" pitchFamily="34" charset="0"/>
                <a:ea typeface="Calibri" panose="020F0502020204030204" pitchFamily="34" charset="0"/>
                <a:cs typeface="Times New Roman" panose="02020603050405020304" pitchFamily="18" charset="0"/>
              </a:rPr>
              <a:t> and find you</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19</a:t>
            </a:fld>
            <a:endParaRPr lang="en-US" altLang="en-US"/>
          </a:p>
        </p:txBody>
      </p:sp>
    </p:spTree>
    <p:extLst>
      <p:ext uri="{BB962C8B-B14F-4D97-AF65-F5344CB8AC3E}">
        <p14:creationId xmlns:p14="http://schemas.microsoft.com/office/powerpoint/2010/main" val="312081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20: Amen</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20</a:t>
            </a:fld>
            <a:endParaRPr lang="en-US" altLang="en-US"/>
          </a:p>
        </p:txBody>
      </p:sp>
    </p:spTree>
    <p:extLst>
      <p:ext uri="{BB962C8B-B14F-4D97-AF65-F5344CB8AC3E}">
        <p14:creationId xmlns:p14="http://schemas.microsoft.com/office/powerpoint/2010/main" val="3950627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21: </a:t>
            </a:r>
            <a:r>
              <a:rPr lang="en-GB" sz="1200" kern="1200" dirty="0">
                <a:solidFill>
                  <a:schemeClr val="tx1"/>
                </a:solidFill>
                <a:effectLst/>
                <a:latin typeface="+mn-lt"/>
                <a:ea typeface="MS PGothic" panose="020B0600070205080204" pitchFamily="34" charset="-128"/>
                <a:cs typeface="MS PGothic" charset="0"/>
              </a:rPr>
              <a:t>And so a challenge: I wonder whether we could find one small thing each day to be grateful for? Maybe it might help us to get through any difficult days? </a:t>
            </a:r>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21</a:t>
            </a:fld>
            <a:endParaRPr lang="en-US" altLang="en-US"/>
          </a:p>
        </p:txBody>
      </p:sp>
    </p:spTree>
    <p:extLst>
      <p:ext uri="{BB962C8B-B14F-4D97-AF65-F5344CB8AC3E}">
        <p14:creationId xmlns:p14="http://schemas.microsoft.com/office/powerpoint/2010/main" val="271088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22: </a:t>
            </a:r>
            <a:r>
              <a:rPr lang="en-GB" sz="1200" kern="1200" dirty="0">
                <a:solidFill>
                  <a:schemeClr val="tx1"/>
                </a:solidFill>
                <a:effectLst/>
                <a:latin typeface="+mn-lt"/>
                <a:ea typeface="MS PGothic" panose="020B0600070205080204" pitchFamily="34" charset="-128"/>
                <a:cs typeface="MS PGothic" charset="0"/>
              </a:rPr>
              <a:t>And who doesn’t need a cute cat picture as a reminder, to </a:t>
            </a:r>
            <a:r>
              <a:rPr lang="en-GB" sz="1200" b="1" kern="1200" dirty="0">
                <a:solidFill>
                  <a:schemeClr val="tx1"/>
                </a:solidFill>
                <a:effectLst/>
                <a:latin typeface="+mn-lt"/>
                <a:ea typeface="MS PGothic" panose="020B0600070205080204" pitchFamily="34" charset="-128"/>
                <a:cs typeface="MS PGothic" charset="0"/>
              </a:rPr>
              <a:t>Look up….and look out!</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22</a:t>
            </a:fld>
            <a:endParaRPr lang="en-US" altLang="en-US"/>
          </a:p>
        </p:txBody>
      </p:sp>
    </p:spTree>
    <p:extLst>
      <p:ext uri="{BB962C8B-B14F-4D97-AF65-F5344CB8AC3E}">
        <p14:creationId xmlns:p14="http://schemas.microsoft.com/office/powerpoint/2010/main" val="352129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2478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D8C6710-965A-44EF-6F4B-C1A90961F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57CF5-C51D-8146-476C-2084AFEBD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there are a few ideas to choose from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mbria" panose="02040503050406030204" pitchFamily="18" charset="0"/>
                <a:cs typeface="Times New Roman" panose="02020603050405020304" pitchFamily="18" charset="0"/>
              </a:rPr>
              <a:t>People shapes:</a:t>
            </a:r>
            <a:r>
              <a:rPr lang="en-GB" sz="1800" dirty="0">
                <a:effectLst/>
                <a:latin typeface="Calibri" panose="020F0502020204030204" pitchFamily="34" charset="0"/>
                <a:ea typeface="Cambria" panose="02040503050406030204" pitchFamily="18" charset="0"/>
                <a:cs typeface="Times New Roman" panose="02020603050405020304" pitchFamily="18" charset="0"/>
              </a:rPr>
              <a:t> draw/write who helps you when you are feeling down, 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Cambria" panose="02040503050406030204" pitchFamily="18" charset="0"/>
                <a:cs typeface="Times New Roman" panose="02020603050405020304" pitchFamily="18" charset="0"/>
              </a:rPr>
              <a:t>Write your own version of David’s words about where your help comes from or what reminds you to look to God, 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a:effectLst/>
                <a:latin typeface="Calibri" panose="020F0502020204030204" pitchFamily="34" charset="0"/>
                <a:ea typeface="Cambria" panose="02040503050406030204" pitchFamily="18" charset="0"/>
              </a:rPr>
              <a:t>Go outside and ‘Look up!’ – take some photos that make your heart glad </a:t>
            </a:r>
            <a:r>
              <a:rPr lang="en-GB" sz="1800">
                <a:effectLst/>
                <a:latin typeface="Calibri" panose="020F0502020204030204" pitchFamily="34" charset="0"/>
                <a:ea typeface="MS Mincho" panose="02020609040205080304" pitchFamily="49" charset="-128"/>
              </a:rPr>
              <a:t>or help you to ‘look to God.’</a:t>
            </a:r>
            <a:endParaRPr lang="en-GB" altLang="en-US" dirty="0">
              <a:ea typeface="Calibri" panose="020F0502020204030204" pitchFamily="34"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B067AC4F-C974-FF3B-297C-CD749AE8B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160CA7-5D33-4B3B-A1F5-352CC1C0F868}"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‘Simon says….’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Play ‘Simon says….’ [you could change the name on the slide to your name…] You need to ensure that </a:t>
            </a:r>
            <a:r>
              <a:rPr lang="en-GB" sz="1800" i="1" u="sng"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of the ‘Simon says…’ instructions relate to somewhere to</a:t>
            </a:r>
            <a:r>
              <a:rPr lang="en-GB" sz="1800" i="1" u="sng" dirty="0">
                <a:effectLst/>
                <a:latin typeface="Calibri" panose="020F0502020204030204" pitchFamily="34" charset="0"/>
                <a:ea typeface="MS Mincho" panose="02020609040205080304" pitchFamily="49" charset="-128"/>
                <a:cs typeface="Times New Roman" panose="02020603050405020304" pitchFamily="18" charset="0"/>
              </a:rPr>
              <a:t> look</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e.g. ‘Simon says look out of the window.’ ‘Simon says ‘Look up at the ceiling.’ You will obviously need to tailor these to suit your specific environment! Ask children / adults if they noticed anything about the ‘Simon says…’ instructions.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4</a:t>
            </a:fld>
            <a:endParaRPr lang="en-US" altLang="en-US"/>
          </a:p>
        </p:txBody>
      </p:sp>
    </p:spTree>
    <p:extLst>
      <p:ext uri="{BB962C8B-B14F-4D97-AF65-F5344CB8AC3E}">
        <p14:creationId xmlns:p14="http://schemas.microsoft.com/office/powerpoint/2010/main" val="303900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Hopefully someone will realise that they were all instructions about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looking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‘We’re going to think today about how the things we look at can help keep our hearts happy and our thoughts positive – and about something that David the Psalmist (Song-writer) wrote about where he looked in times of trouble.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5</a:t>
            </a:fld>
            <a:endParaRPr lang="en-US" altLang="en-US"/>
          </a:p>
        </p:txBody>
      </p:sp>
    </p:spTree>
    <p:extLst>
      <p:ext uri="{BB962C8B-B14F-4D97-AF65-F5344CB8AC3E}">
        <p14:creationId xmlns:p14="http://schemas.microsoft.com/office/powerpoint/2010/main" val="169596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We’ve talked a lot at school about keeping our minds happy and positive: it’s more difficult to do this if we’re worried or maybe life is difficult.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6</a:t>
            </a:fld>
            <a:endParaRPr lang="en-US" altLang="en-US"/>
          </a:p>
        </p:txBody>
      </p:sp>
    </p:spTree>
    <p:extLst>
      <p:ext uri="{BB962C8B-B14F-4D97-AF65-F5344CB8AC3E}">
        <p14:creationId xmlns:p14="http://schemas.microsoft.com/office/powerpoint/2010/main" val="189531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Songs from the heart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know from stories of his life, David the Psalmist often found himself in difficult circumstances. A lot of his songs and poems tell us about how he felt, and what he did about those feelings.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David wrote: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lift my eyes to the mountains. But where does my help come from? It comes from God, who made heaven and earth….He will watch over your coming and going, now and forever.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Psalm 121:1-2 &amp;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Looking up from his problems at the majesty of the mountains gave David a different perspective. It reminded him that God was bigger than any problem he might be facing and that lifting his eyes up helped him also to lift his heart. (If you want to read the whole Psalm, then do: it is very child-friendly and accessible.) In this song from David’s heart, we hear that he recognised that the God who made the world would look after him – as he says later on, that God watched over him all the time, day and night. This gave David great confidence and comfort when things were hard.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if there are things around us at the moment that might also help to lift our own hearts? Here are a few of my favourites, some of them especially Spring-y!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8</a:t>
            </a:fld>
            <a:endParaRPr lang="en-US" altLang="en-US"/>
          </a:p>
        </p:txBody>
      </p:sp>
    </p:spTree>
    <p:extLst>
      <p:ext uri="{BB962C8B-B14F-4D97-AF65-F5344CB8AC3E}">
        <p14:creationId xmlns:p14="http://schemas.microsoft.com/office/powerpoint/2010/main" val="338500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9: </a:t>
            </a:r>
            <a:r>
              <a:rPr lang="en-GB" sz="1200" kern="1200" dirty="0">
                <a:solidFill>
                  <a:schemeClr val="tx1"/>
                </a:solidFill>
                <a:effectLst/>
                <a:latin typeface="+mn-lt"/>
                <a:ea typeface="MS PGothic" panose="020B0600070205080204" pitchFamily="34" charset="-128"/>
                <a:cs typeface="MS PGothic" charset="0"/>
              </a:rPr>
              <a:t>Daffodils</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9</a:t>
            </a:fld>
            <a:endParaRPr lang="en-US" altLang="en-US"/>
          </a:p>
        </p:txBody>
      </p:sp>
    </p:spTree>
    <p:extLst>
      <p:ext uri="{BB962C8B-B14F-4D97-AF65-F5344CB8AC3E}">
        <p14:creationId xmlns:p14="http://schemas.microsoft.com/office/powerpoint/2010/main" val="18509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A9C36457-415A-4C05-B3C1-781FE1026886}" type="datetimeFigureOut">
              <a:rPr lang="en-US" altLang="en-US"/>
              <a:pPr>
                <a:defRPr/>
              </a:pPr>
              <a:t>1/1/2025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79ACC3E7-2F72-4A7A-9FA6-961D6E617D48}" type="slidenum">
              <a:rPr lang="en-GB" altLang="en-US"/>
              <a:pPr>
                <a:defRPr/>
              </a:pPr>
              <a:t>‹#›</a:t>
            </a:fld>
            <a:endParaRPr lang="en-GB" altLang="en-US"/>
          </a:p>
        </p:txBody>
      </p:sp>
    </p:spTree>
    <p:extLst>
      <p:ext uri="{BB962C8B-B14F-4D97-AF65-F5344CB8AC3E}">
        <p14:creationId xmlns:p14="http://schemas.microsoft.com/office/powerpoint/2010/main" val="113781423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D0C100FA-E983-4D3C-90C9-44600B84A507}" type="datetimeFigureOut">
              <a:rPr lang="en-US" altLang="en-US"/>
              <a:pPr>
                <a:defRPr/>
              </a:pPr>
              <a:t>1/1/2025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EDC3F9C6-558D-4BB3-AB80-F6415D3DCB05}" type="slidenum">
              <a:rPr lang="en-GB" altLang="en-US"/>
              <a:pPr>
                <a:defRPr/>
              </a:pPr>
              <a:t>‹#›</a:t>
            </a:fld>
            <a:endParaRPr lang="en-GB" altLang="en-US"/>
          </a:p>
        </p:txBody>
      </p:sp>
    </p:spTree>
    <p:extLst>
      <p:ext uri="{BB962C8B-B14F-4D97-AF65-F5344CB8AC3E}">
        <p14:creationId xmlns:p14="http://schemas.microsoft.com/office/powerpoint/2010/main" val="239870072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39238956-1404-4474-8CC2-1F90B3327285}" type="datetimeFigureOut">
              <a:rPr lang="en-US" altLang="en-US"/>
              <a:pPr>
                <a:defRPr/>
              </a:pPr>
              <a:t>1/1/2025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9804FBCC-D805-4F4E-A3F6-E598B10EDA85}" type="slidenum">
              <a:rPr lang="en-GB" altLang="en-US"/>
              <a:pPr>
                <a:defRPr/>
              </a:pPr>
              <a:t>‹#›</a:t>
            </a:fld>
            <a:endParaRPr lang="en-GB" altLang="en-US"/>
          </a:p>
        </p:txBody>
      </p:sp>
    </p:spTree>
    <p:extLst>
      <p:ext uri="{BB962C8B-B14F-4D97-AF65-F5344CB8AC3E}">
        <p14:creationId xmlns:p14="http://schemas.microsoft.com/office/powerpoint/2010/main" val="3002082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24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7139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669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328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3451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74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6676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7415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144DF27F-FDCB-4DD1-BB96-B70D5D15C423}" type="datetimeFigureOut">
              <a:rPr lang="en-US" altLang="en-US"/>
              <a:pPr>
                <a:defRPr/>
              </a:pPr>
              <a:t>1/1/2025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AF247042-9233-4434-A6A2-1131176DE6A6}" type="slidenum">
              <a:rPr lang="en-GB" altLang="en-US"/>
              <a:pPr>
                <a:defRPr/>
              </a:pPr>
              <a:t>‹#›</a:t>
            </a:fld>
            <a:endParaRPr lang="en-GB" altLang="en-US"/>
          </a:p>
        </p:txBody>
      </p:sp>
    </p:spTree>
    <p:extLst>
      <p:ext uri="{BB962C8B-B14F-4D97-AF65-F5344CB8AC3E}">
        <p14:creationId xmlns:p14="http://schemas.microsoft.com/office/powerpoint/2010/main" val="9991245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490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9280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1725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43CDE1-633C-A1B6-CCCD-C79F10973EF8}"/>
              </a:ext>
            </a:extLst>
          </p:cNvPr>
          <p:cNvSpPr>
            <a:spLocks noGrp="1"/>
          </p:cNvSpPr>
          <p:nvPr>
            <p:ph type="dt" sz="half" idx="10"/>
          </p:nvPr>
        </p:nvSpPr>
        <p:spPr/>
        <p:txBody>
          <a:bodyPr/>
          <a:lstStyle>
            <a:lvl1pPr>
              <a:defRPr/>
            </a:lvl1pPr>
          </a:lstStyle>
          <a:p>
            <a:fld id="{D288AB6B-A907-4895-AFD6-082699332A62}" type="datetimeFigureOut">
              <a:rPr lang="en-US" altLang="en-US"/>
              <a:pPr/>
              <a:t>1/1/2025</a:t>
            </a:fld>
            <a:endParaRPr lang="en-US" altLang="en-US"/>
          </a:p>
        </p:txBody>
      </p:sp>
      <p:sp>
        <p:nvSpPr>
          <p:cNvPr id="5" name="Footer Placeholder 4">
            <a:extLst>
              <a:ext uri="{FF2B5EF4-FFF2-40B4-BE49-F238E27FC236}">
                <a16:creationId xmlns:a16="http://schemas.microsoft.com/office/drawing/2014/main" id="{90469D8F-21CE-EE05-7F79-AA165326C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91419-54A0-ADF9-6D70-CCE9CED800FD}"/>
              </a:ext>
            </a:extLst>
          </p:cNvPr>
          <p:cNvSpPr>
            <a:spLocks noGrp="1"/>
          </p:cNvSpPr>
          <p:nvPr>
            <p:ph type="sldNum" sz="quarter" idx="12"/>
          </p:nvPr>
        </p:nvSpPr>
        <p:spPr/>
        <p:txBody>
          <a:bodyPr/>
          <a:lstStyle>
            <a:lvl1pPr>
              <a:defRPr/>
            </a:lvl1pPr>
          </a:lstStyle>
          <a:p>
            <a:fld id="{9C1C1C15-2C3E-47DE-BD90-CF70CB90EB56}" type="slidenum">
              <a:rPr lang="en-US" altLang="en-US"/>
              <a:pPr/>
              <a:t>‹#›</a:t>
            </a:fld>
            <a:endParaRPr lang="en-US" altLang="en-US"/>
          </a:p>
        </p:txBody>
      </p:sp>
    </p:spTree>
    <p:extLst>
      <p:ext uri="{BB962C8B-B14F-4D97-AF65-F5344CB8AC3E}">
        <p14:creationId xmlns:p14="http://schemas.microsoft.com/office/powerpoint/2010/main" val="290580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AC1721-1ADC-F1A5-8321-AF688164362C}"/>
              </a:ext>
            </a:extLst>
          </p:cNvPr>
          <p:cNvSpPr>
            <a:spLocks noGrp="1"/>
          </p:cNvSpPr>
          <p:nvPr>
            <p:ph type="dt" sz="half" idx="10"/>
          </p:nvPr>
        </p:nvSpPr>
        <p:spPr/>
        <p:txBody>
          <a:bodyPr/>
          <a:lstStyle>
            <a:lvl1pPr>
              <a:defRPr/>
            </a:lvl1pPr>
          </a:lstStyle>
          <a:p>
            <a:fld id="{679B9FA9-3113-4E58-83CC-200DB01BFB78}" type="datetimeFigureOut">
              <a:rPr lang="en-US" altLang="en-US"/>
              <a:pPr/>
              <a:t>1/1/2025</a:t>
            </a:fld>
            <a:endParaRPr lang="en-US" altLang="en-US"/>
          </a:p>
        </p:txBody>
      </p:sp>
      <p:sp>
        <p:nvSpPr>
          <p:cNvPr id="5" name="Footer Placeholder 4">
            <a:extLst>
              <a:ext uri="{FF2B5EF4-FFF2-40B4-BE49-F238E27FC236}">
                <a16:creationId xmlns:a16="http://schemas.microsoft.com/office/drawing/2014/main" id="{F2271BFB-7ABF-0495-F01A-7556E92A3B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255D5E-2A97-94DD-64CA-263611FD7D7A}"/>
              </a:ext>
            </a:extLst>
          </p:cNvPr>
          <p:cNvSpPr>
            <a:spLocks noGrp="1"/>
          </p:cNvSpPr>
          <p:nvPr>
            <p:ph type="sldNum" sz="quarter" idx="12"/>
          </p:nvPr>
        </p:nvSpPr>
        <p:spPr/>
        <p:txBody>
          <a:bodyPr/>
          <a:lstStyle>
            <a:lvl1pPr>
              <a:defRPr/>
            </a:lvl1pPr>
          </a:lstStyle>
          <a:p>
            <a:fld id="{EA2E7795-5175-489C-8F47-78F0FE049F14}" type="slidenum">
              <a:rPr lang="en-US" altLang="en-US"/>
              <a:pPr/>
              <a:t>‹#›</a:t>
            </a:fld>
            <a:endParaRPr lang="en-US" altLang="en-US"/>
          </a:p>
        </p:txBody>
      </p:sp>
    </p:spTree>
    <p:extLst>
      <p:ext uri="{BB962C8B-B14F-4D97-AF65-F5344CB8AC3E}">
        <p14:creationId xmlns:p14="http://schemas.microsoft.com/office/powerpoint/2010/main" val="2708723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1CA38-AD2F-1DAB-764A-5F73222A7A16}"/>
              </a:ext>
            </a:extLst>
          </p:cNvPr>
          <p:cNvSpPr>
            <a:spLocks noGrp="1"/>
          </p:cNvSpPr>
          <p:nvPr>
            <p:ph type="dt" sz="half" idx="10"/>
          </p:nvPr>
        </p:nvSpPr>
        <p:spPr/>
        <p:txBody>
          <a:bodyPr/>
          <a:lstStyle>
            <a:lvl1pPr>
              <a:defRPr/>
            </a:lvl1pPr>
          </a:lstStyle>
          <a:p>
            <a:fld id="{290A97F0-DDFD-471D-98EE-E684FC0FF5DA}" type="datetimeFigureOut">
              <a:rPr lang="en-US" altLang="en-US"/>
              <a:pPr/>
              <a:t>1/1/2025</a:t>
            </a:fld>
            <a:endParaRPr lang="en-US" altLang="en-US"/>
          </a:p>
        </p:txBody>
      </p:sp>
      <p:sp>
        <p:nvSpPr>
          <p:cNvPr id="5" name="Footer Placeholder 4">
            <a:extLst>
              <a:ext uri="{FF2B5EF4-FFF2-40B4-BE49-F238E27FC236}">
                <a16:creationId xmlns:a16="http://schemas.microsoft.com/office/drawing/2014/main" id="{2C861DCC-32E0-F177-1D37-2FB7F1C9BB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C70560-FB25-D43D-700F-A94EEAFBB7D1}"/>
              </a:ext>
            </a:extLst>
          </p:cNvPr>
          <p:cNvSpPr>
            <a:spLocks noGrp="1"/>
          </p:cNvSpPr>
          <p:nvPr>
            <p:ph type="sldNum" sz="quarter" idx="12"/>
          </p:nvPr>
        </p:nvSpPr>
        <p:spPr/>
        <p:txBody>
          <a:bodyPr/>
          <a:lstStyle>
            <a:lvl1pPr>
              <a:defRPr/>
            </a:lvl1pPr>
          </a:lstStyle>
          <a:p>
            <a:fld id="{E2E68365-4671-4BB9-826A-642788C533CF}" type="slidenum">
              <a:rPr lang="en-US" altLang="en-US"/>
              <a:pPr/>
              <a:t>‹#›</a:t>
            </a:fld>
            <a:endParaRPr lang="en-US" altLang="en-US"/>
          </a:p>
        </p:txBody>
      </p:sp>
    </p:spTree>
    <p:extLst>
      <p:ext uri="{BB962C8B-B14F-4D97-AF65-F5344CB8AC3E}">
        <p14:creationId xmlns:p14="http://schemas.microsoft.com/office/powerpoint/2010/main" val="1374252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7E126EB-ABDB-32E4-EB09-B02B9B3E6052}"/>
              </a:ext>
            </a:extLst>
          </p:cNvPr>
          <p:cNvSpPr>
            <a:spLocks noGrp="1"/>
          </p:cNvSpPr>
          <p:nvPr>
            <p:ph type="dt" sz="half" idx="10"/>
          </p:nvPr>
        </p:nvSpPr>
        <p:spPr/>
        <p:txBody>
          <a:bodyPr/>
          <a:lstStyle>
            <a:lvl1pPr>
              <a:defRPr/>
            </a:lvl1pPr>
          </a:lstStyle>
          <a:p>
            <a:fld id="{0C5B3094-B659-4DC1-8C2D-C686370EAB6B}" type="datetimeFigureOut">
              <a:rPr lang="en-US" altLang="en-US"/>
              <a:pPr/>
              <a:t>1/1/2025</a:t>
            </a:fld>
            <a:endParaRPr lang="en-US" altLang="en-US"/>
          </a:p>
        </p:txBody>
      </p:sp>
      <p:sp>
        <p:nvSpPr>
          <p:cNvPr id="6" name="Footer Placeholder 4">
            <a:extLst>
              <a:ext uri="{FF2B5EF4-FFF2-40B4-BE49-F238E27FC236}">
                <a16:creationId xmlns:a16="http://schemas.microsoft.com/office/drawing/2014/main" id="{B2372045-5519-69D5-B818-1DC1A08692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EEF5C4-FC26-4765-511F-31B05E635E62}"/>
              </a:ext>
            </a:extLst>
          </p:cNvPr>
          <p:cNvSpPr>
            <a:spLocks noGrp="1"/>
          </p:cNvSpPr>
          <p:nvPr>
            <p:ph type="sldNum" sz="quarter" idx="12"/>
          </p:nvPr>
        </p:nvSpPr>
        <p:spPr/>
        <p:txBody>
          <a:bodyPr/>
          <a:lstStyle>
            <a:lvl1pPr>
              <a:defRPr/>
            </a:lvl1pPr>
          </a:lstStyle>
          <a:p>
            <a:fld id="{002D8636-67B6-43B8-9A5C-D4569ECCEEAA}" type="slidenum">
              <a:rPr lang="en-US" altLang="en-US"/>
              <a:pPr/>
              <a:t>‹#›</a:t>
            </a:fld>
            <a:endParaRPr lang="en-US" altLang="en-US"/>
          </a:p>
        </p:txBody>
      </p:sp>
    </p:spTree>
    <p:extLst>
      <p:ext uri="{BB962C8B-B14F-4D97-AF65-F5344CB8AC3E}">
        <p14:creationId xmlns:p14="http://schemas.microsoft.com/office/powerpoint/2010/main" val="865813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8B922D4-4917-BC74-9C0D-A56661AAC50B}"/>
              </a:ext>
            </a:extLst>
          </p:cNvPr>
          <p:cNvSpPr>
            <a:spLocks noGrp="1"/>
          </p:cNvSpPr>
          <p:nvPr>
            <p:ph type="dt" sz="half" idx="10"/>
          </p:nvPr>
        </p:nvSpPr>
        <p:spPr/>
        <p:txBody>
          <a:bodyPr/>
          <a:lstStyle>
            <a:lvl1pPr>
              <a:defRPr/>
            </a:lvl1pPr>
          </a:lstStyle>
          <a:p>
            <a:fld id="{3DA43DF7-00A6-491A-88A9-944444E1D40C}" type="datetimeFigureOut">
              <a:rPr lang="en-US" altLang="en-US"/>
              <a:pPr/>
              <a:t>1/1/2025</a:t>
            </a:fld>
            <a:endParaRPr lang="en-US" altLang="en-US"/>
          </a:p>
        </p:txBody>
      </p:sp>
      <p:sp>
        <p:nvSpPr>
          <p:cNvPr id="8" name="Footer Placeholder 4">
            <a:extLst>
              <a:ext uri="{FF2B5EF4-FFF2-40B4-BE49-F238E27FC236}">
                <a16:creationId xmlns:a16="http://schemas.microsoft.com/office/drawing/2014/main" id="{A11B40F5-7BA7-23F1-91F8-6C4A293EEA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98B22C-CC34-0A1E-F0E9-FB21C89C7E88}"/>
              </a:ext>
            </a:extLst>
          </p:cNvPr>
          <p:cNvSpPr>
            <a:spLocks noGrp="1"/>
          </p:cNvSpPr>
          <p:nvPr>
            <p:ph type="sldNum" sz="quarter" idx="12"/>
          </p:nvPr>
        </p:nvSpPr>
        <p:spPr/>
        <p:txBody>
          <a:bodyPr/>
          <a:lstStyle>
            <a:lvl1pPr>
              <a:defRPr/>
            </a:lvl1pPr>
          </a:lstStyle>
          <a:p>
            <a:fld id="{5FB89B40-5E7A-4978-B950-548BA45504AF}" type="slidenum">
              <a:rPr lang="en-US" altLang="en-US"/>
              <a:pPr/>
              <a:t>‹#›</a:t>
            </a:fld>
            <a:endParaRPr lang="en-US" altLang="en-US"/>
          </a:p>
        </p:txBody>
      </p:sp>
    </p:spTree>
    <p:extLst>
      <p:ext uri="{BB962C8B-B14F-4D97-AF65-F5344CB8AC3E}">
        <p14:creationId xmlns:p14="http://schemas.microsoft.com/office/powerpoint/2010/main" val="1441982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D312FDAF-C8EB-7493-8DA2-CFADC80A7F6A}"/>
              </a:ext>
            </a:extLst>
          </p:cNvPr>
          <p:cNvSpPr>
            <a:spLocks noGrp="1"/>
          </p:cNvSpPr>
          <p:nvPr>
            <p:ph type="dt" sz="half" idx="10"/>
          </p:nvPr>
        </p:nvSpPr>
        <p:spPr/>
        <p:txBody>
          <a:bodyPr/>
          <a:lstStyle>
            <a:lvl1pPr>
              <a:defRPr/>
            </a:lvl1pPr>
          </a:lstStyle>
          <a:p>
            <a:fld id="{3C0B834A-3810-4FF1-9235-EAA8EB759CE2}" type="datetimeFigureOut">
              <a:rPr lang="en-US" altLang="en-US"/>
              <a:pPr/>
              <a:t>1/1/2025</a:t>
            </a:fld>
            <a:endParaRPr lang="en-US" altLang="en-US"/>
          </a:p>
        </p:txBody>
      </p:sp>
      <p:sp>
        <p:nvSpPr>
          <p:cNvPr id="4" name="Footer Placeholder 4">
            <a:extLst>
              <a:ext uri="{FF2B5EF4-FFF2-40B4-BE49-F238E27FC236}">
                <a16:creationId xmlns:a16="http://schemas.microsoft.com/office/drawing/2014/main" id="{82139302-39D3-FED6-7D3A-FE53AEAAE5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0426B4-AA92-1B4D-2376-6B7B5B1C1880}"/>
              </a:ext>
            </a:extLst>
          </p:cNvPr>
          <p:cNvSpPr>
            <a:spLocks noGrp="1"/>
          </p:cNvSpPr>
          <p:nvPr>
            <p:ph type="sldNum" sz="quarter" idx="12"/>
          </p:nvPr>
        </p:nvSpPr>
        <p:spPr/>
        <p:txBody>
          <a:bodyPr/>
          <a:lstStyle>
            <a:lvl1pPr>
              <a:defRPr/>
            </a:lvl1pPr>
          </a:lstStyle>
          <a:p>
            <a:fld id="{7AB0B467-89E2-49EB-896B-D6CD3C55C1B9}" type="slidenum">
              <a:rPr lang="en-US" altLang="en-US"/>
              <a:pPr/>
              <a:t>‹#›</a:t>
            </a:fld>
            <a:endParaRPr lang="en-US" altLang="en-US"/>
          </a:p>
        </p:txBody>
      </p:sp>
    </p:spTree>
    <p:extLst>
      <p:ext uri="{BB962C8B-B14F-4D97-AF65-F5344CB8AC3E}">
        <p14:creationId xmlns:p14="http://schemas.microsoft.com/office/powerpoint/2010/main" val="68758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E773B-9B81-08E5-BCC6-E53C82E7DB2D}"/>
              </a:ext>
            </a:extLst>
          </p:cNvPr>
          <p:cNvSpPr>
            <a:spLocks noGrp="1"/>
          </p:cNvSpPr>
          <p:nvPr>
            <p:ph type="dt" sz="half" idx="10"/>
          </p:nvPr>
        </p:nvSpPr>
        <p:spPr/>
        <p:txBody>
          <a:bodyPr/>
          <a:lstStyle>
            <a:lvl1pPr>
              <a:defRPr/>
            </a:lvl1pPr>
          </a:lstStyle>
          <a:p>
            <a:fld id="{38B724CC-F358-46DE-8FEE-598E4D794E5B}" type="datetimeFigureOut">
              <a:rPr lang="en-US" altLang="en-US"/>
              <a:pPr/>
              <a:t>1/1/2025</a:t>
            </a:fld>
            <a:endParaRPr lang="en-US" altLang="en-US"/>
          </a:p>
        </p:txBody>
      </p:sp>
      <p:sp>
        <p:nvSpPr>
          <p:cNvPr id="3" name="Footer Placeholder 4">
            <a:extLst>
              <a:ext uri="{FF2B5EF4-FFF2-40B4-BE49-F238E27FC236}">
                <a16:creationId xmlns:a16="http://schemas.microsoft.com/office/drawing/2014/main" id="{2EDDD03A-54DE-DEC1-C040-DFE5848198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C5AA03-40D1-5B21-32F8-667F4CD27AD3}"/>
              </a:ext>
            </a:extLst>
          </p:cNvPr>
          <p:cNvSpPr>
            <a:spLocks noGrp="1"/>
          </p:cNvSpPr>
          <p:nvPr>
            <p:ph type="sldNum" sz="quarter" idx="12"/>
          </p:nvPr>
        </p:nvSpPr>
        <p:spPr/>
        <p:txBody>
          <a:bodyPr/>
          <a:lstStyle>
            <a:lvl1pPr>
              <a:defRPr/>
            </a:lvl1pPr>
          </a:lstStyle>
          <a:p>
            <a:fld id="{2856C2B2-3F4C-4D88-A698-BB2DAD9B2110}" type="slidenum">
              <a:rPr lang="en-US" altLang="en-US"/>
              <a:pPr/>
              <a:t>‹#›</a:t>
            </a:fld>
            <a:endParaRPr lang="en-US" altLang="en-US"/>
          </a:p>
        </p:txBody>
      </p:sp>
    </p:spTree>
    <p:extLst>
      <p:ext uri="{BB962C8B-B14F-4D97-AF65-F5344CB8AC3E}">
        <p14:creationId xmlns:p14="http://schemas.microsoft.com/office/powerpoint/2010/main" val="220852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eaLnBrk="0" hangingPunct="0">
              <a:defRPr/>
            </a:lvl1pPr>
          </a:lstStyle>
          <a:p>
            <a:pPr>
              <a:defRPr/>
            </a:pPr>
            <a:fld id="{4C0FD70D-A69D-479D-81A1-A7BC0E535878}" type="datetimeFigureOut">
              <a:rPr lang="en-US" altLang="en-US"/>
              <a:pPr>
                <a:defRPr/>
              </a:pPr>
              <a:t>1/1/2025</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F1EB9342-2386-4918-8F38-9A86944532D3}" type="slidenum">
              <a:rPr lang="en-GB" altLang="en-US"/>
              <a:pPr>
                <a:defRPr/>
              </a:pPr>
              <a:t>‹#›</a:t>
            </a:fld>
            <a:endParaRPr lang="en-GB" altLang="en-US"/>
          </a:p>
        </p:txBody>
      </p:sp>
    </p:spTree>
    <p:extLst>
      <p:ext uri="{BB962C8B-B14F-4D97-AF65-F5344CB8AC3E}">
        <p14:creationId xmlns:p14="http://schemas.microsoft.com/office/powerpoint/2010/main" val="306078771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CC0CB21-FABD-18FF-A5DA-26CBCF16E8EA}"/>
              </a:ext>
            </a:extLst>
          </p:cNvPr>
          <p:cNvSpPr>
            <a:spLocks noGrp="1"/>
          </p:cNvSpPr>
          <p:nvPr>
            <p:ph type="dt" sz="half" idx="10"/>
          </p:nvPr>
        </p:nvSpPr>
        <p:spPr/>
        <p:txBody>
          <a:bodyPr/>
          <a:lstStyle>
            <a:lvl1pPr>
              <a:defRPr/>
            </a:lvl1pPr>
          </a:lstStyle>
          <a:p>
            <a:fld id="{6BB551D3-F95B-4C11-9128-8CC9DC99953F}" type="datetimeFigureOut">
              <a:rPr lang="en-US" altLang="en-US"/>
              <a:pPr/>
              <a:t>1/1/2025</a:t>
            </a:fld>
            <a:endParaRPr lang="en-US" altLang="en-US"/>
          </a:p>
        </p:txBody>
      </p:sp>
      <p:sp>
        <p:nvSpPr>
          <p:cNvPr id="6" name="Footer Placeholder 4">
            <a:extLst>
              <a:ext uri="{FF2B5EF4-FFF2-40B4-BE49-F238E27FC236}">
                <a16:creationId xmlns:a16="http://schemas.microsoft.com/office/drawing/2014/main" id="{6C78458B-2E36-7F66-5325-3D6096982E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AB2189-FFA7-0349-D2B7-C9BDCD8638CE}"/>
              </a:ext>
            </a:extLst>
          </p:cNvPr>
          <p:cNvSpPr>
            <a:spLocks noGrp="1"/>
          </p:cNvSpPr>
          <p:nvPr>
            <p:ph type="sldNum" sz="quarter" idx="12"/>
          </p:nvPr>
        </p:nvSpPr>
        <p:spPr/>
        <p:txBody>
          <a:bodyPr/>
          <a:lstStyle>
            <a:lvl1pPr>
              <a:defRPr/>
            </a:lvl1pPr>
          </a:lstStyle>
          <a:p>
            <a:fld id="{6A0978CD-47B0-4FDD-A419-B038BAD1B66A}" type="slidenum">
              <a:rPr lang="en-US" altLang="en-US"/>
              <a:pPr/>
              <a:t>‹#›</a:t>
            </a:fld>
            <a:endParaRPr lang="en-US" altLang="en-US"/>
          </a:p>
        </p:txBody>
      </p:sp>
    </p:spTree>
    <p:extLst>
      <p:ext uri="{BB962C8B-B14F-4D97-AF65-F5344CB8AC3E}">
        <p14:creationId xmlns:p14="http://schemas.microsoft.com/office/powerpoint/2010/main" val="3921886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CE377A1-6AEC-0237-5432-1164960A7E30}"/>
              </a:ext>
            </a:extLst>
          </p:cNvPr>
          <p:cNvSpPr>
            <a:spLocks noGrp="1"/>
          </p:cNvSpPr>
          <p:nvPr>
            <p:ph type="dt" sz="half" idx="10"/>
          </p:nvPr>
        </p:nvSpPr>
        <p:spPr/>
        <p:txBody>
          <a:bodyPr/>
          <a:lstStyle>
            <a:lvl1pPr>
              <a:defRPr/>
            </a:lvl1pPr>
          </a:lstStyle>
          <a:p>
            <a:fld id="{58724EBB-CFF6-4AE9-A1AE-D5FB388FA57C}" type="datetimeFigureOut">
              <a:rPr lang="en-US" altLang="en-US"/>
              <a:pPr/>
              <a:t>1/1/2025</a:t>
            </a:fld>
            <a:endParaRPr lang="en-US" altLang="en-US"/>
          </a:p>
        </p:txBody>
      </p:sp>
      <p:sp>
        <p:nvSpPr>
          <p:cNvPr id="6" name="Footer Placeholder 4">
            <a:extLst>
              <a:ext uri="{FF2B5EF4-FFF2-40B4-BE49-F238E27FC236}">
                <a16:creationId xmlns:a16="http://schemas.microsoft.com/office/drawing/2014/main" id="{CF7B6A3C-97EB-E792-0BAF-9ED359FB8E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4B84E0-1EEF-FCB0-7192-5675AB8D8B48}"/>
              </a:ext>
            </a:extLst>
          </p:cNvPr>
          <p:cNvSpPr>
            <a:spLocks noGrp="1"/>
          </p:cNvSpPr>
          <p:nvPr>
            <p:ph type="sldNum" sz="quarter" idx="12"/>
          </p:nvPr>
        </p:nvSpPr>
        <p:spPr/>
        <p:txBody>
          <a:bodyPr/>
          <a:lstStyle>
            <a:lvl1pPr>
              <a:defRPr/>
            </a:lvl1pPr>
          </a:lstStyle>
          <a:p>
            <a:fld id="{7F2EEB5B-1FD1-412F-AAD8-B1EA64FB093C}" type="slidenum">
              <a:rPr lang="en-US" altLang="en-US"/>
              <a:pPr/>
              <a:t>‹#›</a:t>
            </a:fld>
            <a:endParaRPr lang="en-US" altLang="en-US"/>
          </a:p>
        </p:txBody>
      </p:sp>
    </p:spTree>
    <p:extLst>
      <p:ext uri="{BB962C8B-B14F-4D97-AF65-F5344CB8AC3E}">
        <p14:creationId xmlns:p14="http://schemas.microsoft.com/office/powerpoint/2010/main" val="2789711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70ECC3-8721-9A14-6DB7-AC7AB17CCD14}"/>
              </a:ext>
            </a:extLst>
          </p:cNvPr>
          <p:cNvSpPr>
            <a:spLocks noGrp="1"/>
          </p:cNvSpPr>
          <p:nvPr>
            <p:ph type="dt" sz="half" idx="10"/>
          </p:nvPr>
        </p:nvSpPr>
        <p:spPr/>
        <p:txBody>
          <a:bodyPr/>
          <a:lstStyle>
            <a:lvl1pPr>
              <a:defRPr/>
            </a:lvl1pPr>
          </a:lstStyle>
          <a:p>
            <a:fld id="{DBA392D2-F250-44D4-8E15-C9EA9A5FF622}" type="datetimeFigureOut">
              <a:rPr lang="en-US" altLang="en-US"/>
              <a:pPr/>
              <a:t>1/1/2025</a:t>
            </a:fld>
            <a:endParaRPr lang="en-US" altLang="en-US"/>
          </a:p>
        </p:txBody>
      </p:sp>
      <p:sp>
        <p:nvSpPr>
          <p:cNvPr id="5" name="Footer Placeholder 4">
            <a:extLst>
              <a:ext uri="{FF2B5EF4-FFF2-40B4-BE49-F238E27FC236}">
                <a16:creationId xmlns:a16="http://schemas.microsoft.com/office/drawing/2014/main" id="{34A093D4-A9F7-0BEF-7011-DA6D455CE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C7167-D1F4-D794-D8A6-323782041B1E}"/>
              </a:ext>
            </a:extLst>
          </p:cNvPr>
          <p:cNvSpPr>
            <a:spLocks noGrp="1"/>
          </p:cNvSpPr>
          <p:nvPr>
            <p:ph type="sldNum" sz="quarter" idx="12"/>
          </p:nvPr>
        </p:nvSpPr>
        <p:spPr/>
        <p:txBody>
          <a:bodyPr/>
          <a:lstStyle>
            <a:lvl1pPr>
              <a:defRPr/>
            </a:lvl1pPr>
          </a:lstStyle>
          <a:p>
            <a:fld id="{2D1274FF-35F3-4BFC-A6AA-41AD54820D21}" type="slidenum">
              <a:rPr lang="en-US" altLang="en-US"/>
              <a:pPr/>
              <a:t>‹#›</a:t>
            </a:fld>
            <a:endParaRPr lang="en-US" altLang="en-US"/>
          </a:p>
        </p:txBody>
      </p:sp>
    </p:spTree>
    <p:extLst>
      <p:ext uri="{BB962C8B-B14F-4D97-AF65-F5344CB8AC3E}">
        <p14:creationId xmlns:p14="http://schemas.microsoft.com/office/powerpoint/2010/main" val="192217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420F87-1BDE-5B06-EB55-B68D673392DB}"/>
              </a:ext>
            </a:extLst>
          </p:cNvPr>
          <p:cNvSpPr>
            <a:spLocks noGrp="1"/>
          </p:cNvSpPr>
          <p:nvPr>
            <p:ph type="dt" sz="half" idx="10"/>
          </p:nvPr>
        </p:nvSpPr>
        <p:spPr/>
        <p:txBody>
          <a:bodyPr/>
          <a:lstStyle>
            <a:lvl1pPr>
              <a:defRPr/>
            </a:lvl1pPr>
          </a:lstStyle>
          <a:p>
            <a:fld id="{33A9FCA3-6DD4-4611-8852-7EE5D6B156A6}" type="datetimeFigureOut">
              <a:rPr lang="en-US" altLang="en-US"/>
              <a:pPr/>
              <a:t>1/1/2025</a:t>
            </a:fld>
            <a:endParaRPr lang="en-US" altLang="en-US"/>
          </a:p>
        </p:txBody>
      </p:sp>
      <p:sp>
        <p:nvSpPr>
          <p:cNvPr id="5" name="Footer Placeholder 4">
            <a:extLst>
              <a:ext uri="{FF2B5EF4-FFF2-40B4-BE49-F238E27FC236}">
                <a16:creationId xmlns:a16="http://schemas.microsoft.com/office/drawing/2014/main" id="{2F86EEFF-832B-1BEA-4D58-C6AE0846D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5BE73A-F8ED-6CA8-9B89-373986DF28DD}"/>
              </a:ext>
            </a:extLst>
          </p:cNvPr>
          <p:cNvSpPr>
            <a:spLocks noGrp="1"/>
          </p:cNvSpPr>
          <p:nvPr>
            <p:ph type="sldNum" sz="quarter" idx="12"/>
          </p:nvPr>
        </p:nvSpPr>
        <p:spPr/>
        <p:txBody>
          <a:bodyPr/>
          <a:lstStyle>
            <a:lvl1pPr>
              <a:defRPr/>
            </a:lvl1pPr>
          </a:lstStyle>
          <a:p>
            <a:fld id="{43ED9DE3-753A-4ED3-BE4B-931E342E3583}" type="slidenum">
              <a:rPr lang="en-US" altLang="en-US"/>
              <a:pPr/>
              <a:t>‹#›</a:t>
            </a:fld>
            <a:endParaRPr lang="en-US" altLang="en-US"/>
          </a:p>
        </p:txBody>
      </p:sp>
    </p:spTree>
    <p:extLst>
      <p:ext uri="{BB962C8B-B14F-4D97-AF65-F5344CB8AC3E}">
        <p14:creationId xmlns:p14="http://schemas.microsoft.com/office/powerpoint/2010/main" val="149133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lgn="ctr" eaLnBrk="0" hangingPunct="0">
              <a:defRPr/>
            </a:lvl1pPr>
          </a:lstStyle>
          <a:p>
            <a:pPr>
              <a:defRPr/>
            </a:pPr>
            <a:fld id="{F7F4C02A-7976-44CC-AFDC-D748066B5A8C}" type="datetimeFigureOut">
              <a:rPr lang="en-US" altLang="en-US"/>
              <a:pPr>
                <a:defRPr/>
              </a:pPr>
              <a:t>1/1/2025</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B3140883-0D5B-4776-B05F-9382464C69AD}" type="slidenum">
              <a:rPr lang="en-GB" altLang="en-US"/>
              <a:pPr>
                <a:defRPr/>
              </a:pPr>
              <a:t>‹#›</a:t>
            </a:fld>
            <a:endParaRPr lang="en-GB" altLang="en-US"/>
          </a:p>
        </p:txBody>
      </p:sp>
    </p:spTree>
    <p:extLst>
      <p:ext uri="{BB962C8B-B14F-4D97-AF65-F5344CB8AC3E}">
        <p14:creationId xmlns:p14="http://schemas.microsoft.com/office/powerpoint/2010/main" val="38791682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lgn="ctr" eaLnBrk="0" hangingPunct="0">
              <a:defRPr/>
            </a:lvl1pPr>
          </a:lstStyle>
          <a:p>
            <a:pPr>
              <a:defRPr/>
            </a:pPr>
            <a:fld id="{6FB87299-DD10-4743-812E-6551DF38A033}" type="datetimeFigureOut">
              <a:rPr lang="en-US" altLang="en-US"/>
              <a:pPr>
                <a:defRPr/>
              </a:pPr>
              <a:t>1/1/2025</a:t>
            </a:fld>
            <a:endParaRPr lang="en-GB" alt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p:cNvSpPr>
            <a:spLocks noGrp="1"/>
          </p:cNvSpPr>
          <p:nvPr>
            <p:ph type="sldNum" sz="quarter" idx="12"/>
          </p:nvPr>
        </p:nvSpPr>
        <p:spPr/>
        <p:txBody>
          <a:bodyPr/>
          <a:lstStyle>
            <a:lvl1pPr eaLnBrk="0" hangingPunct="0">
              <a:defRPr/>
            </a:lvl1pPr>
          </a:lstStyle>
          <a:p>
            <a:pPr>
              <a:defRPr/>
            </a:pPr>
            <a:fld id="{51088A59-9B82-4450-AB63-17A41FA163AB}" type="slidenum">
              <a:rPr lang="en-GB" altLang="en-US"/>
              <a:pPr>
                <a:defRPr/>
              </a:pPr>
              <a:t>‹#›</a:t>
            </a:fld>
            <a:endParaRPr lang="en-GB" altLang="en-US"/>
          </a:p>
        </p:txBody>
      </p:sp>
    </p:spTree>
    <p:extLst>
      <p:ext uri="{BB962C8B-B14F-4D97-AF65-F5344CB8AC3E}">
        <p14:creationId xmlns:p14="http://schemas.microsoft.com/office/powerpoint/2010/main" val="42223754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lgn="ctr" eaLnBrk="0" hangingPunct="0">
              <a:defRPr/>
            </a:lvl1pPr>
          </a:lstStyle>
          <a:p>
            <a:pPr>
              <a:defRPr/>
            </a:pPr>
            <a:fld id="{8BFC4F80-6F8E-4942-A724-DFB285BA5B97}" type="datetimeFigureOut">
              <a:rPr lang="en-US" altLang="en-US"/>
              <a:pPr>
                <a:defRPr/>
              </a:pPr>
              <a:t>1/1/2025</a:t>
            </a:fld>
            <a:endParaRPr lang="en-GB"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p:cNvSpPr>
            <a:spLocks noGrp="1"/>
          </p:cNvSpPr>
          <p:nvPr>
            <p:ph type="sldNum" sz="quarter" idx="12"/>
          </p:nvPr>
        </p:nvSpPr>
        <p:spPr/>
        <p:txBody>
          <a:bodyPr/>
          <a:lstStyle>
            <a:lvl1pPr eaLnBrk="0" hangingPunct="0">
              <a:defRPr/>
            </a:lvl1pPr>
          </a:lstStyle>
          <a:p>
            <a:pPr>
              <a:defRPr/>
            </a:pPr>
            <a:fld id="{E8278806-10B2-46C3-8729-BC78720BBC0A}" type="slidenum">
              <a:rPr lang="en-GB" altLang="en-US"/>
              <a:pPr>
                <a:defRPr/>
              </a:pPr>
              <a:t>‹#›</a:t>
            </a:fld>
            <a:endParaRPr lang="en-GB" altLang="en-US"/>
          </a:p>
        </p:txBody>
      </p:sp>
    </p:spTree>
    <p:extLst>
      <p:ext uri="{BB962C8B-B14F-4D97-AF65-F5344CB8AC3E}">
        <p14:creationId xmlns:p14="http://schemas.microsoft.com/office/powerpoint/2010/main" val="30839561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eaLnBrk="0" hangingPunct="0">
              <a:defRPr/>
            </a:lvl1pPr>
          </a:lstStyle>
          <a:p>
            <a:pPr>
              <a:defRPr/>
            </a:pPr>
            <a:fld id="{AA9374D5-7E34-4F9D-9C6C-DBE1F78FA9EA}" type="datetimeFigureOut">
              <a:rPr lang="en-US" altLang="en-US"/>
              <a:pPr>
                <a:defRPr/>
              </a:pPr>
              <a:t>1/1/2025</a:t>
            </a:fld>
            <a:endParaRPr lang="en-GB" alt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p:cNvSpPr>
            <a:spLocks noGrp="1"/>
          </p:cNvSpPr>
          <p:nvPr>
            <p:ph type="sldNum" sz="quarter" idx="12"/>
          </p:nvPr>
        </p:nvSpPr>
        <p:spPr/>
        <p:txBody>
          <a:bodyPr/>
          <a:lstStyle>
            <a:lvl1pPr eaLnBrk="0" hangingPunct="0">
              <a:defRPr/>
            </a:lvl1pPr>
          </a:lstStyle>
          <a:p>
            <a:pPr>
              <a:defRPr/>
            </a:pPr>
            <a:fld id="{C432AA4D-555A-43DF-8F17-6BD501DE7CE9}" type="slidenum">
              <a:rPr lang="en-GB" altLang="en-US"/>
              <a:pPr>
                <a:defRPr/>
              </a:pPr>
              <a:t>‹#›</a:t>
            </a:fld>
            <a:endParaRPr lang="en-GB" altLang="en-US"/>
          </a:p>
        </p:txBody>
      </p:sp>
    </p:spTree>
    <p:extLst>
      <p:ext uri="{BB962C8B-B14F-4D97-AF65-F5344CB8AC3E}">
        <p14:creationId xmlns:p14="http://schemas.microsoft.com/office/powerpoint/2010/main" val="36268833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B30DC462-869C-4A14-883F-54B47BCC816C}" type="datetimeFigureOut">
              <a:rPr lang="en-US" altLang="en-US"/>
              <a:pPr>
                <a:defRPr/>
              </a:pPr>
              <a:t>1/1/2025</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D247C021-2B7A-47CA-BD14-C27C33103FAE}" type="slidenum">
              <a:rPr lang="en-GB" altLang="en-US"/>
              <a:pPr>
                <a:defRPr/>
              </a:pPr>
              <a:t>‹#›</a:t>
            </a:fld>
            <a:endParaRPr lang="en-GB" altLang="en-US"/>
          </a:p>
        </p:txBody>
      </p:sp>
    </p:spTree>
    <p:extLst>
      <p:ext uri="{BB962C8B-B14F-4D97-AF65-F5344CB8AC3E}">
        <p14:creationId xmlns:p14="http://schemas.microsoft.com/office/powerpoint/2010/main" val="10061814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7C33A89F-6447-4523-925E-716C95EF8BFE}" type="datetimeFigureOut">
              <a:rPr lang="en-US" altLang="en-US"/>
              <a:pPr>
                <a:defRPr/>
              </a:pPr>
              <a:t>1/1/2025</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C5C6CAA5-0AFA-4FA7-BA77-058F876AF1FA}" type="slidenum">
              <a:rPr lang="en-GB" altLang="en-US"/>
              <a:pPr>
                <a:defRPr/>
              </a:pPr>
              <a:t>‹#›</a:t>
            </a:fld>
            <a:endParaRPr lang="en-GB" altLang="en-US"/>
          </a:p>
        </p:txBody>
      </p:sp>
    </p:spTree>
    <p:extLst>
      <p:ext uri="{BB962C8B-B14F-4D97-AF65-F5344CB8AC3E}">
        <p14:creationId xmlns:p14="http://schemas.microsoft.com/office/powerpoint/2010/main" val="16058935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35C1903-1DB5-4C37-B5B8-99529ED29CDD}" type="datetimeFigureOut">
              <a:rPr lang="en-US" altLang="en-US"/>
              <a:pPr>
                <a:defRPr/>
              </a:pPr>
              <a:t>1/1/2025</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469DA2D9-90E6-4411-8465-A4E669F412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729777095"/>
      </p:ext>
    </p:extLst>
  </p:cSld>
  <p:clrMap bg1="dk1" tx1="lt1" bg2="dk2"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0C1B8D-8E97-3C31-34C1-15C16E6A26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87E211E-EC4B-39DD-9A7E-2956D777D6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52CD1E78-E416-0072-CFBA-B4C07D2A9F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84BEC9B-1A73-44E0-A4E9-B3E186216FC3}" type="datetimeFigureOut">
              <a:rPr lang="en-US" altLang="en-US"/>
              <a:pPr/>
              <a:t>1/1/2025</a:t>
            </a:fld>
            <a:endParaRPr lang="en-US" altLang="en-US"/>
          </a:p>
        </p:txBody>
      </p:sp>
      <p:sp>
        <p:nvSpPr>
          <p:cNvPr id="5" name="Footer Placeholder 4">
            <a:extLst>
              <a:ext uri="{FF2B5EF4-FFF2-40B4-BE49-F238E27FC236}">
                <a16:creationId xmlns:a16="http://schemas.microsoft.com/office/drawing/2014/main" id="{BA2B1213-63FF-C9DF-1ABC-EC1489D996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0FE870-FA3B-C073-EC4D-F11BFAEC607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7D7235B2-043D-447D-A347-4959F04B7711}" type="slidenum">
              <a:rPr lang="en-US" altLang="en-US"/>
              <a:pPr/>
              <a:t>‹#›</a:t>
            </a:fld>
            <a:endParaRPr lang="en-US" altLang="en-US"/>
          </a:p>
        </p:txBody>
      </p:sp>
    </p:spTree>
    <p:extLst>
      <p:ext uri="{BB962C8B-B14F-4D97-AF65-F5344CB8AC3E}">
        <p14:creationId xmlns:p14="http://schemas.microsoft.com/office/powerpoint/2010/main" val="947788445"/>
      </p:ext>
    </p:extLst>
  </p:cSld>
  <p:clrMap bg1="dk1" tx1="lt1" bg2="dk2" tx2="lt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a:extLst>
              <a:ext uri="{28A0092B-C50C-407E-A947-70E740481C1C}">
                <a14:useLocalDpi xmlns:a14="http://schemas.microsoft.com/office/drawing/2010/main" val="0"/>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10" y="368660"/>
            <a:ext cx="9181020" cy="6120680"/>
          </a:xfrm>
          <a:prstGeom prst="rect">
            <a:avLst/>
          </a:prstGeom>
        </p:spPr>
      </p:pic>
    </p:spTree>
    <p:extLst>
      <p:ext uri="{BB962C8B-B14F-4D97-AF65-F5344CB8AC3E}">
        <p14:creationId xmlns:p14="http://schemas.microsoft.com/office/powerpoint/2010/main" val="35147322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10" y="368660"/>
            <a:ext cx="9181020" cy="6120680"/>
          </a:xfrm>
          <a:prstGeom prst="rect">
            <a:avLst/>
          </a:prstGeom>
        </p:spPr>
      </p:pic>
    </p:spTree>
    <p:extLst>
      <p:ext uri="{BB962C8B-B14F-4D97-AF65-F5344CB8AC3E}">
        <p14:creationId xmlns:p14="http://schemas.microsoft.com/office/powerpoint/2010/main" val="27688626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12" y="836712"/>
            <a:ext cx="9217024" cy="5184576"/>
          </a:xfrm>
          <a:prstGeom prst="rect">
            <a:avLst/>
          </a:prstGeom>
        </p:spPr>
      </p:pic>
    </p:spTree>
    <p:extLst>
      <p:ext uri="{BB962C8B-B14F-4D97-AF65-F5344CB8AC3E}">
        <p14:creationId xmlns:p14="http://schemas.microsoft.com/office/powerpoint/2010/main" val="394734212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8855515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8660"/>
            <a:ext cx="9181020" cy="6120680"/>
          </a:xfrm>
          <a:prstGeom prst="rect">
            <a:avLst/>
          </a:prstGeom>
        </p:spPr>
      </p:pic>
    </p:spTree>
    <p:extLst>
      <p:ext uri="{BB962C8B-B14F-4D97-AF65-F5344CB8AC3E}">
        <p14:creationId xmlns:p14="http://schemas.microsoft.com/office/powerpoint/2010/main" val="138277218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99" y="310344"/>
            <a:ext cx="9186999" cy="6237312"/>
          </a:xfrm>
          <a:prstGeom prst="rect">
            <a:avLst/>
          </a:prstGeom>
        </p:spPr>
      </p:pic>
    </p:spTree>
    <p:extLst>
      <p:ext uri="{BB962C8B-B14F-4D97-AF65-F5344CB8AC3E}">
        <p14:creationId xmlns:p14="http://schemas.microsoft.com/office/powerpoint/2010/main" val="356960823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97669"/>
            <a:ext cx="9144001" cy="6062663"/>
          </a:xfrm>
          <a:prstGeom prst="rect">
            <a:avLst/>
          </a:prstGeom>
        </p:spPr>
      </p:pic>
    </p:spTree>
    <p:extLst>
      <p:ext uri="{BB962C8B-B14F-4D97-AF65-F5344CB8AC3E}">
        <p14:creationId xmlns:p14="http://schemas.microsoft.com/office/powerpoint/2010/main" val="7610953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10" y="368660"/>
            <a:ext cx="9181020" cy="6120680"/>
          </a:xfrm>
          <a:prstGeom prst="rect">
            <a:avLst/>
          </a:prstGeom>
        </p:spPr>
      </p:pic>
    </p:spTree>
    <p:extLst>
      <p:ext uri="{BB962C8B-B14F-4D97-AF65-F5344CB8AC3E}">
        <p14:creationId xmlns:p14="http://schemas.microsoft.com/office/powerpoint/2010/main" val="372675015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60648"/>
            <a:ext cx="8579238" cy="5254784"/>
          </a:xfrm>
          <a:prstGeom prst="rect">
            <a:avLst/>
          </a:prstGeom>
          <a:ln>
            <a:solidFill>
              <a:schemeClr val="bg1"/>
            </a:solidFill>
          </a:ln>
        </p:spPr>
      </p:pic>
      <p:sp>
        <p:nvSpPr>
          <p:cNvPr id="3" name="TextBox 2"/>
          <p:cNvSpPr txBox="1">
            <a:spLocks noChangeArrowheads="1"/>
          </p:cNvSpPr>
          <p:nvPr/>
        </p:nvSpPr>
        <p:spPr bwMode="auto">
          <a:xfrm>
            <a:off x="323528" y="5589240"/>
            <a:ext cx="8579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dirty="0">
                <a:solidFill>
                  <a:schemeClr val="bg1"/>
                </a:solidFill>
                <a:latin typeface="Century Gothic" panose="020B0502020202020204" pitchFamily="34" charset="0"/>
                <a:ea typeface="+mn-ea"/>
              </a:rPr>
              <a:t>Let’s be still and quiet</a:t>
            </a:r>
            <a:endParaRPr lang="en-GB" sz="2000" b="1" i="1" dirty="0">
              <a:solidFill>
                <a:schemeClr val="bg1"/>
              </a:solidFill>
              <a:latin typeface="Century Gothic" panose="020B0502020202020204" pitchFamily="34" charset="0"/>
              <a:ea typeface="+mn-ea"/>
            </a:endParaRPr>
          </a:p>
        </p:txBody>
      </p:sp>
    </p:spTree>
    <p:extLst>
      <p:ext uri="{BB962C8B-B14F-4D97-AF65-F5344CB8AC3E}">
        <p14:creationId xmlns:p14="http://schemas.microsoft.com/office/powerpoint/2010/main" val="287600023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5589240"/>
            <a:ext cx="8642350" cy="1015663"/>
          </a:xfrm>
          <a:prstGeom prst="rect">
            <a:avLst/>
          </a:prstGeom>
          <a:noFill/>
        </p:spPr>
        <p:txBody>
          <a:bodyPr>
            <a:spAutoFit/>
          </a:bodyPr>
          <a:lstStyle/>
          <a:p>
            <a:pPr algn="ctr">
              <a:defRPr/>
            </a:pPr>
            <a:r>
              <a:rPr lang="en-GB" sz="6000" b="1">
                <a:solidFill>
                  <a:schemeClr val="bg1"/>
                </a:solidFill>
                <a:effectLst>
                  <a:outerShdw blurRad="38100" dist="38100" dir="2700000" algn="tl">
                    <a:srgbClr val="000000">
                      <a:alpha val="43137"/>
                    </a:srgbClr>
                  </a:outerShdw>
                </a:effectLst>
                <a:latin typeface="Century Gothic" panose="020B0502020202020204" pitchFamily="34" charset="0"/>
              </a:rPr>
              <a:t>“Help </a:t>
            </a:r>
            <a:r>
              <a:rPr lang="en-GB" sz="6000" b="1" dirty="0">
                <a:solidFill>
                  <a:schemeClr val="bg1"/>
                </a:solidFill>
                <a:effectLst>
                  <a:outerShdw blurRad="38100" dist="38100" dir="2700000" algn="tl">
                    <a:srgbClr val="000000">
                      <a:alpha val="43137"/>
                    </a:srgbClr>
                  </a:outerShdw>
                </a:effectLst>
                <a:latin typeface="Century Gothic" panose="020B0502020202020204" pitchFamily="34" charset="0"/>
              </a:rPr>
              <a:t>us to </a:t>
            </a:r>
            <a:r>
              <a:rPr lang="en-GB" sz="6000" b="1">
                <a:solidFill>
                  <a:schemeClr val="bg1"/>
                </a:solidFill>
                <a:effectLst>
                  <a:outerShdw blurRad="38100" dist="38100" dir="2700000" algn="tl">
                    <a:srgbClr val="000000">
                      <a:alpha val="43137"/>
                    </a:srgbClr>
                  </a:outerShdw>
                </a:effectLst>
                <a:latin typeface="Century Gothic" panose="020B0502020202020204" pitchFamily="34" charset="0"/>
              </a:rPr>
              <a:t>look up”</a:t>
            </a:r>
            <a:endParaRPr lang="en-GB" sz="6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622" y="764704"/>
            <a:ext cx="6804756" cy="4536504"/>
          </a:xfrm>
          <a:prstGeom prst="rect">
            <a:avLst/>
          </a:prstGeom>
          <a:ln>
            <a:solidFill>
              <a:schemeClr val="bg1"/>
            </a:solid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splay, room&#10;&#10;Description automatically generated">
            <a:extLst>
              <a:ext uri="{FF2B5EF4-FFF2-40B4-BE49-F238E27FC236}">
                <a16:creationId xmlns:a16="http://schemas.microsoft.com/office/drawing/2014/main" id="{B6E0271F-A191-490B-9D1A-F539DDBE03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4" y="836712"/>
            <a:ext cx="9157669" cy="5184576"/>
          </a:xfrm>
          <a:prstGeom prst="rect">
            <a:avLst/>
          </a:prstGeom>
        </p:spPr>
      </p:pic>
    </p:spTree>
    <p:extLst>
      <p:ext uri="{BB962C8B-B14F-4D97-AF65-F5344CB8AC3E}">
        <p14:creationId xmlns:p14="http://schemas.microsoft.com/office/powerpoint/2010/main" val="72082106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68" y="440668"/>
            <a:ext cx="9085665" cy="5976664"/>
          </a:xfrm>
          <a:prstGeom prst="rect">
            <a:avLst/>
          </a:prstGeom>
        </p:spPr>
      </p:pic>
    </p:spTree>
    <p:extLst>
      <p:ext uri="{BB962C8B-B14F-4D97-AF65-F5344CB8AC3E}">
        <p14:creationId xmlns:p14="http://schemas.microsoft.com/office/powerpoint/2010/main" val="86010317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1" y="2459504"/>
            <a:ext cx="4176464" cy="1938992"/>
          </a:xfrm>
          <a:prstGeom prst="rect">
            <a:avLst/>
          </a:prstGeom>
          <a:noFill/>
        </p:spPr>
        <p:txBody>
          <a:bodyPr wrap="square">
            <a:spAutoFit/>
          </a:bodyPr>
          <a:lstStyle/>
          <a:p>
            <a:pPr>
              <a:defRPr/>
            </a:pPr>
            <a:r>
              <a:rPr lang="en-GB" sz="6000" b="1" dirty="0">
                <a:solidFill>
                  <a:schemeClr val="bg1"/>
                </a:solidFill>
                <a:effectLst>
                  <a:outerShdw blurRad="38100" dist="38100" dir="2700000" algn="tl">
                    <a:srgbClr val="000000">
                      <a:alpha val="43137"/>
                    </a:srgbClr>
                  </a:outerShdw>
                </a:effectLst>
                <a:latin typeface="Century Gothic" panose="020B0502020202020204" pitchFamily="34" charset="0"/>
              </a:rPr>
              <a:t>Look up…</a:t>
            </a:r>
          </a:p>
          <a:p>
            <a:pPr>
              <a:defRPr/>
            </a:pPr>
            <a:r>
              <a:rPr lang="en-GB" sz="6000" b="1" dirty="0">
                <a:solidFill>
                  <a:schemeClr val="bg1"/>
                </a:solidFill>
                <a:effectLst>
                  <a:outerShdw blurRad="38100" dist="38100" dir="2700000" algn="tl">
                    <a:srgbClr val="000000">
                      <a:alpha val="43137"/>
                    </a:srgbClr>
                  </a:outerShdw>
                </a:effectLst>
                <a:latin typeface="Century Gothic" panose="020B0502020202020204" pitchFamily="34" charset="0"/>
              </a:rPr>
              <a:t>Look out…</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53943"/>
            <a:ext cx="4536504" cy="6831441"/>
          </a:xfrm>
          <a:prstGeom prst="rect">
            <a:avLst/>
          </a:prstGeom>
        </p:spPr>
      </p:pic>
    </p:spTree>
    <p:extLst>
      <p:ext uri="{BB962C8B-B14F-4D97-AF65-F5344CB8AC3E}">
        <p14:creationId xmlns:p14="http://schemas.microsoft.com/office/powerpoint/2010/main" val="95285650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an with solid fill">
            <a:extLst>
              <a:ext uri="{FF2B5EF4-FFF2-40B4-BE49-F238E27FC236}">
                <a16:creationId xmlns:a16="http://schemas.microsoft.com/office/drawing/2014/main" id="{FC314727-AEA3-8B28-CC92-6DFF03D6638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8640" y="404664"/>
            <a:ext cx="6258911" cy="6258911"/>
          </a:xfrm>
          <a:prstGeom prst="rect">
            <a:avLst/>
          </a:prstGeom>
        </p:spPr>
      </p:pic>
      <p:pic>
        <p:nvPicPr>
          <p:cNvPr id="4" name="Graphic 3" descr="Rose with solid fill">
            <a:extLst>
              <a:ext uri="{FF2B5EF4-FFF2-40B4-BE49-F238E27FC236}">
                <a16:creationId xmlns:a16="http://schemas.microsoft.com/office/drawing/2014/main" id="{CCB8992A-ED57-5480-5F02-EC80DE2076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3928" y="1601244"/>
            <a:ext cx="4824536" cy="4824536"/>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2" y="0"/>
            <a:ext cx="9144000" cy="5143500"/>
          </a:xfrm>
          <a:prstGeom prst="rect">
            <a:avLst/>
          </a:prstGeom>
        </p:spPr>
      </p:pic>
      <p:sp>
        <p:nvSpPr>
          <p:cNvPr id="3" name="TextBox 1"/>
          <p:cNvSpPr txBox="1">
            <a:spLocks noChangeArrowheads="1"/>
          </p:cNvSpPr>
          <p:nvPr/>
        </p:nvSpPr>
        <p:spPr bwMode="auto">
          <a:xfrm>
            <a:off x="179512" y="5373216"/>
            <a:ext cx="8784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5800" b="1" dirty="0">
                <a:solidFill>
                  <a:schemeClr val="bg1"/>
                </a:solidFill>
                <a:latin typeface="Century Gothic" panose="020B0502020202020204" pitchFamily="34" charset="0"/>
              </a:rPr>
              <a:t>“Simon says…”</a:t>
            </a:r>
          </a:p>
        </p:txBody>
      </p:sp>
      <p:sp>
        <p:nvSpPr>
          <p:cNvPr id="4" name="TextBox 3"/>
          <p:cNvSpPr txBox="1">
            <a:spLocks noChangeArrowheads="1"/>
          </p:cNvSpPr>
          <p:nvPr/>
        </p:nvSpPr>
        <p:spPr bwMode="auto">
          <a:xfrm>
            <a:off x="4499992" y="6551439"/>
            <a:ext cx="4536504"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GB" altLang="en-US" sz="1100" i="1" dirty="0">
                <a:solidFill>
                  <a:schemeClr val="bg1"/>
                </a:solidFill>
                <a:latin typeface="Century Gothic" panose="020B0502020202020204" pitchFamily="34" charset="0"/>
              </a:rPr>
              <a:t>Pictures in this presentation are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863028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69268"/>
            <a:ext cx="9144000" cy="3319463"/>
          </a:xfrm>
          <a:prstGeom prst="rect">
            <a:avLst/>
          </a:prstGeom>
        </p:spPr>
      </p:pic>
      <p:sp>
        <p:nvSpPr>
          <p:cNvPr id="3" name="TextBox 1"/>
          <p:cNvSpPr txBox="1">
            <a:spLocks noChangeArrowheads="1"/>
          </p:cNvSpPr>
          <p:nvPr/>
        </p:nvSpPr>
        <p:spPr bwMode="auto">
          <a:xfrm>
            <a:off x="179512" y="5373216"/>
            <a:ext cx="8784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5800" b="1" dirty="0">
                <a:solidFill>
                  <a:schemeClr val="bg1"/>
                </a:solidFill>
                <a:latin typeface="Century Gothic" panose="020B0502020202020204" pitchFamily="34" charset="0"/>
              </a:rPr>
              <a:t>looking</a:t>
            </a:r>
          </a:p>
        </p:txBody>
      </p:sp>
    </p:spTree>
    <p:extLst>
      <p:ext uri="{BB962C8B-B14F-4D97-AF65-F5344CB8AC3E}">
        <p14:creationId xmlns:p14="http://schemas.microsoft.com/office/powerpoint/2010/main" val="10139310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9" y="368660"/>
            <a:ext cx="9188198" cy="6120680"/>
          </a:xfrm>
          <a:prstGeom prst="rect">
            <a:avLst/>
          </a:prstGeom>
        </p:spPr>
      </p:pic>
    </p:spTree>
    <p:extLst>
      <p:ext uri="{BB962C8B-B14F-4D97-AF65-F5344CB8AC3E}">
        <p14:creationId xmlns:p14="http://schemas.microsoft.com/office/powerpoint/2010/main" val="382921757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20688"/>
            <a:ext cx="9163052" cy="3456384"/>
          </a:xfrm>
          <a:prstGeom prst="rect">
            <a:avLst/>
          </a:prstGeom>
        </p:spPr>
      </p:pic>
      <p:sp>
        <p:nvSpPr>
          <p:cNvPr id="3" name="TextBox 2"/>
          <p:cNvSpPr txBox="1">
            <a:spLocks noChangeArrowheads="1"/>
          </p:cNvSpPr>
          <p:nvPr/>
        </p:nvSpPr>
        <p:spPr bwMode="auto">
          <a:xfrm>
            <a:off x="291907" y="4149080"/>
            <a:ext cx="85792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b="1" dirty="0">
                <a:solidFill>
                  <a:schemeClr val="bg1"/>
                </a:solidFill>
                <a:latin typeface="Century Gothic" panose="020B0502020202020204" pitchFamily="34" charset="0"/>
                <a:ea typeface="+mn-ea"/>
              </a:rPr>
              <a:t>I lift my eyes to the mountains.</a:t>
            </a:r>
          </a:p>
          <a:p>
            <a:pPr algn="ctr">
              <a:spcBef>
                <a:spcPct val="0"/>
              </a:spcBef>
              <a:buFont typeface="Arial" panose="020B0604020202020204" pitchFamily="34" charset="0"/>
              <a:buNone/>
              <a:defRPr/>
            </a:pPr>
            <a:r>
              <a:rPr lang="en-GB" b="1" dirty="0">
                <a:solidFill>
                  <a:schemeClr val="bg1"/>
                </a:solidFill>
                <a:latin typeface="Century Gothic" panose="020B0502020202020204" pitchFamily="34" charset="0"/>
                <a:ea typeface="+mn-ea"/>
              </a:rPr>
              <a:t>Where does my help come from?</a:t>
            </a:r>
          </a:p>
          <a:p>
            <a:pPr algn="ctr">
              <a:spcBef>
                <a:spcPct val="0"/>
              </a:spcBef>
              <a:buFont typeface="Arial" panose="020B0604020202020204" pitchFamily="34" charset="0"/>
              <a:buNone/>
              <a:defRPr/>
            </a:pPr>
            <a:r>
              <a:rPr lang="en-GB" b="1" dirty="0">
                <a:solidFill>
                  <a:schemeClr val="bg1"/>
                </a:solidFill>
                <a:latin typeface="Century Gothic" panose="020B0502020202020204" pitchFamily="34" charset="0"/>
                <a:ea typeface="+mn-ea"/>
              </a:rPr>
              <a:t>It comes from God, who made heaven and earth….He will watch over you now and forever.   </a:t>
            </a:r>
            <a:r>
              <a:rPr lang="en-GB" sz="1800" b="1" i="1" dirty="0">
                <a:solidFill>
                  <a:schemeClr val="bg1"/>
                </a:solidFill>
                <a:latin typeface="Century Gothic" panose="020B0502020202020204" pitchFamily="34" charset="0"/>
                <a:ea typeface="+mn-ea"/>
              </a:rPr>
              <a:t>Psalm 121:1-2</a:t>
            </a:r>
            <a:endParaRPr lang="en-GB" sz="1000" b="1" i="1" dirty="0">
              <a:solidFill>
                <a:schemeClr val="bg1"/>
              </a:solidFill>
              <a:latin typeface="Century Gothic" panose="020B0502020202020204" pitchFamily="34" charset="0"/>
              <a:ea typeface="+mn-ea"/>
            </a:endParaRPr>
          </a:p>
        </p:txBody>
      </p:sp>
    </p:spTree>
    <p:extLst>
      <p:ext uri="{BB962C8B-B14F-4D97-AF65-F5344CB8AC3E}">
        <p14:creationId xmlns:p14="http://schemas.microsoft.com/office/powerpoint/2010/main" val="21396765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1443"/>
            <a:ext cx="9144000" cy="6615113"/>
          </a:xfrm>
          <a:prstGeom prst="rect">
            <a:avLst/>
          </a:prstGeom>
        </p:spPr>
      </p:pic>
    </p:spTree>
    <p:extLst>
      <p:ext uri="{BB962C8B-B14F-4D97-AF65-F5344CB8AC3E}">
        <p14:creationId xmlns:p14="http://schemas.microsoft.com/office/powerpoint/2010/main" val="2696975814"/>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3129</TotalTime>
  <Words>1442</Words>
  <Application>Microsoft Office PowerPoint</Application>
  <PresentationFormat>On-screen Show (4:3)</PresentationFormat>
  <Paragraphs>115</Paragraphs>
  <Slides>24</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Avenir Next LT Pro</vt:lpstr>
      <vt:lpstr>Calibri</vt:lpstr>
      <vt:lpstr>Cambria</vt:lpstr>
      <vt:lpstr>Century Gothic</vt:lpstr>
      <vt:lpstr>Symbol</vt:lpstr>
      <vt:lpstr>Times New Roman</vt:lpstr>
      <vt:lpstr>1_Office Theme</vt:lpstr>
      <vt:lpstr>1_ Black </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Rachel Boxer</cp:lastModifiedBy>
  <cp:revision>108</cp:revision>
  <cp:lastPrinted>2020-03-16T14:23:00Z</cp:lastPrinted>
  <dcterms:created xsi:type="dcterms:W3CDTF">2007-01-25T14:09:13Z</dcterms:created>
  <dcterms:modified xsi:type="dcterms:W3CDTF">2025-01-02T00:36:21Z</dcterms:modified>
</cp:coreProperties>
</file>