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27" r:id="rId2"/>
    <p:sldId id="511" r:id="rId3"/>
    <p:sldId id="556" r:id="rId4"/>
    <p:sldId id="549" r:id="rId5"/>
    <p:sldId id="557" r:id="rId6"/>
    <p:sldId id="559" r:id="rId7"/>
    <p:sldId id="538" r:id="rId8"/>
    <p:sldId id="554" r:id="rId9"/>
    <p:sldId id="431" r:id="rId10"/>
    <p:sldId id="443" r:id="rId11"/>
    <p:sldId id="510" r:id="rId12"/>
    <p:sldId id="558" r:id="rId1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208CD-DB1F-4243-9DB9-4DE90805C862}" v="388" dt="2025-08-13T21:58:48.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44" autoAdjust="0"/>
  </p:normalViewPr>
  <p:slideViewPr>
    <p:cSldViewPr>
      <p:cViewPr>
        <p:scale>
          <a:sx n="72" d="100"/>
          <a:sy n="72" d="100"/>
        </p:scale>
        <p:origin x="96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5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3CE208CD-DB1F-4243-9DB9-4DE90805C862}"/>
    <pc:docChg chg="undo redo custSel addSld delSld modSld sldOrd">
      <pc:chgData name="Rachel Boxer" userId="6da37c9f42e40059" providerId="LiveId" clId="{3CE208CD-DB1F-4243-9DB9-4DE90805C862}" dt="2025-08-13T21:58:48.182" v="5856"/>
      <pc:docMkLst>
        <pc:docMk/>
      </pc:docMkLst>
      <pc:sldChg chg="addSp delSp modSp mod modNotesTx">
        <pc:chgData name="Rachel Boxer" userId="6da37c9f42e40059" providerId="LiveId" clId="{3CE208CD-DB1F-4243-9DB9-4DE90805C862}" dt="2025-08-13T21:51:20.992" v="5617"/>
        <pc:sldMkLst>
          <pc:docMk/>
          <pc:sldMk cId="0" sldId="443"/>
        </pc:sldMkLst>
        <pc:spChg chg="add del mod ord">
          <ac:chgData name="Rachel Boxer" userId="6da37c9f42e40059" providerId="LiveId" clId="{3CE208CD-DB1F-4243-9DB9-4DE90805C862}" dt="2025-08-13T21:51:20.450" v="5616" actId="478"/>
          <ac:spMkLst>
            <pc:docMk/>
            <pc:sldMk cId="0" sldId="443"/>
            <ac:spMk id="3" creationId="{7413C0F5-3E92-90FF-8B26-787243B87772}"/>
          </ac:spMkLst>
        </pc:spChg>
        <pc:spChg chg="mod">
          <ac:chgData name="Rachel Boxer" userId="6da37c9f42e40059" providerId="LiveId" clId="{3CE208CD-DB1F-4243-9DB9-4DE90805C862}" dt="2025-08-13T21:41:57.230" v="5540" actId="207"/>
          <ac:spMkLst>
            <pc:docMk/>
            <pc:sldMk cId="0" sldId="443"/>
            <ac:spMk id="5" creationId="{CD5A627A-B17B-4213-8C9E-8926FDC716B0}"/>
          </ac:spMkLst>
        </pc:spChg>
        <pc:spChg chg="mod">
          <ac:chgData name="Rachel Boxer" userId="6da37c9f42e40059" providerId="LiveId" clId="{3CE208CD-DB1F-4243-9DB9-4DE90805C862}" dt="2025-08-13T21:51:20.992" v="5617"/>
          <ac:spMkLst>
            <pc:docMk/>
            <pc:sldMk cId="0" sldId="443"/>
            <ac:spMk id="12" creationId="{9B4C37C6-A47F-41C0-FFC9-D0632329BB29}"/>
          </ac:spMkLst>
        </pc:spChg>
        <pc:grpChg chg="mod">
          <ac:chgData name="Rachel Boxer" userId="6da37c9f42e40059" providerId="LiveId" clId="{3CE208CD-DB1F-4243-9DB9-4DE90805C862}" dt="2025-08-13T21:43:01.318" v="5547" actId="1076"/>
          <ac:grpSpMkLst>
            <pc:docMk/>
            <pc:sldMk cId="0" sldId="443"/>
            <ac:grpSpMk id="6" creationId="{7A0EC5B5-BCF4-42AA-9E09-62890D59FFE7}"/>
          </ac:grpSpMkLst>
        </pc:grpChg>
        <pc:grpChg chg="add mod">
          <ac:chgData name="Rachel Boxer" userId="6da37c9f42e40059" providerId="LiveId" clId="{3CE208CD-DB1F-4243-9DB9-4DE90805C862}" dt="2025-08-13T21:51:20.992" v="5617"/>
          <ac:grpSpMkLst>
            <pc:docMk/>
            <pc:sldMk cId="0" sldId="443"/>
            <ac:grpSpMk id="11" creationId="{14F66C8D-B9C1-6BE5-4512-C227392449A1}"/>
          </ac:grpSpMkLst>
        </pc:grpChg>
        <pc:picChg chg="add mod ord">
          <ac:chgData name="Rachel Boxer" userId="6da37c9f42e40059" providerId="LiveId" clId="{3CE208CD-DB1F-4243-9DB9-4DE90805C862}" dt="2025-08-13T21:41:31.658" v="5503" actId="171"/>
          <ac:picMkLst>
            <pc:docMk/>
            <pc:sldMk cId="0" sldId="443"/>
            <ac:picMk id="2" creationId="{6E97AF77-D119-BC2D-B518-5DDA763137BB}"/>
          </ac:picMkLst>
        </pc:picChg>
        <pc:picChg chg="del">
          <ac:chgData name="Rachel Boxer" userId="6da37c9f42e40059" providerId="LiveId" clId="{3CE208CD-DB1F-4243-9DB9-4DE90805C862}" dt="2025-08-13T21:40:36.360" v="5500" actId="478"/>
          <ac:picMkLst>
            <pc:docMk/>
            <pc:sldMk cId="0" sldId="443"/>
            <ac:picMk id="4" creationId="{80ECBA3C-D225-A5B5-2E8C-81C42D7249F3}"/>
          </ac:picMkLst>
        </pc:picChg>
        <pc:picChg chg="add mod modCrop">
          <ac:chgData name="Rachel Boxer" userId="6da37c9f42e40059" providerId="LiveId" clId="{3CE208CD-DB1F-4243-9DB9-4DE90805C862}" dt="2025-08-13T21:42:38.135" v="5546" actId="1582"/>
          <ac:picMkLst>
            <pc:docMk/>
            <pc:sldMk cId="0" sldId="443"/>
            <ac:picMk id="10" creationId="{B66427C1-3096-2949-A353-3CBCFDA6B881}"/>
          </ac:picMkLst>
        </pc:picChg>
        <pc:picChg chg="mod">
          <ac:chgData name="Rachel Boxer" userId="6da37c9f42e40059" providerId="LiveId" clId="{3CE208CD-DB1F-4243-9DB9-4DE90805C862}" dt="2025-08-13T21:51:20.992" v="5617"/>
          <ac:picMkLst>
            <pc:docMk/>
            <pc:sldMk cId="0" sldId="443"/>
            <ac:picMk id="13" creationId="{D07F43B7-E4FB-7509-BCD8-096400CDA521}"/>
          </ac:picMkLst>
        </pc:picChg>
      </pc:sldChg>
      <pc:sldChg chg="addSp delSp modSp mod modNotesTx">
        <pc:chgData name="Rachel Boxer" userId="6da37c9f42e40059" providerId="LiveId" clId="{3CE208CD-DB1F-4243-9DB9-4DE90805C862}" dt="2025-08-13T21:54:42.789" v="5630" actId="20577"/>
        <pc:sldMkLst>
          <pc:docMk/>
          <pc:sldMk cId="666301722" sldId="510"/>
        </pc:sldMkLst>
        <pc:picChg chg="del">
          <ac:chgData name="Rachel Boxer" userId="6da37c9f42e40059" providerId="LiveId" clId="{3CE208CD-DB1F-4243-9DB9-4DE90805C862}" dt="2025-08-13T21:25:27.069" v="5060" actId="478"/>
          <ac:picMkLst>
            <pc:docMk/>
            <pc:sldMk cId="666301722" sldId="510"/>
            <ac:picMk id="3" creationId="{45F44FA1-B8C0-A108-D905-92764E8DBC0C}"/>
          </ac:picMkLst>
        </pc:picChg>
        <pc:picChg chg="add mod">
          <ac:chgData name="Rachel Boxer" userId="6da37c9f42e40059" providerId="LiveId" clId="{3CE208CD-DB1F-4243-9DB9-4DE90805C862}" dt="2025-08-13T21:25:55.466" v="5066" actId="1076"/>
          <ac:picMkLst>
            <pc:docMk/>
            <pc:sldMk cId="666301722" sldId="510"/>
            <ac:picMk id="4" creationId="{12871C6B-4860-69D5-B364-FB919063AFA7}"/>
          </ac:picMkLst>
        </pc:picChg>
        <pc:picChg chg="add mod">
          <ac:chgData name="Rachel Boxer" userId="6da37c9f42e40059" providerId="LiveId" clId="{3CE208CD-DB1F-4243-9DB9-4DE90805C862}" dt="2025-08-13T21:47:37.679" v="5584" actId="1076"/>
          <ac:picMkLst>
            <pc:docMk/>
            <pc:sldMk cId="666301722" sldId="510"/>
            <ac:picMk id="5" creationId="{95412010-28A2-AED5-A3E1-0198CA70D1B2}"/>
          </ac:picMkLst>
        </pc:picChg>
        <pc:picChg chg="add mod">
          <ac:chgData name="Rachel Boxer" userId="6da37c9f42e40059" providerId="LiveId" clId="{3CE208CD-DB1F-4243-9DB9-4DE90805C862}" dt="2025-08-13T21:47:43.239" v="5586" actId="1076"/>
          <ac:picMkLst>
            <pc:docMk/>
            <pc:sldMk cId="666301722" sldId="510"/>
            <ac:picMk id="6" creationId="{91EB3D82-E3C2-1CDB-AF93-FE8AD3E4C077}"/>
          </ac:picMkLst>
        </pc:picChg>
        <pc:picChg chg="add mod">
          <ac:chgData name="Rachel Boxer" userId="6da37c9f42e40059" providerId="LiveId" clId="{3CE208CD-DB1F-4243-9DB9-4DE90805C862}" dt="2025-08-13T21:47:47.448" v="5588" actId="1076"/>
          <ac:picMkLst>
            <pc:docMk/>
            <pc:sldMk cId="666301722" sldId="510"/>
            <ac:picMk id="7" creationId="{BDF31F20-59D0-C07E-3C14-FF3EE249665B}"/>
          </ac:picMkLst>
        </pc:picChg>
        <pc:picChg chg="add mod">
          <ac:chgData name="Rachel Boxer" userId="6da37c9f42e40059" providerId="LiveId" clId="{3CE208CD-DB1F-4243-9DB9-4DE90805C862}" dt="2025-08-13T21:47:51.911" v="5590" actId="1076"/>
          <ac:picMkLst>
            <pc:docMk/>
            <pc:sldMk cId="666301722" sldId="510"/>
            <ac:picMk id="8" creationId="{C4C45844-B7B1-BDED-5E9F-10C506223E42}"/>
          </ac:picMkLst>
        </pc:picChg>
      </pc:sldChg>
      <pc:sldChg chg="modNotesTx">
        <pc:chgData name="Rachel Boxer" userId="6da37c9f42e40059" providerId="LiveId" clId="{3CE208CD-DB1F-4243-9DB9-4DE90805C862}" dt="2025-08-13T21:34:44.740" v="5489" actId="20577"/>
        <pc:sldMkLst>
          <pc:docMk/>
          <pc:sldMk cId="2051850831" sldId="511"/>
        </pc:sldMkLst>
      </pc:sldChg>
      <pc:sldChg chg="addSp delSp modSp mod modAnim modNotesTx">
        <pc:chgData name="Rachel Boxer" userId="6da37c9f42e40059" providerId="LiveId" clId="{3CE208CD-DB1F-4243-9DB9-4DE90805C862}" dt="2025-08-13T21:39:26.836" v="5499" actId="20577"/>
        <pc:sldMkLst>
          <pc:docMk/>
          <pc:sldMk cId="3567098110" sldId="538"/>
        </pc:sldMkLst>
        <pc:spChg chg="mod">
          <ac:chgData name="Rachel Boxer" userId="6da37c9f42e40059" providerId="LiveId" clId="{3CE208CD-DB1F-4243-9DB9-4DE90805C862}" dt="2025-08-13T21:15:12.161" v="4576" actId="20577"/>
          <ac:spMkLst>
            <pc:docMk/>
            <pc:sldMk cId="3567098110" sldId="538"/>
            <ac:spMk id="3" creationId="{EF23E264-01B8-2FF3-F5F0-17E076EA7AE0}"/>
          </ac:spMkLst>
        </pc:spChg>
        <pc:spChg chg="del">
          <ac:chgData name="Rachel Boxer" userId="6da37c9f42e40059" providerId="LiveId" clId="{3CE208CD-DB1F-4243-9DB9-4DE90805C862}" dt="2025-08-13T20:55:13.411" v="3992" actId="478"/>
          <ac:spMkLst>
            <pc:docMk/>
            <pc:sldMk cId="3567098110" sldId="538"/>
            <ac:spMk id="5" creationId="{5083F285-9A85-B777-41C1-6515BBA5FA42}"/>
          </ac:spMkLst>
        </pc:spChg>
        <pc:grpChg chg="add del mod">
          <ac:chgData name="Rachel Boxer" userId="6da37c9f42e40059" providerId="LiveId" clId="{3CE208CD-DB1F-4243-9DB9-4DE90805C862}" dt="2025-08-13T20:56:08.469" v="3996" actId="478"/>
          <ac:grpSpMkLst>
            <pc:docMk/>
            <pc:sldMk cId="3567098110" sldId="538"/>
            <ac:grpSpMk id="2" creationId="{43466AB7-0712-1049-55E5-0540CD0761A1}"/>
          </ac:grpSpMkLst>
        </pc:grpChg>
        <pc:picChg chg="del">
          <ac:chgData name="Rachel Boxer" userId="6da37c9f42e40059" providerId="LiveId" clId="{3CE208CD-DB1F-4243-9DB9-4DE90805C862}" dt="2025-08-13T20:54:43.328" v="3987" actId="478"/>
          <ac:picMkLst>
            <pc:docMk/>
            <pc:sldMk cId="3567098110" sldId="538"/>
            <ac:picMk id="4" creationId="{C34CD592-8071-58E3-4373-FA3B45A6372C}"/>
          </ac:picMkLst>
        </pc:picChg>
        <pc:picChg chg="mod topLvl">
          <ac:chgData name="Rachel Boxer" userId="6da37c9f42e40059" providerId="LiveId" clId="{3CE208CD-DB1F-4243-9DB9-4DE90805C862}" dt="2025-08-13T20:56:08.469" v="3996" actId="478"/>
          <ac:picMkLst>
            <pc:docMk/>
            <pc:sldMk cId="3567098110" sldId="538"/>
            <ac:picMk id="6" creationId="{5F8C8C02-B65E-C97B-D3C8-7BCE2FBD9AFF}"/>
          </ac:picMkLst>
        </pc:picChg>
        <pc:picChg chg="del mod topLvl">
          <ac:chgData name="Rachel Boxer" userId="6da37c9f42e40059" providerId="LiveId" clId="{3CE208CD-DB1F-4243-9DB9-4DE90805C862}" dt="2025-08-13T20:56:08.469" v="3996" actId="478"/>
          <ac:picMkLst>
            <pc:docMk/>
            <pc:sldMk cId="3567098110" sldId="538"/>
            <ac:picMk id="7" creationId="{C54E3CCF-85C8-B17B-AA33-D90DF2F76AEB}"/>
          </ac:picMkLst>
        </pc:picChg>
      </pc:sldChg>
      <pc:sldChg chg="del">
        <pc:chgData name="Rachel Boxer" userId="6da37c9f42e40059" providerId="LiveId" clId="{3CE208CD-DB1F-4243-9DB9-4DE90805C862}" dt="2025-08-13T21:16:30.835" v="4577" actId="47"/>
        <pc:sldMkLst>
          <pc:docMk/>
          <pc:sldMk cId="1071536370" sldId="539"/>
        </pc:sldMkLst>
      </pc:sldChg>
      <pc:sldChg chg="del">
        <pc:chgData name="Rachel Boxer" userId="6da37c9f42e40059" providerId="LiveId" clId="{3CE208CD-DB1F-4243-9DB9-4DE90805C862}" dt="2025-08-13T21:16:33.195" v="4580" actId="47"/>
        <pc:sldMkLst>
          <pc:docMk/>
          <pc:sldMk cId="2480064798" sldId="543"/>
        </pc:sldMkLst>
      </pc:sldChg>
      <pc:sldChg chg="del">
        <pc:chgData name="Rachel Boxer" userId="6da37c9f42e40059" providerId="LiveId" clId="{3CE208CD-DB1F-4243-9DB9-4DE90805C862}" dt="2025-08-04T10:38:49.398" v="1070" actId="47"/>
        <pc:sldMkLst>
          <pc:docMk/>
          <pc:sldMk cId="2353663117" sldId="548"/>
        </pc:sldMkLst>
      </pc:sldChg>
      <pc:sldChg chg="addSp delSp modSp mod delAnim modAnim modNotesTx">
        <pc:chgData name="Rachel Boxer" userId="6da37c9f42e40059" providerId="LiveId" clId="{3CE208CD-DB1F-4243-9DB9-4DE90805C862}" dt="2025-08-13T21:30:28.041" v="5356" actId="20577"/>
        <pc:sldMkLst>
          <pc:docMk/>
          <pc:sldMk cId="1803948553" sldId="549"/>
        </pc:sldMkLst>
        <pc:spChg chg="add mod">
          <ac:chgData name="Rachel Boxer" userId="6da37c9f42e40059" providerId="LiveId" clId="{3CE208CD-DB1F-4243-9DB9-4DE90805C862}" dt="2025-08-04T10:43:16.105" v="1078"/>
          <ac:spMkLst>
            <pc:docMk/>
            <pc:sldMk cId="1803948553" sldId="549"/>
            <ac:spMk id="13" creationId="{F1832114-B62A-A0A6-9899-0C63E424D56A}"/>
          </ac:spMkLst>
        </pc:spChg>
        <pc:spChg chg="add mod">
          <ac:chgData name="Rachel Boxer" userId="6da37c9f42e40059" providerId="LiveId" clId="{3CE208CD-DB1F-4243-9DB9-4DE90805C862}" dt="2025-08-04T10:43:16.105" v="1078"/>
          <ac:spMkLst>
            <pc:docMk/>
            <pc:sldMk cId="1803948553" sldId="549"/>
            <ac:spMk id="14" creationId="{1693BA24-D6D7-77B5-8734-0A8F937A9001}"/>
          </ac:spMkLst>
        </pc:spChg>
        <pc:grpChg chg="add mod">
          <ac:chgData name="Rachel Boxer" userId="6da37c9f42e40059" providerId="LiveId" clId="{3CE208CD-DB1F-4243-9DB9-4DE90805C862}" dt="2025-08-04T10:30:37.136" v="770" actId="12788"/>
          <ac:grpSpMkLst>
            <pc:docMk/>
            <pc:sldMk cId="1803948553" sldId="549"/>
            <ac:grpSpMk id="8" creationId="{6FA90F60-379C-77C7-319C-283472CA0B2B}"/>
          </ac:grpSpMkLst>
        </pc:grpChg>
        <pc:picChg chg="add mod modCrop">
          <ac:chgData name="Rachel Boxer" userId="6da37c9f42e40059" providerId="LiveId" clId="{3CE208CD-DB1F-4243-9DB9-4DE90805C862}" dt="2025-08-13T13:56:05.885" v="1716" actId="732"/>
          <ac:picMkLst>
            <pc:docMk/>
            <pc:sldMk cId="1803948553" sldId="549"/>
            <ac:picMk id="5" creationId="{A7AA9C98-D109-7BF9-37D3-1BFC28F2286C}"/>
          </ac:picMkLst>
        </pc:picChg>
        <pc:picChg chg="add mod modCrop">
          <ac:chgData name="Rachel Boxer" userId="6da37c9f42e40059" providerId="LiveId" clId="{3CE208CD-DB1F-4243-9DB9-4DE90805C862}" dt="2025-08-04T10:30:34.211" v="769" actId="164"/>
          <ac:picMkLst>
            <pc:docMk/>
            <pc:sldMk cId="1803948553" sldId="549"/>
            <ac:picMk id="7" creationId="{606C0AD3-9A9A-9BDA-C9D3-BD09F1223E3A}"/>
          </ac:picMkLst>
        </pc:picChg>
      </pc:sldChg>
      <pc:sldChg chg="del">
        <pc:chgData name="Rachel Boxer" userId="6da37c9f42e40059" providerId="LiveId" clId="{3CE208CD-DB1F-4243-9DB9-4DE90805C862}" dt="2025-08-13T18:57:30.713" v="3785" actId="47"/>
        <pc:sldMkLst>
          <pc:docMk/>
          <pc:sldMk cId="1249915018" sldId="550"/>
        </pc:sldMkLst>
      </pc:sldChg>
      <pc:sldChg chg="del">
        <pc:chgData name="Rachel Boxer" userId="6da37c9f42e40059" providerId="LiveId" clId="{3CE208CD-DB1F-4243-9DB9-4DE90805C862}" dt="2025-08-13T21:16:32.408" v="4579" actId="47"/>
        <pc:sldMkLst>
          <pc:docMk/>
          <pc:sldMk cId="4044567272" sldId="551"/>
        </pc:sldMkLst>
      </pc:sldChg>
      <pc:sldChg chg="del">
        <pc:chgData name="Rachel Boxer" userId="6da37c9f42e40059" providerId="LiveId" clId="{3CE208CD-DB1F-4243-9DB9-4DE90805C862}" dt="2025-08-13T21:16:34.175" v="4581" actId="47"/>
        <pc:sldMkLst>
          <pc:docMk/>
          <pc:sldMk cId="3927894391" sldId="552"/>
        </pc:sldMkLst>
      </pc:sldChg>
      <pc:sldChg chg="del">
        <pc:chgData name="Rachel Boxer" userId="6da37c9f42e40059" providerId="LiveId" clId="{3CE208CD-DB1F-4243-9DB9-4DE90805C862}" dt="2025-08-13T21:16:35.552" v="4582" actId="47"/>
        <pc:sldMkLst>
          <pc:docMk/>
          <pc:sldMk cId="3734154487" sldId="553"/>
        </pc:sldMkLst>
      </pc:sldChg>
      <pc:sldChg chg="addSp delSp modSp mod modNotesTx">
        <pc:chgData name="Rachel Boxer" userId="6da37c9f42e40059" providerId="LiveId" clId="{3CE208CD-DB1F-4243-9DB9-4DE90805C862}" dt="2025-08-13T21:22:46.433" v="5021" actId="20577"/>
        <pc:sldMkLst>
          <pc:docMk/>
          <pc:sldMk cId="2315506749" sldId="554"/>
        </pc:sldMkLst>
        <pc:spChg chg="mod">
          <ac:chgData name="Rachel Boxer" userId="6da37c9f42e40059" providerId="LiveId" clId="{3CE208CD-DB1F-4243-9DB9-4DE90805C862}" dt="2025-08-13T21:21:26.557" v="4860" actId="14100"/>
          <ac:spMkLst>
            <pc:docMk/>
            <pc:sldMk cId="2315506749" sldId="554"/>
            <ac:spMk id="3" creationId="{E64C5000-2444-C5AF-7E09-C542AF6D2215}"/>
          </ac:spMkLst>
        </pc:spChg>
        <pc:picChg chg="del">
          <ac:chgData name="Rachel Boxer" userId="6da37c9f42e40059" providerId="LiveId" clId="{3CE208CD-DB1F-4243-9DB9-4DE90805C862}" dt="2025-08-13T21:16:42.487" v="4583" actId="478"/>
          <ac:picMkLst>
            <pc:docMk/>
            <pc:sldMk cId="2315506749" sldId="554"/>
            <ac:picMk id="4" creationId="{68668DE7-AA2B-BE83-3314-BB10405B11B2}"/>
          </ac:picMkLst>
        </pc:picChg>
        <pc:picChg chg="add mod modCrop">
          <ac:chgData name="Rachel Boxer" userId="6da37c9f42e40059" providerId="LiveId" clId="{3CE208CD-DB1F-4243-9DB9-4DE90805C862}" dt="2025-08-13T21:21:15.246" v="4856" actId="1076"/>
          <ac:picMkLst>
            <pc:docMk/>
            <pc:sldMk cId="2315506749" sldId="554"/>
            <ac:picMk id="5" creationId="{EFFDA20F-3B86-D650-D1E9-391260EAE95C}"/>
          </ac:picMkLst>
        </pc:picChg>
      </pc:sldChg>
      <pc:sldChg chg="del">
        <pc:chgData name="Rachel Boxer" userId="6da37c9f42e40059" providerId="LiveId" clId="{3CE208CD-DB1F-4243-9DB9-4DE90805C862}" dt="2025-08-13T21:16:31.741" v="4578" actId="47"/>
        <pc:sldMkLst>
          <pc:docMk/>
          <pc:sldMk cId="2812278802" sldId="555"/>
        </pc:sldMkLst>
      </pc:sldChg>
      <pc:sldChg chg="addSp delSp modSp new mod delAnim modAnim modNotesTx">
        <pc:chgData name="Rachel Boxer" userId="6da37c9f42e40059" providerId="LiveId" clId="{3CE208CD-DB1F-4243-9DB9-4DE90805C862}" dt="2025-08-13T21:51:02.036" v="5613" actId="1036"/>
        <pc:sldMkLst>
          <pc:docMk/>
          <pc:sldMk cId="4025038136" sldId="556"/>
        </pc:sldMkLst>
        <pc:spChg chg="add mod">
          <ac:chgData name="Rachel Boxer" userId="6da37c9f42e40059" providerId="LiveId" clId="{3CE208CD-DB1F-4243-9DB9-4DE90805C862}" dt="2025-08-13T21:50:55.989" v="5610" actId="1036"/>
          <ac:spMkLst>
            <pc:docMk/>
            <pc:sldMk cId="4025038136" sldId="556"/>
            <ac:spMk id="3" creationId="{55C19C09-3230-C5CE-ACB6-974EEBF4E9C8}"/>
          </ac:spMkLst>
        </pc:spChg>
        <pc:grpChg chg="add mod">
          <ac:chgData name="Rachel Boxer" userId="6da37c9f42e40059" providerId="LiveId" clId="{3CE208CD-DB1F-4243-9DB9-4DE90805C862}" dt="2025-08-13T21:50:35.623" v="5604" actId="164"/>
          <ac:grpSpMkLst>
            <pc:docMk/>
            <pc:sldMk cId="4025038136" sldId="556"/>
            <ac:grpSpMk id="12" creationId="{2A18D1C3-B615-6EE3-63B3-D28EA0C08217}"/>
          </ac:grpSpMkLst>
        </pc:grpChg>
        <pc:picChg chg="add mod">
          <ac:chgData name="Rachel Boxer" userId="6da37c9f42e40059" providerId="LiveId" clId="{3CE208CD-DB1F-4243-9DB9-4DE90805C862}" dt="2025-08-04T10:04:51.020" v="55"/>
          <ac:picMkLst>
            <pc:docMk/>
            <pc:sldMk cId="4025038136" sldId="556"/>
            <ac:picMk id="2" creationId="{9B5A0C68-7E2F-B5AA-9EF1-118D3CF0F4DC}"/>
          </ac:picMkLst>
        </pc:picChg>
        <pc:picChg chg="add del mod">
          <ac:chgData name="Rachel Boxer" userId="6da37c9f42e40059" providerId="LiveId" clId="{3CE208CD-DB1F-4243-9DB9-4DE90805C862}" dt="2025-08-13T20:37:07.426" v="3849" actId="478"/>
          <ac:picMkLst>
            <pc:docMk/>
            <pc:sldMk cId="4025038136" sldId="556"/>
            <ac:picMk id="5" creationId="{AA272DCC-D79F-1D80-AECD-451D1D3D1DEE}"/>
          </ac:picMkLst>
        </pc:picChg>
        <pc:picChg chg="add mod modCrop">
          <ac:chgData name="Rachel Boxer" userId="6da37c9f42e40059" providerId="LiveId" clId="{3CE208CD-DB1F-4243-9DB9-4DE90805C862}" dt="2025-08-13T20:39:50.616" v="3888" actId="732"/>
          <ac:picMkLst>
            <pc:docMk/>
            <pc:sldMk cId="4025038136" sldId="556"/>
            <ac:picMk id="6" creationId="{D59A8CA5-EA33-41BB-BAFF-1AB6D8754E8E}"/>
          </ac:picMkLst>
        </pc:picChg>
        <pc:picChg chg="add mod modCrop">
          <ac:chgData name="Rachel Boxer" userId="6da37c9f42e40059" providerId="LiveId" clId="{3CE208CD-DB1F-4243-9DB9-4DE90805C862}" dt="2025-08-13T20:43:03.090" v="3912" actId="732"/>
          <ac:picMkLst>
            <pc:docMk/>
            <pc:sldMk cId="4025038136" sldId="556"/>
            <ac:picMk id="8" creationId="{86D4DD35-E37D-0C29-66BF-77374AE504C5}"/>
          </ac:picMkLst>
        </pc:picChg>
        <pc:picChg chg="add mod">
          <ac:chgData name="Rachel Boxer" userId="6da37c9f42e40059" providerId="LiveId" clId="{3CE208CD-DB1F-4243-9DB9-4DE90805C862}" dt="2025-08-13T20:46:02.896" v="3922" actId="1076"/>
          <ac:picMkLst>
            <pc:docMk/>
            <pc:sldMk cId="4025038136" sldId="556"/>
            <ac:picMk id="10" creationId="{69E27667-D900-D8A9-60A4-9EEAC9A9C619}"/>
          </ac:picMkLst>
        </pc:picChg>
        <pc:picChg chg="add mod">
          <ac:chgData name="Rachel Boxer" userId="6da37c9f42e40059" providerId="LiveId" clId="{3CE208CD-DB1F-4243-9DB9-4DE90805C862}" dt="2025-08-13T21:51:02.036" v="5613" actId="1036"/>
          <ac:picMkLst>
            <pc:docMk/>
            <pc:sldMk cId="4025038136" sldId="556"/>
            <ac:picMk id="11" creationId="{2BBDD7E2-CD0E-72AA-847E-7E9DF788F941}"/>
          </ac:picMkLst>
        </pc:picChg>
      </pc:sldChg>
      <pc:sldChg chg="addSp delSp modSp add mod delAnim modAnim modNotesTx">
        <pc:chgData name="Rachel Boxer" userId="6da37c9f42e40059" providerId="LiveId" clId="{3CE208CD-DB1F-4243-9DB9-4DE90805C862}" dt="2025-08-13T21:58:48.182" v="5856"/>
        <pc:sldMkLst>
          <pc:docMk/>
          <pc:sldMk cId="1663876570" sldId="557"/>
        </pc:sldMkLst>
        <pc:spChg chg="add mod">
          <ac:chgData name="Rachel Boxer" userId="6da37c9f42e40059" providerId="LiveId" clId="{3CE208CD-DB1F-4243-9DB9-4DE90805C862}" dt="2025-08-13T21:58:45.471" v="5855" actId="164"/>
          <ac:spMkLst>
            <pc:docMk/>
            <pc:sldMk cId="1663876570" sldId="557"/>
            <ac:spMk id="2" creationId="{EC9A84B7-F679-DE15-EED5-9209A179EB63}"/>
          </ac:spMkLst>
        </pc:spChg>
        <pc:grpChg chg="add mod">
          <ac:chgData name="Rachel Boxer" userId="6da37c9f42e40059" providerId="LiveId" clId="{3CE208CD-DB1F-4243-9DB9-4DE90805C862}" dt="2025-08-13T21:58:45.471" v="5855" actId="164"/>
          <ac:grpSpMkLst>
            <pc:docMk/>
            <pc:sldMk cId="1663876570" sldId="557"/>
            <ac:grpSpMk id="6" creationId="{3FB4436C-B19F-5841-36E0-DB60B17E571A}"/>
          </ac:grpSpMkLst>
        </pc:grpChg>
        <pc:picChg chg="add mod">
          <ac:chgData name="Rachel Boxer" userId="6da37c9f42e40059" providerId="LiveId" clId="{3CE208CD-DB1F-4243-9DB9-4DE90805C862}" dt="2025-08-13T21:58:45.471" v="5855" actId="164"/>
          <ac:picMkLst>
            <pc:docMk/>
            <pc:sldMk cId="1663876570" sldId="557"/>
            <ac:picMk id="4" creationId="{1B5E0A36-66A8-D508-407E-895F7AEA52D2}"/>
          </ac:picMkLst>
        </pc:picChg>
      </pc:sldChg>
      <pc:sldChg chg="addSp delSp modSp new mod modNotesTx">
        <pc:chgData name="Rachel Boxer" userId="6da37c9f42e40059" providerId="LiveId" clId="{3CE208CD-DB1F-4243-9DB9-4DE90805C862}" dt="2025-08-13T21:46:02.364" v="5573" actId="20577"/>
        <pc:sldMkLst>
          <pc:docMk/>
          <pc:sldMk cId="697919064" sldId="558"/>
        </pc:sldMkLst>
        <pc:spChg chg="add mod">
          <ac:chgData name="Rachel Boxer" userId="6da37c9f42e40059" providerId="LiveId" clId="{3CE208CD-DB1F-4243-9DB9-4DE90805C862}" dt="2025-08-04T18:59:26.072" v="1359" actId="122"/>
          <ac:spMkLst>
            <pc:docMk/>
            <pc:sldMk cId="697919064" sldId="558"/>
            <ac:spMk id="13" creationId="{4CC22D51-8582-5EA1-31F3-D614A9975544}"/>
          </ac:spMkLst>
        </pc:spChg>
        <pc:picChg chg="add del mod">
          <ac:chgData name="Rachel Boxer" userId="6da37c9f42e40059" providerId="LiveId" clId="{3CE208CD-DB1F-4243-9DB9-4DE90805C862}" dt="2025-08-04T18:56:57.518" v="1297" actId="1076"/>
          <ac:picMkLst>
            <pc:docMk/>
            <pc:sldMk cId="697919064" sldId="558"/>
            <ac:picMk id="8" creationId="{2C5E4B13-E7D1-D916-11BD-B330CE2423CA}"/>
          </ac:picMkLst>
        </pc:picChg>
        <pc:picChg chg="add mod">
          <ac:chgData name="Rachel Boxer" userId="6da37c9f42e40059" providerId="LiveId" clId="{3CE208CD-DB1F-4243-9DB9-4DE90805C862}" dt="2025-08-04T18:56:53.105" v="1296" actId="1076"/>
          <ac:picMkLst>
            <pc:docMk/>
            <pc:sldMk cId="697919064" sldId="558"/>
            <ac:picMk id="10" creationId="{57F58BED-23C3-D5DC-A0E6-F683D27E6E38}"/>
          </ac:picMkLst>
        </pc:picChg>
      </pc:sldChg>
      <pc:sldChg chg="addSp delSp modSp add mod ord delAnim modAnim modNotesTx">
        <pc:chgData name="Rachel Boxer" userId="6da37c9f42e40059" providerId="LiveId" clId="{3CE208CD-DB1F-4243-9DB9-4DE90805C862}" dt="2025-08-13T21:51:11.243" v="5615"/>
        <pc:sldMkLst>
          <pc:docMk/>
          <pc:sldMk cId="2417005262" sldId="559"/>
        </pc:sldMkLst>
        <pc:spChg chg="del">
          <ac:chgData name="Rachel Boxer" userId="6da37c9f42e40059" providerId="LiveId" clId="{3CE208CD-DB1F-4243-9DB9-4DE90805C862}" dt="2025-08-13T21:51:10.711" v="5614" actId="478"/>
          <ac:spMkLst>
            <pc:docMk/>
            <pc:sldMk cId="2417005262" sldId="559"/>
            <ac:spMk id="3" creationId="{2DC4B6C7-FB69-6C11-B935-C25A86BF643E}"/>
          </ac:spMkLst>
        </pc:spChg>
        <pc:spChg chg="add del mod">
          <ac:chgData name="Rachel Boxer" userId="6da37c9f42e40059" providerId="LiveId" clId="{3CE208CD-DB1F-4243-9DB9-4DE90805C862}" dt="2025-08-13T21:02:11.960" v="4078" actId="478"/>
          <ac:spMkLst>
            <pc:docMk/>
            <pc:sldMk cId="2417005262" sldId="559"/>
            <ac:spMk id="12" creationId="{EE42E576-C9FA-7851-4113-C46286C25083}"/>
          </ac:spMkLst>
        </pc:spChg>
        <pc:spChg chg="mod">
          <ac:chgData name="Rachel Boxer" userId="6da37c9f42e40059" providerId="LiveId" clId="{3CE208CD-DB1F-4243-9DB9-4DE90805C862}" dt="2025-08-13T21:51:11.243" v="5615"/>
          <ac:spMkLst>
            <pc:docMk/>
            <pc:sldMk cId="2417005262" sldId="559"/>
            <ac:spMk id="14" creationId="{CCF2B76D-F194-1E3C-51B8-7C71307DC5F9}"/>
          </ac:spMkLst>
        </pc:spChg>
        <pc:grpChg chg="add del mod">
          <ac:chgData name="Rachel Boxer" userId="6da37c9f42e40059" providerId="LiveId" clId="{3CE208CD-DB1F-4243-9DB9-4DE90805C862}" dt="2025-08-13T18:54:41.332" v="3749" actId="478"/>
          <ac:grpSpMkLst>
            <pc:docMk/>
            <pc:sldMk cId="2417005262" sldId="559"/>
            <ac:grpSpMk id="4" creationId="{E5C4A1C7-EA36-339F-A0E4-A365B4960FA2}"/>
          </ac:grpSpMkLst>
        </pc:grpChg>
        <pc:grpChg chg="add mod">
          <ac:chgData name="Rachel Boxer" userId="6da37c9f42e40059" providerId="LiveId" clId="{3CE208CD-DB1F-4243-9DB9-4DE90805C862}" dt="2025-08-13T18:54:42.326" v="3750"/>
          <ac:grpSpMkLst>
            <pc:docMk/>
            <pc:sldMk cId="2417005262" sldId="559"/>
            <ac:grpSpMk id="8" creationId="{12F4988E-DD6B-E2CD-3905-412D4AACD050}"/>
          </ac:grpSpMkLst>
        </pc:grpChg>
        <pc:grpChg chg="add mod">
          <ac:chgData name="Rachel Boxer" userId="6da37c9f42e40059" providerId="LiveId" clId="{3CE208CD-DB1F-4243-9DB9-4DE90805C862}" dt="2025-08-13T21:51:11.243" v="5615"/>
          <ac:grpSpMkLst>
            <pc:docMk/>
            <pc:sldMk cId="2417005262" sldId="559"/>
            <ac:grpSpMk id="13" creationId="{C354E82C-7102-6B2C-C5D0-1B47A1DA49AD}"/>
          </ac:grpSpMkLst>
        </pc:grpChg>
        <pc:picChg chg="mod ord">
          <ac:chgData name="Rachel Boxer" userId="6da37c9f42e40059" providerId="LiveId" clId="{3CE208CD-DB1F-4243-9DB9-4DE90805C862}" dt="2025-08-13T18:56:41.210" v="3780" actId="1076"/>
          <ac:picMkLst>
            <pc:docMk/>
            <pc:sldMk cId="2417005262" sldId="559"/>
            <ac:picMk id="5" creationId="{CB3E33BC-C04C-9E40-D0BC-B11C9F46CB78}"/>
          </ac:picMkLst>
        </pc:picChg>
        <pc:picChg chg="add del mod topLvl modCrop">
          <ac:chgData name="Rachel Boxer" userId="6da37c9f42e40059" providerId="LiveId" clId="{3CE208CD-DB1F-4243-9DB9-4DE90805C862}" dt="2025-08-13T18:54:35.823" v="3748" actId="478"/>
          <ac:picMkLst>
            <pc:docMk/>
            <pc:sldMk cId="2417005262" sldId="559"/>
            <ac:picMk id="6" creationId="{42591729-DFD6-1AF7-857E-41126599BFAD}"/>
          </ac:picMkLst>
        </pc:picChg>
        <pc:picChg chg="mod topLvl modCrop">
          <ac:chgData name="Rachel Boxer" userId="6da37c9f42e40059" providerId="LiveId" clId="{3CE208CD-DB1F-4243-9DB9-4DE90805C862}" dt="2025-08-13T18:54:35.823" v="3748" actId="478"/>
          <ac:picMkLst>
            <pc:docMk/>
            <pc:sldMk cId="2417005262" sldId="559"/>
            <ac:picMk id="7" creationId="{DF1C31F3-92F5-3928-9501-A64F2EF8BAAB}"/>
          </ac:picMkLst>
        </pc:picChg>
        <pc:picChg chg="mod">
          <ac:chgData name="Rachel Boxer" userId="6da37c9f42e40059" providerId="LiveId" clId="{3CE208CD-DB1F-4243-9DB9-4DE90805C862}" dt="2025-08-13T18:54:42.326" v="3750"/>
          <ac:picMkLst>
            <pc:docMk/>
            <pc:sldMk cId="2417005262" sldId="559"/>
            <ac:picMk id="9" creationId="{05EBAE15-656C-8123-2531-9FEA117FA612}"/>
          </ac:picMkLst>
        </pc:picChg>
        <pc:picChg chg="mod">
          <ac:chgData name="Rachel Boxer" userId="6da37c9f42e40059" providerId="LiveId" clId="{3CE208CD-DB1F-4243-9DB9-4DE90805C862}" dt="2025-08-13T18:54:42.326" v="3750"/>
          <ac:picMkLst>
            <pc:docMk/>
            <pc:sldMk cId="2417005262" sldId="559"/>
            <ac:picMk id="10" creationId="{6729C953-87F9-1C8D-07F6-5FA4A531AB7A}"/>
          </ac:picMkLst>
        </pc:picChg>
        <pc:picChg chg="add mod modCrop">
          <ac:chgData name="Rachel Boxer" userId="6da37c9f42e40059" providerId="LiveId" clId="{3CE208CD-DB1F-4243-9DB9-4DE90805C862}" dt="2025-08-13T18:56:08.432" v="3771" actId="1076"/>
          <ac:picMkLst>
            <pc:docMk/>
            <pc:sldMk cId="2417005262" sldId="559"/>
            <ac:picMk id="11" creationId="{447DA8E2-B13E-6E22-58A7-1A2841F50483}"/>
          </ac:picMkLst>
        </pc:picChg>
        <pc:picChg chg="mod">
          <ac:chgData name="Rachel Boxer" userId="6da37c9f42e40059" providerId="LiveId" clId="{3CE208CD-DB1F-4243-9DB9-4DE90805C862}" dt="2025-08-13T21:51:11.243" v="5615"/>
          <ac:picMkLst>
            <pc:docMk/>
            <pc:sldMk cId="2417005262" sldId="559"/>
            <ac:picMk id="15" creationId="{AE4AF8A8-805A-2EE7-DC48-31DE63BBA916}"/>
          </ac:picMkLst>
        </pc:picChg>
      </pc:sldChg>
    </pc:docChg>
  </pc:docChgLst>
  <pc:docChgLst>
    <pc:chgData name="Rachel Boxer" userId="6da37c9f42e40059" providerId="LiveId" clId="{50CF4D37-C58B-D34E-812D-B7C35C75D751}"/>
    <pc:docChg chg="modSld">
      <pc:chgData name="Rachel Boxer" userId="6da37c9f42e40059" providerId="LiveId" clId="{50CF4D37-C58B-D34E-812D-B7C35C75D751}" dt="2025-08-09T21:38:36.468" v="441" actId="20577"/>
      <pc:docMkLst>
        <pc:docMk/>
      </pc:docMkLst>
      <pc:sldChg chg="modSp">
        <pc:chgData name="Rachel Boxer" userId="6da37c9f42e40059" providerId="LiveId" clId="{50CF4D37-C58B-D34E-812D-B7C35C75D751}" dt="2025-08-09T16:16:22.904" v="1" actId="20577"/>
        <pc:sldMkLst>
          <pc:docMk/>
          <pc:sldMk cId="1803948553" sldId="549"/>
        </pc:sldMkLst>
        <pc:spChg chg="mod">
          <ac:chgData name="Rachel Boxer" userId="6da37c9f42e40059" providerId="LiveId" clId="{50CF4D37-C58B-D34E-812D-B7C35C75D751}" dt="2025-08-09T16:16:22.904" v="1" actId="20577"/>
          <ac:spMkLst>
            <pc:docMk/>
            <pc:sldMk cId="1803948553" sldId="549"/>
            <ac:spMk id="13" creationId="{F1832114-B62A-A0A6-9899-0C63E424D56A}"/>
          </ac:spMkLst>
        </pc:spChg>
      </pc:sldChg>
      <pc:sldChg chg="modNotesTx">
        <pc:chgData name="Rachel Boxer" userId="6da37c9f42e40059" providerId="LiveId" clId="{50CF4D37-C58B-D34E-812D-B7C35C75D751}" dt="2025-08-09T21:38:36.468" v="441" actId="20577"/>
        <pc:sldMkLst>
          <pc:docMk/>
          <pc:sldMk cId="1663876570" sldId="5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13/08/2025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iglib.library.vanderbilt.edu/act-imagelink.pl?RC=4839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a:t>
            </a:r>
            <a:r>
              <a:rPr lang="en-GB" sz="1200" b="1" kern="1200" dirty="0">
                <a:solidFill>
                  <a:schemeClr val="tx1"/>
                </a:solidFill>
                <a:effectLst/>
                <a:latin typeface="+mn-lt"/>
                <a:ea typeface="+mn-ea"/>
                <a:cs typeface="+mn-cs"/>
              </a:rPr>
              <a:t>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10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peaceful</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Peaceful: </a:t>
            </a:r>
            <a:r>
              <a:rPr lang="en-GB" sz="1200" i="1" u="sng" kern="1200" dirty="0">
                <a:solidFill>
                  <a:schemeClr val="tx1"/>
                </a:solidFill>
                <a:effectLst/>
                <a:latin typeface="+mn-lt"/>
                <a:ea typeface="+mn-ea"/>
                <a:cs typeface="+mn-cs"/>
              </a:rPr>
              <a:t>https://www.signbsl.com/sign/peace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11: Reflective areas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 </a:t>
            </a:r>
            <a:r>
              <a:rPr lang="en-GB" sz="1200" b="0" kern="1200" dirty="0">
                <a:solidFill>
                  <a:schemeClr val="tx1"/>
                </a:solidFill>
                <a:effectLst/>
                <a:latin typeface="+mn-lt"/>
                <a:ea typeface="+mn-ea"/>
                <a:cs typeface="+mn-cs"/>
              </a:rPr>
              <a:t>How might being a friend to someone be good news this week?</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Take up the friendship challenge – invite someone different to play with you or join in your game today!!</a:t>
            </a:r>
            <a:r>
              <a:rPr lang="en-GB" sz="18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Talk:</a:t>
            </a:r>
            <a:r>
              <a:rPr lang="en-GB" sz="1800" kern="120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How did </a:t>
            </a:r>
            <a:r>
              <a:rPr lang="en-GB" sz="1800" b="0" kern="1200" dirty="0">
                <a:solidFill>
                  <a:schemeClr val="tx1"/>
                </a:solidFill>
                <a:effectLst/>
                <a:latin typeface="+mn-lt"/>
                <a:ea typeface="+mn-ea"/>
                <a:cs typeface="+mn-cs"/>
              </a:rPr>
              <a:t>this change our class/ school community this week?</a:t>
            </a:r>
            <a:endParaRPr lang="en-GB"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11</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12: Showing the wise men (Magi)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dirty="0">
                <a:effectLst/>
                <a:hlinkClick r:id="rId3"/>
              </a:rPr>
              <a:t>https://diglib.library.vanderbilt.edu/act-imagelink.pl?RC=48399</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two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 / tradition does the 2</a:t>
            </a:r>
            <a:r>
              <a:rPr lang="en-GB" sz="1200" i="1" kern="1200" baseline="30000" dirty="0">
                <a:solidFill>
                  <a:schemeClr val="tx1"/>
                </a:solidFill>
                <a:effectLst/>
                <a:latin typeface="+mn-lt"/>
                <a:ea typeface="+mn-ea"/>
                <a:cs typeface="+mn-cs"/>
              </a:rPr>
              <a:t>nd</a:t>
            </a:r>
            <a:r>
              <a:rPr lang="en-GB" sz="1200" i="1" kern="1200" dirty="0">
                <a:solidFill>
                  <a:schemeClr val="tx1"/>
                </a:solidFill>
                <a:effectLst/>
                <a:latin typeface="+mn-lt"/>
                <a:ea typeface="+mn-ea"/>
                <a:cs typeface="+mn-cs"/>
              </a:rPr>
              <a:t> piece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9233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Threads Through the Cross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Shortly, we will be looking at more of Jacqui’s panels. </a:t>
            </a:r>
            <a:r>
              <a:rPr lang="en-GB" sz="1200" kern="1200" dirty="0">
                <a:solidFill>
                  <a:schemeClr val="tx1"/>
                </a:solidFill>
                <a:effectLst/>
                <a:latin typeface="+mn-lt"/>
                <a:ea typeface="+mn-ea"/>
                <a:cs typeface="+mn-cs"/>
              </a:rPr>
              <a:t>But first, something to think and talk about together.</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Good news!!</a:t>
            </a:r>
          </a:p>
          <a:p>
            <a:r>
              <a:rPr lang="en-GB" b="0" dirty="0"/>
              <a:t>We don’t often see headlines that are good news, but today, we’re going to be thinking about ‘good news’ as an idea. </a:t>
            </a:r>
          </a:p>
          <a:p>
            <a:r>
              <a:rPr lang="en-GB" b="0" dirty="0"/>
              <a:t>What might be some ‘good news’ headlines?.... ….for </a:t>
            </a:r>
            <a:r>
              <a:rPr lang="en-GB" b="1" dirty="0"/>
              <a:t>our world</a:t>
            </a:r>
            <a:r>
              <a:rPr lang="en-GB" b="0" dirty="0"/>
              <a:t>?......for </a:t>
            </a:r>
            <a:r>
              <a:rPr lang="en-GB" b="1" dirty="0"/>
              <a:t>our environment</a:t>
            </a:r>
            <a:r>
              <a:rPr lang="en-GB" b="0" dirty="0"/>
              <a:t>?....for </a:t>
            </a:r>
            <a:r>
              <a:rPr lang="en-GB" b="1" dirty="0"/>
              <a:t>our community/families</a:t>
            </a:r>
            <a:r>
              <a:rPr lang="en-GB" b="0" dirty="0"/>
              <a:t>?....</a:t>
            </a:r>
            <a:r>
              <a:rPr lang="en-GB" b="0" i="1" dirty="0"/>
              <a:t> [talk together &amp; share ideas] </a:t>
            </a:r>
            <a:endParaRPr lang="en-GB" b="0" dirty="0"/>
          </a:p>
          <a:p>
            <a:r>
              <a:rPr lang="en-GB" b="0" i="0" dirty="0"/>
              <a:t>We’ll come back to the theme of ‘good news’ in a short while, but now let’s look at Jacqui’s artwork for this week.</a:t>
            </a:r>
            <a:endParaRPr lang="en-GB" b="1" i="0"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37762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dirty="0"/>
              <a:t>Slide 4: This week’s panel</a:t>
            </a:r>
          </a:p>
          <a:p>
            <a:r>
              <a:rPr lang="en-GB" b="0" dirty="0"/>
              <a:t>Spend a while just gazing at the panel. Relax, and focus on calm breathing.</a:t>
            </a:r>
          </a:p>
          <a:p>
            <a:r>
              <a:rPr lang="en-GB" b="0" dirty="0"/>
              <a:t>Let your eyes take in (look at) every detail……. </a:t>
            </a:r>
            <a:r>
              <a:rPr lang="en-GB" sz="1100" b="0" i="1" dirty="0"/>
              <a:t>[leave silence for a short while]</a:t>
            </a:r>
          </a:p>
          <a:p>
            <a:r>
              <a:rPr lang="en-GB" sz="1100" b="0" i="0" dirty="0"/>
              <a:t>Now I’m going to use some questions to help us…for now, we’re not going to tell each other our answers. </a:t>
            </a:r>
            <a:r>
              <a:rPr lang="en-GB" sz="1100" b="0" i="1" dirty="0"/>
              <a:t>[select from the questions below, or use all, depending on the time / pupils you have]</a:t>
            </a:r>
            <a:endParaRPr lang="en-GB" sz="1100" b="0" i="0" dirty="0"/>
          </a:p>
          <a:p>
            <a:r>
              <a:rPr lang="en-GB" sz="1100" b="0" i="0" dirty="0"/>
              <a:t>….Which parts do you especially like?</a:t>
            </a:r>
          </a:p>
          <a:p>
            <a:r>
              <a:rPr lang="en-GB" sz="1100" b="0" i="0" dirty="0"/>
              <a:t>….Which story do you think this is? </a:t>
            </a:r>
          </a:p>
          <a:p>
            <a:r>
              <a:rPr lang="en-GB" sz="1100" b="0" i="0" dirty="0"/>
              <a:t>….Who are the people in this panel?</a:t>
            </a:r>
          </a:p>
          <a:p>
            <a:r>
              <a:rPr lang="en-GB" sz="1100" b="0" i="0" dirty="0"/>
              <a:t>….What do you think they are looking at?</a:t>
            </a:r>
          </a:p>
          <a:p>
            <a:r>
              <a:rPr lang="en-GB" sz="1100" b="0" i="0" dirty="0"/>
              <a:t>….How are the people feeling?</a:t>
            </a:r>
          </a:p>
          <a:p>
            <a:r>
              <a:rPr lang="en-GB" sz="1100" b="0" i="0" dirty="0"/>
              <a:t>….Are there any words to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dirty="0"/>
              <a:t>Now spend a few minutes talking about the things you were thinking about….and pick out the words </a:t>
            </a:r>
            <a:r>
              <a:rPr lang="en-GB" sz="1100" b="1" dirty="0">
                <a:solidFill>
                  <a:schemeClr val="tx1"/>
                </a:solidFill>
                <a:latin typeface="Century Gothic" panose="020B0502020202020204" pitchFamily="34" charset="0"/>
              </a:rPr>
              <a:t>‘Glory to God in the heavenly heights; peace to all men and women on earth who please him.’ </a:t>
            </a:r>
            <a:r>
              <a:rPr lang="en-GB" sz="1100" b="0" dirty="0">
                <a:solidFill>
                  <a:schemeClr val="tx1"/>
                </a:solidFill>
                <a:latin typeface="Century Gothic" panose="020B0502020202020204" pitchFamily="34" charset="0"/>
              </a:rPr>
              <a:t>and </a:t>
            </a:r>
            <a:r>
              <a:rPr lang="en-GB" sz="1100" b="1" dirty="0">
                <a:solidFill>
                  <a:schemeClr val="tx1"/>
                </a:solidFill>
                <a:latin typeface="Century Gothic" panose="020B0502020202020204" pitchFamily="34" charset="0"/>
              </a:rPr>
              <a:t>‘We saw his star when it rose and have come to worship him.’ </a:t>
            </a:r>
            <a:r>
              <a:rPr lang="en-GB" sz="1100" b="0" i="1" dirty="0">
                <a:solidFill>
                  <a:schemeClr val="tx1"/>
                </a:solidFill>
                <a:latin typeface="Century Gothic" panose="020B0502020202020204" pitchFamily="34" charset="0"/>
              </a:rPr>
              <a:t>to confirm what children might already have said. </a:t>
            </a:r>
          </a:p>
          <a:p>
            <a:r>
              <a:rPr lang="en-GB" sz="1200" kern="1200" dirty="0">
                <a:solidFill>
                  <a:schemeClr val="tx1"/>
                </a:solidFill>
                <a:effectLst/>
                <a:latin typeface="+mn-lt"/>
                <a:ea typeface="+mn-ea"/>
                <a:cs typeface="+mn-cs"/>
              </a:rPr>
              <a:t>….Can you find the birds? …..I wonder why you think Jacqui chose an owl to appear on the wise men panel?.... </a:t>
            </a:r>
            <a:r>
              <a:rPr lang="en-GB" sz="1200" i="1" kern="1200" dirty="0">
                <a:solidFill>
                  <a:schemeClr val="tx1"/>
                </a:solidFill>
                <a:effectLst/>
                <a:latin typeface="+mn-lt"/>
                <a:ea typeface="+mn-ea"/>
                <a:cs typeface="+mn-cs"/>
              </a:rPr>
              <a:t>[for time purposes, we choose to focus on the owl in the wise men panel, but if children ask about the goose, this is what Jacqui said about it: ‘The white goose represents light – there’s lots of light on this dark night. And geese can be noisy when alarmed – imagine how they would have reacted to a host of angels!’]</a:t>
            </a:r>
            <a:endParaRPr lang="en-GB" sz="1200" kern="1200" dirty="0">
              <a:solidFill>
                <a:schemeClr val="tx1"/>
              </a:solidFill>
              <a:effectLst/>
              <a:latin typeface="+mn-lt"/>
              <a:ea typeface="+mn-ea"/>
              <a:cs typeface="+mn-cs"/>
            </a:endParaRPr>
          </a:p>
          <a:p>
            <a:endParaRPr lang="en-GB" sz="1100" b="0" i="0" dirty="0"/>
          </a:p>
          <a:p>
            <a:endParaRPr lang="en-GB" sz="1100" b="0" i="0" dirty="0"/>
          </a:p>
          <a:p>
            <a:endParaRPr lang="en-GB" b="0" i="0" dirty="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8451-5794-63AA-EB8E-EA6DFC187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5FF43-8952-2963-40C4-F42A7B747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48833-66D9-9563-09A2-15CD48142C1A}"/>
              </a:ext>
            </a:extLst>
          </p:cNvPr>
          <p:cNvSpPr>
            <a:spLocks noGrp="1"/>
          </p:cNvSpPr>
          <p:nvPr>
            <p:ph type="body" idx="1"/>
          </p:nvPr>
        </p:nvSpPr>
        <p:spPr/>
        <p:txBody>
          <a:bodyPr/>
          <a:lstStyle/>
          <a:p>
            <a:r>
              <a:rPr lang="en-GB" b="1" dirty="0"/>
              <a:t>Slide 5: This week’s panels – Do not be afraid </a:t>
            </a:r>
            <a:r>
              <a:rPr lang="en-GB" b="0" dirty="0"/>
              <a:t>and </a:t>
            </a:r>
            <a:r>
              <a:rPr lang="en-GB" b="1" dirty="0"/>
              <a:t>Follow the star</a:t>
            </a:r>
          </a:p>
          <a:p>
            <a:r>
              <a:rPr lang="en-GB" b="0" dirty="0"/>
              <a:t>This is what Jacqui called these panels, and they represent some of the very unusual visitors that Jesus received, whose stories we often celebrate at Christmas time: shepherds and wise men.</a:t>
            </a:r>
          </a:p>
          <a:p>
            <a:r>
              <a:rPr lang="en-GB" b="0" i="0" dirty="0"/>
              <a:t>In Bible times, these visitors were literally worlds apart – not just because of where they had each started their journeys, but also because of the communities they had come from.</a:t>
            </a:r>
          </a:p>
          <a:p>
            <a:r>
              <a:rPr lang="en-GB" b="0" i="0" dirty="0"/>
              <a:t>Shepherds were considered to be the lowest of the low. They lived and worked on the hills just outside of Bethlehem. They were ordinary men doing an ordinary job. </a:t>
            </a:r>
          </a:p>
          <a:p>
            <a:r>
              <a:rPr lang="en-GB" b="0" i="0" dirty="0"/>
              <a:t>Can you imagine the story the shepherds would tell to their families and neighbours, of the good news for all people that the angels spoke about?</a:t>
            </a:r>
          </a:p>
          <a:p>
            <a:r>
              <a:rPr lang="en-GB" b="0" i="0" dirty="0"/>
              <a:t>The wise men, on the other hand, were rich and sophisticated and had followed the new star all the way from lands in the East. They had been studying their astronomical books that told them that a new star would show the way to a new king, so they travelled expecting to find an extraordinary new king, in a fine palace. I wonder if you can imagine what they thought when the star led them to the child, Jesus, in such a humble home? As the story tells us, they bowed and worshipped him, and gave him their treasures of….? </a:t>
            </a:r>
            <a:r>
              <a:rPr lang="en-GB" b="0" i="1" dirty="0"/>
              <a:t>[gold, frankincense and myrrh]</a:t>
            </a:r>
            <a:endParaRPr lang="en-GB" b="0" i="0" dirty="0"/>
          </a:p>
          <a:p>
            <a:r>
              <a:rPr lang="en-GB" b="0" i="0" dirty="0"/>
              <a:t>Even though the shepherds and the wise men were so different from each other, the birth of Jesus, God’s Son, was good news for them both, and indeed for everyone – it meant peace on earth for all people, and a new type of King, with a new type of Kingdom, as we’ll hear in weeks to come. In fact, this good news was so important that the four books in the Bible that contain these stories are called </a:t>
            </a:r>
            <a:r>
              <a:rPr lang="en-GB" b="1" i="0" dirty="0"/>
              <a:t>‘Gospels’- </a:t>
            </a:r>
            <a:r>
              <a:rPr lang="en-GB" b="0" i="0" dirty="0"/>
              <a:t>which means ‘good news’!</a:t>
            </a:r>
          </a:p>
        </p:txBody>
      </p:sp>
      <p:sp>
        <p:nvSpPr>
          <p:cNvPr id="4" name="Slide Number Placeholder 3">
            <a:extLst>
              <a:ext uri="{FF2B5EF4-FFF2-40B4-BE49-F238E27FC236}">
                <a16:creationId xmlns:a16="http://schemas.microsoft.com/office/drawing/2014/main" id="{0A3538F5-C61B-1361-6E5A-E3E158AAFF30}"/>
              </a:ext>
            </a:extLst>
          </p:cNvPr>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02381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D9BF-719B-446B-BDF3-94E685468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2B16A-AC6C-6749-9968-6AFD61424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EE835-FDC6-B8C6-0F09-6D7C85DC03C1}"/>
              </a:ext>
            </a:extLst>
          </p:cNvPr>
          <p:cNvSpPr>
            <a:spLocks noGrp="1"/>
          </p:cNvSpPr>
          <p:nvPr>
            <p:ph type="body" idx="1"/>
          </p:nvPr>
        </p:nvSpPr>
        <p:spPr/>
        <p:txBody>
          <a:bodyPr/>
          <a:lstStyle/>
          <a:p>
            <a:r>
              <a:rPr lang="en-GB" b="1" dirty="0"/>
              <a:t>Slide 6: Good news!!</a:t>
            </a:r>
          </a:p>
          <a:p>
            <a:r>
              <a:rPr lang="en-GB" b="0" dirty="0"/>
              <a:t>But what might </a:t>
            </a:r>
            <a:r>
              <a:rPr lang="en-GB" b="1" dirty="0"/>
              <a:t>good news </a:t>
            </a:r>
            <a:r>
              <a:rPr lang="en-GB" b="0" dirty="0"/>
              <a:t>look like here, for us in our school? And how might our school be good news for those who come here? </a:t>
            </a:r>
            <a:r>
              <a:rPr lang="en-GB" b="0" i="1" dirty="0"/>
              <a:t>[refer to how you make a difference e.g. as learners, making friends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We can all be part of the good news story that is our school, by being….. </a:t>
            </a:r>
            <a:r>
              <a:rPr lang="en-GB" b="0" i="1" dirty="0"/>
              <a:t>[reference school values]</a:t>
            </a:r>
            <a:endParaRPr lang="en-GB" b="0" i="0" dirty="0"/>
          </a:p>
        </p:txBody>
      </p:sp>
      <p:sp>
        <p:nvSpPr>
          <p:cNvPr id="4" name="Slide Number Placeholder 3">
            <a:extLst>
              <a:ext uri="{FF2B5EF4-FFF2-40B4-BE49-F238E27FC236}">
                <a16:creationId xmlns:a16="http://schemas.microsoft.com/office/drawing/2014/main" id="{671C6D8A-19F0-BDE1-3025-3065F0951B1F}"/>
              </a:ext>
            </a:extLst>
          </p:cNvPr>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94313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Responding and words for worship</a:t>
            </a:r>
          </a:p>
          <a:p>
            <a:r>
              <a:rPr lang="en-GB" b="0" dirty="0"/>
              <a:t>We started today with thinking about good news – the good news that we would like to see in our world, and the good news that the shepherds and the wise men found in Jesus. And we’ve just thought about good news in our own school community. So let’s be quiet and still with our own thoughts now…..</a:t>
            </a:r>
          </a:p>
          <a:p>
            <a:pPr algn="ctr" fontAlgn="auto">
              <a:spcAft>
                <a:spcPts val="0"/>
              </a:spcAft>
              <a:buNone/>
              <a:defRPr/>
            </a:pPr>
            <a:r>
              <a:rPr lang="en-GB" sz="1200" b="1" dirty="0">
                <a:solidFill>
                  <a:prstClr val="black"/>
                </a:solidFill>
                <a:latin typeface="Century Gothic" panose="020B0502020202020204" pitchFamily="34" charset="0"/>
              </a:rPr>
              <a:t>….I wonder what sort of good news might be most important for us here today?....</a:t>
            </a:r>
          </a:p>
          <a:p>
            <a:pPr algn="ctr" fontAlgn="auto">
              <a:spcAft>
                <a:spcPts val="0"/>
              </a:spcAft>
              <a:buNone/>
              <a:defRPr/>
            </a:pPr>
            <a:r>
              <a:rPr lang="en-GB" sz="1200" b="1" dirty="0">
                <a:solidFill>
                  <a:prstClr val="black"/>
                </a:solidFill>
                <a:latin typeface="Century Gothic" panose="020B0502020202020204" pitchFamily="34" charset="0"/>
              </a:rPr>
              <a:t>….or for our world? Maybe ‘peace on earth’, as the shepherds heard?</a:t>
            </a:r>
          </a:p>
          <a:p>
            <a:pPr algn="ctr" fontAlgn="auto">
              <a:spcAft>
                <a:spcPts val="0"/>
              </a:spcAft>
              <a:buNone/>
              <a:defRPr/>
            </a:pPr>
            <a:r>
              <a:rPr lang="en-GB" sz="1200" b="1" dirty="0">
                <a:solidFill>
                  <a:prstClr val="black"/>
                </a:solidFill>
                <a:latin typeface="Century Gothic" panose="020B0502020202020204" pitchFamily="34" charset="0"/>
              </a:rPr>
              <a:t>….I wonder how we might be good news for others this week?....</a:t>
            </a:r>
          </a:p>
          <a:p>
            <a:endParaRPr lang="en-GB" b="0" dirty="0"/>
          </a:p>
          <a:p>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pray now. If this is something that you feel comfortable doing, then find a way to make these words your own and join in with ‘Amen’ at the end. </a:t>
            </a:r>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96106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F0B41-7129-C7A0-0405-F7569EE14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D1838-7AF8-A15D-A70F-7A75E0695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A3146-4B9F-A40D-F553-56E1CA32B3BC}"/>
              </a:ext>
            </a:extLst>
          </p:cNvPr>
          <p:cNvSpPr>
            <a:spLocks noGrp="1"/>
          </p:cNvSpPr>
          <p:nvPr>
            <p:ph type="body" idx="1"/>
          </p:nvPr>
        </p:nvSpPr>
        <p:spPr/>
        <p:txBody>
          <a:bodyPr/>
          <a:lstStyle/>
          <a:p>
            <a:r>
              <a:rPr lang="en-GB" b="1" dirty="0"/>
              <a:t>Slide 8: A prayer for peace</a:t>
            </a:r>
          </a:p>
          <a:p>
            <a:r>
              <a:rPr lang="en-GB" b="1" dirty="0">
                <a:solidFill>
                  <a:schemeClr val="bg1"/>
                </a:solidFill>
                <a:latin typeface="Century Gothic" panose="020B0502020202020204" pitchFamily="34" charset="0"/>
              </a:rPr>
              <a:t>God of peace</a:t>
            </a:r>
          </a:p>
          <a:p>
            <a:r>
              <a:rPr lang="en-GB" b="1" dirty="0">
                <a:solidFill>
                  <a:schemeClr val="bg1"/>
                </a:solidFill>
                <a:latin typeface="Century Gothic" panose="020B0502020202020204" pitchFamily="34" charset="0"/>
              </a:rPr>
              <a:t>As the angels spoke to the shepherds ‘Peace on earth for all people’, so we pray this for our troubled world.</a:t>
            </a:r>
          </a:p>
          <a:p>
            <a:r>
              <a:rPr lang="en-GB" b="1" dirty="0">
                <a:solidFill>
                  <a:schemeClr val="bg1"/>
                </a:solidFill>
                <a:latin typeface="Century Gothic" panose="020B0502020202020204" pitchFamily="34" charset="0"/>
              </a:rPr>
              <a:t>May our actions bring peace and good news to others this week.</a:t>
            </a:r>
          </a:p>
          <a:p>
            <a:endParaRPr lang="en-GB" b="1" dirty="0"/>
          </a:p>
        </p:txBody>
      </p:sp>
      <p:sp>
        <p:nvSpPr>
          <p:cNvPr id="4" name="Slide Number Placeholder 3">
            <a:extLst>
              <a:ext uri="{FF2B5EF4-FFF2-40B4-BE49-F238E27FC236}">
                <a16:creationId xmlns:a16="http://schemas.microsoft.com/office/drawing/2014/main" id="{8A87928E-828D-21A1-3DE6-B3C4B54DF35F}"/>
              </a:ext>
            </a:extLst>
          </p:cNvPr>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83103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newspaper with a couple of people&#10;&#10;AI-generated content may be incorrect.">
            <a:extLst>
              <a:ext uri="{FF2B5EF4-FFF2-40B4-BE49-F238E27FC236}">
                <a16:creationId xmlns:a16="http://schemas.microsoft.com/office/drawing/2014/main" id="{6E97AF77-D119-BC2D-B518-5DDA76313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32" y="0"/>
            <a:ext cx="7965735" cy="6858000"/>
          </a:xfrm>
          <a:prstGeom prst="rect">
            <a:avLst/>
          </a:prstGeom>
        </p:spPr>
      </p:pic>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tx1">
              <a:alpha val="60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a:t>
            </a:r>
            <a:r>
              <a:rPr lang="en-GB" sz="3200" b="1" i="1" u="sng" dirty="0">
                <a:solidFill>
                  <a:schemeClr val="bg1"/>
                </a:solidFill>
                <a:latin typeface="Century Gothic" panose="020B0502020202020204" pitchFamily="34" charset="0"/>
                <a:ea typeface="MS Mincho" panose="02020609040205080304" pitchFamily="49" charset="-128"/>
              </a:rPr>
              <a:t>peaceful</a:t>
            </a:r>
            <a:r>
              <a:rPr lang="en-GB" sz="2800"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976399" y="530722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10" name="Picture 9" descr="A hands with a map and birds flying&#10;&#10;AI-generated content may be incorrect.">
            <a:extLst>
              <a:ext uri="{FF2B5EF4-FFF2-40B4-BE49-F238E27FC236}">
                <a16:creationId xmlns:a16="http://schemas.microsoft.com/office/drawing/2014/main" id="{B66427C1-3096-2949-A353-3CBCFDA6B881}"/>
              </a:ext>
            </a:extLst>
          </p:cNvPr>
          <p:cNvPicPr>
            <a:picLocks noChangeAspect="1"/>
          </p:cNvPicPr>
          <p:nvPr/>
        </p:nvPicPr>
        <p:blipFill>
          <a:blip r:embed="rId6">
            <a:extLst>
              <a:ext uri="{28A0092B-C50C-407E-A947-70E740481C1C}">
                <a14:useLocalDpi xmlns:a14="http://schemas.microsoft.com/office/drawing/2010/main" val="0"/>
              </a:ext>
            </a:extLst>
          </a:blip>
          <a:srcRect t="-689" b="-58"/>
          <a:stretch>
            <a:fillRect/>
          </a:stretch>
        </p:blipFill>
        <p:spPr>
          <a:xfrm>
            <a:off x="2841012" y="2266504"/>
            <a:ext cx="3546140" cy="2324991"/>
          </a:xfrm>
          <a:prstGeom prst="rect">
            <a:avLst/>
          </a:prstGeom>
          <a:ln w="38100">
            <a:solidFill>
              <a:schemeClr val="tx1"/>
            </a:solidFill>
          </a:ln>
        </p:spPr>
      </p:pic>
      <p:grpSp>
        <p:nvGrpSpPr>
          <p:cNvPr id="11" name="Group 10">
            <a:extLst>
              <a:ext uri="{FF2B5EF4-FFF2-40B4-BE49-F238E27FC236}">
                <a16:creationId xmlns:a16="http://schemas.microsoft.com/office/drawing/2014/main" id="{14F66C8D-B9C1-6BE5-4512-C227392449A1}"/>
              </a:ext>
            </a:extLst>
          </p:cNvPr>
          <p:cNvGrpSpPr/>
          <p:nvPr/>
        </p:nvGrpSpPr>
        <p:grpSpPr>
          <a:xfrm>
            <a:off x="755576" y="849485"/>
            <a:ext cx="5688632" cy="923331"/>
            <a:chOff x="755576" y="849485"/>
            <a:chExt cx="5688632" cy="923331"/>
          </a:xfrm>
        </p:grpSpPr>
        <p:sp>
          <p:nvSpPr>
            <p:cNvPr id="12" name="TextBox 11">
              <a:extLst>
                <a:ext uri="{FF2B5EF4-FFF2-40B4-BE49-F238E27FC236}">
                  <a16:creationId xmlns:a16="http://schemas.microsoft.com/office/drawing/2014/main" id="{9B4C37C6-A47F-41C0-FFC9-D0632329BB29}"/>
                </a:ext>
              </a:extLst>
            </p:cNvPr>
            <p:cNvSpPr txBox="1"/>
            <p:nvPr/>
          </p:nvSpPr>
          <p:spPr>
            <a:xfrm>
              <a:off x="988117" y="849486"/>
              <a:ext cx="5456091" cy="923330"/>
            </a:xfrm>
            <a:prstGeom prst="rect">
              <a:avLst/>
            </a:prstGeom>
            <a:solidFill>
              <a:schemeClr val="bg1">
                <a:lumMod val="95000"/>
              </a:schemeClr>
            </a:solidFill>
          </p:spPr>
          <p:txBody>
            <a:bodyPr wrap="square" rtlCol="0">
              <a:spAutoFit/>
            </a:bodyPr>
            <a:lstStyle/>
            <a:p>
              <a:pPr algn="r"/>
              <a:r>
                <a:rPr lang="en-GB" sz="5400" b="1" dirty="0">
                  <a:solidFill>
                    <a:srgbClr val="777777"/>
                  </a:solidFill>
                  <a:latin typeface="Times New Roman" panose="02020603050405020304" pitchFamily="18" charset="0"/>
                  <a:cs typeface="Times New Roman" panose="02020603050405020304" pitchFamily="18" charset="0"/>
                </a:rPr>
                <a:t>GOOD NEWS!</a:t>
              </a:r>
            </a:p>
          </p:txBody>
        </p:sp>
        <p:pic>
          <p:nvPicPr>
            <p:cNvPr id="13" name="Graphic 7" descr="Thumbs up sign with solid fill">
              <a:extLst>
                <a:ext uri="{FF2B5EF4-FFF2-40B4-BE49-F238E27FC236}">
                  <a16:creationId xmlns:a16="http://schemas.microsoft.com/office/drawing/2014/main" id="{D07F43B7-E4FB-7509-BCD8-096400CDA5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5576" y="849485"/>
              <a:ext cx="923331" cy="92333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hildren with solid fill">
            <a:extLst>
              <a:ext uri="{FF2B5EF4-FFF2-40B4-BE49-F238E27FC236}">
                <a16:creationId xmlns:a16="http://schemas.microsoft.com/office/drawing/2014/main" id="{12871C6B-4860-69D5-B364-FB919063A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7624" y="1340768"/>
            <a:ext cx="6552728" cy="6552728"/>
          </a:xfrm>
          <a:prstGeom prst="rect">
            <a:avLst/>
          </a:prstGeom>
        </p:spPr>
      </p:pic>
      <p:pic>
        <p:nvPicPr>
          <p:cNvPr id="5" name="Graphic 7" descr="Thumbs up sign with solid fill">
            <a:extLst>
              <a:ext uri="{FF2B5EF4-FFF2-40B4-BE49-F238E27FC236}">
                <a16:creationId xmlns:a16="http://schemas.microsoft.com/office/drawing/2014/main" id="{95412010-28A2-AED5-A3E1-0198CA70D1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9712" y="3861048"/>
            <a:ext cx="931205" cy="931205"/>
          </a:xfrm>
          <a:prstGeom prst="rect">
            <a:avLst/>
          </a:prstGeom>
        </p:spPr>
      </p:pic>
      <p:pic>
        <p:nvPicPr>
          <p:cNvPr id="6" name="Graphic 7" descr="Thumbs up sign with solid fill">
            <a:extLst>
              <a:ext uri="{FF2B5EF4-FFF2-40B4-BE49-F238E27FC236}">
                <a16:creationId xmlns:a16="http://schemas.microsoft.com/office/drawing/2014/main" id="{91EB3D82-E3C2-1CDB-AF93-FE8AD3E4C0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7864" y="3861048"/>
            <a:ext cx="931205" cy="931205"/>
          </a:xfrm>
          <a:prstGeom prst="rect">
            <a:avLst/>
          </a:prstGeom>
        </p:spPr>
      </p:pic>
      <p:pic>
        <p:nvPicPr>
          <p:cNvPr id="7" name="Graphic 7" descr="Thumbs up sign with solid fill">
            <a:extLst>
              <a:ext uri="{FF2B5EF4-FFF2-40B4-BE49-F238E27FC236}">
                <a16:creationId xmlns:a16="http://schemas.microsoft.com/office/drawing/2014/main" id="{BDF31F20-59D0-C07E-3C14-FF3EE24966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6016" y="3844350"/>
            <a:ext cx="931205" cy="931205"/>
          </a:xfrm>
          <a:prstGeom prst="rect">
            <a:avLst/>
          </a:prstGeom>
        </p:spPr>
      </p:pic>
      <p:pic>
        <p:nvPicPr>
          <p:cNvPr id="8" name="Graphic 7" descr="Thumbs up sign with solid fill">
            <a:extLst>
              <a:ext uri="{FF2B5EF4-FFF2-40B4-BE49-F238E27FC236}">
                <a16:creationId xmlns:a16="http://schemas.microsoft.com/office/drawing/2014/main" id="{C4C45844-B7B1-BDED-5E9F-10C506223E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84168" y="3843300"/>
            <a:ext cx="931205" cy="931205"/>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inting of a person holding a pot&#10;&#10;AI-generated content may be incorrect.">
            <a:extLst>
              <a:ext uri="{FF2B5EF4-FFF2-40B4-BE49-F238E27FC236}">
                <a16:creationId xmlns:a16="http://schemas.microsoft.com/office/drawing/2014/main" id="{2C5E4B13-E7D1-D916-11BD-B330CE242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024" y="237763"/>
            <a:ext cx="4284277" cy="6382474"/>
          </a:xfrm>
          <a:prstGeom prst="rect">
            <a:avLst/>
          </a:prstGeom>
          <a:ln>
            <a:solidFill>
              <a:schemeClr val="bg1"/>
            </a:solidFill>
          </a:ln>
        </p:spPr>
      </p:pic>
      <p:pic>
        <p:nvPicPr>
          <p:cNvPr id="10" name="Picture 9" descr="A group of men in colorful robes&#10;&#10;AI-generated content may be incorrect.">
            <a:extLst>
              <a:ext uri="{FF2B5EF4-FFF2-40B4-BE49-F238E27FC236}">
                <a16:creationId xmlns:a16="http://schemas.microsoft.com/office/drawing/2014/main" id="{57F58BED-23C3-D5DC-A0E6-F683D27E6E38}"/>
              </a:ext>
            </a:extLst>
          </p:cNvPr>
          <p:cNvPicPr>
            <a:picLocks noChangeAspect="1"/>
          </p:cNvPicPr>
          <p:nvPr/>
        </p:nvPicPr>
        <p:blipFill>
          <a:blip r:embed="rId4">
            <a:extLst>
              <a:ext uri="{28A0092B-C50C-407E-A947-70E740481C1C}">
                <a14:useLocalDpi xmlns:a14="http://schemas.microsoft.com/office/drawing/2010/main" val="0"/>
              </a:ext>
            </a:extLst>
          </a:blip>
          <a:srcRect l="21787" t="3800" r="23271" b="6951"/>
          <a:stretch>
            <a:fillRect/>
          </a:stretch>
        </p:blipFill>
        <p:spPr>
          <a:xfrm>
            <a:off x="231699" y="75625"/>
            <a:ext cx="2952328" cy="6782375"/>
          </a:xfrm>
          <a:prstGeom prst="rect">
            <a:avLst/>
          </a:prstGeom>
        </p:spPr>
      </p:pic>
      <p:sp>
        <p:nvSpPr>
          <p:cNvPr id="13" name="TextBox 12">
            <a:extLst>
              <a:ext uri="{FF2B5EF4-FFF2-40B4-BE49-F238E27FC236}">
                <a16:creationId xmlns:a16="http://schemas.microsoft.com/office/drawing/2014/main" id="{4CC22D51-8582-5EA1-31F3-D614A9975544}"/>
              </a:ext>
            </a:extLst>
          </p:cNvPr>
          <p:cNvSpPr txBox="1"/>
          <p:nvPr/>
        </p:nvSpPr>
        <p:spPr>
          <a:xfrm>
            <a:off x="4628024" y="6072783"/>
            <a:ext cx="4284277" cy="523220"/>
          </a:xfrm>
          <a:prstGeom prst="rect">
            <a:avLst/>
          </a:prstGeom>
          <a:noFill/>
        </p:spPr>
        <p:txBody>
          <a:bodyPr wrap="square" rtlCol="0">
            <a:spAutoFit/>
          </a:bodyPr>
          <a:lstStyle/>
          <a:p>
            <a:pPr algn="ctr"/>
            <a:r>
              <a:rPr lang="en-GB" sz="1400" dirty="0">
                <a:solidFill>
                  <a:schemeClr val="bg1"/>
                </a:solidFill>
                <a:latin typeface="Century Gothic" panose="020B0502020202020204" pitchFamily="34" charset="0"/>
              </a:rPr>
              <a:t>JESUS MAFA. The Three Wise Men,                                         from </a:t>
            </a:r>
            <a:r>
              <a:rPr lang="en-GB" sz="1400" b="1" dirty="0">
                <a:solidFill>
                  <a:schemeClr val="bg1"/>
                </a:solidFill>
                <a:latin typeface="Century Gothic" panose="020B0502020202020204" pitchFamily="34" charset="0"/>
              </a:rPr>
              <a:t>Art in the Christian Tradition</a:t>
            </a:r>
            <a:endParaRPr lang="en-GB"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979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newspaper with a couple of people&#10;&#10;AI-generated content may be incorrect.">
            <a:extLst>
              <a:ext uri="{FF2B5EF4-FFF2-40B4-BE49-F238E27FC236}">
                <a16:creationId xmlns:a16="http://schemas.microsoft.com/office/drawing/2014/main" id="{9B5A0C68-7E2F-B5AA-9EF1-118D3CF0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32" y="0"/>
            <a:ext cx="7965735" cy="6858000"/>
          </a:xfrm>
          <a:prstGeom prst="rect">
            <a:avLst/>
          </a:prstGeom>
        </p:spPr>
      </p:pic>
      <p:pic>
        <p:nvPicPr>
          <p:cNvPr id="6" name="Picture 5" descr="A blue and yellow flag&#10;&#10;AI-generated content may be incorrect.">
            <a:extLst>
              <a:ext uri="{FF2B5EF4-FFF2-40B4-BE49-F238E27FC236}">
                <a16:creationId xmlns:a16="http://schemas.microsoft.com/office/drawing/2014/main" id="{D59A8CA5-EA33-41BB-BAFF-1AB6D8754E8E}"/>
              </a:ext>
            </a:extLst>
          </p:cNvPr>
          <p:cNvPicPr>
            <a:picLocks noChangeAspect="1"/>
          </p:cNvPicPr>
          <p:nvPr/>
        </p:nvPicPr>
        <p:blipFill>
          <a:blip r:embed="rId4">
            <a:extLst>
              <a:ext uri="{28A0092B-C50C-407E-A947-70E740481C1C}">
                <a14:useLocalDpi xmlns:a14="http://schemas.microsoft.com/office/drawing/2010/main" val="0"/>
              </a:ext>
            </a:extLst>
          </a:blip>
          <a:srcRect t="3161"/>
          <a:stretch>
            <a:fillRect/>
          </a:stretch>
        </p:blipFill>
        <p:spPr>
          <a:xfrm>
            <a:off x="2843807" y="2348880"/>
            <a:ext cx="3456384" cy="2233148"/>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8" name="Picture 7" descr="A person holding a sign&#10;&#10;AI-generated content may be incorrect.">
            <a:extLst>
              <a:ext uri="{FF2B5EF4-FFF2-40B4-BE49-F238E27FC236}">
                <a16:creationId xmlns:a16="http://schemas.microsoft.com/office/drawing/2014/main" id="{86D4DD35-E37D-0C29-66BF-77374AE504C5}"/>
              </a:ext>
            </a:extLst>
          </p:cNvPr>
          <p:cNvPicPr>
            <a:picLocks noChangeAspect="1"/>
          </p:cNvPicPr>
          <p:nvPr/>
        </p:nvPicPr>
        <p:blipFill>
          <a:blip r:embed="rId5">
            <a:extLst>
              <a:ext uri="{28A0092B-C50C-407E-A947-70E740481C1C}">
                <a14:useLocalDpi xmlns:a14="http://schemas.microsoft.com/office/drawing/2010/main" val="0"/>
              </a:ext>
            </a:extLst>
          </a:blip>
          <a:srcRect b="3086"/>
          <a:stretch>
            <a:fillRect/>
          </a:stretch>
        </p:blipFill>
        <p:spPr>
          <a:xfrm>
            <a:off x="2847647" y="2348881"/>
            <a:ext cx="3457735" cy="2233147"/>
          </a:xfrm>
          <a:prstGeom prst="rect">
            <a:avLst/>
          </a:prstGeom>
          <a:ln w="38100">
            <a:solidFill>
              <a:schemeClr val="tx1"/>
            </a:solidFill>
          </a:ln>
        </p:spPr>
      </p:pic>
      <p:pic>
        <p:nvPicPr>
          <p:cNvPr id="10" name="Picture 9" descr="Several pieces of paper with drawings on them&#10;&#10;AI-generated content may be incorrect.">
            <a:extLst>
              <a:ext uri="{FF2B5EF4-FFF2-40B4-BE49-F238E27FC236}">
                <a16:creationId xmlns:a16="http://schemas.microsoft.com/office/drawing/2014/main" id="{69E27667-D900-D8A9-60A4-9EEAC9A9C6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0323" y="2315421"/>
            <a:ext cx="3423352" cy="2300065"/>
          </a:xfrm>
          <a:prstGeom prst="rect">
            <a:avLst/>
          </a:prstGeom>
          <a:ln w="38100">
            <a:solidFill>
              <a:schemeClr val="tx1"/>
            </a:solidFill>
          </a:ln>
        </p:spPr>
      </p:pic>
      <p:grpSp>
        <p:nvGrpSpPr>
          <p:cNvPr id="12" name="Group 11">
            <a:extLst>
              <a:ext uri="{FF2B5EF4-FFF2-40B4-BE49-F238E27FC236}">
                <a16:creationId xmlns:a16="http://schemas.microsoft.com/office/drawing/2014/main" id="{2A18D1C3-B615-6EE3-63B3-D28EA0C08217}"/>
              </a:ext>
            </a:extLst>
          </p:cNvPr>
          <p:cNvGrpSpPr/>
          <p:nvPr/>
        </p:nvGrpSpPr>
        <p:grpSpPr>
          <a:xfrm>
            <a:off x="755576" y="849485"/>
            <a:ext cx="5688632" cy="923331"/>
            <a:chOff x="755576" y="849485"/>
            <a:chExt cx="5688632" cy="923331"/>
          </a:xfrm>
        </p:grpSpPr>
        <p:sp>
          <p:nvSpPr>
            <p:cNvPr id="3" name="TextBox 2">
              <a:extLst>
                <a:ext uri="{FF2B5EF4-FFF2-40B4-BE49-F238E27FC236}">
                  <a16:creationId xmlns:a16="http://schemas.microsoft.com/office/drawing/2014/main" id="{55C19C09-3230-C5CE-ACB6-974EEBF4E9C8}"/>
                </a:ext>
              </a:extLst>
            </p:cNvPr>
            <p:cNvSpPr txBox="1"/>
            <p:nvPr/>
          </p:nvSpPr>
          <p:spPr>
            <a:xfrm>
              <a:off x="988117" y="849486"/>
              <a:ext cx="5456091" cy="923330"/>
            </a:xfrm>
            <a:prstGeom prst="rect">
              <a:avLst/>
            </a:prstGeom>
            <a:solidFill>
              <a:schemeClr val="bg1">
                <a:lumMod val="95000"/>
              </a:schemeClr>
            </a:solidFill>
          </p:spPr>
          <p:txBody>
            <a:bodyPr wrap="square" rtlCol="0">
              <a:spAutoFit/>
            </a:bodyPr>
            <a:lstStyle/>
            <a:p>
              <a:pPr algn="r"/>
              <a:r>
                <a:rPr lang="en-GB" sz="5400" b="1" dirty="0">
                  <a:solidFill>
                    <a:srgbClr val="777777"/>
                  </a:solidFill>
                  <a:latin typeface="Times New Roman" panose="02020603050405020304" pitchFamily="18" charset="0"/>
                  <a:cs typeface="Times New Roman" panose="02020603050405020304" pitchFamily="18" charset="0"/>
                </a:rPr>
                <a:t>GOOD NEWS!</a:t>
              </a:r>
            </a:p>
          </p:txBody>
        </p:sp>
        <p:pic>
          <p:nvPicPr>
            <p:cNvPr id="11" name="Graphic 7" descr="Thumbs up sign with solid fill">
              <a:extLst>
                <a:ext uri="{FF2B5EF4-FFF2-40B4-BE49-F238E27FC236}">
                  <a16:creationId xmlns:a16="http://schemas.microsoft.com/office/drawing/2014/main" id="{2BBDD7E2-CD0E-72AA-847E-7E9DF788F9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5576" y="849485"/>
              <a:ext cx="923331" cy="923331"/>
            </a:xfrm>
            <a:prstGeom prst="rect">
              <a:avLst/>
            </a:prstGeom>
          </p:spPr>
        </p:pic>
      </p:grpSp>
    </p:spTree>
    <p:extLst>
      <p:ext uri="{BB962C8B-B14F-4D97-AF65-F5344CB8AC3E}">
        <p14:creationId xmlns:p14="http://schemas.microsoft.com/office/powerpoint/2010/main" val="402503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FA90F60-379C-77C7-319C-283472CA0B2B}"/>
              </a:ext>
            </a:extLst>
          </p:cNvPr>
          <p:cNvGrpSpPr/>
          <p:nvPr/>
        </p:nvGrpSpPr>
        <p:grpSpPr>
          <a:xfrm>
            <a:off x="1442002" y="32195"/>
            <a:ext cx="6259996" cy="6825805"/>
            <a:chOff x="1360679" y="32195"/>
            <a:chExt cx="6259996" cy="6825805"/>
          </a:xfrm>
        </p:grpSpPr>
        <p:pic>
          <p:nvPicPr>
            <p:cNvPr id="5" name="Picture 4" descr="A painting of a group of people&#10;&#10;AI-generated content may be incorrect.">
              <a:extLst>
                <a:ext uri="{FF2B5EF4-FFF2-40B4-BE49-F238E27FC236}">
                  <a16:creationId xmlns:a16="http://schemas.microsoft.com/office/drawing/2014/main" id="{A7AA9C98-D109-7BF9-37D3-1BFC28F2286C}"/>
                </a:ext>
              </a:extLst>
            </p:cNvPr>
            <p:cNvPicPr>
              <a:picLocks noChangeAspect="1"/>
            </p:cNvPicPr>
            <p:nvPr/>
          </p:nvPicPr>
          <p:blipFill>
            <a:blip r:embed="rId3">
              <a:extLst>
                <a:ext uri="{28A0092B-C50C-407E-A947-70E740481C1C}">
                  <a14:useLocalDpi xmlns:a14="http://schemas.microsoft.com/office/drawing/2010/main" val="0"/>
                </a:ext>
              </a:extLst>
            </a:blip>
            <a:srcRect l="20302" t="3800" r="21787" b="6951"/>
            <a:stretch>
              <a:fillRect/>
            </a:stretch>
          </p:blipFill>
          <p:spPr>
            <a:xfrm>
              <a:off x="1360679" y="32195"/>
              <a:ext cx="3131840" cy="6825805"/>
            </a:xfrm>
            <a:prstGeom prst="rect">
              <a:avLst/>
            </a:prstGeom>
          </p:spPr>
        </p:pic>
        <p:pic>
          <p:nvPicPr>
            <p:cNvPr id="7" name="Picture 6" descr="A group of men in colorful robes&#10;&#10;AI-generated content may be incorrect.">
              <a:extLst>
                <a:ext uri="{FF2B5EF4-FFF2-40B4-BE49-F238E27FC236}">
                  <a16:creationId xmlns:a16="http://schemas.microsoft.com/office/drawing/2014/main" id="{606C0AD3-9A9A-9BDA-C9D3-BD09F1223E3A}"/>
                </a:ext>
              </a:extLst>
            </p:cNvPr>
            <p:cNvPicPr>
              <a:picLocks noChangeAspect="1"/>
            </p:cNvPicPr>
            <p:nvPr/>
          </p:nvPicPr>
          <p:blipFill>
            <a:blip r:embed="rId4">
              <a:extLst>
                <a:ext uri="{28A0092B-C50C-407E-A947-70E740481C1C}">
                  <a14:useLocalDpi xmlns:a14="http://schemas.microsoft.com/office/drawing/2010/main" val="0"/>
                </a:ext>
              </a:extLst>
            </a:blip>
            <a:srcRect l="21787" t="3800" r="23271" b="6951"/>
            <a:stretch>
              <a:fillRect/>
            </a:stretch>
          </p:blipFill>
          <p:spPr>
            <a:xfrm>
              <a:off x="4668347" y="32195"/>
              <a:ext cx="2952328" cy="6782375"/>
            </a:xfrm>
            <a:prstGeom prst="rect">
              <a:avLst/>
            </a:prstGeom>
          </p:spPr>
        </p:pic>
      </p:grpSp>
      <p:sp>
        <p:nvSpPr>
          <p:cNvPr id="13" name="Rectangle: Rounded Corners 12">
            <a:extLst>
              <a:ext uri="{FF2B5EF4-FFF2-40B4-BE49-F238E27FC236}">
                <a16:creationId xmlns:a16="http://schemas.microsoft.com/office/drawing/2014/main" id="{F1832114-B62A-A0A6-9899-0C63E424D56A}"/>
              </a:ext>
            </a:extLst>
          </p:cNvPr>
          <p:cNvSpPr/>
          <p:nvPr/>
        </p:nvSpPr>
        <p:spPr>
          <a:xfrm>
            <a:off x="179512" y="4653136"/>
            <a:ext cx="2497832" cy="108012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Glory to God in the heavenly heights; peace to all men and women on earth who please him.</a:t>
            </a:r>
          </a:p>
        </p:txBody>
      </p:sp>
      <p:sp>
        <p:nvSpPr>
          <p:cNvPr id="14" name="Rectangle: Rounded Corners 13">
            <a:extLst>
              <a:ext uri="{FF2B5EF4-FFF2-40B4-BE49-F238E27FC236}">
                <a16:creationId xmlns:a16="http://schemas.microsoft.com/office/drawing/2014/main" id="{1693BA24-D6D7-77B5-8734-0A8F937A9001}"/>
              </a:ext>
            </a:extLst>
          </p:cNvPr>
          <p:cNvSpPr/>
          <p:nvPr/>
        </p:nvSpPr>
        <p:spPr>
          <a:xfrm>
            <a:off x="6788587" y="4653136"/>
            <a:ext cx="2178478" cy="86409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We saw his star when it rose and have come to worship him.</a:t>
            </a:r>
          </a:p>
        </p:txBody>
      </p:sp>
    </p:spTree>
    <p:extLst>
      <p:ext uri="{BB962C8B-B14F-4D97-AF65-F5344CB8AC3E}">
        <p14:creationId xmlns:p14="http://schemas.microsoft.com/office/powerpoint/2010/main" val="18039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E63DD-85F3-E313-E538-32638E1EC06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1DB474E-62FA-46B2-868A-6B9CF062C31B}"/>
              </a:ext>
            </a:extLst>
          </p:cNvPr>
          <p:cNvGrpSpPr/>
          <p:nvPr/>
        </p:nvGrpSpPr>
        <p:grpSpPr>
          <a:xfrm>
            <a:off x="1442002" y="32195"/>
            <a:ext cx="6259996" cy="6825805"/>
            <a:chOff x="1360679" y="32195"/>
            <a:chExt cx="6259996" cy="6825805"/>
          </a:xfrm>
        </p:grpSpPr>
        <p:pic>
          <p:nvPicPr>
            <p:cNvPr id="5" name="Picture 4" descr="A painting of a group of people&#10;&#10;AI-generated content may be incorrect.">
              <a:extLst>
                <a:ext uri="{FF2B5EF4-FFF2-40B4-BE49-F238E27FC236}">
                  <a16:creationId xmlns:a16="http://schemas.microsoft.com/office/drawing/2014/main" id="{A3308FEE-FC23-D8A0-6888-D44F154484E9}"/>
                </a:ext>
              </a:extLst>
            </p:cNvPr>
            <p:cNvPicPr>
              <a:picLocks noChangeAspect="1"/>
            </p:cNvPicPr>
            <p:nvPr/>
          </p:nvPicPr>
          <p:blipFill>
            <a:blip r:embed="rId3">
              <a:extLst>
                <a:ext uri="{28A0092B-C50C-407E-A947-70E740481C1C}">
                  <a14:useLocalDpi xmlns:a14="http://schemas.microsoft.com/office/drawing/2010/main" val="0"/>
                </a:ext>
              </a:extLst>
            </a:blip>
            <a:srcRect l="20302" t="3800" r="21787" b="6951"/>
            <a:stretch>
              <a:fillRect/>
            </a:stretch>
          </p:blipFill>
          <p:spPr>
            <a:xfrm>
              <a:off x="1360679" y="32195"/>
              <a:ext cx="3131840" cy="6825805"/>
            </a:xfrm>
            <a:prstGeom prst="rect">
              <a:avLst/>
            </a:prstGeom>
          </p:spPr>
        </p:pic>
        <p:pic>
          <p:nvPicPr>
            <p:cNvPr id="7" name="Picture 6" descr="A group of men in colorful robes&#10;&#10;AI-generated content may be incorrect.">
              <a:extLst>
                <a:ext uri="{FF2B5EF4-FFF2-40B4-BE49-F238E27FC236}">
                  <a16:creationId xmlns:a16="http://schemas.microsoft.com/office/drawing/2014/main" id="{FEC5DAC9-6786-0ED1-8C91-757382A3F7A8}"/>
                </a:ext>
              </a:extLst>
            </p:cNvPr>
            <p:cNvPicPr>
              <a:picLocks noChangeAspect="1"/>
            </p:cNvPicPr>
            <p:nvPr/>
          </p:nvPicPr>
          <p:blipFill>
            <a:blip r:embed="rId4">
              <a:extLst>
                <a:ext uri="{28A0092B-C50C-407E-A947-70E740481C1C}">
                  <a14:useLocalDpi xmlns:a14="http://schemas.microsoft.com/office/drawing/2010/main" val="0"/>
                </a:ext>
              </a:extLst>
            </a:blip>
            <a:srcRect l="21787" t="3800" r="23271" b="6951"/>
            <a:stretch>
              <a:fillRect/>
            </a:stretch>
          </p:blipFill>
          <p:spPr>
            <a:xfrm>
              <a:off x="4668347" y="32195"/>
              <a:ext cx="2952328" cy="6782375"/>
            </a:xfrm>
            <a:prstGeom prst="rect">
              <a:avLst/>
            </a:prstGeom>
          </p:spPr>
        </p:pic>
      </p:grpSp>
      <p:sp>
        <p:nvSpPr>
          <p:cNvPr id="9" name="Rectangle: Rounded Corners 8">
            <a:extLst>
              <a:ext uri="{FF2B5EF4-FFF2-40B4-BE49-F238E27FC236}">
                <a16:creationId xmlns:a16="http://schemas.microsoft.com/office/drawing/2014/main" id="{EC0FC7CE-8FD7-2DA7-DF66-B33CED37C9FD}"/>
              </a:ext>
            </a:extLst>
          </p:cNvPr>
          <p:cNvSpPr/>
          <p:nvPr/>
        </p:nvSpPr>
        <p:spPr>
          <a:xfrm>
            <a:off x="179512" y="188640"/>
            <a:ext cx="2448272"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Do not be afraid!</a:t>
            </a:r>
          </a:p>
        </p:txBody>
      </p:sp>
      <p:sp>
        <p:nvSpPr>
          <p:cNvPr id="10" name="Rectangle: Rounded Corners 9">
            <a:extLst>
              <a:ext uri="{FF2B5EF4-FFF2-40B4-BE49-F238E27FC236}">
                <a16:creationId xmlns:a16="http://schemas.microsoft.com/office/drawing/2014/main" id="{AE60A068-7E8D-A928-4AD8-78A8C797AF11}"/>
              </a:ext>
            </a:extLst>
          </p:cNvPr>
          <p:cNvSpPr/>
          <p:nvPr/>
        </p:nvSpPr>
        <p:spPr>
          <a:xfrm>
            <a:off x="6516216" y="188640"/>
            <a:ext cx="2448272"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Follow the star</a:t>
            </a:r>
          </a:p>
        </p:txBody>
      </p:sp>
      <p:grpSp>
        <p:nvGrpSpPr>
          <p:cNvPr id="6" name="Group 5">
            <a:extLst>
              <a:ext uri="{FF2B5EF4-FFF2-40B4-BE49-F238E27FC236}">
                <a16:creationId xmlns:a16="http://schemas.microsoft.com/office/drawing/2014/main" id="{3FB4436C-B19F-5841-36E0-DB60B17E571A}"/>
              </a:ext>
            </a:extLst>
          </p:cNvPr>
          <p:cNvGrpSpPr/>
          <p:nvPr/>
        </p:nvGrpSpPr>
        <p:grpSpPr>
          <a:xfrm>
            <a:off x="1727684" y="5991885"/>
            <a:ext cx="5688632" cy="634870"/>
            <a:chOff x="1727684" y="5991885"/>
            <a:chExt cx="5688632" cy="634870"/>
          </a:xfrm>
        </p:grpSpPr>
        <p:sp>
          <p:nvSpPr>
            <p:cNvPr id="2" name="Rectangle: Rounded Corners 1">
              <a:extLst>
                <a:ext uri="{FF2B5EF4-FFF2-40B4-BE49-F238E27FC236}">
                  <a16:creationId xmlns:a16="http://schemas.microsoft.com/office/drawing/2014/main" id="{EC9A84B7-F679-DE15-EED5-9209A179EB63}"/>
                </a:ext>
              </a:extLst>
            </p:cNvPr>
            <p:cNvSpPr/>
            <p:nvPr/>
          </p:nvSpPr>
          <p:spPr>
            <a:xfrm>
              <a:off x="1727684" y="6021288"/>
              <a:ext cx="5688632" cy="57606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   ‘Gospels’ = ‘good news’</a:t>
              </a:r>
            </a:p>
          </p:txBody>
        </p:sp>
        <p:pic>
          <p:nvPicPr>
            <p:cNvPr id="4" name="Graphic 3" descr="Thumbs up sign with solid fill">
              <a:extLst>
                <a:ext uri="{FF2B5EF4-FFF2-40B4-BE49-F238E27FC236}">
                  <a16:creationId xmlns:a16="http://schemas.microsoft.com/office/drawing/2014/main" id="{1B5E0A36-66A8-D508-407E-895F7AEA52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5696" y="5991885"/>
              <a:ext cx="634870" cy="634870"/>
            </a:xfrm>
            <a:prstGeom prst="rect">
              <a:avLst/>
            </a:prstGeom>
          </p:spPr>
        </p:pic>
      </p:grpSp>
    </p:spTree>
    <p:extLst>
      <p:ext uri="{BB962C8B-B14F-4D97-AF65-F5344CB8AC3E}">
        <p14:creationId xmlns:p14="http://schemas.microsoft.com/office/powerpoint/2010/main" val="16638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5B6C4-F50D-8D88-09FB-E8D1A9B9971F}"/>
            </a:ext>
          </a:extLst>
        </p:cNvPr>
        <p:cNvGrpSpPr/>
        <p:nvPr/>
      </p:nvGrpSpPr>
      <p:grpSpPr>
        <a:xfrm>
          <a:off x="0" y="0"/>
          <a:ext cx="0" cy="0"/>
          <a:chOff x="0" y="0"/>
          <a:chExt cx="0" cy="0"/>
        </a:xfrm>
      </p:grpSpPr>
      <p:pic>
        <p:nvPicPr>
          <p:cNvPr id="2" name="Picture 1" descr="A newspaper with a couple of people&#10;&#10;AI-generated content may be incorrect.">
            <a:extLst>
              <a:ext uri="{FF2B5EF4-FFF2-40B4-BE49-F238E27FC236}">
                <a16:creationId xmlns:a16="http://schemas.microsoft.com/office/drawing/2014/main" id="{2CB4C5A3-428F-72A9-E5FE-E0D592C5D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32" y="0"/>
            <a:ext cx="7965735" cy="6858000"/>
          </a:xfrm>
          <a:prstGeom prst="rect">
            <a:avLst/>
          </a:prstGeom>
        </p:spPr>
      </p:pic>
      <p:pic>
        <p:nvPicPr>
          <p:cNvPr id="11" name="Picture 10">
            <a:extLst>
              <a:ext uri="{FF2B5EF4-FFF2-40B4-BE49-F238E27FC236}">
                <a16:creationId xmlns:a16="http://schemas.microsoft.com/office/drawing/2014/main" id="{447DA8E2-B13E-6E22-58A7-1A2841F50483}"/>
              </a:ext>
            </a:extLst>
          </p:cNvPr>
          <p:cNvPicPr>
            <a:picLocks noChangeAspect="1"/>
          </p:cNvPicPr>
          <p:nvPr/>
        </p:nvPicPr>
        <p:blipFill>
          <a:blip r:embed="rId4"/>
          <a:srcRect l="8253" t="3421" r="4344" b="6746"/>
          <a:stretch>
            <a:fillRect/>
          </a:stretch>
        </p:blipFill>
        <p:spPr>
          <a:xfrm>
            <a:off x="2747607" y="2459214"/>
            <a:ext cx="3639545" cy="20684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descr="A close-up of a young child writing on a book&#10;&#10;AI-generated content may be incorrect.">
            <a:extLst>
              <a:ext uri="{FF2B5EF4-FFF2-40B4-BE49-F238E27FC236}">
                <a16:creationId xmlns:a16="http://schemas.microsoft.com/office/drawing/2014/main" id="{CB3E33BC-C04C-9E40-D0BC-B11C9F46C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8371" y="2348880"/>
            <a:ext cx="3650858" cy="2432955"/>
          </a:xfrm>
          <a:prstGeom prst="rect">
            <a:avLst/>
          </a:prstGeom>
          <a:ln w="38100">
            <a:solidFill>
              <a:schemeClr val="tx1"/>
            </a:solidFill>
          </a:ln>
        </p:spPr>
      </p:pic>
      <p:grpSp>
        <p:nvGrpSpPr>
          <p:cNvPr id="13" name="Group 12">
            <a:extLst>
              <a:ext uri="{FF2B5EF4-FFF2-40B4-BE49-F238E27FC236}">
                <a16:creationId xmlns:a16="http://schemas.microsoft.com/office/drawing/2014/main" id="{C354E82C-7102-6B2C-C5D0-1B47A1DA49AD}"/>
              </a:ext>
            </a:extLst>
          </p:cNvPr>
          <p:cNvGrpSpPr/>
          <p:nvPr/>
        </p:nvGrpSpPr>
        <p:grpSpPr>
          <a:xfrm>
            <a:off x="755576" y="849485"/>
            <a:ext cx="5688632" cy="923331"/>
            <a:chOff x="755576" y="849485"/>
            <a:chExt cx="5688632" cy="923331"/>
          </a:xfrm>
        </p:grpSpPr>
        <p:sp>
          <p:nvSpPr>
            <p:cNvPr id="14" name="TextBox 13">
              <a:extLst>
                <a:ext uri="{FF2B5EF4-FFF2-40B4-BE49-F238E27FC236}">
                  <a16:creationId xmlns:a16="http://schemas.microsoft.com/office/drawing/2014/main" id="{CCF2B76D-F194-1E3C-51B8-7C71307DC5F9}"/>
                </a:ext>
              </a:extLst>
            </p:cNvPr>
            <p:cNvSpPr txBox="1"/>
            <p:nvPr/>
          </p:nvSpPr>
          <p:spPr>
            <a:xfrm>
              <a:off x="988117" y="849486"/>
              <a:ext cx="5456091" cy="923330"/>
            </a:xfrm>
            <a:prstGeom prst="rect">
              <a:avLst/>
            </a:prstGeom>
            <a:solidFill>
              <a:schemeClr val="bg1">
                <a:lumMod val="95000"/>
              </a:schemeClr>
            </a:solidFill>
          </p:spPr>
          <p:txBody>
            <a:bodyPr wrap="square" rtlCol="0">
              <a:spAutoFit/>
            </a:bodyPr>
            <a:lstStyle/>
            <a:p>
              <a:pPr algn="r"/>
              <a:r>
                <a:rPr lang="en-GB" sz="5400" b="1" dirty="0">
                  <a:solidFill>
                    <a:srgbClr val="777777"/>
                  </a:solidFill>
                  <a:latin typeface="Times New Roman" panose="02020603050405020304" pitchFamily="18" charset="0"/>
                  <a:cs typeface="Times New Roman" panose="02020603050405020304" pitchFamily="18" charset="0"/>
                </a:rPr>
                <a:t>GOOD NEWS!</a:t>
              </a:r>
            </a:p>
          </p:txBody>
        </p:sp>
        <p:pic>
          <p:nvPicPr>
            <p:cNvPr id="15" name="Graphic 7" descr="Thumbs up sign with solid fill">
              <a:extLst>
                <a:ext uri="{FF2B5EF4-FFF2-40B4-BE49-F238E27FC236}">
                  <a16:creationId xmlns:a16="http://schemas.microsoft.com/office/drawing/2014/main" id="{AE4AF8A8-805A-2EE7-DC48-31DE63BBA9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5576" y="849485"/>
              <a:ext cx="923331" cy="923331"/>
            </a:xfrm>
            <a:prstGeom prst="rect">
              <a:avLst/>
            </a:prstGeom>
          </p:spPr>
        </p:pic>
      </p:grpSp>
    </p:spTree>
    <p:extLst>
      <p:ext uri="{BB962C8B-B14F-4D97-AF65-F5344CB8AC3E}">
        <p14:creationId xmlns:p14="http://schemas.microsoft.com/office/powerpoint/2010/main" val="2417005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3E264-01B8-2FF3-F5F0-17E076EA7AE0}"/>
              </a:ext>
            </a:extLst>
          </p:cNvPr>
          <p:cNvSpPr txBox="1">
            <a:spLocks noChangeArrowheads="1"/>
          </p:cNvSpPr>
          <p:nvPr/>
        </p:nvSpPr>
        <p:spPr bwMode="auto">
          <a:xfrm>
            <a:off x="3275856" y="1357664"/>
            <a:ext cx="5607436" cy="4142673"/>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sort of good news might be most important for us here today?....</a:t>
            </a:r>
          </a:p>
          <a:p>
            <a:pPr algn="ctr" fontAlgn="auto">
              <a:spcAft>
                <a:spcPts val="0"/>
              </a:spcAft>
              <a:buNone/>
              <a:defRPr/>
            </a:pPr>
            <a:r>
              <a:rPr lang="en-GB" sz="2800" b="1" dirty="0">
                <a:solidFill>
                  <a:prstClr val="black"/>
                </a:solidFill>
                <a:latin typeface="Century Gothic" panose="020B0502020202020204" pitchFamily="34" charset="0"/>
              </a:rPr>
              <a:t>….or for our world? Maybe ‘peace on earth’, as the shepherds heard?</a:t>
            </a:r>
          </a:p>
          <a:p>
            <a:pPr algn="ctr" fontAlgn="auto">
              <a:spcAft>
                <a:spcPts val="0"/>
              </a:spcAft>
              <a:buNone/>
              <a:defRPr/>
            </a:pPr>
            <a:r>
              <a:rPr lang="en-GB" sz="2800" b="1" dirty="0">
                <a:solidFill>
                  <a:prstClr val="black"/>
                </a:solidFill>
                <a:latin typeface="Century Gothic" panose="020B0502020202020204" pitchFamily="34" charset="0"/>
              </a:rPr>
              <a:t>….I wonder how we might be good news for others this week?....</a:t>
            </a:r>
          </a:p>
        </p:txBody>
      </p:sp>
      <p:pic>
        <p:nvPicPr>
          <p:cNvPr id="6" name="Picture 5" descr="A painting of a group of people&#10;&#10;AI-generated content may be incorrect.">
            <a:extLst>
              <a:ext uri="{FF2B5EF4-FFF2-40B4-BE49-F238E27FC236}">
                <a16:creationId xmlns:a16="http://schemas.microsoft.com/office/drawing/2014/main" id="{5F8C8C02-B65E-C97B-D3C8-7BCE2FBD9AFF}"/>
              </a:ext>
            </a:extLst>
          </p:cNvPr>
          <p:cNvPicPr>
            <a:picLocks noChangeAspect="1"/>
          </p:cNvPicPr>
          <p:nvPr/>
        </p:nvPicPr>
        <p:blipFill>
          <a:blip r:embed="rId3">
            <a:extLst>
              <a:ext uri="{28A0092B-C50C-407E-A947-70E740481C1C}">
                <a14:useLocalDpi xmlns:a14="http://schemas.microsoft.com/office/drawing/2010/main" val="0"/>
              </a:ext>
            </a:extLst>
          </a:blip>
          <a:srcRect l="20302" t="3800" r="21787" b="6951"/>
          <a:stretch>
            <a:fillRect/>
          </a:stretch>
        </p:blipFill>
        <p:spPr>
          <a:xfrm>
            <a:off x="35496" y="-2829"/>
            <a:ext cx="3131840" cy="6825805"/>
          </a:xfrm>
          <a:prstGeom prst="rect">
            <a:avLst/>
          </a:prstGeom>
        </p:spPr>
      </p:pic>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DD6C-E407-1526-A5D5-1A30430F9A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4C5000-2444-C5AF-7E09-C542AF6D2215}"/>
              </a:ext>
            </a:extLst>
          </p:cNvPr>
          <p:cNvSpPr txBox="1"/>
          <p:nvPr/>
        </p:nvSpPr>
        <p:spPr>
          <a:xfrm>
            <a:off x="251520" y="4802376"/>
            <a:ext cx="8676456" cy="1938992"/>
          </a:xfrm>
          <a:prstGeom prst="rect">
            <a:avLst/>
          </a:prstGeom>
          <a:noFill/>
        </p:spPr>
        <p:txBody>
          <a:bodyPr wrap="square" rtlCol="0">
            <a:spAutoFit/>
          </a:bodyPr>
          <a:lstStyle/>
          <a:p>
            <a:r>
              <a:rPr lang="en-GB" b="1" dirty="0">
                <a:solidFill>
                  <a:schemeClr val="bg1"/>
                </a:solidFill>
                <a:latin typeface="Century Gothic" panose="020B0502020202020204" pitchFamily="34" charset="0"/>
              </a:rPr>
              <a:t>God of peace</a:t>
            </a:r>
          </a:p>
          <a:p>
            <a:r>
              <a:rPr lang="en-GB" b="1" dirty="0">
                <a:solidFill>
                  <a:schemeClr val="bg1"/>
                </a:solidFill>
                <a:latin typeface="Century Gothic" panose="020B0502020202020204" pitchFamily="34" charset="0"/>
              </a:rPr>
              <a:t>As the angels spoke to the shepherds ‘Peace on earth for all people’, so we pray this for our troubled world.</a:t>
            </a:r>
          </a:p>
          <a:p>
            <a:r>
              <a:rPr lang="en-GB" b="1" dirty="0">
                <a:solidFill>
                  <a:schemeClr val="bg1"/>
                </a:solidFill>
                <a:latin typeface="Century Gothic" panose="020B0502020202020204" pitchFamily="34" charset="0"/>
              </a:rPr>
              <a:t>May our actions bring peace and good news to others this week.</a:t>
            </a:r>
          </a:p>
        </p:txBody>
      </p:sp>
      <p:pic>
        <p:nvPicPr>
          <p:cNvPr id="5" name="Picture 4" descr="A hands with a map and birds flying&#10;&#10;AI-generated content may be incorrect.">
            <a:extLst>
              <a:ext uri="{FF2B5EF4-FFF2-40B4-BE49-F238E27FC236}">
                <a16:creationId xmlns:a16="http://schemas.microsoft.com/office/drawing/2014/main" id="{EFFDA20F-3B86-D650-D1E9-391260EAE95C}"/>
              </a:ext>
            </a:extLst>
          </p:cNvPr>
          <p:cNvPicPr>
            <a:picLocks noChangeAspect="1"/>
          </p:cNvPicPr>
          <p:nvPr/>
        </p:nvPicPr>
        <p:blipFill>
          <a:blip r:embed="rId3">
            <a:extLst>
              <a:ext uri="{28A0092B-C50C-407E-A947-70E740481C1C}">
                <a14:useLocalDpi xmlns:a14="http://schemas.microsoft.com/office/drawing/2010/main" val="0"/>
              </a:ext>
            </a:extLst>
          </a:blip>
          <a:srcRect t="18440"/>
          <a:stretch>
            <a:fillRect/>
          </a:stretch>
        </p:blipFill>
        <p:spPr>
          <a:xfrm>
            <a:off x="233772" y="116632"/>
            <a:ext cx="8676456" cy="4605224"/>
          </a:xfrm>
          <a:prstGeom prst="rect">
            <a:avLst/>
          </a:prstGeom>
        </p:spPr>
      </p:pic>
    </p:spTree>
    <p:extLst>
      <p:ext uri="{BB962C8B-B14F-4D97-AF65-F5344CB8AC3E}">
        <p14:creationId xmlns:p14="http://schemas.microsoft.com/office/powerpoint/2010/main" val="231550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3988</TotalTime>
  <Words>1828</Words>
  <Application>Microsoft Office PowerPoint</Application>
  <PresentationFormat>On-screen Show (4:3)</PresentationFormat>
  <Paragraphs>108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87</cp:revision>
  <dcterms:created xsi:type="dcterms:W3CDTF">2008-03-03T20:29:43Z</dcterms:created>
  <dcterms:modified xsi:type="dcterms:W3CDTF">2025-08-13T21:58:53Z</dcterms:modified>
</cp:coreProperties>
</file>