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8" r:id="rId1"/>
  </p:sldMasterIdLst>
  <p:notesMasterIdLst>
    <p:notesMasterId r:id="rId16"/>
  </p:notesMasterIdLst>
  <p:sldIdLst>
    <p:sldId id="454" r:id="rId2"/>
    <p:sldId id="455" r:id="rId3"/>
    <p:sldId id="324" r:id="rId4"/>
    <p:sldId id="459" r:id="rId5"/>
    <p:sldId id="306" r:id="rId6"/>
    <p:sldId id="460" r:id="rId7"/>
    <p:sldId id="326" r:id="rId8"/>
    <p:sldId id="328" r:id="rId9"/>
    <p:sldId id="330" r:id="rId10"/>
    <p:sldId id="329" r:id="rId11"/>
    <p:sldId id="431" r:id="rId12"/>
    <p:sldId id="323" r:id="rId13"/>
    <p:sldId id="436" r:id="rId14"/>
    <p:sldId id="461" r:id="rId15"/>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73C07"/>
    <a:srgbClr val="1D1D1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3FBE08-ADC4-4F54-B594-01217EC0E2A3}" v="327" dt="2026-04-10T14:57:49.3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743" autoAdjust="0"/>
  </p:normalViewPr>
  <p:slideViewPr>
    <p:cSldViewPr>
      <p:cViewPr varScale="1">
        <p:scale>
          <a:sx n="49" d="100"/>
          <a:sy n="49" d="100"/>
        </p:scale>
        <p:origin x="178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480B1D-7F67-4FC2-9EC9-8DBEC4408E7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4F679873-0080-4916-A15B-3B86152D6A6F}"/>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AFD503A0-5BAE-41A5-90BD-30302F7C1573}" type="datetimeFigureOut">
              <a:rPr lang="en-US" altLang="en-US"/>
              <a:pPr>
                <a:defRPr/>
              </a:pPr>
              <a:t>4/13/2026</a:t>
            </a:fld>
            <a:endParaRPr lang="en-US" altLang="en-US"/>
          </a:p>
        </p:txBody>
      </p:sp>
      <p:sp>
        <p:nvSpPr>
          <p:cNvPr id="4" name="Slide Image Placeholder 3">
            <a:extLst>
              <a:ext uri="{FF2B5EF4-FFF2-40B4-BE49-F238E27FC236}">
                <a16:creationId xmlns:a16="http://schemas.microsoft.com/office/drawing/2014/main" id="{7CF78A69-E298-4445-87C0-586C035B440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51595B0-46B4-4C8D-8214-01043AB14A4D}"/>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AF87B0AB-A4D9-486F-8B22-25318929B76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charset="0"/>
                <a:cs typeface="ＭＳ Ｐゴシック" charset="0"/>
              </a:defRPr>
            </a:lvl1pPr>
          </a:lstStyle>
          <a:p>
            <a:pPr>
              <a:defRPr/>
            </a:pPr>
            <a:endParaRPr lang="en-US"/>
          </a:p>
        </p:txBody>
      </p:sp>
      <p:sp>
        <p:nvSpPr>
          <p:cNvPr id="7" name="Slide Number Placeholder 6">
            <a:extLst>
              <a:ext uri="{FF2B5EF4-FFF2-40B4-BE49-F238E27FC236}">
                <a16:creationId xmlns:a16="http://schemas.microsoft.com/office/drawing/2014/main" id="{D0369629-3D51-4AC8-9A1D-F2A0B7DF1D1E}"/>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4AB34225-336C-4B8A-A515-4119C3B2F6DF}" type="slidenum">
              <a:rPr lang="en-US" altLang="en-US"/>
              <a:pPr>
                <a:defRPr/>
              </a:pPr>
              <a:t>‹#›</a:t>
            </a:fld>
            <a:endParaRPr lang="en-US" altLang="en-US"/>
          </a:p>
        </p:txBody>
      </p:sp>
    </p:spTree>
    <p:extLst>
      <p:ext uri="{BB962C8B-B14F-4D97-AF65-F5344CB8AC3E}">
        <p14:creationId xmlns:p14="http://schemas.microsoft.com/office/powerpoint/2010/main" val="190452161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S PGothic" panose="020B0600070205080204" pitchFamily="34" charset="-128"/>
                <a:cs typeface="MS PGothic" charset="0"/>
              </a:rPr>
              <a:t>Gathering:</a:t>
            </a:r>
            <a:r>
              <a:rPr lang="en-GB" sz="1200" kern="1200" dirty="0">
                <a:solidFill>
                  <a:schemeClr val="tx1"/>
                </a:solidFill>
                <a:effectLst/>
                <a:latin typeface="+mn-lt"/>
                <a:ea typeface="MS PGothic" panose="020B0600070205080204" pitchFamily="34" charset="-128"/>
                <a:cs typeface="MS PGothic" charset="0"/>
              </a:rPr>
              <a:t> </a:t>
            </a:r>
          </a:p>
          <a:p>
            <a:r>
              <a:rPr lang="en-GB" sz="1200" b="1" kern="1200" dirty="0">
                <a:solidFill>
                  <a:schemeClr val="tx1"/>
                </a:solidFill>
                <a:effectLst/>
                <a:latin typeface="+mn-lt"/>
                <a:ea typeface="MS PGothic" panose="020B0600070205080204" pitchFamily="34" charset="-128"/>
                <a:cs typeface="MS PGothic" charset="0"/>
              </a:rPr>
              <a:t>Slide 1: Swimming fish stilling exercise</a:t>
            </a:r>
            <a:endParaRPr lang="en-GB" sz="1200" kern="1200" dirty="0">
              <a:solidFill>
                <a:schemeClr val="tx1"/>
              </a:solidFill>
              <a:effectLst/>
              <a:latin typeface="+mn-lt"/>
              <a:ea typeface="MS PGothic" panose="020B0600070205080204" pitchFamily="34" charset="-128"/>
              <a:cs typeface="MS PGothic" charset="0"/>
            </a:endParaRPr>
          </a:p>
          <a:p>
            <a:r>
              <a:rPr lang="en-GB" sz="1200" i="1" kern="1200" dirty="0">
                <a:solidFill>
                  <a:schemeClr val="tx1"/>
                </a:solidFill>
                <a:effectLst/>
                <a:latin typeface="+mn-lt"/>
                <a:ea typeface="MS PGothic" panose="020B0600070205080204" pitchFamily="34" charset="-128"/>
                <a:cs typeface="MS PGothic" charset="0"/>
              </a:rPr>
              <a:t>Use the stilling slide if desired: the suggested words should be spoken slowly, leaving pauses </a:t>
            </a:r>
            <a:r>
              <a:rPr lang="en-GB" sz="1200" i="1" kern="1200" dirty="0" err="1">
                <a:solidFill>
                  <a:schemeClr val="tx1"/>
                </a:solidFill>
                <a:effectLst/>
                <a:latin typeface="+mn-lt"/>
                <a:ea typeface="MS PGothic" panose="020B0600070205080204" pitchFamily="34" charset="-128"/>
                <a:cs typeface="MS PGothic" charset="0"/>
              </a:rPr>
              <a:t>inbetween</a:t>
            </a:r>
            <a:r>
              <a:rPr lang="en-GB" sz="1200" i="1" kern="1200" dirty="0">
                <a:solidFill>
                  <a:schemeClr val="tx1"/>
                </a:solidFill>
                <a:effectLst/>
                <a:latin typeface="+mn-lt"/>
                <a:ea typeface="MS PGothic" panose="020B0600070205080204" pitchFamily="34" charset="-128"/>
                <a:cs typeface="MS PGothic" charset="0"/>
              </a:rPr>
              <a:t> to create a sense of stillness.</a:t>
            </a:r>
            <a:endParaRPr lang="en-GB" sz="1200" kern="1200" dirty="0">
              <a:solidFill>
                <a:schemeClr val="tx1"/>
              </a:solidFill>
              <a:effectLst/>
              <a:latin typeface="+mn-lt"/>
              <a:ea typeface="MS PGothic" panose="020B0600070205080204" pitchFamily="34" charset="-128"/>
              <a:cs typeface="MS PGothic" charset="0"/>
            </a:endParaRPr>
          </a:p>
          <a:p>
            <a:r>
              <a:rPr lang="en-GB" sz="1200" kern="1200" dirty="0">
                <a:solidFill>
                  <a:schemeClr val="tx1"/>
                </a:solidFill>
                <a:effectLst/>
                <a:latin typeface="+mn-lt"/>
                <a:ea typeface="MS PGothic" panose="020B0600070205080204" pitchFamily="34" charset="-128"/>
                <a:cs typeface="MS PGothic" charset="0"/>
              </a:rPr>
              <a:t>As you sit quietly, look at the fish swimming ….. </a:t>
            </a:r>
            <a:r>
              <a:rPr lang="en-GB" sz="1200" i="1" kern="1200" dirty="0">
                <a:solidFill>
                  <a:schemeClr val="tx1"/>
                </a:solidFill>
                <a:effectLst/>
                <a:latin typeface="+mn-lt"/>
                <a:ea typeface="MS PGothic" panose="020B0600070205080204" pitchFamily="34" charset="-128"/>
                <a:cs typeface="MS PGothic" charset="0"/>
              </a:rPr>
              <a:t>[PAUSE]</a:t>
            </a:r>
            <a:endParaRPr lang="en-GB" sz="1200" kern="1200" dirty="0">
              <a:solidFill>
                <a:schemeClr val="tx1"/>
              </a:solidFill>
              <a:effectLst/>
              <a:latin typeface="+mn-lt"/>
              <a:ea typeface="MS PGothic" panose="020B0600070205080204" pitchFamily="34" charset="-128"/>
              <a:cs typeface="MS PGothic" charset="0"/>
            </a:endParaRPr>
          </a:p>
          <a:p>
            <a:r>
              <a:rPr lang="en-GB" sz="1200" kern="1200" dirty="0">
                <a:solidFill>
                  <a:schemeClr val="tx1"/>
                </a:solidFill>
                <a:effectLst/>
                <a:latin typeface="+mn-lt"/>
                <a:ea typeface="MS PGothic" panose="020B0600070205080204" pitchFamily="34" charset="-128"/>
                <a:cs typeface="MS PGothic" charset="0"/>
              </a:rPr>
              <a:t>Now practise slower breathing…..in…..and out…..in……and out…..as you watch the movement of the fish….</a:t>
            </a:r>
            <a:r>
              <a:rPr lang="en-GB" sz="1200" i="1" kern="1200" dirty="0">
                <a:solidFill>
                  <a:schemeClr val="tx1"/>
                </a:solidFill>
                <a:effectLst/>
                <a:latin typeface="+mn-lt"/>
                <a:ea typeface="MS PGothic" panose="020B0600070205080204" pitchFamily="34" charset="-128"/>
                <a:cs typeface="MS PGothic" charset="0"/>
              </a:rPr>
              <a:t>[PAUSE]</a:t>
            </a:r>
            <a:endParaRPr lang="en-GB" sz="1200" kern="1200" dirty="0">
              <a:solidFill>
                <a:schemeClr val="tx1"/>
              </a:solidFill>
              <a:effectLst/>
              <a:latin typeface="+mn-lt"/>
              <a:ea typeface="MS PGothic" panose="020B0600070205080204" pitchFamily="34" charset="-128"/>
              <a:cs typeface="MS PGothic" charset="0"/>
            </a:endParaRPr>
          </a:p>
          <a:p>
            <a:r>
              <a:rPr lang="en-GB" sz="1200" kern="1200" dirty="0">
                <a:solidFill>
                  <a:schemeClr val="tx1"/>
                </a:solidFill>
                <a:effectLst/>
                <a:latin typeface="+mn-lt"/>
                <a:ea typeface="MS PGothic" panose="020B0600070205080204" pitchFamily="34" charset="-128"/>
                <a:cs typeface="MS PGothic" charset="0"/>
              </a:rPr>
              <a:t>You maybe notice that you are feeling calmer and more relaxed….</a:t>
            </a:r>
            <a:r>
              <a:rPr lang="en-GB" sz="1200" i="1" kern="1200" dirty="0">
                <a:solidFill>
                  <a:schemeClr val="tx1"/>
                </a:solidFill>
                <a:effectLst/>
                <a:latin typeface="+mn-lt"/>
                <a:ea typeface="MS PGothic" panose="020B0600070205080204" pitchFamily="34" charset="-128"/>
                <a:cs typeface="MS PGothic" charset="0"/>
              </a:rPr>
              <a:t>[PAUSE]</a:t>
            </a:r>
            <a:endParaRPr lang="en-GB" sz="1200" kern="1200" dirty="0">
              <a:solidFill>
                <a:schemeClr val="tx1"/>
              </a:solidFill>
              <a:effectLst/>
              <a:latin typeface="+mn-lt"/>
              <a:ea typeface="MS PGothic" panose="020B0600070205080204" pitchFamily="34" charset="-128"/>
              <a:cs typeface="MS PGothic" charset="0"/>
            </a:endParaRPr>
          </a:p>
          <a:p>
            <a:r>
              <a:rPr lang="en-GB" sz="1200" kern="1200" dirty="0">
                <a:solidFill>
                  <a:schemeClr val="tx1"/>
                </a:solidFill>
                <a:effectLst/>
                <a:latin typeface="+mn-lt"/>
                <a:ea typeface="MS PGothic" panose="020B0600070205080204" pitchFamily="34" charset="-128"/>
                <a:cs typeface="MS PGothic" charset="0"/>
              </a:rPr>
              <a:t>As you breathe, think about yourself and what you bring into this time today….. </a:t>
            </a:r>
            <a:r>
              <a:rPr lang="en-GB" sz="1200" i="1" kern="1200" dirty="0">
                <a:solidFill>
                  <a:schemeClr val="tx1"/>
                </a:solidFill>
                <a:effectLst/>
                <a:latin typeface="+mn-lt"/>
                <a:ea typeface="MS PGothic" panose="020B0600070205080204" pitchFamily="34" charset="-128"/>
                <a:cs typeface="MS PGothic" charset="0"/>
              </a:rPr>
              <a:t>[PAUSE]</a:t>
            </a:r>
            <a:endParaRPr lang="en-GB" sz="1200" kern="1200" dirty="0">
              <a:solidFill>
                <a:schemeClr val="tx1"/>
              </a:solidFill>
              <a:effectLst/>
              <a:latin typeface="+mn-lt"/>
              <a:ea typeface="MS PGothic" panose="020B0600070205080204" pitchFamily="34" charset="-128"/>
              <a:cs typeface="MS PGothic" charset="0"/>
            </a:endParaRPr>
          </a:p>
          <a:p>
            <a:r>
              <a:rPr lang="en-GB" sz="1200" kern="1200" dirty="0">
                <a:solidFill>
                  <a:schemeClr val="tx1"/>
                </a:solidFill>
                <a:effectLst/>
                <a:latin typeface="+mn-lt"/>
                <a:ea typeface="MS PGothic" panose="020B0600070205080204" pitchFamily="34" charset="-128"/>
                <a:cs typeface="MS PGothic" charset="0"/>
              </a:rPr>
              <a:t>We come into this special / sacred space and time to be still….to think deeply…..to be together as a school community…..</a:t>
            </a:r>
          </a:p>
          <a:p>
            <a:r>
              <a:rPr lang="en-GB" sz="1200" kern="1200" dirty="0">
                <a:solidFill>
                  <a:schemeClr val="tx1"/>
                </a:solidFill>
                <a:effectLst/>
                <a:latin typeface="+mn-lt"/>
                <a:ea typeface="MS PGothic" panose="020B0600070205080204" pitchFamily="34" charset="-128"/>
                <a:cs typeface="MS PGothic" charset="0"/>
              </a:rPr>
              <a:t>In our time together today, we will </a:t>
            </a:r>
            <a:r>
              <a:rPr lang="en-GB" sz="1200" b="1" kern="1200" dirty="0">
                <a:solidFill>
                  <a:schemeClr val="tx1"/>
                </a:solidFill>
                <a:effectLst/>
                <a:latin typeface="+mn-lt"/>
                <a:ea typeface="MS PGothic" panose="020B0600070205080204" pitchFamily="34" charset="-128"/>
                <a:cs typeface="MS PGothic" charset="0"/>
              </a:rPr>
              <a:t>talk about a question together, share not one, but two stories (!), play a game, and then think together</a:t>
            </a:r>
            <a:r>
              <a:rPr lang="en-GB" sz="1200" kern="1200" dirty="0">
                <a:solidFill>
                  <a:schemeClr val="tx1"/>
                </a:solidFill>
                <a:effectLst/>
                <a:latin typeface="+mn-lt"/>
                <a:ea typeface="MS PGothic" panose="020B0600070205080204" pitchFamily="34" charset="-128"/>
                <a:cs typeface="MS PGothic" charset="0"/>
              </a:rPr>
              <a:t>.</a:t>
            </a:r>
          </a:p>
          <a:p>
            <a:r>
              <a:rPr lang="en-GB" sz="1200" kern="1200" dirty="0">
                <a:solidFill>
                  <a:schemeClr val="tx1"/>
                </a:solidFill>
                <a:effectLst/>
                <a:latin typeface="+mn-lt"/>
                <a:ea typeface="MS PGothic" panose="020B0600070205080204" pitchFamily="34" charset="-128"/>
                <a:cs typeface="MS PGothic" charset="0"/>
              </a:rPr>
              <a:t>But first, let’s welcome one another as we begin….</a:t>
            </a:r>
          </a:p>
          <a:p>
            <a:endParaRPr lang="en-GB" dirty="0"/>
          </a:p>
        </p:txBody>
      </p:sp>
      <p:sp>
        <p:nvSpPr>
          <p:cNvPr id="4" name="Slide Number Placeholder 3"/>
          <p:cNvSpPr>
            <a:spLocks noGrp="1"/>
          </p:cNvSpPr>
          <p:nvPr>
            <p:ph type="sldNum" sz="quarter" idx="5"/>
          </p:nvPr>
        </p:nvSpPr>
        <p:spPr/>
        <p:txBody>
          <a:bodyPr/>
          <a:lstStyle/>
          <a:p>
            <a:fld id="{403128AB-7EA3-884D-B84F-2D9B3C601A6B}" type="slidenum">
              <a:rPr lang="en-US" smtClean="0"/>
              <a:t>1</a:t>
            </a:fld>
            <a:endParaRPr lang="en-US" dirty="0"/>
          </a:p>
        </p:txBody>
      </p:sp>
    </p:spTree>
    <p:extLst>
      <p:ext uri="{BB962C8B-B14F-4D97-AF65-F5344CB8AC3E}">
        <p14:creationId xmlns:p14="http://schemas.microsoft.com/office/powerpoint/2010/main" val="1134757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602AD20-6F91-4FA2-B894-F9C4B2F778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E4A28BB7-4757-499D-9C15-27492969CAA6}"/>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sz="1200" b="1" kern="1200" dirty="0">
                <a:solidFill>
                  <a:schemeClr val="tx1"/>
                </a:solidFill>
                <a:effectLst/>
                <a:latin typeface="+mn-lt"/>
                <a:ea typeface="+mn-ea"/>
                <a:cs typeface="+mn-cs"/>
              </a:rPr>
              <a:t>Slide 2:</a:t>
            </a:r>
            <a:r>
              <a:rPr lang="en-GB" sz="1200" kern="1200" dirty="0">
                <a:solidFill>
                  <a:schemeClr val="tx1"/>
                </a:solidFill>
                <a:effectLst/>
                <a:latin typeface="+mn-lt"/>
                <a:ea typeface="+mn-ea"/>
                <a:cs typeface="+mn-cs"/>
              </a:rPr>
              <a:t> Use our new gathering words for this term, or your usual greeting if you prefer. These greetings may change slightly each week to reflect the spiritual elements that we will be exploring in each week’s materials.</a:t>
            </a:r>
          </a:p>
          <a:p>
            <a:r>
              <a:rPr lang="en-GB" sz="1200" kern="1200" dirty="0">
                <a:solidFill>
                  <a:schemeClr val="tx1"/>
                </a:solidFill>
                <a:effectLst/>
                <a:latin typeface="+mn-lt"/>
                <a:ea typeface="+mn-ea"/>
                <a:cs typeface="+mn-cs"/>
              </a:rPr>
              <a:t> </a:t>
            </a:r>
          </a:p>
          <a:p>
            <a:r>
              <a:rPr lang="en-GB" sz="1200" b="1" i="1" kern="1200" dirty="0">
                <a:solidFill>
                  <a:schemeClr val="tx1"/>
                </a:solidFill>
                <a:effectLst/>
                <a:latin typeface="+mn-lt"/>
                <a:ea typeface="+mn-ea"/>
                <a:cs typeface="+mn-cs"/>
              </a:rPr>
              <a:t>Leader: </a:t>
            </a:r>
            <a:r>
              <a:rPr lang="en-GB" sz="1200" kern="1200" dirty="0">
                <a:solidFill>
                  <a:schemeClr val="tx1"/>
                </a:solidFill>
                <a:effectLst/>
                <a:latin typeface="+mn-lt"/>
                <a:ea typeface="+mn-ea"/>
                <a:cs typeface="+mn-cs"/>
              </a:rPr>
              <a:t>As we gather to share our story today….</a:t>
            </a:r>
          </a:p>
          <a:p>
            <a:r>
              <a:rPr lang="en-GB" sz="1200" b="1" i="1" kern="1200" dirty="0">
                <a:solidFill>
                  <a:schemeClr val="tx1"/>
                </a:solidFill>
                <a:effectLst/>
                <a:latin typeface="+mn-lt"/>
                <a:ea typeface="+mn-ea"/>
                <a:cs typeface="+mn-cs"/>
              </a:rPr>
              <a:t>All: </a:t>
            </a:r>
            <a:r>
              <a:rPr lang="en-GB" sz="1200" b="1" kern="1200" dirty="0">
                <a:solidFill>
                  <a:schemeClr val="tx1"/>
                </a:solidFill>
                <a:effectLst/>
                <a:latin typeface="+mn-lt"/>
                <a:ea typeface="+mn-ea"/>
                <a:cs typeface="+mn-cs"/>
              </a:rPr>
              <a:t>May we grow in our understanding of ourselves and our choices.</a:t>
            </a:r>
            <a:endParaRPr lang="en-GB" altLang="en-US" sz="1800" dirty="0">
              <a:latin typeface="Cambria" panose="02040503050406030204" pitchFamily="18" charset="0"/>
              <a:ea typeface="Calibri" panose="020F0502020204030204" pitchFamily="34" charset="0"/>
              <a:cs typeface="Times New Roman" panose="02020603050405020304" pitchFamily="18" charset="0"/>
            </a:endParaRPr>
          </a:p>
        </p:txBody>
      </p:sp>
      <p:sp>
        <p:nvSpPr>
          <p:cNvPr id="16388" name="Slide Number Placeholder 3">
            <a:extLst>
              <a:ext uri="{FF2B5EF4-FFF2-40B4-BE49-F238E27FC236}">
                <a16:creationId xmlns:a16="http://schemas.microsoft.com/office/drawing/2014/main" id="{EDFF2C78-F87D-42BD-B67C-ADA74CDB4A71}"/>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C105EB9-C087-4CF7-A15F-30CC282395FD}" type="slidenum">
              <a:rPr lang="en-US" altLang="en-US" smtClean="0"/>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3: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A question to ponder as we begin: why is it sometimes hard to make good choices? </a:t>
            </a: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[Talk together for a while]</a:t>
            </a:r>
            <a:endParaRPr lang="en-GB" sz="1800" i="1"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a:defRPr/>
            </a:pPr>
            <a:fld id="{4AB34225-336C-4B8A-A515-4119C3B2F6DF}" type="slidenum">
              <a:rPr lang="en-US" altLang="en-US" smtClean="0"/>
              <a:pPr>
                <a:defRPr/>
              </a:pPr>
              <a:t>3</a:t>
            </a:fld>
            <a:endParaRPr lang="en-US" altLang="en-US"/>
          </a:p>
        </p:txBody>
      </p:sp>
    </p:spTree>
    <p:extLst>
      <p:ext uri="{BB962C8B-B14F-4D97-AF65-F5344CB8AC3E}">
        <p14:creationId xmlns:p14="http://schemas.microsoft.com/office/powerpoint/2010/main" val="2459914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b="1" dirty="0"/>
              <a:t>Slide 4: </a:t>
            </a:r>
            <a:r>
              <a:rPr lang="en-GB" b="0" dirty="0"/>
              <a:t>So far this term, we have heard some parables told by Jesus to make his listeners think and explain to them </a:t>
            </a:r>
            <a:r>
              <a:rPr lang="en-GB" sz="1200" kern="1200" dirty="0">
                <a:solidFill>
                  <a:schemeClr val="tx1"/>
                </a:solidFill>
                <a:effectLst/>
                <a:latin typeface="+mn-lt"/>
                <a:ea typeface="MS PGothic" panose="020B0600070205080204" pitchFamily="34" charset="-128"/>
                <a:cs typeface="MS PGothic" charset="0"/>
              </a:rPr>
              <a:t>how to live as part of God’s kingdom.</a:t>
            </a:r>
            <a:r>
              <a:rPr lang="en-GB" b="0" dirty="0"/>
              <a:t> These ancient stories have helped us in turn to think about ourselves, how we live, and how we behave towards others – and to explore some of Jesus’ ideas for ourselves. </a:t>
            </a:r>
            <a:endParaRPr lang="en-GB" b="1" dirty="0"/>
          </a:p>
        </p:txBody>
      </p:sp>
      <p:sp>
        <p:nvSpPr>
          <p:cNvPr id="4" name="Slide Number Placeholder 3"/>
          <p:cNvSpPr>
            <a:spLocks noGrp="1"/>
          </p:cNvSpPr>
          <p:nvPr>
            <p:ph type="sldNum" sz="quarter" idx="5"/>
          </p:nvPr>
        </p:nvSpPr>
        <p:spPr/>
        <p:txBody>
          <a:bodyPr/>
          <a:lstStyle/>
          <a:p>
            <a:pPr>
              <a:defRPr/>
            </a:pPr>
            <a:fld id="{4AB34225-336C-4B8A-A515-4119C3B2F6DF}" type="slidenum">
              <a:rPr lang="en-US" altLang="en-US" smtClean="0"/>
              <a:pPr>
                <a:defRPr/>
              </a:pPr>
              <a:t>4</a:t>
            </a:fld>
            <a:endParaRPr lang="en-US" altLang="en-US"/>
          </a:p>
        </p:txBody>
      </p:sp>
    </p:spTree>
    <p:extLst>
      <p:ext uri="{BB962C8B-B14F-4D97-AF65-F5344CB8AC3E}">
        <p14:creationId xmlns:p14="http://schemas.microsoft.com/office/powerpoint/2010/main" val="2328609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B75EB31D-8092-436A-9D4E-4DC03624A58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9B9A3B4F-4106-4149-B71C-2CE492B82EDD}"/>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0" fontAlgn="base" latinLnBrk="0" hangingPunct="0">
              <a:lnSpc>
                <a:spcPct val="100000"/>
              </a:lnSpc>
              <a:spcBef>
                <a:spcPct val="30000"/>
              </a:spcBef>
              <a:spcAft>
                <a:spcPct val="0"/>
              </a:spcAft>
              <a:buClrTx/>
              <a:buSzTx/>
              <a:buFont typeface="Symbol" panose="05050102010706020507" pitchFamily="18" charset="2"/>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5:</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Today’s parable is about fishing, which was something that many of his disciples knew a LOT about!! This is what Jesus said (and these are the words from an actual Bible today!):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‘The kingdom of heaven is like a net that was put into the lake. The net caught many different kinds of fish. When it was full, the fishermen pulled the net to the shore. They sat down and put all the good fish in baskets. Then they threw away the bad fish….’ </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[Matthew 13: 47&amp;48]</a:t>
            </a:r>
            <a:endParaRPr lang="en-GB" sz="1800" i="1" dirty="0">
              <a:effectLst/>
              <a:latin typeface="Cambria" panose="02040503050406030204" pitchFamily="18" charset="0"/>
              <a:ea typeface="MS Mincho" panose="02020609040205080304" pitchFamily="49" charset="-128"/>
              <a:cs typeface="Times New Roman" panose="02020603050405020304" pitchFamily="18" charset="0"/>
            </a:endParaRPr>
          </a:p>
          <a:p>
            <a:pPr>
              <a:buFont typeface="Symbol" panose="05050102010706020507" pitchFamily="18" charset="2"/>
              <a:buNone/>
            </a:pP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p:txBody>
      </p:sp>
      <p:sp>
        <p:nvSpPr>
          <p:cNvPr id="26628" name="Slide Number Placeholder 3">
            <a:extLst>
              <a:ext uri="{FF2B5EF4-FFF2-40B4-BE49-F238E27FC236}">
                <a16:creationId xmlns:a16="http://schemas.microsoft.com/office/drawing/2014/main" id="{8968E66B-0DB8-471A-8D1E-2245C774A799}"/>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307B892-5959-402E-8671-E9B83B43B066}" type="slidenum">
              <a:rPr lang="en-GB" altLang="en-US"/>
              <a:pPr/>
              <a:t>5</a:t>
            </a:fld>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DC9A7-81A5-D5D4-EDD3-605E96C76EE8}"/>
            </a:ext>
          </a:extLst>
        </p:cNvPr>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7DF96FB9-EB2D-F91D-A4F3-93D0393D0DD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7" name="Notes Placeholder 2">
            <a:extLst>
              <a:ext uri="{FF2B5EF4-FFF2-40B4-BE49-F238E27FC236}">
                <a16:creationId xmlns:a16="http://schemas.microsoft.com/office/drawing/2014/main" id="{396758D9-1CEE-0522-B6E7-84320F904BB6}"/>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lvl="0"/>
            <a:r>
              <a:rPr lang="en-GB" sz="1200" b="1" kern="1200" dirty="0">
                <a:solidFill>
                  <a:schemeClr val="tx1"/>
                </a:solidFill>
                <a:effectLst/>
                <a:latin typeface="+mn-lt"/>
                <a:ea typeface="MS PGothic" panose="020B0600070205080204" pitchFamily="34" charset="-128"/>
                <a:cs typeface="MS PGothic" charset="0"/>
              </a:rPr>
              <a:t>Slide 6: …I wonder what you think Jesus was meaning in this parable?...…I wonder how the fishermen might choose what’s good and what’s bad?...…I wonder what you think the fish might represent?...</a:t>
            </a:r>
            <a:r>
              <a:rPr lang="en-GB" sz="1200" i="1" kern="1200" dirty="0">
                <a:solidFill>
                  <a:schemeClr val="tx1"/>
                </a:solidFill>
                <a:effectLst/>
                <a:latin typeface="+mn-lt"/>
                <a:ea typeface="MS PGothic" panose="020B0600070205080204" pitchFamily="34" charset="-128"/>
                <a:cs typeface="MS PGothic" charset="0"/>
              </a:rPr>
              <a:t>[talk together again]</a:t>
            </a:r>
            <a:endParaRPr lang="en-GB" sz="1200" kern="1200" dirty="0">
              <a:solidFill>
                <a:schemeClr val="tx1"/>
              </a:solidFill>
              <a:effectLst/>
              <a:latin typeface="+mn-lt"/>
              <a:ea typeface="MS PGothic" panose="020B0600070205080204" pitchFamily="34" charset="-128"/>
              <a:cs typeface="MS PGothic" charset="0"/>
            </a:endParaRPr>
          </a:p>
          <a:p>
            <a:r>
              <a:rPr lang="en-GB" sz="1200" kern="1200" dirty="0">
                <a:solidFill>
                  <a:schemeClr val="tx1"/>
                </a:solidFill>
                <a:effectLst/>
                <a:latin typeface="+mn-lt"/>
                <a:ea typeface="MS PGothic" panose="020B0600070205080204" pitchFamily="34" charset="-128"/>
                <a:cs typeface="MS PGothic" charset="0"/>
              </a:rPr>
              <a:t>People often accused Jesus of teaching them hard things: the message in this parable for those who wanted to belong to God’s Kingdom was a hard one, about making Kingdom choices – and about the consequences of making bad choices.  </a:t>
            </a:r>
          </a:p>
          <a:p>
            <a:pPr>
              <a:buFont typeface="Symbol" panose="05050102010706020507" pitchFamily="18" charset="2"/>
              <a:buNone/>
            </a:pP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p:txBody>
      </p:sp>
      <p:sp>
        <p:nvSpPr>
          <p:cNvPr id="26628" name="Slide Number Placeholder 3">
            <a:extLst>
              <a:ext uri="{FF2B5EF4-FFF2-40B4-BE49-F238E27FC236}">
                <a16:creationId xmlns:a16="http://schemas.microsoft.com/office/drawing/2014/main" id="{926F81B7-90EF-0C28-1382-7D4717C5C9F8}"/>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307B892-5959-402E-8671-E9B83B43B066}" type="slidenum">
              <a:rPr lang="en-GB" altLang="en-US"/>
              <a:pPr/>
              <a:t>6</a:t>
            </a:fld>
            <a:endParaRPr lang="en-GB" altLang="en-US"/>
          </a:p>
        </p:txBody>
      </p:sp>
    </p:spTree>
    <p:extLst>
      <p:ext uri="{BB962C8B-B14F-4D97-AF65-F5344CB8AC3E}">
        <p14:creationId xmlns:p14="http://schemas.microsoft.com/office/powerpoint/2010/main" val="3151517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S PGothic" panose="020B0600070205080204" pitchFamily="34" charset="-128"/>
                <a:cs typeface="MS PGothic" charset="0"/>
              </a:rPr>
              <a:t>Slide 7: </a:t>
            </a:r>
            <a:r>
              <a:rPr lang="en-GB" sz="1200" kern="1200" dirty="0">
                <a:solidFill>
                  <a:schemeClr val="tx1"/>
                </a:solidFill>
                <a:effectLst/>
                <a:latin typeface="+mn-lt"/>
                <a:ea typeface="MS PGothic" panose="020B0600070205080204" pitchFamily="34" charset="-128"/>
                <a:cs typeface="MS PGothic" charset="0"/>
              </a:rPr>
              <a:t>To help </a:t>
            </a:r>
            <a:r>
              <a:rPr lang="en-GB" sz="1200" i="1" u="sng" kern="1200" dirty="0">
                <a:solidFill>
                  <a:schemeClr val="tx1"/>
                </a:solidFill>
                <a:effectLst/>
                <a:latin typeface="+mn-lt"/>
                <a:ea typeface="MS PGothic" panose="020B0600070205080204" pitchFamily="34" charset="-128"/>
                <a:cs typeface="MS PGothic" charset="0"/>
              </a:rPr>
              <a:t>us</a:t>
            </a:r>
            <a:r>
              <a:rPr lang="en-GB" sz="1200" kern="1200" dirty="0">
                <a:solidFill>
                  <a:schemeClr val="tx1"/>
                </a:solidFill>
                <a:effectLst/>
                <a:latin typeface="+mn-lt"/>
                <a:ea typeface="MS PGothic" panose="020B0600070205080204" pitchFamily="34" charset="-128"/>
                <a:cs typeface="MS PGothic" charset="0"/>
              </a:rPr>
              <a:t> think some more about choices I have a fishing game for us to play – a game called </a:t>
            </a:r>
            <a:r>
              <a:rPr lang="en-GB" sz="1200" b="1" kern="1200" dirty="0">
                <a:solidFill>
                  <a:schemeClr val="tx1"/>
                </a:solidFill>
                <a:effectLst/>
                <a:latin typeface="+mn-lt"/>
                <a:ea typeface="MS PGothic" panose="020B0600070205080204" pitchFamily="34" charset="-128"/>
                <a:cs typeface="MS PGothic" charset="0"/>
              </a:rPr>
              <a:t>Good Fish, Bad Fish. </a:t>
            </a:r>
            <a:r>
              <a:rPr lang="en-GB" sz="1200" kern="1200" dirty="0">
                <a:solidFill>
                  <a:schemeClr val="tx1"/>
                </a:solidFill>
                <a:effectLst/>
                <a:latin typeface="+mn-lt"/>
                <a:ea typeface="MS PGothic" panose="020B0600070205080204" pitchFamily="34" charset="-128"/>
                <a:cs typeface="MS PGothic" charset="0"/>
              </a:rPr>
              <a:t>In my net / bag here I have some fish: help me decide whether they are a good fish with a good choice, or a bad fish, with a bad choice </a:t>
            </a:r>
            <a:r>
              <a:rPr lang="en-GB" sz="1200" i="1" kern="1200" dirty="0">
                <a:solidFill>
                  <a:schemeClr val="tx1"/>
                </a:solidFill>
                <a:effectLst/>
                <a:latin typeface="+mn-lt"/>
                <a:ea typeface="MS PGothic" panose="020B0600070205080204" pitchFamily="34" charset="-128"/>
                <a:cs typeface="MS PGothic" charset="0"/>
              </a:rPr>
              <a:t>[play the game together. You can make your own version using the blank fish on p.8 Also talk together about what to do when we make bad choices: the importance of saying sorry, being forgiven and accepting forgiveness.]</a:t>
            </a:r>
            <a:endParaRPr lang="en-GB" sz="1200" kern="1200" dirty="0">
              <a:solidFill>
                <a:schemeClr val="tx1"/>
              </a:solidFill>
              <a:effectLst/>
              <a:latin typeface="+mn-lt"/>
              <a:ea typeface="MS PGothic" panose="020B0600070205080204" pitchFamily="34" charset="-128"/>
              <a:cs typeface="MS PGothic" charset="0"/>
            </a:endParaRPr>
          </a:p>
          <a:p>
            <a:r>
              <a:rPr lang="en-GB" sz="1200" kern="1200" dirty="0">
                <a:solidFill>
                  <a:schemeClr val="tx1"/>
                </a:solidFill>
                <a:effectLst/>
                <a:latin typeface="+mn-lt"/>
                <a:ea typeface="MS PGothic" panose="020B0600070205080204" pitchFamily="34" charset="-128"/>
                <a:cs typeface="MS PGothic" charset="0"/>
              </a:rPr>
              <a:t>Although it doesn’t sound very hard, we all know that there are times when making good choices isn’t easy. Jesus knew this too, which is why he told so many parables about people with choices!</a:t>
            </a:r>
          </a:p>
          <a:p>
            <a:endParaRPr lang="en-GB" dirty="0"/>
          </a:p>
        </p:txBody>
      </p:sp>
      <p:sp>
        <p:nvSpPr>
          <p:cNvPr id="4" name="Slide Number Placeholder 3"/>
          <p:cNvSpPr>
            <a:spLocks noGrp="1"/>
          </p:cNvSpPr>
          <p:nvPr>
            <p:ph type="sldNum" sz="quarter" idx="5"/>
          </p:nvPr>
        </p:nvSpPr>
        <p:spPr/>
        <p:txBody>
          <a:bodyPr/>
          <a:lstStyle/>
          <a:p>
            <a:pPr>
              <a:defRPr/>
            </a:pPr>
            <a:fld id="{4AB34225-336C-4B8A-A515-4119C3B2F6DF}" type="slidenum">
              <a:rPr lang="en-US" altLang="en-US" smtClean="0"/>
              <a:pPr>
                <a:defRPr/>
              </a:pPr>
              <a:t>7</a:t>
            </a:fld>
            <a:endParaRPr lang="en-US" altLang="en-US"/>
          </a:p>
        </p:txBody>
      </p:sp>
    </p:spTree>
    <p:extLst>
      <p:ext uri="{BB962C8B-B14F-4D97-AF65-F5344CB8AC3E}">
        <p14:creationId xmlns:p14="http://schemas.microsoft.com/office/powerpoint/2010/main" val="824874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S PGothic" panose="020B0600070205080204" pitchFamily="34" charset="-128"/>
                <a:cs typeface="MS PGothic" charset="0"/>
              </a:rPr>
              <a:t>Slide 8: </a:t>
            </a:r>
            <a:r>
              <a:rPr lang="en-GB" sz="1200" kern="1200" dirty="0">
                <a:solidFill>
                  <a:schemeClr val="tx1"/>
                </a:solidFill>
                <a:effectLst/>
                <a:latin typeface="+mn-lt"/>
                <a:ea typeface="MS PGothic" panose="020B0600070205080204" pitchFamily="34" charset="-128"/>
                <a:cs typeface="MS PGothic" charset="0"/>
              </a:rPr>
              <a:t>We’re going to share our second story about choices now to help to unpack what Jesus might have been meaning in his parable of the fish and the net. Watch out for some reminders of other parables as well! </a:t>
            </a:r>
            <a:r>
              <a:rPr lang="en-GB" sz="1200" i="1" kern="1200" dirty="0">
                <a:solidFill>
                  <a:schemeClr val="tx1"/>
                </a:solidFill>
                <a:effectLst/>
                <a:latin typeface="+mn-lt"/>
                <a:ea typeface="MS PGothic" panose="020B0600070205080204" pitchFamily="34" charset="-128"/>
                <a:cs typeface="MS PGothic" charset="0"/>
              </a:rPr>
              <a:t>[use script on p9)</a:t>
            </a:r>
            <a:r>
              <a:rPr lang="en-GB" sz="1200" kern="1200" dirty="0">
                <a:solidFill>
                  <a:schemeClr val="tx1"/>
                </a:solidFill>
                <a:effectLst/>
                <a:latin typeface="+mn-lt"/>
                <a:ea typeface="MS PGothic" panose="020B0600070205080204" pitchFamily="34" charset="-128"/>
                <a:cs typeface="MS PGothic" charset="0"/>
              </a:rPr>
              <a:t> </a:t>
            </a:r>
            <a:endParaRPr lang="en-GB" dirty="0"/>
          </a:p>
        </p:txBody>
      </p:sp>
      <p:sp>
        <p:nvSpPr>
          <p:cNvPr id="4" name="Slide Number Placeholder 3"/>
          <p:cNvSpPr>
            <a:spLocks noGrp="1"/>
          </p:cNvSpPr>
          <p:nvPr>
            <p:ph type="sldNum" sz="quarter" idx="5"/>
          </p:nvPr>
        </p:nvSpPr>
        <p:spPr/>
        <p:txBody>
          <a:bodyPr/>
          <a:lstStyle/>
          <a:p>
            <a:pPr>
              <a:defRPr/>
            </a:pPr>
            <a:fld id="{4AB34225-336C-4B8A-A515-4119C3B2F6DF}" type="slidenum">
              <a:rPr lang="en-US" altLang="en-US" smtClean="0"/>
              <a:pPr>
                <a:defRPr/>
              </a:pPr>
              <a:t>8</a:t>
            </a:fld>
            <a:endParaRPr lang="en-US" altLang="en-US"/>
          </a:p>
        </p:txBody>
      </p:sp>
    </p:spTree>
    <p:extLst>
      <p:ext uri="{BB962C8B-B14F-4D97-AF65-F5344CB8AC3E}">
        <p14:creationId xmlns:p14="http://schemas.microsoft.com/office/powerpoint/2010/main" val="1893114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9: Responding (and words for worship)</a:t>
            </a:r>
            <a:endParaRPr lang="en-GB" sz="1800" dirty="0">
              <a:effectLst/>
              <a:latin typeface="Avenir Next LT Pro" panose="020B0504020202020204" pitchFamily="34" charset="0"/>
              <a:ea typeface="MS Mincho" panose="02020609040205080304" pitchFamily="49" charset="-128"/>
              <a:cs typeface="Times New Roman" panose="02020603050405020304" pitchFamily="18" charset="0"/>
            </a:endParaRPr>
          </a:p>
          <a:p>
            <a:pPr marL="0" marR="0" lvl="0" indent="0" algn="ctr" defTabSz="457200" rtl="0" eaLnBrk="0" fontAlgn="base" latinLnBrk="0" hangingPunct="0">
              <a:lnSpc>
                <a:spcPct val="100000"/>
              </a:lnSpc>
              <a:spcBef>
                <a:spcPct val="30000"/>
              </a:spcBef>
              <a:spcAft>
                <a:spcPct val="0"/>
              </a:spcAft>
              <a:buClrTx/>
              <a:buSzTx/>
              <a:buFontTx/>
              <a:buNone/>
              <a:tabLst/>
              <a:defRPr/>
            </a:pP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Let’s be still and quiet together now….</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buNone/>
            </a:pPr>
            <a:r>
              <a:rPr lang="en-GB" altLang="en-US" sz="1800" b="1" dirty="0">
                <a:latin typeface="Century Gothic" panose="020B0502020202020204" pitchFamily="34" charset="0"/>
                <a:ea typeface="MS Mincho" panose="02020609040205080304" pitchFamily="49" charset="-128"/>
                <a:cs typeface="Times New Roman" panose="02020603050405020304" pitchFamily="18" charset="0"/>
              </a:rPr>
              <a:t>...I wonder what choices </a:t>
            </a:r>
            <a:r>
              <a:rPr lang="en-GB" altLang="en-US" sz="1800" b="1">
                <a:latin typeface="Century Gothic" panose="020B0502020202020204" pitchFamily="34" charset="0"/>
                <a:ea typeface="MS Mincho" panose="02020609040205080304" pitchFamily="49" charset="-128"/>
                <a:cs typeface="Times New Roman" panose="02020603050405020304" pitchFamily="18" charset="0"/>
              </a:rPr>
              <a:t>we might </a:t>
            </a:r>
            <a:r>
              <a:rPr lang="en-GB" altLang="en-US" sz="1800" b="1" dirty="0">
                <a:latin typeface="Century Gothic" panose="020B0502020202020204" pitchFamily="34" charset="0"/>
                <a:ea typeface="MS Mincho" panose="02020609040205080304" pitchFamily="49" charset="-128"/>
                <a:cs typeface="Times New Roman" panose="02020603050405020304" pitchFamily="18" charset="0"/>
              </a:rPr>
              <a:t>face today?...</a:t>
            </a:r>
          </a:p>
          <a:p>
            <a:pPr algn="ctr">
              <a:buNone/>
            </a:pPr>
            <a:r>
              <a:rPr lang="en-GB" altLang="en-US" sz="1800" b="1" dirty="0">
                <a:latin typeface="Century Gothic" panose="020B0502020202020204" pitchFamily="34" charset="0"/>
                <a:ea typeface="MS Mincho" panose="02020609040205080304" pitchFamily="49" charset="-128"/>
                <a:cs typeface="Times New Roman" panose="02020603050405020304" pitchFamily="18" charset="0"/>
              </a:rPr>
              <a:t>…I wonder what might help us to make good choices…or how we might put things right if we make a bad choice?... </a:t>
            </a:r>
          </a:p>
          <a:p>
            <a:pPr algn="ctr">
              <a:buNone/>
            </a:pPr>
            <a:r>
              <a:rPr lang="en-GB" altLang="en-US" sz="1800" b="1" dirty="0">
                <a:latin typeface="Century Gothic" panose="020B0502020202020204" pitchFamily="34" charset="0"/>
                <a:ea typeface="MS Mincho" panose="02020609040205080304" pitchFamily="49" charset="-128"/>
                <a:cs typeface="Times New Roman" panose="02020603050405020304" pitchFamily="18" charset="0"/>
              </a:rPr>
              <a:t>…I wonder what impact our choices have on other people?...</a:t>
            </a: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…..you might want to spend some time in quietness now, thinking or praying…..</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[leave a time of quiet]</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a:defRPr/>
            </a:pPr>
            <a:fld id="{4AB34225-336C-4B8A-A515-4119C3B2F6DF}" type="slidenum">
              <a:rPr lang="en-US" altLang="en-US" smtClean="0"/>
              <a:pPr>
                <a:defRPr/>
              </a:pPr>
              <a:t>9</a:t>
            </a:fld>
            <a:endParaRPr lang="en-US" altLang="en-US"/>
          </a:p>
        </p:txBody>
      </p:sp>
    </p:spTree>
    <p:extLst>
      <p:ext uri="{BB962C8B-B14F-4D97-AF65-F5344CB8AC3E}">
        <p14:creationId xmlns:p14="http://schemas.microsoft.com/office/powerpoint/2010/main" val="2582139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Calibri" panose="020F0502020204030204" pitchFamily="34" charset="0"/>
                <a:cs typeface="Times New Roman" panose="02020603050405020304" pitchFamily="18" charset="0"/>
              </a:rPr>
              <a:t>Slide 10: Prayer</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I’m going to pray now, using some words written by King David the Psalmist. We used some of these words in an earlier week, but I’ve added an extra line that fits with today’s theme. There are some actions that you can join in with as well as the words if you would like to, </a:t>
            </a:r>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[teach them here] </a:t>
            </a: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but if you’d prefer not to pray, then just continue to be quiet with your own thoughts.</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br>
              <a:rPr lang="en-GB" dirty="0">
                <a:effectLst/>
              </a:rPr>
            </a:b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May the words of our mouths </a:t>
            </a:r>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[touch lips]</a:t>
            </a: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The thoughts of our hearts </a:t>
            </a:r>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[touch heart]</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And the choices we make [hands at shoulders, open palms – like the ‘What?!’ emoji] </a:t>
            </a:r>
            <a:r>
              <a:rPr lang="en-GB" sz="1800" dirty="0">
                <a:solidFill>
                  <a:srgbClr val="A6A6A6"/>
                </a:solidFill>
                <a:effectLst/>
                <a:latin typeface="Segoe UI Emoji" panose="020B0502040204020203" pitchFamily="34" charset="0"/>
                <a:ea typeface="Calibri" panose="020F0502020204030204" pitchFamily="34" charset="0"/>
                <a:cs typeface="Segoe UI Emoji" panose="020B0502040204020203" pitchFamily="34" charset="0"/>
              </a:rPr>
              <a:t>🤷</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Be pleasing </a:t>
            </a:r>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[thumbs up] </a:t>
            </a: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to you, O God. </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4AB34225-336C-4B8A-A515-4119C3B2F6DF}" type="slidenum">
              <a:rPr lang="en-US" altLang="en-US" smtClean="0"/>
              <a:pPr>
                <a:defRPr/>
              </a:pPr>
              <a:t>10</a:t>
            </a:fld>
            <a:endParaRPr lang="en-US" altLang="en-US"/>
          </a:p>
        </p:txBody>
      </p:sp>
    </p:spTree>
    <p:extLst>
      <p:ext uri="{BB962C8B-B14F-4D97-AF65-F5344CB8AC3E}">
        <p14:creationId xmlns:p14="http://schemas.microsoft.com/office/powerpoint/2010/main" val="1206339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6F7C24D1-881E-6F3C-29F2-7488E2E3B09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A6A9FBD7-52F5-89AD-5CAD-E8E947F478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ea typeface="Calibri" panose="020F0502020204030204" pitchFamily="34" charset="0"/>
              <a:cs typeface="Times New Roman" panose="02020603050405020304" pitchFamily="18" charset="0"/>
            </a:endParaRPr>
          </a:p>
        </p:txBody>
      </p:sp>
      <p:sp>
        <p:nvSpPr>
          <p:cNvPr id="26628" name="Slide Number Placeholder 3">
            <a:extLst>
              <a:ext uri="{FF2B5EF4-FFF2-40B4-BE49-F238E27FC236}">
                <a16:creationId xmlns:a16="http://schemas.microsoft.com/office/drawing/2014/main" id="{1D8B4CDF-3F30-C7DD-56ED-EFFCB54294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CD0C386-E2A9-42D2-A06A-1F41FB917231}"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3FDE8614-E3B7-6E2D-36FD-F85C8A0FAA7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53B30FAB-11EF-C325-ABC5-6D48DFCD21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29700" name="Slide Number Placeholder 3">
            <a:extLst>
              <a:ext uri="{FF2B5EF4-FFF2-40B4-BE49-F238E27FC236}">
                <a16:creationId xmlns:a16="http://schemas.microsoft.com/office/drawing/2014/main" id="{C73901DE-BB19-D5D7-8121-8F8659EEF00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53B5A-9731-40EE-A9D5-73C75D32242C}" type="slidenum">
              <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Breakfast on the beach</a:t>
            </a:r>
          </a:p>
          <a:p>
            <a:r>
              <a:rPr lang="en-GB" b="0" dirty="0"/>
              <a:t>By Peter Koenig, sited in the Church of St Edward, Kettering</a:t>
            </a:r>
          </a:p>
          <a:p>
            <a:endParaRPr lang="en-GB" b="0" dirty="0"/>
          </a:p>
          <a:p>
            <a:r>
              <a:rPr lang="en-GB" b="0" dirty="0"/>
              <a:t>This art comes from the story of Breakfast on the beach, but shows fishermen (the disciples) hauling in a net of fish.</a:t>
            </a:r>
          </a:p>
          <a:p>
            <a:endParaRPr lang="en-GB" b="0" dirty="0"/>
          </a:p>
          <a:p>
            <a:r>
              <a:rPr lang="en-GB" b="0" dirty="0"/>
              <a:t>Source for </a:t>
            </a:r>
            <a:r>
              <a:rPr lang="en-GB" b="0"/>
              <a:t>this image: https://diglib.library.vanderbilt.edu/act-imagelink.pl?RC=58541</a:t>
            </a:r>
            <a:endParaRPr lang="en-GB" b="0" dirty="0"/>
          </a:p>
        </p:txBody>
      </p:sp>
      <p:sp>
        <p:nvSpPr>
          <p:cNvPr id="4" name="Slide Number Placeholder 3"/>
          <p:cNvSpPr>
            <a:spLocks noGrp="1"/>
          </p:cNvSpPr>
          <p:nvPr>
            <p:ph type="sldNum" sz="quarter" idx="5"/>
          </p:nvPr>
        </p:nvSpPr>
        <p:spPr/>
        <p:txBody>
          <a:bodyPr/>
          <a:lstStyle/>
          <a:p>
            <a:pPr>
              <a:defRPr/>
            </a:pPr>
            <a:fld id="{4AB34225-336C-4B8A-A515-4119C3B2F6DF}" type="slidenum">
              <a:rPr lang="en-US" altLang="en-US" smtClean="0"/>
              <a:pPr>
                <a:defRPr/>
              </a:pPr>
              <a:t>14</a:t>
            </a:fld>
            <a:endParaRPr lang="en-US" altLang="en-US"/>
          </a:p>
        </p:txBody>
      </p:sp>
    </p:spTree>
    <p:extLst>
      <p:ext uri="{BB962C8B-B14F-4D97-AF65-F5344CB8AC3E}">
        <p14:creationId xmlns:p14="http://schemas.microsoft.com/office/powerpoint/2010/main" val="437922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786D2E3-7B79-4A1E-8516-A4136301D691}"/>
              </a:ext>
            </a:extLst>
          </p:cNvPr>
          <p:cNvSpPr>
            <a:spLocks noGrp="1"/>
          </p:cNvSpPr>
          <p:nvPr>
            <p:ph type="dt" sz="half" idx="10"/>
          </p:nvPr>
        </p:nvSpPr>
        <p:spPr/>
        <p:txBody>
          <a:bodyPr/>
          <a:lstStyle>
            <a:lvl1pPr algn="ctr" eaLnBrk="0" hangingPunct="0">
              <a:defRPr/>
            </a:lvl1pPr>
          </a:lstStyle>
          <a:p>
            <a:pPr>
              <a:defRPr/>
            </a:pPr>
            <a:fld id="{AB15DC86-F227-4824-8B50-1AB6FEBB2E07}"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2AE01201-6769-4EE1-AEFB-B15FB5A22CF4}"/>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98E22B7F-FE3A-4CC9-A418-978DA968DA62}"/>
              </a:ext>
            </a:extLst>
          </p:cNvPr>
          <p:cNvSpPr>
            <a:spLocks noGrp="1"/>
          </p:cNvSpPr>
          <p:nvPr>
            <p:ph type="sldNum" sz="quarter" idx="12"/>
          </p:nvPr>
        </p:nvSpPr>
        <p:spPr/>
        <p:txBody>
          <a:bodyPr/>
          <a:lstStyle>
            <a:lvl1pPr eaLnBrk="0" hangingPunct="0">
              <a:defRPr smtClean="0"/>
            </a:lvl1pPr>
          </a:lstStyle>
          <a:p>
            <a:pPr>
              <a:defRPr/>
            </a:pPr>
            <a:fld id="{02F21B0B-5DCA-4216-8E2C-802005D11A02}" type="slidenum">
              <a:rPr lang="en-GB" altLang="en-US"/>
              <a:pPr>
                <a:defRPr/>
              </a:pPr>
              <a:t>‹#›</a:t>
            </a:fld>
            <a:endParaRPr lang="en-GB" altLang="en-US"/>
          </a:p>
        </p:txBody>
      </p:sp>
    </p:spTree>
    <p:extLst>
      <p:ext uri="{BB962C8B-B14F-4D97-AF65-F5344CB8AC3E}">
        <p14:creationId xmlns:p14="http://schemas.microsoft.com/office/powerpoint/2010/main" val="3459163913"/>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3231C2-F86B-4EC7-8CC3-9B79640D6D5F}"/>
              </a:ext>
            </a:extLst>
          </p:cNvPr>
          <p:cNvSpPr>
            <a:spLocks noGrp="1"/>
          </p:cNvSpPr>
          <p:nvPr>
            <p:ph type="dt" sz="half" idx="10"/>
          </p:nvPr>
        </p:nvSpPr>
        <p:spPr/>
        <p:txBody>
          <a:bodyPr/>
          <a:lstStyle>
            <a:lvl1pPr algn="ctr" eaLnBrk="0" hangingPunct="0">
              <a:defRPr/>
            </a:lvl1pPr>
          </a:lstStyle>
          <a:p>
            <a:pPr>
              <a:defRPr/>
            </a:pPr>
            <a:fld id="{62B684AB-0D26-41CE-97CE-487B7E669EBD}"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D0A9EE2B-D4DD-4D8A-98DB-D4951AEA6189}"/>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65B05989-B94B-46CE-8304-E2CEB166FD95}"/>
              </a:ext>
            </a:extLst>
          </p:cNvPr>
          <p:cNvSpPr>
            <a:spLocks noGrp="1"/>
          </p:cNvSpPr>
          <p:nvPr>
            <p:ph type="sldNum" sz="quarter" idx="12"/>
          </p:nvPr>
        </p:nvSpPr>
        <p:spPr/>
        <p:txBody>
          <a:bodyPr/>
          <a:lstStyle>
            <a:lvl1pPr eaLnBrk="0" hangingPunct="0">
              <a:defRPr smtClean="0"/>
            </a:lvl1pPr>
          </a:lstStyle>
          <a:p>
            <a:pPr>
              <a:defRPr/>
            </a:pPr>
            <a:fld id="{5FECB0FE-C028-4FA4-A310-A21D46B74881}" type="slidenum">
              <a:rPr lang="en-GB" altLang="en-US"/>
              <a:pPr>
                <a:defRPr/>
              </a:pPr>
              <a:t>‹#›</a:t>
            </a:fld>
            <a:endParaRPr lang="en-GB" altLang="en-US"/>
          </a:p>
        </p:txBody>
      </p:sp>
    </p:spTree>
    <p:extLst>
      <p:ext uri="{BB962C8B-B14F-4D97-AF65-F5344CB8AC3E}">
        <p14:creationId xmlns:p14="http://schemas.microsoft.com/office/powerpoint/2010/main" val="121247534"/>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F94C5E-35AF-4792-886E-CA7B5EF0FF61}"/>
              </a:ext>
            </a:extLst>
          </p:cNvPr>
          <p:cNvSpPr>
            <a:spLocks noGrp="1"/>
          </p:cNvSpPr>
          <p:nvPr>
            <p:ph type="dt" sz="half" idx="10"/>
          </p:nvPr>
        </p:nvSpPr>
        <p:spPr/>
        <p:txBody>
          <a:bodyPr/>
          <a:lstStyle>
            <a:lvl1pPr algn="ctr" eaLnBrk="0" hangingPunct="0">
              <a:defRPr/>
            </a:lvl1pPr>
          </a:lstStyle>
          <a:p>
            <a:pPr>
              <a:defRPr/>
            </a:pPr>
            <a:fld id="{D858CD31-3FEA-4B71-B3C5-38B204DD8116}"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1B0B2816-ABDA-4C42-A6C8-2AC33D620249}"/>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24BE93CD-CA60-487C-8469-CED07D3D69AC}"/>
              </a:ext>
            </a:extLst>
          </p:cNvPr>
          <p:cNvSpPr>
            <a:spLocks noGrp="1"/>
          </p:cNvSpPr>
          <p:nvPr>
            <p:ph type="sldNum" sz="quarter" idx="12"/>
          </p:nvPr>
        </p:nvSpPr>
        <p:spPr/>
        <p:txBody>
          <a:bodyPr/>
          <a:lstStyle>
            <a:lvl1pPr eaLnBrk="0" hangingPunct="0">
              <a:defRPr smtClean="0"/>
            </a:lvl1pPr>
          </a:lstStyle>
          <a:p>
            <a:pPr>
              <a:defRPr/>
            </a:pPr>
            <a:fld id="{4DE1E5B7-3677-45B4-82FE-C39485E41D09}" type="slidenum">
              <a:rPr lang="en-GB" altLang="en-US"/>
              <a:pPr>
                <a:defRPr/>
              </a:pPr>
              <a:t>‹#›</a:t>
            </a:fld>
            <a:endParaRPr lang="en-GB" altLang="en-US"/>
          </a:p>
        </p:txBody>
      </p:sp>
    </p:spTree>
    <p:extLst>
      <p:ext uri="{BB962C8B-B14F-4D97-AF65-F5344CB8AC3E}">
        <p14:creationId xmlns:p14="http://schemas.microsoft.com/office/powerpoint/2010/main" val="1296465557"/>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79EB761-B28E-4D1A-9CC8-F6C0698EB2CD}"/>
              </a:ext>
            </a:extLst>
          </p:cNvPr>
          <p:cNvSpPr>
            <a:spLocks noGrp="1"/>
          </p:cNvSpPr>
          <p:nvPr>
            <p:ph type="dt" sz="half" idx="10"/>
          </p:nvPr>
        </p:nvSpPr>
        <p:spPr/>
        <p:txBody>
          <a:bodyPr/>
          <a:lstStyle>
            <a:lvl1pPr algn="ctr" eaLnBrk="0" hangingPunct="0">
              <a:defRPr/>
            </a:lvl1pPr>
          </a:lstStyle>
          <a:p>
            <a:pPr>
              <a:defRPr/>
            </a:pPr>
            <a:fld id="{5F934910-5638-4DE0-BF8F-09948A6A62AA}" type="datetimeFigureOut">
              <a:rPr lang="en-US" altLang="en-US"/>
              <a:pPr>
                <a:defRPr/>
              </a:pPr>
              <a:t>4/13/2026</a:t>
            </a:fld>
            <a:endParaRPr lang="en-GB" altLang="en-US"/>
          </a:p>
        </p:txBody>
      </p:sp>
      <p:sp>
        <p:nvSpPr>
          <p:cNvPr id="6" name="Footer Placeholder 4">
            <a:extLst>
              <a:ext uri="{FF2B5EF4-FFF2-40B4-BE49-F238E27FC236}">
                <a16:creationId xmlns:a16="http://schemas.microsoft.com/office/drawing/2014/main" id="{84338162-062D-4714-AFBE-D78F8DEA065A}"/>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34D193B6-1B88-4925-BCEE-FBAF1BCD8B02}"/>
              </a:ext>
            </a:extLst>
          </p:cNvPr>
          <p:cNvSpPr>
            <a:spLocks noGrp="1"/>
          </p:cNvSpPr>
          <p:nvPr>
            <p:ph type="sldNum" sz="quarter" idx="12"/>
          </p:nvPr>
        </p:nvSpPr>
        <p:spPr/>
        <p:txBody>
          <a:bodyPr/>
          <a:lstStyle>
            <a:lvl1pPr eaLnBrk="0" hangingPunct="0">
              <a:defRPr smtClean="0"/>
            </a:lvl1pPr>
          </a:lstStyle>
          <a:p>
            <a:pPr>
              <a:defRPr/>
            </a:pPr>
            <a:fld id="{A27DA9C1-F97B-4362-93D1-8347790AAA8B}" type="slidenum">
              <a:rPr lang="en-GB" altLang="en-US"/>
              <a:pPr>
                <a:defRPr/>
              </a:pPr>
              <a:t>‹#›</a:t>
            </a:fld>
            <a:endParaRPr lang="en-GB" altLang="en-US"/>
          </a:p>
        </p:txBody>
      </p:sp>
    </p:spTree>
    <p:extLst>
      <p:ext uri="{BB962C8B-B14F-4D97-AF65-F5344CB8AC3E}">
        <p14:creationId xmlns:p14="http://schemas.microsoft.com/office/powerpoint/2010/main" val="1184585776"/>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EF74E417-2767-48EE-BDC4-F6909555642A}"/>
              </a:ext>
            </a:extLst>
          </p:cNvPr>
          <p:cNvSpPr>
            <a:spLocks noGrp="1"/>
          </p:cNvSpPr>
          <p:nvPr>
            <p:ph type="dt" sz="half" idx="10"/>
          </p:nvPr>
        </p:nvSpPr>
        <p:spPr/>
        <p:txBody>
          <a:bodyPr/>
          <a:lstStyle>
            <a:lvl1pPr algn="ctr" eaLnBrk="0" hangingPunct="0">
              <a:defRPr/>
            </a:lvl1pPr>
          </a:lstStyle>
          <a:p>
            <a:pPr>
              <a:defRPr/>
            </a:pPr>
            <a:fld id="{0015DB95-D991-45F0-984B-FC5AE48FC4F6}" type="datetimeFigureOut">
              <a:rPr lang="en-US" altLang="en-US"/>
              <a:pPr>
                <a:defRPr/>
              </a:pPr>
              <a:t>4/13/2026</a:t>
            </a:fld>
            <a:endParaRPr lang="en-GB" altLang="en-US"/>
          </a:p>
        </p:txBody>
      </p:sp>
      <p:sp>
        <p:nvSpPr>
          <p:cNvPr id="8" name="Footer Placeholder 4">
            <a:extLst>
              <a:ext uri="{FF2B5EF4-FFF2-40B4-BE49-F238E27FC236}">
                <a16:creationId xmlns:a16="http://schemas.microsoft.com/office/drawing/2014/main" id="{BCFD7FAC-3276-49B9-B182-AF7B69E2D170}"/>
              </a:ext>
            </a:extLst>
          </p:cNvPr>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a:extLst>
              <a:ext uri="{FF2B5EF4-FFF2-40B4-BE49-F238E27FC236}">
                <a16:creationId xmlns:a16="http://schemas.microsoft.com/office/drawing/2014/main" id="{0EED1A9E-DFF2-4300-A49C-8167AE0A249C}"/>
              </a:ext>
            </a:extLst>
          </p:cNvPr>
          <p:cNvSpPr>
            <a:spLocks noGrp="1"/>
          </p:cNvSpPr>
          <p:nvPr>
            <p:ph type="sldNum" sz="quarter" idx="12"/>
          </p:nvPr>
        </p:nvSpPr>
        <p:spPr/>
        <p:txBody>
          <a:bodyPr/>
          <a:lstStyle>
            <a:lvl1pPr eaLnBrk="0" hangingPunct="0">
              <a:defRPr smtClean="0"/>
            </a:lvl1pPr>
          </a:lstStyle>
          <a:p>
            <a:pPr>
              <a:defRPr/>
            </a:pPr>
            <a:fld id="{562853B3-5A62-4A00-9125-EE20677CCFBB}" type="slidenum">
              <a:rPr lang="en-GB" altLang="en-US"/>
              <a:pPr>
                <a:defRPr/>
              </a:pPr>
              <a:t>‹#›</a:t>
            </a:fld>
            <a:endParaRPr lang="en-GB" altLang="en-US"/>
          </a:p>
        </p:txBody>
      </p:sp>
    </p:spTree>
    <p:extLst>
      <p:ext uri="{BB962C8B-B14F-4D97-AF65-F5344CB8AC3E}">
        <p14:creationId xmlns:p14="http://schemas.microsoft.com/office/powerpoint/2010/main" val="769537693"/>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B58F6887-EA89-4833-BB90-795B76E31EC9}"/>
              </a:ext>
            </a:extLst>
          </p:cNvPr>
          <p:cNvSpPr>
            <a:spLocks noGrp="1"/>
          </p:cNvSpPr>
          <p:nvPr>
            <p:ph type="dt" sz="half" idx="10"/>
          </p:nvPr>
        </p:nvSpPr>
        <p:spPr/>
        <p:txBody>
          <a:bodyPr/>
          <a:lstStyle>
            <a:lvl1pPr algn="ctr" eaLnBrk="0" hangingPunct="0">
              <a:defRPr/>
            </a:lvl1pPr>
          </a:lstStyle>
          <a:p>
            <a:pPr>
              <a:defRPr/>
            </a:pPr>
            <a:fld id="{221A7084-38EF-4CB1-B608-B9FCB1EED06C}" type="datetimeFigureOut">
              <a:rPr lang="en-US" altLang="en-US"/>
              <a:pPr>
                <a:defRPr/>
              </a:pPr>
              <a:t>4/13/2026</a:t>
            </a:fld>
            <a:endParaRPr lang="en-GB" altLang="en-US"/>
          </a:p>
        </p:txBody>
      </p:sp>
      <p:sp>
        <p:nvSpPr>
          <p:cNvPr id="4" name="Footer Placeholder 4">
            <a:extLst>
              <a:ext uri="{FF2B5EF4-FFF2-40B4-BE49-F238E27FC236}">
                <a16:creationId xmlns:a16="http://schemas.microsoft.com/office/drawing/2014/main" id="{E588FDDD-2DB1-495E-875E-133F969434E1}"/>
              </a:ext>
            </a:extLst>
          </p:cNvPr>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a:extLst>
              <a:ext uri="{FF2B5EF4-FFF2-40B4-BE49-F238E27FC236}">
                <a16:creationId xmlns:a16="http://schemas.microsoft.com/office/drawing/2014/main" id="{B4439F5C-E7C3-44AE-8E8D-0F1F72308ADD}"/>
              </a:ext>
            </a:extLst>
          </p:cNvPr>
          <p:cNvSpPr>
            <a:spLocks noGrp="1"/>
          </p:cNvSpPr>
          <p:nvPr>
            <p:ph type="sldNum" sz="quarter" idx="12"/>
          </p:nvPr>
        </p:nvSpPr>
        <p:spPr/>
        <p:txBody>
          <a:bodyPr/>
          <a:lstStyle>
            <a:lvl1pPr eaLnBrk="0" hangingPunct="0">
              <a:defRPr smtClean="0"/>
            </a:lvl1pPr>
          </a:lstStyle>
          <a:p>
            <a:pPr>
              <a:defRPr/>
            </a:pPr>
            <a:fld id="{181CF1F2-4277-4AA3-93BF-5A89F0F1194F}" type="slidenum">
              <a:rPr lang="en-GB" altLang="en-US"/>
              <a:pPr>
                <a:defRPr/>
              </a:pPr>
              <a:t>‹#›</a:t>
            </a:fld>
            <a:endParaRPr lang="en-GB" altLang="en-US"/>
          </a:p>
        </p:txBody>
      </p:sp>
    </p:spTree>
    <p:extLst>
      <p:ext uri="{BB962C8B-B14F-4D97-AF65-F5344CB8AC3E}">
        <p14:creationId xmlns:p14="http://schemas.microsoft.com/office/powerpoint/2010/main" val="3236691228"/>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D4D6F19-B011-49DF-86D0-80FD0BBF3BE3}"/>
              </a:ext>
            </a:extLst>
          </p:cNvPr>
          <p:cNvSpPr>
            <a:spLocks noGrp="1"/>
          </p:cNvSpPr>
          <p:nvPr>
            <p:ph type="dt" sz="half" idx="10"/>
          </p:nvPr>
        </p:nvSpPr>
        <p:spPr/>
        <p:txBody>
          <a:bodyPr/>
          <a:lstStyle>
            <a:lvl1pPr algn="ctr" eaLnBrk="0" hangingPunct="0">
              <a:defRPr/>
            </a:lvl1pPr>
          </a:lstStyle>
          <a:p>
            <a:pPr>
              <a:defRPr/>
            </a:pPr>
            <a:fld id="{C83FD1EB-46A8-415C-AD64-BC7E2A6AA6C3}" type="datetimeFigureOut">
              <a:rPr lang="en-US" altLang="en-US"/>
              <a:pPr>
                <a:defRPr/>
              </a:pPr>
              <a:t>4/13/2026</a:t>
            </a:fld>
            <a:endParaRPr lang="en-GB" altLang="en-US"/>
          </a:p>
        </p:txBody>
      </p:sp>
      <p:sp>
        <p:nvSpPr>
          <p:cNvPr id="3" name="Footer Placeholder 4">
            <a:extLst>
              <a:ext uri="{FF2B5EF4-FFF2-40B4-BE49-F238E27FC236}">
                <a16:creationId xmlns:a16="http://schemas.microsoft.com/office/drawing/2014/main" id="{B824A055-59C0-4734-A805-ECA4728A1EE8}"/>
              </a:ext>
            </a:extLst>
          </p:cNvPr>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a:extLst>
              <a:ext uri="{FF2B5EF4-FFF2-40B4-BE49-F238E27FC236}">
                <a16:creationId xmlns:a16="http://schemas.microsoft.com/office/drawing/2014/main" id="{6C04D484-1C2F-4480-A0D9-7215028F638F}"/>
              </a:ext>
            </a:extLst>
          </p:cNvPr>
          <p:cNvSpPr>
            <a:spLocks noGrp="1"/>
          </p:cNvSpPr>
          <p:nvPr>
            <p:ph type="sldNum" sz="quarter" idx="12"/>
          </p:nvPr>
        </p:nvSpPr>
        <p:spPr/>
        <p:txBody>
          <a:bodyPr/>
          <a:lstStyle>
            <a:lvl1pPr eaLnBrk="0" hangingPunct="0">
              <a:defRPr smtClean="0"/>
            </a:lvl1pPr>
          </a:lstStyle>
          <a:p>
            <a:pPr>
              <a:defRPr/>
            </a:pPr>
            <a:fld id="{150CC4EF-0A1B-4E29-B66C-DACF10B9497D}" type="slidenum">
              <a:rPr lang="en-GB" altLang="en-US"/>
              <a:pPr>
                <a:defRPr/>
              </a:pPr>
              <a:t>‹#›</a:t>
            </a:fld>
            <a:endParaRPr lang="en-GB" altLang="en-US"/>
          </a:p>
        </p:txBody>
      </p:sp>
    </p:spTree>
    <p:extLst>
      <p:ext uri="{BB962C8B-B14F-4D97-AF65-F5344CB8AC3E}">
        <p14:creationId xmlns:p14="http://schemas.microsoft.com/office/powerpoint/2010/main" val="256720303"/>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191AA3D-F7CE-485E-BD8F-C0F447F23176}"/>
              </a:ext>
            </a:extLst>
          </p:cNvPr>
          <p:cNvSpPr>
            <a:spLocks noGrp="1"/>
          </p:cNvSpPr>
          <p:nvPr>
            <p:ph type="dt" sz="half" idx="10"/>
          </p:nvPr>
        </p:nvSpPr>
        <p:spPr/>
        <p:txBody>
          <a:bodyPr/>
          <a:lstStyle>
            <a:lvl1pPr algn="ctr" eaLnBrk="0" hangingPunct="0">
              <a:defRPr/>
            </a:lvl1pPr>
          </a:lstStyle>
          <a:p>
            <a:pPr>
              <a:defRPr/>
            </a:pPr>
            <a:fld id="{4D98A6E5-B1DA-4A1D-B855-91C1F21C5D9B}" type="datetimeFigureOut">
              <a:rPr lang="en-US" altLang="en-US"/>
              <a:pPr>
                <a:defRPr/>
              </a:pPr>
              <a:t>4/13/2026</a:t>
            </a:fld>
            <a:endParaRPr lang="en-GB" altLang="en-US"/>
          </a:p>
        </p:txBody>
      </p:sp>
      <p:sp>
        <p:nvSpPr>
          <p:cNvPr id="6" name="Footer Placeholder 4">
            <a:extLst>
              <a:ext uri="{FF2B5EF4-FFF2-40B4-BE49-F238E27FC236}">
                <a16:creationId xmlns:a16="http://schemas.microsoft.com/office/drawing/2014/main" id="{91724FD5-8052-4060-B37B-14B1E0EAE848}"/>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DA53C05B-C3CF-4AF8-9398-32AD819BD1B1}"/>
              </a:ext>
            </a:extLst>
          </p:cNvPr>
          <p:cNvSpPr>
            <a:spLocks noGrp="1"/>
          </p:cNvSpPr>
          <p:nvPr>
            <p:ph type="sldNum" sz="quarter" idx="12"/>
          </p:nvPr>
        </p:nvSpPr>
        <p:spPr/>
        <p:txBody>
          <a:bodyPr/>
          <a:lstStyle>
            <a:lvl1pPr eaLnBrk="0" hangingPunct="0">
              <a:defRPr smtClean="0"/>
            </a:lvl1pPr>
          </a:lstStyle>
          <a:p>
            <a:pPr>
              <a:defRPr/>
            </a:pPr>
            <a:fld id="{F991304A-5FF9-4758-9D36-24CFAC366515}" type="slidenum">
              <a:rPr lang="en-GB" altLang="en-US"/>
              <a:pPr>
                <a:defRPr/>
              </a:pPr>
              <a:t>‹#›</a:t>
            </a:fld>
            <a:endParaRPr lang="en-GB" altLang="en-US"/>
          </a:p>
        </p:txBody>
      </p:sp>
    </p:spTree>
    <p:extLst>
      <p:ext uri="{BB962C8B-B14F-4D97-AF65-F5344CB8AC3E}">
        <p14:creationId xmlns:p14="http://schemas.microsoft.com/office/powerpoint/2010/main" val="986863084"/>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41F5207-D513-45B7-9D2A-3C4067A57F7F}"/>
              </a:ext>
            </a:extLst>
          </p:cNvPr>
          <p:cNvSpPr>
            <a:spLocks noGrp="1"/>
          </p:cNvSpPr>
          <p:nvPr>
            <p:ph type="dt" sz="half" idx="10"/>
          </p:nvPr>
        </p:nvSpPr>
        <p:spPr/>
        <p:txBody>
          <a:bodyPr/>
          <a:lstStyle>
            <a:lvl1pPr algn="ctr" eaLnBrk="0" hangingPunct="0">
              <a:defRPr/>
            </a:lvl1pPr>
          </a:lstStyle>
          <a:p>
            <a:pPr>
              <a:defRPr/>
            </a:pPr>
            <a:fld id="{A834E0C6-9A5B-488B-95AF-A8C32D8D12A2}" type="datetimeFigureOut">
              <a:rPr lang="en-US" altLang="en-US"/>
              <a:pPr>
                <a:defRPr/>
              </a:pPr>
              <a:t>4/13/2026</a:t>
            </a:fld>
            <a:endParaRPr lang="en-GB" altLang="en-US"/>
          </a:p>
        </p:txBody>
      </p:sp>
      <p:sp>
        <p:nvSpPr>
          <p:cNvPr id="6" name="Footer Placeholder 4">
            <a:extLst>
              <a:ext uri="{FF2B5EF4-FFF2-40B4-BE49-F238E27FC236}">
                <a16:creationId xmlns:a16="http://schemas.microsoft.com/office/drawing/2014/main" id="{37191F43-C3C7-494B-96DB-0774D6478296}"/>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7C13159B-FFC8-4C86-93AB-B7B3747BC17F}"/>
              </a:ext>
            </a:extLst>
          </p:cNvPr>
          <p:cNvSpPr>
            <a:spLocks noGrp="1"/>
          </p:cNvSpPr>
          <p:nvPr>
            <p:ph type="sldNum" sz="quarter" idx="12"/>
          </p:nvPr>
        </p:nvSpPr>
        <p:spPr/>
        <p:txBody>
          <a:bodyPr/>
          <a:lstStyle>
            <a:lvl1pPr eaLnBrk="0" hangingPunct="0">
              <a:defRPr smtClean="0"/>
            </a:lvl1pPr>
          </a:lstStyle>
          <a:p>
            <a:pPr>
              <a:defRPr/>
            </a:pPr>
            <a:fld id="{F2BE0C10-206D-4A8F-AC5A-1E4991674808}" type="slidenum">
              <a:rPr lang="en-GB" altLang="en-US"/>
              <a:pPr>
                <a:defRPr/>
              </a:pPr>
              <a:t>‹#›</a:t>
            </a:fld>
            <a:endParaRPr lang="en-GB" altLang="en-US"/>
          </a:p>
        </p:txBody>
      </p:sp>
    </p:spTree>
    <p:extLst>
      <p:ext uri="{BB962C8B-B14F-4D97-AF65-F5344CB8AC3E}">
        <p14:creationId xmlns:p14="http://schemas.microsoft.com/office/powerpoint/2010/main" val="3544578052"/>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7ACDF1-7707-4CE6-AFF3-D4010B1F008A}"/>
              </a:ext>
            </a:extLst>
          </p:cNvPr>
          <p:cNvSpPr>
            <a:spLocks noGrp="1"/>
          </p:cNvSpPr>
          <p:nvPr>
            <p:ph type="dt" sz="half" idx="10"/>
          </p:nvPr>
        </p:nvSpPr>
        <p:spPr/>
        <p:txBody>
          <a:bodyPr/>
          <a:lstStyle>
            <a:lvl1pPr algn="ctr" eaLnBrk="0" hangingPunct="0">
              <a:defRPr/>
            </a:lvl1pPr>
          </a:lstStyle>
          <a:p>
            <a:pPr>
              <a:defRPr/>
            </a:pPr>
            <a:fld id="{0A9BD33C-DEAA-4F95-86AA-2A66232FF752}"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A4122A24-96F0-4BDA-B483-A9F3B926EBE1}"/>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1C046343-284B-4E01-A348-D0508BC1AD39}"/>
              </a:ext>
            </a:extLst>
          </p:cNvPr>
          <p:cNvSpPr>
            <a:spLocks noGrp="1"/>
          </p:cNvSpPr>
          <p:nvPr>
            <p:ph type="sldNum" sz="quarter" idx="12"/>
          </p:nvPr>
        </p:nvSpPr>
        <p:spPr/>
        <p:txBody>
          <a:bodyPr/>
          <a:lstStyle>
            <a:lvl1pPr eaLnBrk="0" hangingPunct="0">
              <a:defRPr smtClean="0"/>
            </a:lvl1pPr>
          </a:lstStyle>
          <a:p>
            <a:pPr>
              <a:defRPr/>
            </a:pPr>
            <a:fld id="{2944CA71-E45E-431B-9ECA-3DED384FC791}" type="slidenum">
              <a:rPr lang="en-GB" altLang="en-US"/>
              <a:pPr>
                <a:defRPr/>
              </a:pPr>
              <a:t>‹#›</a:t>
            </a:fld>
            <a:endParaRPr lang="en-GB" altLang="en-US"/>
          </a:p>
        </p:txBody>
      </p:sp>
    </p:spTree>
    <p:extLst>
      <p:ext uri="{BB962C8B-B14F-4D97-AF65-F5344CB8AC3E}">
        <p14:creationId xmlns:p14="http://schemas.microsoft.com/office/powerpoint/2010/main" val="2978392277"/>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391D08-4041-4882-BBF5-AA0BDBED8021}"/>
              </a:ext>
            </a:extLst>
          </p:cNvPr>
          <p:cNvSpPr>
            <a:spLocks noGrp="1"/>
          </p:cNvSpPr>
          <p:nvPr>
            <p:ph type="dt" sz="half" idx="10"/>
          </p:nvPr>
        </p:nvSpPr>
        <p:spPr/>
        <p:txBody>
          <a:bodyPr/>
          <a:lstStyle>
            <a:lvl1pPr algn="ctr" eaLnBrk="0" hangingPunct="0">
              <a:defRPr/>
            </a:lvl1pPr>
          </a:lstStyle>
          <a:p>
            <a:pPr>
              <a:defRPr/>
            </a:pPr>
            <a:fld id="{A15F8B8A-745A-446B-AA2F-49D8CDFBD0A2}"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7D24F99F-0589-4DA1-BE28-7B190ECFCD29}"/>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F4FA8C61-E5E0-4095-ABB4-6309E6ABEC89}"/>
              </a:ext>
            </a:extLst>
          </p:cNvPr>
          <p:cNvSpPr>
            <a:spLocks noGrp="1"/>
          </p:cNvSpPr>
          <p:nvPr>
            <p:ph type="sldNum" sz="quarter" idx="12"/>
          </p:nvPr>
        </p:nvSpPr>
        <p:spPr/>
        <p:txBody>
          <a:bodyPr/>
          <a:lstStyle>
            <a:lvl1pPr eaLnBrk="0" hangingPunct="0">
              <a:defRPr smtClean="0"/>
            </a:lvl1pPr>
          </a:lstStyle>
          <a:p>
            <a:pPr>
              <a:defRPr/>
            </a:pPr>
            <a:fld id="{DE47E770-8543-4A11-BDAD-35D1DF3A8219}" type="slidenum">
              <a:rPr lang="en-GB" altLang="en-US"/>
              <a:pPr>
                <a:defRPr/>
              </a:pPr>
              <a:t>‹#›</a:t>
            </a:fld>
            <a:endParaRPr lang="en-GB" altLang="en-US"/>
          </a:p>
        </p:txBody>
      </p:sp>
    </p:spTree>
    <p:extLst>
      <p:ext uri="{BB962C8B-B14F-4D97-AF65-F5344CB8AC3E}">
        <p14:creationId xmlns:p14="http://schemas.microsoft.com/office/powerpoint/2010/main" val="262379751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C34F971-BA1B-4343-AC6A-18F0EA51D662}"/>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5A53D992-335A-4893-9F3E-AC3AF1159050}"/>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FE502AA9-0BCB-45DD-BBFC-5D00958994A0}"/>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85D68FB0-08DD-4D79-85ED-717788BD7A99}" type="datetimeFigureOut">
              <a:rPr lang="en-US" altLang="en-US"/>
              <a:pPr>
                <a:defRPr/>
              </a:pPr>
              <a:t>4/13/2026</a:t>
            </a:fld>
            <a:endParaRPr lang="en-GB" altLang="en-US"/>
          </a:p>
        </p:txBody>
      </p:sp>
      <p:sp>
        <p:nvSpPr>
          <p:cNvPr id="5" name="Footer Placeholder 4">
            <a:extLst>
              <a:ext uri="{FF2B5EF4-FFF2-40B4-BE49-F238E27FC236}">
                <a16:creationId xmlns:a16="http://schemas.microsoft.com/office/drawing/2014/main" id="{59A5BF18-FEC1-4321-800C-9D789C958B6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64657676-F95B-45EE-ABA1-9FE7A7422A8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cs typeface="Arial" panose="020B0604020202020204" pitchFamily="34" charset="0"/>
              </a:defRPr>
            </a:lvl1pPr>
          </a:lstStyle>
          <a:p>
            <a:pPr>
              <a:defRPr/>
            </a:pPr>
            <a:fld id="{36914FCF-3A63-4A34-A6E6-E7437A9694B1}"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4098" r:id="rId1"/>
    <p:sldLayoutId id="2147484099" r:id="rId2"/>
    <p:sldLayoutId id="2147484100" r:id="rId3"/>
    <p:sldLayoutId id="2147484101" r:id="rId4"/>
    <p:sldLayoutId id="2147484102" r:id="rId5"/>
    <p:sldLayoutId id="2147484103" r:id="rId6"/>
    <p:sldLayoutId id="2147484104" r:id="rId7"/>
    <p:sldLayoutId id="2147484105" r:id="rId8"/>
    <p:sldLayoutId id="2147484106" r:id="rId9"/>
    <p:sldLayoutId id="2147484107" r:id="rId10"/>
    <p:sldLayoutId id="2147484108"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7.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6.png"/><Relationship Id="rId7" Type="http://schemas.openxmlformats.org/officeDocument/2006/relationships/image" Target="../media/image19.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8.jpe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26.sv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10860-226635313">
            <a:hlinkClick r:id="" action="ppaction://media"/>
            <a:extLst>
              <a:ext uri="{FF2B5EF4-FFF2-40B4-BE49-F238E27FC236}">
                <a16:creationId xmlns:a16="http://schemas.microsoft.com/office/drawing/2014/main" id="{03F76137-22F7-D220-79E2-BE4A1E5D3501}"/>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0148" r="11790"/>
          <a:stretch>
            <a:fillRect/>
          </a:stretch>
        </p:blipFill>
        <p:spPr>
          <a:xfrm>
            <a:off x="-1" y="1496104"/>
            <a:ext cx="9144001" cy="3865792"/>
          </a:xfrm>
          <a:prstGeom prst="rect">
            <a:avLst/>
          </a:prstGeom>
        </p:spPr>
      </p:pic>
      <p:sp>
        <p:nvSpPr>
          <p:cNvPr id="4" name="TextBox 3">
            <a:extLst>
              <a:ext uri="{FF2B5EF4-FFF2-40B4-BE49-F238E27FC236}">
                <a16:creationId xmlns:a16="http://schemas.microsoft.com/office/drawing/2014/main" id="{40B2F9AD-0EB0-164B-72A4-8AC8DD7B5D1E}"/>
              </a:ext>
            </a:extLst>
          </p:cNvPr>
          <p:cNvSpPr txBox="1">
            <a:spLocks noChangeArrowheads="1"/>
          </p:cNvSpPr>
          <p:nvPr/>
        </p:nvSpPr>
        <p:spPr bwMode="auto">
          <a:xfrm>
            <a:off x="3371274" y="6551438"/>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1100" i="1" dirty="0">
                <a:solidFill>
                  <a:srgbClr val="FFFFFF"/>
                </a:solidFill>
                <a:latin typeface="Century Gothic" panose="020B0502020202020204" pitchFamily="34" charset="0"/>
              </a:rPr>
              <a:t>All images copyright-free from </a:t>
            </a:r>
            <a:r>
              <a:rPr lang="en-GB" altLang="en-US" sz="1100" i="1" dirty="0" err="1">
                <a:solidFill>
                  <a:srgbClr val="FFFFFF"/>
                </a:solidFill>
                <a:latin typeface="Century Gothic" panose="020B0502020202020204" pitchFamily="34" charset="0"/>
              </a:rPr>
              <a:t>pixabay</a:t>
            </a:r>
            <a:r>
              <a:rPr lang="en-GB" altLang="en-US" sz="1100" i="1" dirty="0">
                <a:solidFill>
                  <a:srgbClr val="FFFFFF"/>
                </a:solidFill>
                <a:latin typeface="Century Gothic" panose="020B0502020202020204" pitchFamily="34" charset="0"/>
              </a:rPr>
              <a:t>, unless otherwise identified</a:t>
            </a:r>
          </a:p>
        </p:txBody>
      </p:sp>
      <p:pic>
        <p:nvPicPr>
          <p:cNvPr id="5" name="Graphic 4" descr="Storytelling with solid fill">
            <a:extLst>
              <a:ext uri="{FF2B5EF4-FFF2-40B4-BE49-F238E27FC236}">
                <a16:creationId xmlns:a16="http://schemas.microsoft.com/office/drawing/2014/main" id="{358C19F6-8683-D30E-6874-8DEE2D7296D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81878" y="1662619"/>
            <a:ext cx="1706208" cy="1706208"/>
          </a:xfrm>
          <a:prstGeom prst="rect">
            <a:avLst/>
          </a:prstGeom>
        </p:spPr>
      </p:pic>
      <p:pic>
        <p:nvPicPr>
          <p:cNvPr id="6" name="Graphic 5" descr="Thought bubble with solid fill">
            <a:extLst>
              <a:ext uri="{FF2B5EF4-FFF2-40B4-BE49-F238E27FC236}">
                <a16:creationId xmlns:a16="http://schemas.microsoft.com/office/drawing/2014/main" id="{95D09699-61D7-7725-6EE4-97275E185CF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89715" y="2924944"/>
            <a:ext cx="1893768" cy="1893768"/>
          </a:xfrm>
          <a:prstGeom prst="rect">
            <a:avLst/>
          </a:prstGeom>
        </p:spPr>
      </p:pic>
      <p:pic>
        <p:nvPicPr>
          <p:cNvPr id="8" name="Graphic 7" descr="Badge Question Mark with solid fill">
            <a:extLst>
              <a:ext uri="{FF2B5EF4-FFF2-40B4-BE49-F238E27FC236}">
                <a16:creationId xmlns:a16="http://schemas.microsoft.com/office/drawing/2014/main" id="{0F1FFD9B-B71B-B47D-6562-F9106460EB40}"/>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251520" y="3216162"/>
            <a:ext cx="1630358" cy="1630358"/>
          </a:xfrm>
          <a:prstGeom prst="rect">
            <a:avLst/>
          </a:prstGeom>
        </p:spPr>
      </p:pic>
      <p:pic>
        <p:nvPicPr>
          <p:cNvPr id="7" name="Graphic 6" descr="Storytelling with solid fill">
            <a:extLst>
              <a:ext uri="{FF2B5EF4-FFF2-40B4-BE49-F238E27FC236}">
                <a16:creationId xmlns:a16="http://schemas.microsoft.com/office/drawing/2014/main" id="{817EE2C6-3EAA-8653-2EED-D7241EEBD34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87781" y="1594370"/>
            <a:ext cx="1706208" cy="1706208"/>
          </a:xfrm>
          <a:prstGeom prst="rect">
            <a:avLst/>
          </a:prstGeom>
        </p:spPr>
      </p:pic>
      <p:pic>
        <p:nvPicPr>
          <p:cNvPr id="10" name="Graphic 9" descr="Domino Tile with solid fill">
            <a:extLst>
              <a:ext uri="{FF2B5EF4-FFF2-40B4-BE49-F238E27FC236}">
                <a16:creationId xmlns:a16="http://schemas.microsoft.com/office/drawing/2014/main" id="{348CCAB5-236B-2D64-B6AB-59FB1FCB05C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20989065">
            <a:off x="3725462" y="1372580"/>
            <a:ext cx="1706207" cy="1706207"/>
          </a:xfrm>
          <a:prstGeom prst="rect">
            <a:avLst/>
          </a:prstGeom>
        </p:spPr>
      </p:pic>
    </p:spTree>
    <p:extLst>
      <p:ext uri="{BB962C8B-B14F-4D97-AF65-F5344CB8AC3E}">
        <p14:creationId xmlns:p14="http://schemas.microsoft.com/office/powerpoint/2010/main" val="350568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33" fill="hold"/>
                                        <p:tgtEl>
                                          <p:spTgt spid="3"/>
                                        </p:tgtEl>
                                      </p:cBhvr>
                                    </p:cmd>
                                  </p:childTnLst>
                                </p:cTn>
                              </p:par>
                            </p:childTnLst>
                          </p:cTn>
                        </p:par>
                        <p:par>
                          <p:cTn id="7" fill="hold">
                            <p:stCondLst>
                              <p:cond delay="17333"/>
                            </p:stCondLst>
                            <p:childTnLst>
                              <p:par>
                                <p:cTn id="8" presetID="2" presetClass="mediacall" presetSubtype="0" fill="hold" nodeType="afterEffect">
                                  <p:stCondLst>
                                    <p:cond delay="0"/>
                                  </p:stCondLst>
                                  <p:childTnLst>
                                    <p:cmd type="call" cmd="togglePause">
                                      <p:cBhvr>
                                        <p:cTn id="9" dur="1" fill="hold"/>
                                        <p:tgtEl>
                                          <p:spTgt spid="3"/>
                                        </p:tgtEl>
                                      </p:cBhvr>
                                    </p:cmd>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4" repeatCount="indefinite" fill="hold" display="0">
                  <p:stCondLst>
                    <p:cond delay="indefinite"/>
                  </p:stCondLst>
                </p:cTn>
                <p:tgtEl>
                  <p:spTgt spid="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4E7F15-FCE7-FFB2-69B6-031C1AAFAE75}"/>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 y="487220"/>
            <a:ext cx="9202393" cy="5883561"/>
          </a:xfrm>
          <a:prstGeom prst="rect">
            <a:avLst/>
          </a:prstGeom>
        </p:spPr>
      </p:pic>
      <p:sp>
        <p:nvSpPr>
          <p:cNvPr id="4" name="Text Box 8">
            <a:extLst>
              <a:ext uri="{FF2B5EF4-FFF2-40B4-BE49-F238E27FC236}">
                <a16:creationId xmlns:a16="http://schemas.microsoft.com/office/drawing/2014/main" id="{0EAF9808-5E01-4DA8-9A03-5E507781930A}"/>
              </a:ext>
            </a:extLst>
          </p:cNvPr>
          <p:cNvSpPr txBox="1">
            <a:spLocks/>
          </p:cNvSpPr>
          <p:nvPr/>
        </p:nvSpPr>
        <p:spPr>
          <a:xfrm>
            <a:off x="215106" y="749443"/>
            <a:ext cx="8713787" cy="228701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600" b="1" i="1" dirty="0">
                <a:solidFill>
                  <a:schemeClr val="tx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600" dirty="0">
                <a:solidFill>
                  <a:schemeClr val="tx1"/>
                </a:solidFill>
                <a:latin typeface="Century Gothic" panose="020B0502020202020204" pitchFamily="34" charset="0"/>
                <a:ea typeface="MS Mincho" panose="02020609040205080304" pitchFamily="49" charset="-128"/>
                <a:cs typeface="Times New Roman" panose="02020603050405020304" pitchFamily="18" charset="0"/>
              </a:rPr>
              <a:t>As we gather to share our story today….</a:t>
            </a:r>
          </a:p>
          <a:p>
            <a:pPr>
              <a:defRPr/>
            </a:pPr>
            <a:r>
              <a:rPr lang="en-GB" sz="3600" b="1" i="1" dirty="0">
                <a:solidFill>
                  <a:schemeClr val="tx1"/>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3600" b="1" dirty="0">
                <a:solidFill>
                  <a:schemeClr val="tx1"/>
                </a:solidFill>
                <a:latin typeface="Century Gothic" panose="020B0502020202020204" pitchFamily="34" charset="0"/>
              </a:rPr>
              <a:t>May we grow in our understanding of ourselves and our choices.</a:t>
            </a:r>
            <a:endParaRPr lang="en-GB" sz="2400" b="1" dirty="0">
              <a:solidFill>
                <a:schemeClr val="tx1"/>
              </a:solidFill>
              <a:latin typeface="Century Gothic" panose="020B0502020202020204" pitchFamily="34" charset="0"/>
              <a:ea typeface="ＭＳ 明朝"/>
              <a:cs typeface="Times New Roman"/>
            </a:endParaRPr>
          </a:p>
        </p:txBody>
      </p:sp>
      <p:sp>
        <p:nvSpPr>
          <p:cNvPr id="3" name="Rectangle 2">
            <a:extLst>
              <a:ext uri="{FF2B5EF4-FFF2-40B4-BE49-F238E27FC236}">
                <a16:creationId xmlns:a16="http://schemas.microsoft.com/office/drawing/2014/main" id="{31ADE6E2-F762-C1EC-035F-29BC11C2DB24}"/>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As we gather to share today's story.</a:t>
            </a:r>
          </a:p>
        </p:txBody>
      </p:sp>
      <p:sp>
        <p:nvSpPr>
          <p:cNvPr id="5" name="Rectangle 3">
            <a:extLst>
              <a:ext uri="{FF2B5EF4-FFF2-40B4-BE49-F238E27FC236}">
                <a16:creationId xmlns:a16="http://schemas.microsoft.com/office/drawing/2014/main" id="{93034833-41FB-1B16-2D36-DAB8D85409E1}"/>
              </a:ext>
            </a:extLst>
          </p:cNvPr>
          <p:cNvSpPr>
            <a:spLocks noChangeArrowheads="1"/>
          </p:cNvSpPr>
          <p:nvPr/>
        </p:nvSpPr>
        <p:spPr bwMode="auto">
          <a:xfrm>
            <a:off x="304800" y="304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As we gather to share today's story.</a:t>
            </a:r>
          </a:p>
        </p:txBody>
      </p:sp>
      <p:pic>
        <p:nvPicPr>
          <p:cNvPr id="9" name="Graphic 8" descr="Door Open with solid fill">
            <a:extLst>
              <a:ext uri="{FF2B5EF4-FFF2-40B4-BE49-F238E27FC236}">
                <a16:creationId xmlns:a16="http://schemas.microsoft.com/office/drawing/2014/main" id="{F2E13B2A-D057-70E2-709F-65AA62AC280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47709" y="4891484"/>
            <a:ext cx="1562426" cy="15624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iterate type="lt">
                                    <p:tmPct val="10000"/>
                                  </p:iterate>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treet sign in front of a building&#10;&#10;Description automatically generated with medium confidence">
            <a:extLst>
              <a:ext uri="{FF2B5EF4-FFF2-40B4-BE49-F238E27FC236}">
                <a16:creationId xmlns:a16="http://schemas.microsoft.com/office/drawing/2014/main" id="{67124FB9-A7D8-442E-9733-5A8169084D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03" y="908720"/>
            <a:ext cx="9144000" cy="3386138"/>
          </a:xfrm>
          <a:prstGeom prst="rect">
            <a:avLst/>
          </a:prstGeom>
        </p:spPr>
      </p:pic>
      <p:sp>
        <p:nvSpPr>
          <p:cNvPr id="3" name="TextBox 2">
            <a:extLst>
              <a:ext uri="{FF2B5EF4-FFF2-40B4-BE49-F238E27FC236}">
                <a16:creationId xmlns:a16="http://schemas.microsoft.com/office/drawing/2014/main" id="{853AA37B-3727-438E-8CB9-BAE5329CDB57}"/>
              </a:ext>
            </a:extLst>
          </p:cNvPr>
          <p:cNvSpPr txBox="1">
            <a:spLocks noChangeArrowheads="1"/>
          </p:cNvSpPr>
          <p:nvPr/>
        </p:nvSpPr>
        <p:spPr bwMode="auto">
          <a:xfrm>
            <a:off x="0" y="4699010"/>
            <a:ext cx="9144000"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GB" altLang="en-US" sz="5400" b="1" dirty="0">
                <a:solidFill>
                  <a:schemeClr val="bg1"/>
                </a:solidFill>
                <a:latin typeface="Century Gothic" panose="020B0502020202020204" pitchFamily="34" charset="0"/>
              </a:rPr>
              <a:t>Why is it sometimes hard to make good choices?</a:t>
            </a:r>
          </a:p>
        </p:txBody>
      </p:sp>
    </p:spTree>
    <p:extLst>
      <p:ext uri="{BB962C8B-B14F-4D97-AF65-F5344CB8AC3E}">
        <p14:creationId xmlns:p14="http://schemas.microsoft.com/office/powerpoint/2010/main" val="3418908585"/>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E9DEAC-C7DE-DCAE-146D-5073449F828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12426" y="430662"/>
            <a:ext cx="3744416" cy="2481147"/>
          </a:xfrm>
          <a:prstGeom prst="rect">
            <a:avLst/>
          </a:prstGeom>
        </p:spPr>
      </p:pic>
      <p:pic>
        <p:nvPicPr>
          <p:cNvPr id="3" name="Picture 1">
            <a:extLst>
              <a:ext uri="{FF2B5EF4-FFF2-40B4-BE49-F238E27FC236}">
                <a16:creationId xmlns:a16="http://schemas.microsoft.com/office/drawing/2014/main" id="{5B0F2261-9E82-CCB9-203D-85B3D0A7AD4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04048" y="430662"/>
            <a:ext cx="3240360" cy="2967142"/>
          </a:xfrm>
          <a:prstGeom prst="rect">
            <a:avLst/>
          </a:prstGeom>
          <a:noFill/>
          <a:ln>
            <a:solidFill>
              <a:schemeClr val="bg1"/>
            </a:solid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4" name="Picture 3" descr="A picture containing text, posing&#10;&#10;Description automatically generated">
            <a:extLst>
              <a:ext uri="{FF2B5EF4-FFF2-40B4-BE49-F238E27FC236}">
                <a16:creationId xmlns:a16="http://schemas.microsoft.com/office/drawing/2014/main" id="{9FA02E5B-2ED6-FE1D-7A44-BFFA354BB12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1"/>
          <a:stretch/>
        </p:blipFill>
        <p:spPr>
          <a:xfrm>
            <a:off x="539552" y="3284984"/>
            <a:ext cx="4117290" cy="2967141"/>
          </a:xfrm>
          <a:prstGeom prst="rect">
            <a:avLst/>
          </a:prstGeom>
          <a:ln>
            <a:solidFill>
              <a:schemeClr val="bg1"/>
            </a:solidFill>
          </a:ln>
        </p:spPr>
      </p:pic>
      <p:pic>
        <p:nvPicPr>
          <p:cNvPr id="5" name="Picture 4">
            <a:extLst>
              <a:ext uri="{FF2B5EF4-FFF2-40B4-BE49-F238E27FC236}">
                <a16:creationId xmlns:a16="http://schemas.microsoft.com/office/drawing/2014/main" id="{512BEA78-6C33-BD0E-A101-8114C630C9F2}"/>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978197" y="3717032"/>
            <a:ext cx="3888432" cy="2855979"/>
          </a:xfrm>
          <a:prstGeom prst="rect">
            <a:avLst/>
          </a:prstGeom>
          <a:ln>
            <a:solidFill>
              <a:schemeClr val="bg1"/>
            </a:solidFill>
          </a:ln>
        </p:spPr>
      </p:pic>
    </p:spTree>
    <p:extLst>
      <p:ext uri="{BB962C8B-B14F-4D97-AF65-F5344CB8AC3E}">
        <p14:creationId xmlns:p14="http://schemas.microsoft.com/office/powerpoint/2010/main" val="307753607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365B7F4-9E98-D0C9-2936-F583C0F48389}"/>
              </a:ext>
            </a:extLst>
          </p:cNvPr>
          <p:cNvPicPr>
            <a:picLocks noChangeAspect="1"/>
          </p:cNvPicPr>
          <p:nvPr/>
        </p:nvPicPr>
        <p:blipFill>
          <a:blip r:embed="rId4"/>
          <a:stretch>
            <a:fillRect/>
          </a:stretch>
        </p:blipFill>
        <p:spPr>
          <a:xfrm>
            <a:off x="-28442" y="-21332"/>
            <a:ext cx="9200885" cy="6900664"/>
          </a:xfrm>
          <a:prstGeom prst="rect">
            <a:avLst/>
          </a:prstGeom>
        </p:spPr>
      </p:pic>
      <p:sp>
        <p:nvSpPr>
          <p:cNvPr id="5" name="TextBox 4">
            <a:extLst>
              <a:ext uri="{FF2B5EF4-FFF2-40B4-BE49-F238E27FC236}">
                <a16:creationId xmlns:a16="http://schemas.microsoft.com/office/drawing/2014/main" id="{FA9E9045-5A4E-4AA3-9D9D-2EF751326F35}"/>
              </a:ext>
            </a:extLst>
          </p:cNvPr>
          <p:cNvSpPr txBox="1">
            <a:spLocks noChangeArrowheads="1"/>
          </p:cNvSpPr>
          <p:nvPr/>
        </p:nvSpPr>
        <p:spPr bwMode="auto">
          <a:xfrm>
            <a:off x="323528" y="415867"/>
            <a:ext cx="4176464" cy="6026265"/>
          </a:xfrm>
          <a:prstGeom prst="rect">
            <a:avLst/>
          </a:prstGeom>
          <a:solidFill>
            <a:schemeClr val="bg1">
              <a:alpha val="63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buNone/>
            </a:pPr>
            <a:r>
              <a:rPr lang="en-GB" sz="2800" b="1" dirty="0">
                <a:latin typeface="Century Gothic" panose="020B0502020202020204" pitchFamily="34" charset="0"/>
              </a:rPr>
              <a:t>‘The kingdom of heaven is like a net that was put into the lake. The net caught many different kinds of fish. When it was full, the fishermen pulled the net to the shore. They sat down and put all the good fish in baskets. Then they threw away the bad fish….’ </a:t>
            </a:r>
          </a:p>
          <a:p>
            <a:pPr algn="ctr">
              <a:buNone/>
            </a:pPr>
            <a:r>
              <a:rPr lang="en-GB" sz="2000" b="1" i="1" dirty="0">
                <a:latin typeface="Century Gothic" panose="020B0502020202020204" pitchFamily="34" charset="0"/>
              </a:rPr>
              <a:t>[Matthew 13:47-48]</a:t>
            </a:r>
            <a:endParaRPr lang="en-GB" altLang="en-US" sz="3600" b="1" i="1" dirty="0">
              <a:latin typeface="Century Gothic" panose="020B0502020202020204" pitchFamily="34" charset="0"/>
              <a:ea typeface="MS Mincho" panose="02020609040205080304" pitchFamily="49" charset="-128"/>
              <a:cs typeface="Times New Roman" panose="02020603050405020304" pitchFamily="18" charset="0"/>
            </a:endParaRPr>
          </a:p>
        </p:txBody>
      </p:sp>
    </p:spTree>
    <p:custDataLst>
      <p:tags r:id="rId1"/>
    </p:custData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D60F4-74FD-E9D7-FADC-839AE8510677}"/>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64F9BC9F-C14D-B576-CC2A-5B96655DE1FE}"/>
              </a:ext>
            </a:extLst>
          </p:cNvPr>
          <p:cNvPicPr>
            <a:picLocks noChangeAspect="1"/>
          </p:cNvPicPr>
          <p:nvPr/>
        </p:nvPicPr>
        <p:blipFill>
          <a:blip r:embed="rId4"/>
          <a:stretch>
            <a:fillRect/>
          </a:stretch>
        </p:blipFill>
        <p:spPr>
          <a:xfrm>
            <a:off x="-28442" y="-21332"/>
            <a:ext cx="9200885" cy="6900664"/>
          </a:xfrm>
          <a:prstGeom prst="rect">
            <a:avLst/>
          </a:prstGeom>
        </p:spPr>
      </p:pic>
      <p:sp>
        <p:nvSpPr>
          <p:cNvPr id="3" name="TextBox 2">
            <a:extLst>
              <a:ext uri="{FF2B5EF4-FFF2-40B4-BE49-F238E27FC236}">
                <a16:creationId xmlns:a16="http://schemas.microsoft.com/office/drawing/2014/main" id="{B2BF7ED5-E274-7C8C-9AF5-69404B791D2A}"/>
              </a:ext>
            </a:extLst>
          </p:cNvPr>
          <p:cNvSpPr txBox="1">
            <a:spLocks noChangeArrowheads="1"/>
          </p:cNvSpPr>
          <p:nvPr/>
        </p:nvSpPr>
        <p:spPr bwMode="auto">
          <a:xfrm>
            <a:off x="179512" y="428179"/>
            <a:ext cx="4176464" cy="6001643"/>
          </a:xfrm>
          <a:prstGeom prst="rect">
            <a:avLst/>
          </a:prstGeom>
          <a:solidFill>
            <a:schemeClr val="bg1">
              <a:alpha val="62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lvl="0" algn="ctr" eaLnBrk="0" hangingPunct="0">
              <a:spcBef>
                <a:spcPct val="0"/>
              </a:spcBef>
              <a:buNone/>
            </a:pPr>
            <a:r>
              <a:rPr lang="en-GB" b="1" dirty="0">
                <a:latin typeface="Century Gothic" panose="020B0502020202020204" pitchFamily="34" charset="0"/>
              </a:rPr>
              <a:t>…I wonder what you think Jesus was meaning in this parable?...</a:t>
            </a:r>
          </a:p>
          <a:p>
            <a:pPr algn="ctr">
              <a:spcBef>
                <a:spcPct val="0"/>
              </a:spcBef>
              <a:buNone/>
            </a:pPr>
            <a:r>
              <a:rPr lang="en-GB" altLang="en-US" b="1" dirty="0">
                <a:latin typeface="Century Gothic" panose="020B0502020202020204" pitchFamily="34" charset="0"/>
                <a:ea typeface="MS Mincho" panose="02020609040205080304" pitchFamily="49" charset="-128"/>
                <a:cs typeface="Times New Roman" panose="02020603050405020304" pitchFamily="18" charset="0"/>
              </a:rPr>
              <a:t>…I wonder h</a:t>
            </a:r>
            <a:r>
              <a:rPr kumimoji="0" lang="en-GB" altLang="en-US" b="1" i="0" u="none" strike="noStrike" kern="1200" cap="none" spc="0" normalizeH="0" baseline="0" noProof="0" dirty="0">
                <a:ln>
                  <a:noFill/>
                </a:ln>
                <a:effectLst/>
                <a:uLnTx/>
                <a:uFillTx/>
                <a:latin typeface="Century Gothic" panose="020B0502020202020204" pitchFamily="34" charset="0"/>
                <a:ea typeface="MS Mincho" panose="02020609040205080304" pitchFamily="49" charset="-128"/>
                <a:cs typeface="Times New Roman" panose="02020603050405020304" pitchFamily="18" charset="0"/>
              </a:rPr>
              <a:t>ow the fishermen might choose what’s good and what’s </a:t>
            </a:r>
            <a:r>
              <a:rPr lang="en-GB" altLang="en-US" b="1" dirty="0">
                <a:latin typeface="Century Gothic" panose="020B0502020202020204" pitchFamily="34" charset="0"/>
                <a:ea typeface="MS Mincho" panose="02020609040205080304" pitchFamily="49" charset="-128"/>
                <a:cs typeface="Times New Roman" panose="02020603050405020304" pitchFamily="18" charset="0"/>
              </a:rPr>
              <a:t>bad?...</a:t>
            </a:r>
          </a:p>
          <a:p>
            <a:pPr algn="ctr">
              <a:spcBef>
                <a:spcPct val="0"/>
              </a:spcBef>
              <a:buNone/>
            </a:pPr>
            <a:r>
              <a:rPr lang="en-GB" altLang="en-US" b="1" dirty="0">
                <a:latin typeface="Century Gothic" panose="020B0502020202020204" pitchFamily="34" charset="0"/>
                <a:ea typeface="MS Mincho" panose="02020609040205080304" pitchFamily="49" charset="-128"/>
                <a:cs typeface="Times New Roman" panose="02020603050405020304" pitchFamily="18" charset="0"/>
              </a:rPr>
              <a:t>…I wonder what you think the fish might represent?...</a:t>
            </a:r>
          </a:p>
        </p:txBody>
      </p:sp>
    </p:spTree>
    <p:custDataLst>
      <p:tags r:id="rId1"/>
    </p:custDataLst>
    <p:extLst>
      <p:ext uri="{BB962C8B-B14F-4D97-AF65-F5344CB8AC3E}">
        <p14:creationId xmlns:p14="http://schemas.microsoft.com/office/powerpoint/2010/main" val="296515164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75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iterate type="wd">
                                    <p:tmPct val="10000"/>
                                  </p:iterate>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7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iterate type="wd">
                                    <p:tmPct val="10000"/>
                                  </p:iterate>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3AA37B-3727-438E-8CB9-BAE5329CDB57}"/>
              </a:ext>
            </a:extLst>
          </p:cNvPr>
          <p:cNvSpPr txBox="1">
            <a:spLocks noChangeArrowheads="1"/>
          </p:cNvSpPr>
          <p:nvPr/>
        </p:nvSpPr>
        <p:spPr bwMode="auto">
          <a:xfrm>
            <a:off x="0" y="4699010"/>
            <a:ext cx="914400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GB" altLang="en-US" sz="6600" b="1" dirty="0">
                <a:solidFill>
                  <a:schemeClr val="bg1"/>
                </a:solidFill>
                <a:latin typeface="Century Gothic" panose="020B0502020202020204" pitchFamily="34" charset="0"/>
              </a:rPr>
              <a:t>Good Fish, Bad Fish!</a:t>
            </a:r>
          </a:p>
        </p:txBody>
      </p:sp>
      <p:pic>
        <p:nvPicPr>
          <p:cNvPr id="5" name="Graphic 4" descr="Fish outline">
            <a:extLst>
              <a:ext uri="{FF2B5EF4-FFF2-40B4-BE49-F238E27FC236}">
                <a16:creationId xmlns:a16="http://schemas.microsoft.com/office/drawing/2014/main" id="{55AA1EC5-B62D-4876-B9AE-8A9F9F2BFC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7544" y="-675456"/>
            <a:ext cx="4896544" cy="4896544"/>
          </a:xfrm>
          <a:prstGeom prst="rect">
            <a:avLst/>
          </a:prstGeom>
        </p:spPr>
      </p:pic>
      <p:pic>
        <p:nvPicPr>
          <p:cNvPr id="7" name="Graphic 6" descr="Fish outline">
            <a:extLst>
              <a:ext uri="{FF2B5EF4-FFF2-40B4-BE49-F238E27FC236}">
                <a16:creationId xmlns:a16="http://schemas.microsoft.com/office/drawing/2014/main" id="{0E7E3CFF-969C-4196-B9B9-C2FE34A987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3563888" y="1050994"/>
            <a:ext cx="4896544" cy="4896544"/>
          </a:xfrm>
          <a:prstGeom prst="rect">
            <a:avLst/>
          </a:prstGeom>
        </p:spPr>
      </p:pic>
    </p:spTree>
    <p:extLst>
      <p:ext uri="{BB962C8B-B14F-4D97-AF65-F5344CB8AC3E}">
        <p14:creationId xmlns:p14="http://schemas.microsoft.com/office/powerpoint/2010/main" val="99345760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535A95-69EA-4BC8-A42E-A843FA8B36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
        <p:nvSpPr>
          <p:cNvPr id="4" name="TextBox 3">
            <a:extLst>
              <a:ext uri="{FF2B5EF4-FFF2-40B4-BE49-F238E27FC236}">
                <a16:creationId xmlns:a16="http://schemas.microsoft.com/office/drawing/2014/main" id="{0852B8F4-147D-4D40-9BE4-D090E93DF441}"/>
              </a:ext>
            </a:extLst>
          </p:cNvPr>
          <p:cNvSpPr txBox="1">
            <a:spLocks noChangeArrowheads="1"/>
          </p:cNvSpPr>
          <p:nvPr/>
        </p:nvSpPr>
        <p:spPr bwMode="auto">
          <a:xfrm>
            <a:off x="971600" y="2132856"/>
            <a:ext cx="7200800" cy="1862048"/>
          </a:xfrm>
          <a:prstGeom prst="rect">
            <a:avLst/>
          </a:prstGeom>
          <a:solidFill>
            <a:schemeClr val="tx1">
              <a:alpha val="34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GB" altLang="en-US" sz="11500" b="1" dirty="0">
                <a:solidFill>
                  <a:schemeClr val="bg1"/>
                </a:solidFill>
                <a:latin typeface="Century Gothic" panose="020B0502020202020204" pitchFamily="34" charset="0"/>
              </a:rPr>
              <a:t>Choices</a:t>
            </a:r>
          </a:p>
        </p:txBody>
      </p:sp>
    </p:spTree>
    <p:extLst>
      <p:ext uri="{BB962C8B-B14F-4D97-AF65-F5344CB8AC3E}">
        <p14:creationId xmlns:p14="http://schemas.microsoft.com/office/powerpoint/2010/main" val="296360795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535A95-69EA-4BC8-A42E-A843FA8B36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
        <p:nvSpPr>
          <p:cNvPr id="2" name="TextBox 1">
            <a:extLst>
              <a:ext uri="{FF2B5EF4-FFF2-40B4-BE49-F238E27FC236}">
                <a16:creationId xmlns:a16="http://schemas.microsoft.com/office/drawing/2014/main" id="{8A84929A-3A38-3881-24DA-D15B49B2B063}"/>
              </a:ext>
            </a:extLst>
          </p:cNvPr>
          <p:cNvSpPr txBox="1">
            <a:spLocks noChangeArrowheads="1"/>
          </p:cNvSpPr>
          <p:nvPr/>
        </p:nvSpPr>
        <p:spPr bwMode="auto">
          <a:xfrm>
            <a:off x="107504" y="1056043"/>
            <a:ext cx="8928992" cy="4745915"/>
          </a:xfrm>
          <a:prstGeom prst="rect">
            <a:avLst/>
          </a:prstGeom>
          <a:solidFill>
            <a:schemeClr val="bg1">
              <a:alpha val="45097"/>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buNone/>
            </a:pPr>
            <a:r>
              <a:rPr lang="en-GB" altLang="en-US" sz="3600" b="1" dirty="0">
                <a:latin typeface="Century Gothic" panose="020B0502020202020204" pitchFamily="34" charset="0"/>
                <a:ea typeface="MS Mincho" panose="02020609040205080304" pitchFamily="49" charset="-128"/>
                <a:cs typeface="Times New Roman" panose="02020603050405020304" pitchFamily="18" charset="0"/>
              </a:rPr>
              <a:t>...I wonder what choices we                      might face today?...</a:t>
            </a:r>
          </a:p>
          <a:p>
            <a:pPr algn="ctr">
              <a:buNone/>
            </a:pPr>
            <a:r>
              <a:rPr lang="en-GB" altLang="en-US" sz="3600" b="1" dirty="0">
                <a:latin typeface="Century Gothic" panose="020B0502020202020204" pitchFamily="34" charset="0"/>
                <a:ea typeface="MS Mincho" panose="02020609040205080304" pitchFamily="49" charset="-128"/>
                <a:cs typeface="Times New Roman" panose="02020603050405020304" pitchFamily="18" charset="0"/>
              </a:rPr>
              <a:t>…I wonder what might help us to make good choices…or how we might put things right if we make a bad choice?... </a:t>
            </a:r>
          </a:p>
          <a:p>
            <a:pPr algn="ctr">
              <a:buNone/>
            </a:pPr>
            <a:r>
              <a:rPr lang="en-GB" altLang="en-US" sz="3600" b="1" dirty="0">
                <a:latin typeface="Century Gothic" panose="020B0502020202020204" pitchFamily="34" charset="0"/>
                <a:ea typeface="MS Mincho" panose="02020609040205080304" pitchFamily="49" charset="-128"/>
                <a:cs typeface="Times New Roman" panose="02020603050405020304" pitchFamily="18" charset="0"/>
              </a:rPr>
              <a:t>…I wonder what impact our choices have on other people?...</a:t>
            </a:r>
          </a:p>
        </p:txBody>
      </p:sp>
    </p:spTree>
    <p:extLst>
      <p:ext uri="{BB962C8B-B14F-4D97-AF65-F5344CB8AC3E}">
        <p14:creationId xmlns:p14="http://schemas.microsoft.com/office/powerpoint/2010/main" val="185135520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20000"/>
                                  </p:iterate>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childTnLst>
                                </p:cTn>
                              </p:par>
                              <p:par>
                                <p:cTn id="8" presetID="10" presetClass="entr" presetSubtype="0" fill="hold" grpId="0" nodeType="withEffect">
                                  <p:stCondLst>
                                    <p:cond delay="0"/>
                                  </p:stCondLst>
                                  <p:iterate type="lt">
                                    <p:tmPct val="10000"/>
                                  </p:iterate>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iterate type="lt">
                                    <p:tmPct val="10000"/>
                                  </p:iterate>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iterate type="lt">
                                    <p:tmPct val="10000"/>
                                  </p:iterate>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a:extLst>
              <a:ext uri="{FF2B5EF4-FFF2-40B4-BE49-F238E27FC236}">
                <a16:creationId xmlns:a16="http://schemas.microsoft.com/office/drawing/2014/main" id="{395C5B9D-1F57-4EDC-ACBB-DA48CA0B9F82}"/>
              </a:ext>
            </a:extLst>
          </p:cNvPr>
          <p:cNvSpPr txBox="1">
            <a:spLocks/>
          </p:cNvSpPr>
          <p:nvPr/>
        </p:nvSpPr>
        <p:spPr>
          <a:xfrm>
            <a:off x="-13114" y="1750218"/>
            <a:ext cx="8958263" cy="2455863"/>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6000" dirty="0"/>
              <a:t>May the words of our mouths </a:t>
            </a:r>
            <a:endParaRPr lang="en-GB" sz="7200" b="1" dirty="0">
              <a:solidFill>
                <a:schemeClr val="bg1"/>
              </a:solidFill>
              <a:latin typeface="Century Gothic" panose="020B0502020202020204" pitchFamily="34" charset="0"/>
              <a:ea typeface="ＭＳ 明朝"/>
              <a:cs typeface="Times New Roman"/>
            </a:endParaRPr>
          </a:p>
        </p:txBody>
      </p:sp>
      <p:grpSp>
        <p:nvGrpSpPr>
          <p:cNvPr id="31748" name="Group 3">
            <a:extLst>
              <a:ext uri="{FF2B5EF4-FFF2-40B4-BE49-F238E27FC236}">
                <a16:creationId xmlns:a16="http://schemas.microsoft.com/office/drawing/2014/main" id="{C8F5F66B-DDC7-46A3-952D-D0962406C465}"/>
              </a:ext>
            </a:extLst>
          </p:cNvPr>
          <p:cNvGrpSpPr>
            <a:grpSpLocks/>
          </p:cNvGrpSpPr>
          <p:nvPr/>
        </p:nvGrpSpPr>
        <p:grpSpPr bwMode="auto">
          <a:xfrm rot="8217778">
            <a:off x="7442466" y="2447642"/>
            <a:ext cx="1423456" cy="1202304"/>
            <a:chOff x="373107" y="-501"/>
            <a:chExt cx="1297064" cy="1095539"/>
          </a:xfrm>
        </p:grpSpPr>
        <p:pic>
          <p:nvPicPr>
            <p:cNvPr id="6" name="Graphic 35" descr="Arrow: Counter-clockwise curve">
              <a:extLst>
                <a:ext uri="{FF2B5EF4-FFF2-40B4-BE49-F238E27FC236}">
                  <a16:creationId xmlns:a16="http://schemas.microsoft.com/office/drawing/2014/main" id="{D402903F-DC6C-4B6E-B795-B82C0B518D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755956" y="180832"/>
              <a:ext cx="914215" cy="914206"/>
            </a:xfrm>
            <a:prstGeom prst="rect">
              <a:avLst/>
            </a:prstGeom>
          </p:spPr>
        </p:pic>
        <p:pic>
          <p:nvPicPr>
            <p:cNvPr id="7" name="Graphic 36" descr="Arrow: Straight">
              <a:extLst>
                <a:ext uri="{FF2B5EF4-FFF2-40B4-BE49-F238E27FC236}">
                  <a16:creationId xmlns:a16="http://schemas.microsoft.com/office/drawing/2014/main" id="{EB651C6E-692E-466B-B5C4-24A8F69DE39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373112" y="-506"/>
              <a:ext cx="914206" cy="914215"/>
            </a:xfrm>
            <a:prstGeom prst="rect">
              <a:avLst/>
            </a:prstGeom>
          </p:spPr>
        </p:pic>
      </p:grpSp>
      <p:pic>
        <p:nvPicPr>
          <p:cNvPr id="4" name="Picture 3" descr="A street sign in front of a building&#10;&#10;Description automatically generated with medium confidence">
            <a:extLst>
              <a:ext uri="{FF2B5EF4-FFF2-40B4-BE49-F238E27FC236}">
                <a16:creationId xmlns:a16="http://schemas.microsoft.com/office/drawing/2014/main" id="{1B0B5996-2DBA-45D7-8113-7648B402EFD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9246"/>
            <a:ext cx="9144000" cy="3386138"/>
          </a:xfrm>
          <a:prstGeom prst="rect">
            <a:avLst/>
          </a:prstGeom>
        </p:spPr>
      </p:pic>
      <p:pic>
        <p:nvPicPr>
          <p:cNvPr id="14" name="Graphic 62" descr="Heart with solid fill">
            <a:extLst>
              <a:ext uri="{FF2B5EF4-FFF2-40B4-BE49-F238E27FC236}">
                <a16:creationId xmlns:a16="http://schemas.microsoft.com/office/drawing/2014/main" id="{910D1E76-3F2C-431F-A442-EF79757AAD0E}"/>
              </a:ext>
            </a:extLst>
          </p:cNvPr>
          <p:cNvPicPr/>
          <p:nvPr/>
        </p:nvPicPr>
        <p:blipFill>
          <a:blip>
            <a:extLst>
              <a:ext uri="{96DAC541-7B7A-43D3-8B79-37D633B846F1}">
                <asvg:svgBlip xmlns:asvg="http://schemas.microsoft.com/office/drawing/2016/SVG/main" r:embed="rId6"/>
              </a:ext>
            </a:extLst>
          </a:blip>
          <a:stretch>
            <a:fillRect/>
          </a:stretch>
        </p:blipFill>
        <p:spPr>
          <a:xfrm>
            <a:off x="7822528" y="1009739"/>
            <a:ext cx="652874" cy="652874"/>
          </a:xfrm>
          <a:prstGeom prst="rect">
            <a:avLst/>
          </a:prstGeom>
        </p:spPr>
      </p:pic>
      <p:pic>
        <p:nvPicPr>
          <p:cNvPr id="15" name="Graphic 63" descr="Thumbs up sign with solid fill">
            <a:extLst>
              <a:ext uri="{FF2B5EF4-FFF2-40B4-BE49-F238E27FC236}">
                <a16:creationId xmlns:a16="http://schemas.microsoft.com/office/drawing/2014/main" id="{A3F7480C-D8D9-46A7-B2BD-7C741E760401}"/>
              </a:ext>
            </a:extLst>
          </p:cNvPr>
          <p:cNvPicPr/>
          <p:nvPr/>
        </p:nvPicPr>
        <p:blipFill>
          <a:blip>
            <a:extLst>
              <a:ext uri="{96DAC541-7B7A-43D3-8B79-37D633B846F1}">
                <asvg:svgBlip xmlns:asvg="http://schemas.microsoft.com/office/drawing/2016/SVG/main" r:embed="rId7"/>
              </a:ext>
            </a:extLst>
          </a:blip>
          <a:stretch>
            <a:fillRect/>
          </a:stretch>
        </p:blipFill>
        <p:spPr>
          <a:xfrm>
            <a:off x="7555225" y="2295212"/>
            <a:ext cx="634440" cy="634440"/>
          </a:xfrm>
          <a:prstGeom prst="rect">
            <a:avLst/>
          </a:prstGeom>
        </p:spPr>
      </p:pic>
      <p:pic>
        <p:nvPicPr>
          <p:cNvPr id="16" name="Graphic 192" descr="Thumbs up sign with solid fill">
            <a:extLst>
              <a:ext uri="{FF2B5EF4-FFF2-40B4-BE49-F238E27FC236}">
                <a16:creationId xmlns:a16="http://schemas.microsoft.com/office/drawing/2014/main" id="{A323251D-A681-43FE-96DB-66DD21418DE7}"/>
              </a:ext>
            </a:extLst>
          </p:cNvPr>
          <p:cNvPicPr/>
          <p:nvPr/>
        </p:nvPicPr>
        <p:blipFill>
          <a:blip>
            <a:extLst>
              <a:ext uri="{96DAC541-7B7A-43D3-8B79-37D633B846F1}">
                <asvg:svgBlip xmlns:asvg="http://schemas.microsoft.com/office/drawing/2016/SVG/main" r:embed="rId7"/>
              </a:ext>
            </a:extLst>
          </a:blip>
          <a:stretch>
            <a:fillRect/>
          </a:stretch>
        </p:blipFill>
        <p:spPr>
          <a:xfrm flipH="1">
            <a:off x="8189665" y="2295212"/>
            <a:ext cx="634440" cy="634440"/>
          </a:xfrm>
          <a:prstGeom prst="rect">
            <a:avLst/>
          </a:prstGeom>
        </p:spPr>
      </p:pic>
      <p:sp>
        <p:nvSpPr>
          <p:cNvPr id="2" name="Rectangle 4">
            <a:extLst>
              <a:ext uri="{FF2B5EF4-FFF2-40B4-BE49-F238E27FC236}">
                <a16:creationId xmlns:a16="http://schemas.microsoft.com/office/drawing/2014/main" id="{9AE49455-5DF9-4CE7-8E39-6888DE6B2F55}"/>
              </a:ext>
            </a:extLst>
          </p:cNvPr>
          <p:cNvSpPr>
            <a:spLocks noChangeArrowheads="1"/>
          </p:cNvSpPr>
          <p:nvPr/>
        </p:nvSpPr>
        <p:spPr bwMode="auto">
          <a:xfrm>
            <a:off x="0" y="-33009"/>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2800"/>
          </a:p>
        </p:txBody>
      </p:sp>
      <p:sp>
        <p:nvSpPr>
          <p:cNvPr id="5" name="Rectangle 5">
            <a:extLst>
              <a:ext uri="{FF2B5EF4-FFF2-40B4-BE49-F238E27FC236}">
                <a16:creationId xmlns:a16="http://schemas.microsoft.com/office/drawing/2014/main" id="{9345E0F5-5AD2-4F3B-99A7-6D2331A75333}"/>
              </a:ext>
            </a:extLst>
          </p:cNvPr>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venir Next LT Pro" panose="020B0504020202020204" pitchFamily="34" charset="0"/>
                <a:ea typeface="Calibri" panose="020F0502020204030204" pitchFamily="34" charset="0"/>
                <a:cs typeface="Times New Roman" panose="02020603050405020304" pitchFamily="18" charset="0"/>
              </a:rPr>
              <a:t>May the words of our mouths </a:t>
            </a:r>
            <a:r>
              <a:rPr kumimoji="0" lang="en-GB" altLang="en-US" sz="1100" b="0" i="1" u="none" strike="noStrike" cap="none" normalizeH="0" baseline="0" dirty="0">
                <a:ln>
                  <a:noFill/>
                </a:ln>
                <a:solidFill>
                  <a:schemeClr val="tx1"/>
                </a:solidFill>
                <a:effectLst/>
                <a:latin typeface="Avenir Next LT Pro" panose="020B0504020202020204" pitchFamily="34" charset="0"/>
                <a:ea typeface="Calibri" panose="020F0502020204030204" pitchFamily="34" charset="0"/>
                <a:cs typeface="Times New Roman" panose="02020603050405020304" pitchFamily="18" charset="0"/>
              </a:rPr>
              <a:t>[touch lips]</a:t>
            </a:r>
            <a:r>
              <a:rPr kumimoji="0" lang="en-GB" altLang="en-US" sz="1100" b="0" i="0" u="none" strike="noStrike" cap="none" normalizeH="0" baseline="0" dirty="0">
                <a:ln>
                  <a:noFill/>
                </a:ln>
                <a:solidFill>
                  <a:schemeClr val="tx1"/>
                </a:solidFill>
                <a:effectLst/>
                <a:latin typeface="Avenir Next LT Pro" panose="020B0504020202020204" pitchFamily="34" charset="0"/>
                <a:ea typeface="Calibri" panose="020F0502020204030204" pitchFamily="34" charset="0"/>
                <a:cs typeface="Times New Roman" panose="02020603050405020304" pitchFamily="18" charset="0"/>
              </a:rPr>
              <a:t> </a:t>
            </a:r>
            <a:endParaRPr kumimoji="0" lang="en-GB"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venir Next LT Pro" panose="020B0504020202020204" pitchFamily="34" charset="0"/>
                <a:ea typeface="Calibri" panose="020F0502020204030204" pitchFamily="34" charset="0"/>
                <a:cs typeface="Times New Roman" panose="02020603050405020304" pitchFamily="18" charset="0"/>
              </a:rPr>
              <a:t>The thoughts of our hearts </a:t>
            </a:r>
            <a:r>
              <a:rPr kumimoji="0" lang="en-GB" altLang="en-US" sz="1100" b="0" i="1" u="none" strike="noStrike" cap="none" normalizeH="0" baseline="0" dirty="0">
                <a:ln>
                  <a:noFill/>
                </a:ln>
                <a:solidFill>
                  <a:schemeClr val="tx1"/>
                </a:solidFill>
                <a:effectLst/>
                <a:latin typeface="Avenir Next LT Pro" panose="020B0504020202020204" pitchFamily="34" charset="0"/>
                <a:ea typeface="Calibri" panose="020F0502020204030204" pitchFamily="34" charset="0"/>
                <a:cs typeface="Times New Roman" panose="02020603050405020304" pitchFamily="18" charset="0"/>
              </a:rPr>
              <a:t>[touch heart]</a:t>
            </a:r>
            <a:endParaRPr kumimoji="0" lang="en-GB"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6">
            <a:extLst>
              <a:ext uri="{FF2B5EF4-FFF2-40B4-BE49-F238E27FC236}">
                <a16:creationId xmlns:a16="http://schemas.microsoft.com/office/drawing/2014/main" id="{25F079C6-CF7D-4562-8B2F-3F3FD59FD630}"/>
              </a:ext>
            </a:extLst>
          </p:cNvPr>
          <p:cNvSpPr>
            <a:spLocks noChangeArrowheads="1"/>
          </p:cNvSpPr>
          <p:nvPr/>
        </p:nvSpPr>
        <p:spPr bwMode="auto">
          <a:xfrm>
            <a:off x="175466" y="361850"/>
            <a:ext cx="8353946"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4000" b="1"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May the words of our mouths,</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4000" b="1"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The thoughts in our hearts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4000" b="1"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And the choices we make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4000" b="1" u="none" strike="noStrike" cap="none" normalizeH="0" baseline="0" dirty="0">
                <a:ln>
                  <a:noFill/>
                </a:ln>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Be pleasing to you, O God. </a:t>
            </a:r>
          </a:p>
        </p:txBody>
      </p:sp>
      <p:pic>
        <p:nvPicPr>
          <p:cNvPr id="17" name="Graphic 61" descr="Lips with solid fill">
            <a:extLst>
              <a:ext uri="{FF2B5EF4-FFF2-40B4-BE49-F238E27FC236}">
                <a16:creationId xmlns:a16="http://schemas.microsoft.com/office/drawing/2014/main" id="{32335ED2-6115-40F2-A8F9-C6A6A992A562}"/>
              </a:ext>
            </a:extLst>
          </p:cNvPr>
          <p:cNvPicPr/>
          <p:nvPr/>
        </p:nvPicPr>
        <p:blipFill>
          <a:blip>
            <a:extLst>
              <a:ext uri="{96DAC541-7B7A-43D3-8B79-37D633B846F1}">
                <asvg:svgBlip xmlns:asvg="http://schemas.microsoft.com/office/drawing/2016/SVG/main" r:embed="rId8"/>
              </a:ext>
            </a:extLst>
          </a:blip>
          <a:stretch>
            <a:fillRect/>
          </a:stretch>
        </p:blipFill>
        <p:spPr>
          <a:xfrm>
            <a:off x="7734638" y="260648"/>
            <a:ext cx="851525" cy="851525"/>
          </a:xfrm>
          <a:prstGeom prst="rect">
            <a:avLst/>
          </a:prstGeom>
        </p:spPr>
      </p:pic>
      <p:sp>
        <p:nvSpPr>
          <p:cNvPr id="19" name="TextBox 18">
            <a:extLst>
              <a:ext uri="{FF2B5EF4-FFF2-40B4-BE49-F238E27FC236}">
                <a16:creationId xmlns:a16="http://schemas.microsoft.com/office/drawing/2014/main" id="{D49D65CC-206D-402D-8558-C94CA3A678F0}"/>
              </a:ext>
            </a:extLst>
          </p:cNvPr>
          <p:cNvSpPr txBox="1"/>
          <p:nvPr/>
        </p:nvSpPr>
        <p:spPr>
          <a:xfrm>
            <a:off x="7546394" y="1531440"/>
            <a:ext cx="1205142" cy="769441"/>
          </a:xfrm>
          <a:prstGeom prst="rect">
            <a:avLst/>
          </a:prstGeom>
          <a:noFill/>
        </p:spPr>
        <p:txBody>
          <a:bodyPr wrap="square">
            <a:spAutoFit/>
          </a:bodyPr>
          <a:lstStyle/>
          <a:p>
            <a:r>
              <a:rPr lang="en-GB" sz="4400" i="1" dirty="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4400" dirty="0">
                <a:solidFill>
                  <a:srgbClr val="A6A6A6"/>
                </a:solidFill>
                <a:effectLst/>
                <a:latin typeface="Segoe UI Emoji" panose="020B0502040204020203" pitchFamily="34" charset="0"/>
                <a:ea typeface="MS Mincho" panose="02020609040205080304" pitchFamily="49" charset="-128"/>
                <a:cs typeface="Segoe UI Emoji" panose="020B0502040204020203" pitchFamily="34" charset="0"/>
              </a:rPr>
              <a:t>🤷</a:t>
            </a:r>
            <a:endParaRPr lang="en-GB" sz="4400" dirty="0"/>
          </a:p>
        </p:txBody>
      </p:sp>
    </p:spTree>
    <p:extLst>
      <p:ext uri="{BB962C8B-B14F-4D97-AF65-F5344CB8AC3E}">
        <p14:creationId xmlns:p14="http://schemas.microsoft.com/office/powerpoint/2010/main" val="275499501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A picture containing text&#10;&#10;Description automatically generated">
            <a:extLst>
              <a:ext uri="{FF2B5EF4-FFF2-40B4-BE49-F238E27FC236}">
                <a16:creationId xmlns:a16="http://schemas.microsoft.com/office/drawing/2014/main" id="{57B2E13A-B316-B469-6B3D-06A47AD7E26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a:extLst>
              <a:ext uri="{FF2B5EF4-FFF2-40B4-BE49-F238E27FC236}">
                <a16:creationId xmlns:a16="http://schemas.microsoft.com/office/drawing/2014/main" id="{395C5B9D-1F57-4EDC-ACBB-DA48CA0B9F82}"/>
              </a:ext>
            </a:extLst>
          </p:cNvPr>
          <p:cNvSpPr txBox="1">
            <a:spLocks/>
          </p:cNvSpPr>
          <p:nvPr/>
        </p:nvSpPr>
        <p:spPr>
          <a:xfrm>
            <a:off x="185737" y="4861569"/>
            <a:ext cx="8958263" cy="2455863"/>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6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6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a:defRPr/>
            </a:pPr>
            <a:r>
              <a:rPr lang="en-GB" sz="36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36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May we make good choices!</a:t>
            </a:r>
            <a:endParaRPr lang="en-GB" sz="2400" b="1" dirty="0">
              <a:solidFill>
                <a:schemeClr val="bg1"/>
              </a:solidFill>
              <a:latin typeface="Century Gothic" panose="020B0502020202020204" pitchFamily="34" charset="0"/>
              <a:ea typeface="ＭＳ 明朝"/>
              <a:cs typeface="Times New Roman"/>
            </a:endParaRPr>
          </a:p>
        </p:txBody>
      </p:sp>
      <p:grpSp>
        <p:nvGrpSpPr>
          <p:cNvPr id="31748" name="Group 3">
            <a:extLst>
              <a:ext uri="{FF2B5EF4-FFF2-40B4-BE49-F238E27FC236}">
                <a16:creationId xmlns:a16="http://schemas.microsoft.com/office/drawing/2014/main" id="{C8F5F66B-DDC7-46A3-952D-D0962406C465}"/>
              </a:ext>
            </a:extLst>
          </p:cNvPr>
          <p:cNvGrpSpPr>
            <a:grpSpLocks/>
          </p:cNvGrpSpPr>
          <p:nvPr/>
        </p:nvGrpSpPr>
        <p:grpSpPr bwMode="auto">
          <a:xfrm rot="8217778">
            <a:off x="7442466" y="2447642"/>
            <a:ext cx="1423456" cy="1202304"/>
            <a:chOff x="373107" y="-501"/>
            <a:chExt cx="1297064" cy="1095539"/>
          </a:xfrm>
        </p:grpSpPr>
        <p:pic>
          <p:nvPicPr>
            <p:cNvPr id="6" name="Graphic 35" descr="Arrow: Counter-clockwise curve">
              <a:extLst>
                <a:ext uri="{FF2B5EF4-FFF2-40B4-BE49-F238E27FC236}">
                  <a16:creationId xmlns:a16="http://schemas.microsoft.com/office/drawing/2014/main" id="{D402903F-DC6C-4B6E-B795-B82C0B518D1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755956" y="180832"/>
              <a:ext cx="914215" cy="914206"/>
            </a:xfrm>
            <a:prstGeom prst="rect">
              <a:avLst/>
            </a:prstGeom>
          </p:spPr>
        </p:pic>
        <p:pic>
          <p:nvPicPr>
            <p:cNvPr id="7" name="Graphic 36" descr="Arrow: Straight">
              <a:extLst>
                <a:ext uri="{FF2B5EF4-FFF2-40B4-BE49-F238E27FC236}">
                  <a16:creationId xmlns:a16="http://schemas.microsoft.com/office/drawing/2014/main" id="{EB651C6E-692E-466B-B5C4-24A8F69DE3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373112" y="-506"/>
              <a:ext cx="914206" cy="914215"/>
            </a:xfrm>
            <a:prstGeom prst="rect">
              <a:avLst/>
            </a:prstGeom>
          </p:spPr>
        </p:pic>
      </p:grpSp>
      <p:grpSp>
        <p:nvGrpSpPr>
          <p:cNvPr id="10" name="Group 4">
            <a:extLst>
              <a:ext uri="{FF2B5EF4-FFF2-40B4-BE49-F238E27FC236}">
                <a16:creationId xmlns:a16="http://schemas.microsoft.com/office/drawing/2014/main" id="{CA06EE57-B225-42AE-8229-C52BF6B4D883}"/>
              </a:ext>
            </a:extLst>
          </p:cNvPr>
          <p:cNvGrpSpPr>
            <a:grpSpLocks/>
          </p:cNvGrpSpPr>
          <p:nvPr/>
        </p:nvGrpSpPr>
        <p:grpSpPr bwMode="auto">
          <a:xfrm rot="8217778">
            <a:off x="7692229" y="5636317"/>
            <a:ext cx="1522413" cy="996950"/>
            <a:chOff x="0" y="0"/>
            <a:chExt cx="1670756" cy="1095023"/>
          </a:xfrm>
        </p:grpSpPr>
        <p:pic>
          <p:nvPicPr>
            <p:cNvPr id="11" name="Graphic 34" descr="Arrow: Counter-clockwise curve">
              <a:extLst>
                <a:ext uri="{FF2B5EF4-FFF2-40B4-BE49-F238E27FC236}">
                  <a16:creationId xmlns:a16="http://schemas.microsoft.com/office/drawing/2014/main" id="{BA88B505-E59E-4160-BF76-C2C674792D6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3" y="182626"/>
              <a:ext cx="914648" cy="91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aphic 35" descr="Arrow: Counter-clockwise curve">
              <a:extLst>
                <a:ext uri="{FF2B5EF4-FFF2-40B4-BE49-F238E27FC236}">
                  <a16:creationId xmlns:a16="http://schemas.microsoft.com/office/drawing/2014/main" id="{620C7CBD-1FCA-488A-AC46-E585F8762C2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flipH="1">
              <a:off x="757153" y="182530"/>
              <a:ext cx="914648" cy="91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aphic 36" descr="Arrow: Straight">
              <a:extLst>
                <a:ext uri="{FF2B5EF4-FFF2-40B4-BE49-F238E27FC236}">
                  <a16:creationId xmlns:a16="http://schemas.microsoft.com/office/drawing/2014/main" id="{C5E976A5-FA63-4672-A2AD-14BF4AC1A08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5400000">
              <a:off x="373037" y="1551"/>
              <a:ext cx="913682" cy="914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1">
            <a:extLst>
              <a:ext uri="{FF2B5EF4-FFF2-40B4-BE49-F238E27FC236}">
                <a16:creationId xmlns:a16="http://schemas.microsoft.com/office/drawing/2014/main" id="{479F79A8-F357-A2FB-FA35-93066353741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143000" y="0"/>
            <a:ext cx="6858000" cy="4653136"/>
          </a:xfrm>
          <a:prstGeom prst="rect">
            <a:avLst/>
          </a:prstGeom>
          <a:ln>
            <a:solidFill>
              <a:schemeClr val="bg1"/>
            </a:solid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Bowl with solid fill">
            <a:extLst>
              <a:ext uri="{FF2B5EF4-FFF2-40B4-BE49-F238E27FC236}">
                <a16:creationId xmlns:a16="http://schemas.microsoft.com/office/drawing/2014/main" id="{A6D382FF-D987-970F-CCFF-B2E2E049C5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42492" y="1655914"/>
            <a:ext cx="6459016" cy="6459016"/>
          </a:xfrm>
          <a:prstGeom prst="rect">
            <a:avLst/>
          </a:prstGeom>
        </p:spPr>
      </p:pic>
      <p:pic>
        <p:nvPicPr>
          <p:cNvPr id="5" name="Graphic 4" descr="Spoon with solid fill">
            <a:extLst>
              <a:ext uri="{FF2B5EF4-FFF2-40B4-BE49-F238E27FC236}">
                <a16:creationId xmlns:a16="http://schemas.microsoft.com/office/drawing/2014/main" id="{68A60D5A-6382-00EF-9117-FC33B06AFF6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4572000" y="548680"/>
            <a:ext cx="3832685" cy="3832685"/>
          </a:xfrm>
          <a:prstGeom prst="rect">
            <a:avLst/>
          </a:prstGeom>
        </p:spPr>
      </p:pic>
      <p:pic>
        <p:nvPicPr>
          <p:cNvPr id="2" name="Graphic 1" descr="Fish outline">
            <a:extLst>
              <a:ext uri="{FF2B5EF4-FFF2-40B4-BE49-F238E27FC236}">
                <a16:creationId xmlns:a16="http://schemas.microsoft.com/office/drawing/2014/main" id="{79DBBB9E-93B0-8F69-5ECA-D8CD23BDD20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1797" y="-70536"/>
            <a:ext cx="4896544" cy="4896544"/>
          </a:xfrm>
          <a:prstGeom prst="rect">
            <a:avLst/>
          </a:prstGeom>
        </p:spPr>
      </p:pic>
      <p:pic>
        <p:nvPicPr>
          <p:cNvPr id="4" name="Graphic 3" descr="Fish outline">
            <a:extLst>
              <a:ext uri="{FF2B5EF4-FFF2-40B4-BE49-F238E27FC236}">
                <a16:creationId xmlns:a16="http://schemas.microsoft.com/office/drawing/2014/main" id="{24D10301-3627-CB7E-AE52-23C2570A264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3508141" y="1655914"/>
            <a:ext cx="4896544" cy="489654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FFD2CB-BB91-C04D-60F5-A8C253757457}"/>
              </a:ext>
            </a:extLst>
          </p:cNvPr>
          <p:cNvPicPr>
            <a:picLocks noChangeAspect="1"/>
          </p:cNvPicPr>
          <p:nvPr/>
        </p:nvPicPr>
        <p:blipFill>
          <a:blip r:embed="rId3"/>
          <a:stretch>
            <a:fillRect/>
          </a:stretch>
        </p:blipFill>
        <p:spPr>
          <a:xfrm>
            <a:off x="6784" y="1160748"/>
            <a:ext cx="9130432" cy="4536504"/>
          </a:xfrm>
          <a:prstGeom prst="rect">
            <a:avLst/>
          </a:prstGeom>
        </p:spPr>
      </p:pic>
    </p:spTree>
    <p:extLst>
      <p:ext uri="{BB962C8B-B14F-4D97-AF65-F5344CB8AC3E}">
        <p14:creationId xmlns:p14="http://schemas.microsoft.com/office/powerpoint/2010/main" val="2588037294"/>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TIMING" val="|13.5|5.7|7.1|6.4"/>
</p:tagLst>
</file>

<file path=ppt/tags/tag2.xml><?xml version="1.0" encoding="utf-8"?>
<p:tagLst xmlns:a="http://schemas.openxmlformats.org/drawingml/2006/main" xmlns:r="http://schemas.openxmlformats.org/officeDocument/2006/relationships" xmlns:p="http://schemas.openxmlformats.org/presentationml/2006/main">
  <p:tag name="TIMING" val="|13.5|5.7|7.1|6.4"/>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Clouds</Template>
  <TotalTime>3546</TotalTime>
  <Words>1329</Words>
  <Application>Microsoft Office PowerPoint</Application>
  <PresentationFormat>On-screen Show (4:3)</PresentationFormat>
  <Paragraphs>81</Paragraphs>
  <Slides>14</Slides>
  <Notes>13</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Avenir Next LT Pro</vt:lpstr>
      <vt:lpstr>Calibri</vt:lpstr>
      <vt:lpstr>Cambria</vt:lpstr>
      <vt:lpstr>Century Gothic</vt:lpstr>
      <vt:lpstr>Segoe UI Emoji</vt:lpstr>
      <vt:lpstr>Symbol</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 Mary's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Royal Borough of Kingston</dc:title>
  <dc:creator>systemtest</dc:creator>
  <cp:lastModifiedBy>Jane Whittington</cp:lastModifiedBy>
  <cp:revision>98</cp:revision>
  <dcterms:created xsi:type="dcterms:W3CDTF">2007-01-25T14:09:13Z</dcterms:created>
  <dcterms:modified xsi:type="dcterms:W3CDTF">2026-04-13T08:26:41Z</dcterms:modified>
</cp:coreProperties>
</file>