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526" r:id="rId3"/>
    <p:sldId id="274" r:id="rId4"/>
    <p:sldId id="535" r:id="rId5"/>
    <p:sldId id="534" r:id="rId6"/>
    <p:sldId id="536" r:id="rId7"/>
    <p:sldId id="538" r:id="rId8"/>
    <p:sldId id="537" r:id="rId9"/>
    <p:sldId id="539" r:id="rId10"/>
    <p:sldId id="540" r:id="rId11"/>
    <p:sldId id="541" r:id="rId12"/>
    <p:sldId id="501" r:id="rId13"/>
    <p:sldId id="542" r:id="rId14"/>
    <p:sldId id="543" r:id="rId15"/>
    <p:sldId id="523" r:id="rId16"/>
    <p:sldId id="524" r:id="rId17"/>
    <p:sldId id="525" r:id="rId1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FFE5"/>
    <a:srgbClr val="FFFFCC"/>
    <a:srgbClr val="FFFFFF"/>
    <a:srgbClr val="CC0099"/>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229" autoAdjust="0"/>
  </p:normalViewPr>
  <p:slideViewPr>
    <p:cSldViewPr>
      <p:cViewPr varScale="1">
        <p:scale>
          <a:sx n="68" d="100"/>
          <a:sy n="68" d="100"/>
        </p:scale>
        <p:origin x="108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DB9955-2B6F-1E97-70B2-F26D701FFB1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mn-ea"/>
                <a:cs typeface="Arial" charset="0"/>
              </a:defRPr>
            </a:lvl1pPr>
          </a:lstStyle>
          <a:p>
            <a:pPr>
              <a:defRPr/>
            </a:pPr>
            <a:endParaRPr lang="en-GB"/>
          </a:p>
        </p:txBody>
      </p:sp>
      <p:sp>
        <p:nvSpPr>
          <p:cNvPr id="3" name="Date Placeholder 2">
            <a:extLst>
              <a:ext uri="{FF2B5EF4-FFF2-40B4-BE49-F238E27FC236}">
                <a16:creationId xmlns:a16="http://schemas.microsoft.com/office/drawing/2014/main" id="{9C9F9004-2D50-90E2-2B15-405850656F00}"/>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8675C028-13EC-4CAD-9FCC-643103BB16FC}" type="datetimeFigureOut">
              <a:rPr lang="en-GB" altLang="en-US"/>
              <a:pPr>
                <a:defRPr/>
              </a:pPr>
              <a:t>23/11/2023</a:t>
            </a:fld>
            <a:endParaRPr lang="en-GB" altLang="en-US"/>
          </a:p>
        </p:txBody>
      </p:sp>
      <p:sp>
        <p:nvSpPr>
          <p:cNvPr id="4" name="Slide Image Placeholder 3">
            <a:extLst>
              <a:ext uri="{FF2B5EF4-FFF2-40B4-BE49-F238E27FC236}">
                <a16:creationId xmlns:a16="http://schemas.microsoft.com/office/drawing/2014/main" id="{C78E823F-9C85-1D80-DF40-79EB780D5BC7}"/>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40C4DC2E-377F-57B9-1D69-44EC66180372}"/>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ABB0F341-04B1-0DA6-025D-7D699419456B}"/>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mn-ea"/>
                <a:cs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BC28D000-4237-D787-9A08-716947FEC91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D02FAC1-C2DA-4EE7-A6B9-692D7D42DF4F}"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32119D1E-31D6-D786-9E32-E4C9043FE9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A947C5F9-570A-EC72-D454-B04DA25D74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 </a:t>
            </a:r>
            <a:r>
              <a:rPr lang="en-GB" sz="1800" dirty="0">
                <a:effectLst/>
                <a:latin typeface="Calibri" panose="020F0502020204030204" pitchFamily="34" charset="0"/>
                <a:ea typeface="MS Mincho" panose="02020609040205080304" pitchFamily="49" charset="-128"/>
              </a:rPr>
              <a:t>Use our new gathering words. Why not invent your own actions to accompany them?</a:t>
            </a:r>
          </a:p>
          <a:p>
            <a:pPr marL="285750" indent="-285750">
              <a:buFont typeface="Arial" panose="020B0604020202020204" pitchFamily="34" charset="0"/>
              <a:buChar char="•"/>
            </a:pPr>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Leader: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We are here together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buFont typeface="Symbol" panose="05050102010706020507" pitchFamily="18" charset="2"/>
              <a:buChar char=""/>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Children: With ears ready to hear and hands ready to serve.</a:t>
            </a:r>
          </a:p>
          <a:p>
            <a:pPr marL="342900" lvl="0" indent="-342900">
              <a:buFont typeface="Symbol" panose="05050102010706020507" pitchFamily="18" charset="2"/>
              <a:buChar char=""/>
            </a:pPr>
            <a:r>
              <a:rPr lang="en-GB" sz="1800" b="1" i="1" dirty="0">
                <a:effectLst/>
                <a:latin typeface="Calibri" panose="020F0502020204030204" pitchFamily="34" charset="0"/>
                <a:ea typeface="MS Mincho" panose="02020609040205080304" pitchFamily="49" charset="-128"/>
              </a:rPr>
              <a:t>All: </a:t>
            </a:r>
            <a:r>
              <a:rPr lang="en-GB" sz="1800" b="1" dirty="0">
                <a:effectLst/>
                <a:latin typeface="Calibri" panose="020F0502020204030204" pitchFamily="34" charset="0"/>
                <a:ea typeface="MS Mincho" panose="02020609040205080304" pitchFamily="49" charset="-128"/>
              </a:rPr>
              <a:t>May we be wise in all our actions today.</a:t>
            </a:r>
            <a:endParaRPr lang="en-US" altLang="en-US" b="1" dirty="0">
              <a:cs typeface="Times New Roman" panose="02020603050405020304" pitchFamily="18" charset="0"/>
            </a:endParaRPr>
          </a:p>
        </p:txBody>
      </p:sp>
      <p:sp>
        <p:nvSpPr>
          <p:cNvPr id="6148" name="Slide Number Placeholder 3">
            <a:extLst>
              <a:ext uri="{FF2B5EF4-FFF2-40B4-BE49-F238E27FC236}">
                <a16:creationId xmlns:a16="http://schemas.microsoft.com/office/drawing/2014/main" id="{735383D2-291E-8976-ACCE-48E1320871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3EC9C2F-B570-47DB-AE86-C8120FBF935D}" type="slidenum">
              <a:rPr lang="en-GB" altLang="en-US">
                <a:solidFill>
                  <a:srgbClr val="000000"/>
                </a:solidFill>
              </a:rPr>
              <a:pPr/>
              <a:t>1</a:t>
            </a:fld>
            <a:endParaRPr lang="en-GB" alt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10: </a:t>
            </a:r>
            <a:r>
              <a:rPr lang="en-GB" b="0" dirty="0"/>
              <a:t>Let’s just pause and wonder about this story, and Guru Nanak’s words.</a:t>
            </a:r>
          </a:p>
          <a:p>
            <a:pPr algn="ctr" fontAlgn="auto">
              <a:spcAft>
                <a:spcPts val="0"/>
              </a:spcAft>
              <a:buNone/>
              <a:defRPr/>
            </a:pPr>
            <a:r>
              <a:rPr lang="en-GB" sz="1200" b="1" dirty="0">
                <a:solidFill>
                  <a:prstClr val="black"/>
                </a:solidFill>
                <a:latin typeface="Century Gothic" panose="020B0502020202020204" pitchFamily="34" charset="0"/>
              </a:rPr>
              <a:t>….I wonder what the leaders felt when they heard Guru Nanak’s words?....</a:t>
            </a:r>
          </a:p>
          <a:p>
            <a:pPr marL="0" marR="0" lvl="0" indent="0" algn="ctr" defTabSz="914400" rtl="0" eaLnBrk="0" fontAlgn="auto" latinLnBrk="0" hangingPunct="0">
              <a:lnSpc>
                <a:spcPct val="100000"/>
              </a:lnSpc>
              <a:spcBef>
                <a:spcPct val="30000"/>
              </a:spcBef>
              <a:spcAft>
                <a:spcPts val="0"/>
              </a:spcAft>
              <a:buClrTx/>
              <a:buSzTx/>
              <a:buFontTx/>
              <a:buNone/>
              <a:tabLst/>
              <a:defRPr/>
            </a:pPr>
            <a:r>
              <a:rPr lang="en-GB" sz="1200" b="1" dirty="0">
                <a:solidFill>
                  <a:prstClr val="black"/>
                </a:solidFill>
                <a:latin typeface="Century Gothic" panose="020B0502020202020204" pitchFamily="34" charset="0"/>
              </a:rPr>
              <a:t>…..I wonder what it means to have ‘more holiness’ in the world?....</a:t>
            </a:r>
          </a:p>
          <a:p>
            <a:pPr algn="ctr" fontAlgn="auto">
              <a:spcAft>
                <a:spcPts val="0"/>
              </a:spcAft>
              <a:buNone/>
              <a:defRPr/>
            </a:pPr>
            <a:r>
              <a:rPr lang="en-GB" sz="1200" b="1" dirty="0">
                <a:solidFill>
                  <a:prstClr val="black"/>
                </a:solidFill>
                <a:latin typeface="Century Gothic" panose="020B0502020202020204" pitchFamily="34" charset="0"/>
              </a:rPr>
              <a:t>….I wonder how these words help Sikhs today?....</a:t>
            </a:r>
          </a:p>
          <a:p>
            <a:pPr algn="ctr"/>
            <a:r>
              <a:rPr lang="en-GB" b="0" i="1" dirty="0"/>
              <a:t>[talk together for a short while]</a:t>
            </a:r>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10</a:t>
            </a:fld>
            <a:endParaRPr lang="en-GB" altLang="en-US"/>
          </a:p>
        </p:txBody>
      </p:sp>
    </p:spTree>
    <p:extLst>
      <p:ext uri="{BB962C8B-B14F-4D97-AF65-F5344CB8AC3E}">
        <p14:creationId xmlns:p14="http://schemas.microsoft.com/office/powerpoint/2010/main" val="1168271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endParaRPr lang="en-US" b="0" dirty="0"/>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11</a:t>
            </a:fld>
            <a:endParaRPr lang="en-GB"/>
          </a:p>
        </p:txBody>
      </p:sp>
    </p:spTree>
    <p:extLst>
      <p:ext uri="{BB962C8B-B14F-4D97-AF65-F5344CB8AC3E}">
        <p14:creationId xmlns:p14="http://schemas.microsoft.com/office/powerpoint/2010/main" val="426343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b="1" dirty="0"/>
              <a:t>Slide 12: </a:t>
            </a:r>
            <a:r>
              <a:rPr lang="en-US" sz="1200" b="1" dirty="0">
                <a:ln w="1905">
                  <a:solidFill>
                    <a:srgbClr val="FFC000"/>
                  </a:solidFill>
                </a:ln>
                <a:solidFill>
                  <a:srgbClr val="FFFF00"/>
                </a:solidFill>
                <a:effectLst>
                  <a:innerShdw blurRad="69850" dist="43180" dir="5400000">
                    <a:srgbClr val="000000">
                      <a:alpha val="65000"/>
                    </a:srgbClr>
                  </a:innerShdw>
                </a:effectLst>
                <a:latin typeface="Century Gothic" panose="020B0502020202020204" pitchFamily="34" charset="0"/>
                <a:cs typeface="Arial" charset="0"/>
              </a:rPr>
              <a:t>‘</a:t>
            </a:r>
            <a:r>
              <a:rPr lang="en-GB" sz="1200" b="1" dirty="0">
                <a:ln w="1905">
                  <a:solidFill>
                    <a:srgbClr val="FFC000"/>
                  </a:solidFill>
                </a:ln>
                <a:solidFill>
                  <a:srgbClr val="FFFF00"/>
                </a:solidFill>
                <a:effectLst>
                  <a:innerShdw blurRad="69850" dist="43180" dir="5400000">
                    <a:srgbClr val="000000">
                      <a:alpha val="65000"/>
                    </a:srgbClr>
                  </a:innerShdw>
                </a:effectLst>
                <a:latin typeface="Century Gothic" panose="020B0502020202020204" pitchFamily="34" charset="0"/>
                <a:cs typeface="Arial" charset="0"/>
              </a:rPr>
              <a:t>The lives of good people are like lights in the darkness.</a:t>
            </a:r>
            <a:r>
              <a:rPr lang="en-US" sz="1200" b="1" dirty="0">
                <a:ln w="1905">
                  <a:solidFill>
                    <a:srgbClr val="FFC000"/>
                  </a:solidFill>
                </a:ln>
                <a:solidFill>
                  <a:srgbClr val="FFFF00"/>
                </a:solidFill>
                <a:effectLst>
                  <a:innerShdw blurRad="69850" dist="43180" dir="5400000">
                    <a:srgbClr val="000000">
                      <a:alpha val="65000"/>
                    </a:srgbClr>
                  </a:innerShdw>
                </a:effectLst>
                <a:latin typeface="Century Gothic" panose="020B0502020202020204" pitchFamily="34" charset="0"/>
                <a:cs typeface="Arial"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i="0" dirty="0">
                <a:effectLst/>
                <a:latin typeface="Calibri" panose="020F0502020204030204" pitchFamily="34" charset="0"/>
                <a:ea typeface="MS Mincho" panose="02020609040205080304" pitchFamily="49" charset="-128"/>
              </a:rPr>
              <a:t>We started our time together today with these words. </a:t>
            </a:r>
            <a:r>
              <a:rPr lang="en-US" sz="1800" b="0" i="0" dirty="0">
                <a:effectLst/>
                <a:latin typeface="Calibri" panose="020F0502020204030204" pitchFamily="34" charset="0"/>
                <a:ea typeface="MS Mincho" panose="02020609040205080304" pitchFamily="49" charset="-128"/>
              </a:rPr>
              <a:t>I wonder what you think </a:t>
            </a:r>
            <a:r>
              <a:rPr lang="en-US" sz="1800" b="0" i="1" dirty="0">
                <a:effectLst/>
                <a:latin typeface="Calibri" panose="020F0502020204030204" pitchFamily="34" charset="0"/>
                <a:ea typeface="MS Mincho" panose="02020609040205080304" pitchFamily="49" charset="-128"/>
              </a:rPr>
              <a:t>these </a:t>
            </a:r>
            <a:r>
              <a:rPr lang="en-US" sz="1800" b="0" i="0" dirty="0">
                <a:effectLst/>
                <a:latin typeface="Calibri" panose="020F0502020204030204" pitchFamily="34" charset="0"/>
                <a:ea typeface="MS Mincho" panose="02020609040205080304" pitchFamily="49" charset="-128"/>
              </a:rPr>
              <a:t>words mean? </a:t>
            </a:r>
            <a:r>
              <a:rPr lang="en-US" sz="1800" b="0" i="1" dirty="0">
                <a:effectLst/>
                <a:latin typeface="Calibri" panose="020F0502020204030204" pitchFamily="34" charset="0"/>
                <a:ea typeface="MS Mincho" panose="02020609040205080304" pitchFamily="49" charset="-128"/>
              </a:rPr>
              <a:t>[talk together again]</a:t>
            </a:r>
          </a:p>
          <a:p>
            <a:r>
              <a:rPr lang="en-US" sz="1800" b="0" i="1" dirty="0">
                <a:effectLst/>
                <a:latin typeface="Calibri" panose="020F0502020204030204" pitchFamily="34" charset="0"/>
                <a:ea typeface="MS Mincho" panose="02020609040205080304" pitchFamily="49" charset="-128"/>
              </a:rPr>
              <a:t>[For older pupils…]</a:t>
            </a:r>
            <a:r>
              <a:rPr lang="en-US" sz="1800" b="0" i="0" dirty="0">
                <a:effectLst/>
                <a:latin typeface="Calibri" panose="020F0502020204030204" pitchFamily="34" charset="0"/>
                <a:ea typeface="MS Mincho" panose="02020609040205080304" pitchFamily="49" charset="-128"/>
              </a:rPr>
              <a:t> – and what connection they might have with Guru Nanak’s words?</a:t>
            </a:r>
          </a:p>
          <a:p>
            <a:r>
              <a:rPr lang="en-US" sz="1800" b="0" i="0" dirty="0">
                <a:effectLst/>
                <a:latin typeface="Calibri" panose="020F0502020204030204" pitchFamily="34" charset="0"/>
                <a:ea typeface="MS Mincho" panose="02020609040205080304" pitchFamily="49" charset="-128"/>
              </a:rPr>
              <a:t>Let’s wonder together again…..</a:t>
            </a:r>
          </a:p>
          <a:p>
            <a:pPr algn="ctr" fontAlgn="auto">
              <a:spcAft>
                <a:spcPts val="0"/>
              </a:spcAft>
              <a:buNone/>
              <a:defRPr/>
            </a:pPr>
            <a:r>
              <a:rPr lang="en-GB" sz="1800" b="1" dirty="0">
                <a:solidFill>
                  <a:prstClr val="black"/>
                </a:solidFill>
                <a:latin typeface="Century Gothic" panose="020B0502020202020204" pitchFamily="34" charset="0"/>
              </a:rPr>
              <a:t>…..I wonder what in our lives might shine like ‘lights in the darkness’?.....</a:t>
            </a:r>
          </a:p>
          <a:p>
            <a:pPr algn="ctr" fontAlgn="auto">
              <a:spcAft>
                <a:spcPts val="0"/>
              </a:spcAft>
              <a:buNone/>
              <a:defRPr/>
            </a:pPr>
            <a:r>
              <a:rPr lang="en-GB" sz="1800" b="1" dirty="0">
                <a:solidFill>
                  <a:prstClr val="black"/>
                </a:solidFill>
                <a:latin typeface="Century Gothic" panose="020B0502020202020204" pitchFamily="34" charset="0"/>
              </a:rPr>
              <a:t>….I wonder what our world might need more of?..... </a:t>
            </a:r>
          </a:p>
          <a:p>
            <a:pPr marL="0" marR="0" lvl="0" indent="0" algn="ctr" defTabSz="914400" rtl="0" eaLnBrk="0" fontAlgn="auto" latinLnBrk="0" hangingPunct="0">
              <a:lnSpc>
                <a:spcPct val="100000"/>
              </a:lnSpc>
              <a:spcBef>
                <a:spcPct val="30000"/>
              </a:spcBef>
              <a:spcAft>
                <a:spcPts val="0"/>
              </a:spcAft>
              <a:buClrTx/>
              <a:buSzTx/>
              <a:buFontTx/>
              <a:buNone/>
              <a:tabLst/>
              <a:defRPr/>
            </a:pPr>
            <a:r>
              <a:rPr lang="en-GB" sz="1800" b="1" dirty="0">
                <a:solidFill>
                  <a:prstClr val="black"/>
                </a:solidFill>
                <a:latin typeface="Century Gothic" panose="020B0502020202020204" pitchFamily="34" charset="0"/>
              </a:rPr>
              <a:t>….and whether we might be just the people to do something about it?.... </a:t>
            </a:r>
          </a:p>
          <a:p>
            <a:pPr marL="0" marR="0" lvl="0" indent="0" algn="ctr" defTabSz="914400" rtl="0" eaLnBrk="0" fontAlgn="auto" latinLnBrk="0" hangingPunct="0">
              <a:lnSpc>
                <a:spcPct val="100000"/>
              </a:lnSpc>
              <a:spcBef>
                <a:spcPct val="30000"/>
              </a:spcBef>
              <a:spcAft>
                <a:spcPts val="0"/>
              </a:spcAft>
              <a:buClrTx/>
              <a:buSzTx/>
              <a:buFontTx/>
              <a:buNone/>
              <a:tabLst/>
              <a:defRPr/>
            </a:pPr>
            <a:r>
              <a:rPr lang="en-GB" sz="1800" b="1" dirty="0">
                <a:solidFill>
                  <a:prstClr val="black"/>
                </a:solidFill>
                <a:latin typeface="Century Gothic" panose="020B0502020202020204" pitchFamily="34" charset="0"/>
              </a:rPr>
              <a:t>….I wonder how we might be able to bring more goodness – and light – into our school today?.....</a:t>
            </a:r>
          </a:p>
          <a:p>
            <a:pPr algn="ctr" fontAlgn="auto">
              <a:spcAft>
                <a:spcPts val="0"/>
              </a:spcAft>
              <a:buNone/>
              <a:defRPr/>
            </a:pPr>
            <a:endParaRPr lang="en-GB" sz="1800" b="1" dirty="0">
              <a:solidFill>
                <a:prstClr val="black"/>
              </a:solidFill>
              <a:latin typeface="Century Gothic" panose="020B0502020202020204" pitchFamily="34" charset="0"/>
            </a:endParaRPr>
          </a:p>
          <a:p>
            <a:endParaRPr lang="en-US" sz="1800" i="0" dirty="0">
              <a:effectLst/>
              <a:latin typeface="Calibri" panose="020F0502020204030204" pitchFamily="34" charset="0"/>
              <a:ea typeface="MS Mincho" panose="02020609040205080304" pitchFamily="49" charset="-128"/>
            </a:endParaRPr>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12</a:t>
            </a:fld>
            <a:endParaRPr lang="en-GB" altLang="en-US"/>
          </a:p>
        </p:txBody>
      </p:sp>
    </p:spTree>
    <p:extLst>
      <p:ext uri="{BB962C8B-B14F-4D97-AF65-F5344CB8AC3E}">
        <p14:creationId xmlns:p14="http://schemas.microsoft.com/office/powerpoint/2010/main" val="1482813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1" dirty="0"/>
              <a:t>Slide 13: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God, who is the light in the darkness, help us as we try to be like you – to shine our light of goodness and holiness in this dark world. Help us we pray.</a:t>
            </a:r>
            <a:endParaRPr lang="en-GB" sz="1800" dirty="0">
              <a:effectLst/>
              <a:latin typeface="Cambria" panose="020405030504060302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13</a:t>
            </a:fld>
            <a:endParaRPr lang="en-GB" altLang="en-US"/>
          </a:p>
        </p:txBody>
      </p:sp>
    </p:spTree>
    <p:extLst>
      <p:ext uri="{BB962C8B-B14F-4D97-AF65-F5344CB8AC3E}">
        <p14:creationId xmlns:p14="http://schemas.microsoft.com/office/powerpoint/2010/main" val="328992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26AB6F3-3340-4CE7-A011-AE09ADFADF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4C093FD9-7AD3-46A0-AC14-58F4B15727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p>
        </p:txBody>
      </p:sp>
      <p:sp>
        <p:nvSpPr>
          <p:cNvPr id="38916" name="Slide Number Placeholder 3">
            <a:extLst>
              <a:ext uri="{FF2B5EF4-FFF2-40B4-BE49-F238E27FC236}">
                <a16:creationId xmlns:a16="http://schemas.microsoft.com/office/drawing/2014/main" id="{5BFFD696-F8B6-4987-9DDE-CE2F90C960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635C61-8433-4CE2-8C8F-70272C2C1BD2}"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16: Reflective areas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Make flower shapes out of paper and write on them the finished sentence: ‘There’s always room for more….’ It’s best to use pencils rather than felt pens so that the words don’t run when in contact with the water!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rPr>
              <a:t>Fold in the petals of your flower then float the flowers in a large bowl of water and watch them open up to reveal your ideas.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16</a:t>
            </a:fld>
            <a:endParaRPr lang="en-GB" altLang="en-US"/>
          </a:p>
        </p:txBody>
      </p:sp>
    </p:spTree>
    <p:extLst>
      <p:ext uri="{BB962C8B-B14F-4D97-AF65-F5344CB8AC3E}">
        <p14:creationId xmlns:p14="http://schemas.microsoft.com/office/powerpoint/2010/main" val="3045150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2: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As you know by now, we are thinking about Wise Words this term – and what we can learn from them about how to live well in our own school community – and lives! So, let’s get right to our words from Solomon’s book of Proverbs at the start of our time together today.</a:t>
            </a:r>
            <a:endParaRPr lang="en-GB" sz="1800" dirty="0"/>
          </a:p>
          <a:p>
            <a:pPr marL="0" lvl="0" indent="0">
              <a:buFont typeface="Symbol" panose="05050102010706020507" pitchFamily="18" charset="2"/>
              <a:buNone/>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2</a:t>
            </a:fld>
            <a:endParaRPr lang="en-GB" altLang="en-US"/>
          </a:p>
        </p:txBody>
      </p:sp>
    </p:spTree>
    <p:extLst>
      <p:ext uri="{BB962C8B-B14F-4D97-AF65-F5344CB8AC3E}">
        <p14:creationId xmlns:p14="http://schemas.microsoft.com/office/powerpoint/2010/main" val="1643239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3: </a:t>
            </a:r>
            <a:r>
              <a:rPr lang="en-US" sz="1200" b="1" dirty="0">
                <a:ln w="1905">
                  <a:solidFill>
                    <a:srgbClr val="FFC000"/>
                  </a:solidFill>
                </a:ln>
                <a:solidFill>
                  <a:srgbClr val="FFFF00"/>
                </a:solidFill>
                <a:effectLst>
                  <a:innerShdw blurRad="69850" dist="43180" dir="5400000">
                    <a:srgbClr val="000000">
                      <a:alpha val="65000"/>
                    </a:srgbClr>
                  </a:innerShdw>
                </a:effectLst>
                <a:latin typeface="Century Gothic" panose="020B0502020202020204" pitchFamily="34" charset="0"/>
                <a:cs typeface="Arial" charset="0"/>
              </a:rPr>
              <a:t>‘</a:t>
            </a:r>
            <a:r>
              <a:rPr lang="en-GB" sz="1200" b="1" dirty="0">
                <a:ln w="1905">
                  <a:solidFill>
                    <a:srgbClr val="FFC000"/>
                  </a:solidFill>
                </a:ln>
                <a:solidFill>
                  <a:srgbClr val="FFFF00"/>
                </a:solidFill>
                <a:effectLst>
                  <a:innerShdw blurRad="69850" dist="43180" dir="5400000">
                    <a:srgbClr val="000000">
                      <a:alpha val="65000"/>
                    </a:srgbClr>
                  </a:innerShdw>
                </a:effectLst>
                <a:latin typeface="Century Gothic" panose="020B0502020202020204" pitchFamily="34" charset="0"/>
                <a:cs typeface="Arial" charset="0"/>
              </a:rPr>
              <a:t>The lives of good people are like lights in the darkness.</a:t>
            </a:r>
            <a:r>
              <a:rPr lang="en-US" sz="1200" b="1" dirty="0">
                <a:ln w="1905">
                  <a:solidFill>
                    <a:srgbClr val="FFC000"/>
                  </a:solidFill>
                </a:ln>
                <a:solidFill>
                  <a:srgbClr val="FFFF00"/>
                </a:solidFill>
                <a:effectLst>
                  <a:innerShdw blurRad="69850" dist="43180" dir="5400000">
                    <a:srgbClr val="000000">
                      <a:alpha val="65000"/>
                    </a:srgbClr>
                  </a:innerShdw>
                </a:effectLst>
                <a:latin typeface="Century Gothic" panose="020B0502020202020204" pitchFamily="34" charset="0"/>
                <a:cs typeface="Arial" charset="0"/>
              </a:rPr>
              <a:t>’</a:t>
            </a:r>
          </a:p>
          <a:p>
            <a:r>
              <a:rPr lang="en-US" sz="1800" i="0" dirty="0">
                <a:effectLst/>
                <a:latin typeface="Calibri" panose="020F0502020204030204" pitchFamily="34" charset="0"/>
                <a:ea typeface="MS Mincho" panose="02020609040205080304" pitchFamily="49" charset="-128"/>
              </a:rPr>
              <a:t>I wonder what you think these words mean? </a:t>
            </a:r>
            <a:r>
              <a:rPr lang="en-US" sz="1800" i="1" dirty="0">
                <a:effectLst/>
                <a:latin typeface="Calibri" panose="020F0502020204030204" pitchFamily="34" charset="0"/>
                <a:ea typeface="MS Mincho" panose="02020609040205080304" pitchFamily="49" charset="-128"/>
              </a:rPr>
              <a:t>[talk together briefly, as you will come back to them at the end.]</a:t>
            </a:r>
          </a:p>
          <a:p>
            <a:r>
              <a:rPr lang="en-US" sz="1800" i="0" dirty="0">
                <a:effectLst/>
                <a:latin typeface="Calibri" panose="020F0502020204030204" pitchFamily="34" charset="0"/>
                <a:ea typeface="MS Mincho" panose="02020609040205080304" pitchFamily="49" charset="-128"/>
              </a:rPr>
              <a:t>We’ll come back to these words towards the end of our time together today, but now…..</a:t>
            </a:r>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3</a:t>
            </a:fld>
            <a:endParaRPr lang="en-GB" altLang="en-US"/>
          </a:p>
        </p:txBody>
      </p:sp>
    </p:spTree>
    <p:extLst>
      <p:ext uri="{BB962C8B-B14F-4D97-AF65-F5344CB8AC3E}">
        <p14:creationId xmlns:p14="http://schemas.microsoft.com/office/powerpoint/2010/main" val="3322176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4: </a:t>
            </a:r>
            <a:r>
              <a:rPr lang="en-GB" b="0" dirty="0"/>
              <a:t>…another challenge! </a:t>
            </a:r>
          </a:p>
          <a:p>
            <a:r>
              <a:rPr lang="en-GB" sz="1200" b="0" i="1" kern="1200" dirty="0">
                <a:solidFill>
                  <a:srgbClr val="000000"/>
                </a:solidFill>
                <a:effectLst/>
                <a:latin typeface="Calibri" panose="020F0502020204030204" pitchFamily="34" charset="0"/>
                <a:ea typeface="MS PGothic" panose="020B0600070205080204" pitchFamily="34" charset="-128"/>
                <a:cs typeface="Times New Roman" panose="02020603050405020304" pitchFamily="18" charset="0"/>
              </a:rPr>
              <a:t>[set your own packing challenge in the way that you have decided]</a:t>
            </a:r>
          </a:p>
          <a:p>
            <a:r>
              <a:rPr lang="en-GB" sz="1200" kern="1200" dirty="0">
                <a:solidFill>
                  <a:srgbClr val="000000"/>
                </a:solidFill>
                <a:effectLst/>
                <a:latin typeface="Calibri" panose="020F0502020204030204" pitchFamily="34" charset="0"/>
                <a:ea typeface="MS PGothic" panose="020B0600070205080204" pitchFamily="34" charset="-128"/>
                <a:cs typeface="Times New Roman" panose="02020603050405020304" pitchFamily="18" charset="0"/>
              </a:rPr>
              <a:t>This picture of trying to get more into a container is going to be an important image for our story today…..</a:t>
            </a:r>
            <a:endParaRPr lang="en-GB" b="0" dirty="0"/>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4</a:t>
            </a:fld>
            <a:endParaRPr lang="en-GB" altLang="en-US"/>
          </a:p>
        </p:txBody>
      </p:sp>
    </p:spTree>
    <p:extLst>
      <p:ext uri="{BB962C8B-B14F-4D97-AF65-F5344CB8AC3E}">
        <p14:creationId xmlns:p14="http://schemas.microsoft.com/office/powerpoint/2010/main" val="2136561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b="1" kern="1200" dirty="0">
                <a:solidFill>
                  <a:srgbClr val="000000"/>
                </a:solidFill>
                <a:effectLst/>
                <a:latin typeface="Calibri" panose="020F0502020204030204" pitchFamily="34" charset="0"/>
                <a:ea typeface="MS PGothic" panose="020B0600070205080204" pitchFamily="34" charset="-128"/>
                <a:cs typeface="Times New Roman" panose="02020603050405020304" pitchFamily="18" charset="0"/>
              </a:rPr>
              <a:t>Slide 5: …</a:t>
            </a:r>
            <a:r>
              <a:rPr lang="en-GB" sz="1800" kern="1200" dirty="0">
                <a:solidFill>
                  <a:srgbClr val="000000"/>
                </a:solidFill>
                <a:effectLst/>
                <a:latin typeface="Calibri" panose="020F0502020204030204" pitchFamily="34" charset="0"/>
                <a:ea typeface="MS PGothic" panose="020B0600070205080204" pitchFamily="34" charset="-128"/>
                <a:cs typeface="Times New Roman" panose="02020603050405020304" pitchFamily="18" charset="0"/>
              </a:rPr>
              <a:t>which comes from the </a:t>
            </a:r>
            <a:r>
              <a:rPr lang="en-GB" sz="1800" b="1" kern="1200" dirty="0">
                <a:solidFill>
                  <a:srgbClr val="000000"/>
                </a:solidFill>
                <a:effectLst/>
                <a:latin typeface="Calibri" panose="020F0502020204030204" pitchFamily="34" charset="0"/>
                <a:ea typeface="MS PGothic" panose="020B0600070205080204" pitchFamily="34" charset="-128"/>
                <a:cs typeface="Times New Roman" panose="02020603050405020304" pitchFamily="18" charset="0"/>
              </a:rPr>
              <a:t>Sikhi religion</a:t>
            </a:r>
            <a:r>
              <a:rPr lang="en-GB" sz="1800" kern="1200" dirty="0">
                <a:solidFill>
                  <a:srgbClr val="000000"/>
                </a:solidFill>
                <a:effectLst/>
                <a:latin typeface="Calibri" panose="020F0502020204030204" pitchFamily="34" charset="0"/>
                <a:ea typeface="MS PGothic" panose="020B0600070205080204" pitchFamily="34" charset="-128"/>
                <a:cs typeface="Times New Roman" panose="02020603050405020304" pitchFamily="18" charset="0"/>
              </a:rPr>
              <a:t> (also known as ‘Sikhism’). This religion began in northern India with a very wise teacher called Guru Nanak, who was the first guru – or teacher – of the religion. Like we heard last week about the importance of the words of Prophet Muhammad (may peace and blessings be upon him) to Muslims in our story about the cosy kittens, the words of the gurus are very important to Sikhs, and it’s some words of Guru Nanak which are going to help us today as we think about our wise words.</a:t>
            </a:r>
            <a:endParaRPr lang="en-GB" sz="1800" dirty="0">
              <a:effectLst/>
              <a:latin typeface="Times" panose="020206030504050203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5</a:t>
            </a:fld>
            <a:endParaRPr lang="en-GB" altLang="en-US"/>
          </a:p>
        </p:txBody>
      </p:sp>
    </p:spTree>
    <p:extLst>
      <p:ext uri="{BB962C8B-B14F-4D97-AF65-F5344CB8AC3E}">
        <p14:creationId xmlns:p14="http://schemas.microsoft.com/office/powerpoint/2010/main" val="2011889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6: </a:t>
            </a:r>
            <a:r>
              <a:rPr lang="en-GB" b="0" dirty="0"/>
              <a:t>This is a very famous story about Guru Nanak, the milk and the jasmine flower – and some words that have inspired Sikhs all over the world since….</a:t>
            </a:r>
            <a:endParaRPr lang="en-GB" b="1" dirty="0"/>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6</a:t>
            </a:fld>
            <a:endParaRPr lang="en-GB" altLang="en-US"/>
          </a:p>
        </p:txBody>
      </p:sp>
    </p:spTree>
    <p:extLst>
      <p:ext uri="{BB962C8B-B14F-4D97-AF65-F5344CB8AC3E}">
        <p14:creationId xmlns:p14="http://schemas.microsoft.com/office/powerpoint/2010/main" val="891140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7: </a:t>
            </a:r>
            <a:r>
              <a:rPr lang="en-GB" b="0" dirty="0"/>
              <a:t>Guru Nanak travelled all over </a:t>
            </a:r>
            <a:r>
              <a:rPr lang="en-GB" b="1" dirty="0"/>
              <a:t>India</a:t>
            </a:r>
            <a:r>
              <a:rPr lang="en-GB" b="0" dirty="0"/>
              <a:t> with his best friend </a:t>
            </a:r>
            <a:r>
              <a:rPr lang="en-GB" b="0" dirty="0" err="1"/>
              <a:t>Mardana</a:t>
            </a:r>
            <a:r>
              <a:rPr lang="en-GB" b="0" dirty="0"/>
              <a:t>, sharing messages of kindness and peace. </a:t>
            </a:r>
            <a:endParaRPr lang="en-GB" b="1" dirty="0"/>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7</a:t>
            </a:fld>
            <a:endParaRPr lang="en-GB" altLang="en-US"/>
          </a:p>
        </p:txBody>
      </p:sp>
    </p:spTree>
    <p:extLst>
      <p:ext uri="{BB962C8B-B14F-4D97-AF65-F5344CB8AC3E}">
        <p14:creationId xmlns:p14="http://schemas.microsoft.com/office/powerpoint/2010/main" val="3001096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8: </a:t>
            </a:r>
            <a:r>
              <a:rPr lang="en-GB" b="0" dirty="0"/>
              <a:t>Some towns would welcome them, but others would </a:t>
            </a:r>
            <a:r>
              <a:rPr lang="en-GB" b="1" dirty="0"/>
              <a:t>not</a:t>
            </a:r>
            <a:r>
              <a:rPr lang="en-GB" b="0" dirty="0"/>
              <a:t>! Some people liked their old ways and were afraid of change.</a:t>
            </a:r>
          </a:p>
          <a:p>
            <a:r>
              <a:rPr lang="en-GB" b="0" dirty="0"/>
              <a:t>As Guru Nanak and </a:t>
            </a:r>
            <a:r>
              <a:rPr lang="en-GB" b="0" dirty="0" err="1"/>
              <a:t>Mardana</a:t>
            </a:r>
            <a:r>
              <a:rPr lang="en-GB" b="0" dirty="0"/>
              <a:t> entered a town one day, they were met by the leaders of that town. Nanak had heard that they had been greedy and unkind to the townspeople and wanted to show them that they could change. But the leaders were frightened by Guru Nanak’s kindness.</a:t>
            </a:r>
            <a:endParaRPr lang="en-GB" b="1" dirty="0"/>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8</a:t>
            </a:fld>
            <a:endParaRPr lang="en-GB" altLang="en-US"/>
          </a:p>
        </p:txBody>
      </p:sp>
    </p:spTree>
    <p:extLst>
      <p:ext uri="{BB962C8B-B14F-4D97-AF65-F5344CB8AC3E}">
        <p14:creationId xmlns:p14="http://schemas.microsoft.com/office/powerpoint/2010/main" val="706741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9: </a:t>
            </a:r>
            <a:r>
              <a:rPr lang="en-GB" b="0" dirty="0"/>
              <a:t>So they sent a messenger carrying a bowl full of milk – and a message. </a:t>
            </a:r>
            <a:r>
              <a:rPr lang="en-GB" b="0" i="1" dirty="0"/>
              <a:t>[use your own bowl illustration here if you’re doing it live]</a:t>
            </a:r>
            <a:endParaRPr lang="en-GB" b="0" dirty="0"/>
          </a:p>
          <a:p>
            <a:r>
              <a:rPr lang="en-GB" b="0" dirty="0"/>
              <a:t>‘Our city is full, like this bowl of milk. There is no room for you or your friend here!’</a:t>
            </a:r>
          </a:p>
          <a:p>
            <a:r>
              <a:rPr lang="en-GB" b="0" dirty="0"/>
              <a:t>You might think that this was very rude, but Guru Nanak was very gentle, and did a very strange thing. He picked a jasmine flower from a nearby plant and</a:t>
            </a:r>
            <a:r>
              <a:rPr lang="en-GB" b="1" dirty="0"/>
              <a:t> floated </a:t>
            </a:r>
            <a:r>
              <a:rPr lang="en-GB" b="0" dirty="0"/>
              <a:t>it on the surface of the milk.</a:t>
            </a:r>
          </a:p>
          <a:p>
            <a:r>
              <a:rPr lang="en-GB" b="1" dirty="0"/>
              <a:t>‘There is always room for more holiness in the world.’ </a:t>
            </a:r>
            <a:r>
              <a:rPr lang="en-GB" b="0" dirty="0"/>
              <a:t>he told them.</a:t>
            </a:r>
          </a:p>
          <a:p>
            <a:endParaRPr lang="en-GB" b="1" dirty="0"/>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9</a:t>
            </a:fld>
            <a:endParaRPr lang="en-GB" altLang="en-US"/>
          </a:p>
        </p:txBody>
      </p:sp>
    </p:spTree>
    <p:extLst>
      <p:ext uri="{BB962C8B-B14F-4D97-AF65-F5344CB8AC3E}">
        <p14:creationId xmlns:p14="http://schemas.microsoft.com/office/powerpoint/2010/main" val="3838335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3309579-45C7-5899-1BCF-ABC2D7DD025A}"/>
              </a:ext>
            </a:extLst>
          </p:cNvPr>
          <p:cNvSpPr>
            <a:spLocks noGrp="1"/>
          </p:cNvSpPr>
          <p:nvPr>
            <p:ph type="dt" sz="half" idx="10"/>
          </p:nvPr>
        </p:nvSpPr>
        <p:spPr/>
        <p:txBody>
          <a:bodyPr/>
          <a:lstStyle>
            <a:lvl1pPr>
              <a:defRPr/>
            </a:lvl1pPr>
          </a:lstStyle>
          <a:p>
            <a:pPr>
              <a:defRPr/>
            </a:pPr>
            <a:fld id="{862B85BB-62C2-48BB-80AB-2BEE9DCBF540}" type="datetimeFigureOut">
              <a:rPr lang="en-GB" altLang="en-US"/>
              <a:pPr>
                <a:defRPr/>
              </a:pPr>
              <a:t>23/11/2023</a:t>
            </a:fld>
            <a:endParaRPr lang="en-GB" altLang="en-US"/>
          </a:p>
        </p:txBody>
      </p:sp>
      <p:sp>
        <p:nvSpPr>
          <p:cNvPr id="5" name="Footer Placeholder 4">
            <a:extLst>
              <a:ext uri="{FF2B5EF4-FFF2-40B4-BE49-F238E27FC236}">
                <a16:creationId xmlns:a16="http://schemas.microsoft.com/office/drawing/2014/main" id="{24864C3C-E272-D953-D929-EF6204F5103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AB57919-944D-919C-33B7-B5E75745ABF6}"/>
              </a:ext>
            </a:extLst>
          </p:cNvPr>
          <p:cNvSpPr>
            <a:spLocks noGrp="1"/>
          </p:cNvSpPr>
          <p:nvPr>
            <p:ph type="sldNum" sz="quarter" idx="12"/>
          </p:nvPr>
        </p:nvSpPr>
        <p:spPr/>
        <p:txBody>
          <a:bodyPr/>
          <a:lstStyle>
            <a:lvl1pPr>
              <a:defRPr/>
            </a:lvl1pPr>
          </a:lstStyle>
          <a:p>
            <a:pPr>
              <a:defRPr/>
            </a:pPr>
            <a:fld id="{1737B35B-4271-4F80-B172-5D6CB730E98B}" type="slidenum">
              <a:rPr lang="en-GB" altLang="en-US"/>
              <a:pPr>
                <a:defRPr/>
              </a:pPr>
              <a:t>‹#›</a:t>
            </a:fld>
            <a:endParaRPr lang="en-GB" altLang="en-US"/>
          </a:p>
        </p:txBody>
      </p:sp>
    </p:spTree>
    <p:extLst>
      <p:ext uri="{BB962C8B-B14F-4D97-AF65-F5344CB8AC3E}">
        <p14:creationId xmlns:p14="http://schemas.microsoft.com/office/powerpoint/2010/main" val="418156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FE23BD-669F-2B05-47D4-7D54F2121813}"/>
              </a:ext>
            </a:extLst>
          </p:cNvPr>
          <p:cNvSpPr>
            <a:spLocks noGrp="1"/>
          </p:cNvSpPr>
          <p:nvPr>
            <p:ph type="dt" sz="half" idx="10"/>
          </p:nvPr>
        </p:nvSpPr>
        <p:spPr/>
        <p:txBody>
          <a:bodyPr/>
          <a:lstStyle>
            <a:lvl1pPr>
              <a:defRPr/>
            </a:lvl1pPr>
          </a:lstStyle>
          <a:p>
            <a:pPr>
              <a:defRPr/>
            </a:pPr>
            <a:fld id="{C80930E3-16ED-41CA-8929-43ED74AE31BD}" type="datetimeFigureOut">
              <a:rPr lang="en-GB" altLang="en-US"/>
              <a:pPr>
                <a:defRPr/>
              </a:pPr>
              <a:t>23/11/2023</a:t>
            </a:fld>
            <a:endParaRPr lang="en-GB" altLang="en-US"/>
          </a:p>
        </p:txBody>
      </p:sp>
      <p:sp>
        <p:nvSpPr>
          <p:cNvPr id="5" name="Footer Placeholder 4">
            <a:extLst>
              <a:ext uri="{FF2B5EF4-FFF2-40B4-BE49-F238E27FC236}">
                <a16:creationId xmlns:a16="http://schemas.microsoft.com/office/drawing/2014/main" id="{935D7995-8A79-71C7-8F97-906B396408F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43807D8-9C5B-B653-DC27-614B0447B0AF}"/>
              </a:ext>
            </a:extLst>
          </p:cNvPr>
          <p:cNvSpPr>
            <a:spLocks noGrp="1"/>
          </p:cNvSpPr>
          <p:nvPr>
            <p:ph type="sldNum" sz="quarter" idx="12"/>
          </p:nvPr>
        </p:nvSpPr>
        <p:spPr/>
        <p:txBody>
          <a:bodyPr/>
          <a:lstStyle>
            <a:lvl1pPr>
              <a:defRPr/>
            </a:lvl1pPr>
          </a:lstStyle>
          <a:p>
            <a:pPr>
              <a:defRPr/>
            </a:pPr>
            <a:fld id="{9790331F-5799-42F6-9E2C-BE05799507F2}" type="slidenum">
              <a:rPr lang="en-GB" altLang="en-US"/>
              <a:pPr>
                <a:defRPr/>
              </a:pPr>
              <a:t>‹#›</a:t>
            </a:fld>
            <a:endParaRPr lang="en-GB" altLang="en-US"/>
          </a:p>
        </p:txBody>
      </p:sp>
    </p:spTree>
    <p:extLst>
      <p:ext uri="{BB962C8B-B14F-4D97-AF65-F5344CB8AC3E}">
        <p14:creationId xmlns:p14="http://schemas.microsoft.com/office/powerpoint/2010/main" val="2369026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A54363-DC52-2386-EA3F-29CA59353926}"/>
              </a:ext>
            </a:extLst>
          </p:cNvPr>
          <p:cNvSpPr>
            <a:spLocks noGrp="1"/>
          </p:cNvSpPr>
          <p:nvPr>
            <p:ph type="dt" sz="half" idx="10"/>
          </p:nvPr>
        </p:nvSpPr>
        <p:spPr/>
        <p:txBody>
          <a:bodyPr/>
          <a:lstStyle>
            <a:lvl1pPr>
              <a:defRPr/>
            </a:lvl1pPr>
          </a:lstStyle>
          <a:p>
            <a:pPr>
              <a:defRPr/>
            </a:pPr>
            <a:fld id="{1178F6FF-8987-4F1F-AC15-C3BE4A856415}" type="datetimeFigureOut">
              <a:rPr lang="en-GB" altLang="en-US"/>
              <a:pPr>
                <a:defRPr/>
              </a:pPr>
              <a:t>23/11/2023</a:t>
            </a:fld>
            <a:endParaRPr lang="en-GB" altLang="en-US"/>
          </a:p>
        </p:txBody>
      </p:sp>
      <p:sp>
        <p:nvSpPr>
          <p:cNvPr id="5" name="Footer Placeholder 4">
            <a:extLst>
              <a:ext uri="{FF2B5EF4-FFF2-40B4-BE49-F238E27FC236}">
                <a16:creationId xmlns:a16="http://schemas.microsoft.com/office/drawing/2014/main" id="{D05659FB-8956-2DEA-5A6A-7B8BBA0E7EB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A59E103-E5D4-F61C-F1C2-A1DB0AEB33CA}"/>
              </a:ext>
            </a:extLst>
          </p:cNvPr>
          <p:cNvSpPr>
            <a:spLocks noGrp="1"/>
          </p:cNvSpPr>
          <p:nvPr>
            <p:ph type="sldNum" sz="quarter" idx="12"/>
          </p:nvPr>
        </p:nvSpPr>
        <p:spPr/>
        <p:txBody>
          <a:bodyPr/>
          <a:lstStyle>
            <a:lvl1pPr>
              <a:defRPr/>
            </a:lvl1pPr>
          </a:lstStyle>
          <a:p>
            <a:pPr>
              <a:defRPr/>
            </a:pPr>
            <a:fld id="{2BC8D5FE-9AD2-4E57-A170-75011357A40B}" type="slidenum">
              <a:rPr lang="en-GB" altLang="en-US"/>
              <a:pPr>
                <a:defRPr/>
              </a:pPr>
              <a:t>‹#›</a:t>
            </a:fld>
            <a:endParaRPr lang="en-GB" altLang="en-US"/>
          </a:p>
        </p:txBody>
      </p:sp>
    </p:spTree>
    <p:extLst>
      <p:ext uri="{BB962C8B-B14F-4D97-AF65-F5344CB8AC3E}">
        <p14:creationId xmlns:p14="http://schemas.microsoft.com/office/powerpoint/2010/main" val="3098877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E121205-4FE3-9BD2-CF1E-DF7813717B17}"/>
              </a:ext>
            </a:extLst>
          </p:cNvPr>
          <p:cNvSpPr>
            <a:spLocks noGrp="1"/>
          </p:cNvSpPr>
          <p:nvPr>
            <p:ph type="dt" sz="half" idx="10"/>
          </p:nvPr>
        </p:nvSpPr>
        <p:spPr/>
        <p:txBody>
          <a:bodyPr/>
          <a:lstStyle>
            <a:lvl1pPr>
              <a:defRPr/>
            </a:lvl1pPr>
          </a:lstStyle>
          <a:p>
            <a:pPr>
              <a:defRPr/>
            </a:pPr>
            <a:fld id="{D90D219F-2362-4E09-8C3C-B585C434598B}" type="datetimeFigureOut">
              <a:rPr lang="en-US" altLang="en-US"/>
              <a:pPr>
                <a:defRPr/>
              </a:pPr>
              <a:t>11/23/2023</a:t>
            </a:fld>
            <a:endParaRPr lang="en-US" altLang="en-US"/>
          </a:p>
        </p:txBody>
      </p:sp>
      <p:sp>
        <p:nvSpPr>
          <p:cNvPr id="5" name="Footer Placeholder 4">
            <a:extLst>
              <a:ext uri="{FF2B5EF4-FFF2-40B4-BE49-F238E27FC236}">
                <a16:creationId xmlns:a16="http://schemas.microsoft.com/office/drawing/2014/main" id="{3430F879-A8EF-B5DC-1F64-E4BB5CDA394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FA8E3FE-AEEB-39B7-14BD-DA940A4130CD}"/>
              </a:ext>
            </a:extLst>
          </p:cNvPr>
          <p:cNvSpPr>
            <a:spLocks noGrp="1"/>
          </p:cNvSpPr>
          <p:nvPr>
            <p:ph type="sldNum" sz="quarter" idx="12"/>
          </p:nvPr>
        </p:nvSpPr>
        <p:spPr/>
        <p:txBody>
          <a:bodyPr/>
          <a:lstStyle>
            <a:lvl1pPr>
              <a:defRPr/>
            </a:lvl1pPr>
          </a:lstStyle>
          <a:p>
            <a:pPr>
              <a:defRPr/>
            </a:pPr>
            <a:fld id="{6F1BFA12-5652-4646-BD9E-B7217819AE6F}" type="slidenum">
              <a:rPr lang="en-US" altLang="en-US"/>
              <a:pPr>
                <a:defRPr/>
              </a:pPr>
              <a:t>‹#›</a:t>
            </a:fld>
            <a:endParaRPr lang="en-US" altLang="en-US"/>
          </a:p>
        </p:txBody>
      </p:sp>
    </p:spTree>
    <p:extLst>
      <p:ext uri="{BB962C8B-B14F-4D97-AF65-F5344CB8AC3E}">
        <p14:creationId xmlns:p14="http://schemas.microsoft.com/office/powerpoint/2010/main" val="388129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C1C4F95-4587-777B-D4A8-D2320D788CE1}"/>
              </a:ext>
            </a:extLst>
          </p:cNvPr>
          <p:cNvSpPr>
            <a:spLocks noGrp="1"/>
          </p:cNvSpPr>
          <p:nvPr>
            <p:ph type="dt" sz="half" idx="10"/>
          </p:nvPr>
        </p:nvSpPr>
        <p:spPr/>
        <p:txBody>
          <a:bodyPr/>
          <a:lstStyle>
            <a:lvl1pPr>
              <a:defRPr/>
            </a:lvl1pPr>
          </a:lstStyle>
          <a:p>
            <a:pPr>
              <a:defRPr/>
            </a:pPr>
            <a:fld id="{49471C2F-4CA2-43BB-A0F6-6DD28DF2E200}" type="datetimeFigureOut">
              <a:rPr lang="en-US" altLang="en-US"/>
              <a:pPr>
                <a:defRPr/>
              </a:pPr>
              <a:t>11/23/2023</a:t>
            </a:fld>
            <a:endParaRPr lang="en-US" altLang="en-US"/>
          </a:p>
        </p:txBody>
      </p:sp>
      <p:sp>
        <p:nvSpPr>
          <p:cNvPr id="5" name="Footer Placeholder 4">
            <a:extLst>
              <a:ext uri="{FF2B5EF4-FFF2-40B4-BE49-F238E27FC236}">
                <a16:creationId xmlns:a16="http://schemas.microsoft.com/office/drawing/2014/main" id="{A64C3F10-C797-E4E0-5F52-8768F02EAAE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4C30B4D-92D5-514B-9BFF-4FE874936897}"/>
              </a:ext>
            </a:extLst>
          </p:cNvPr>
          <p:cNvSpPr>
            <a:spLocks noGrp="1"/>
          </p:cNvSpPr>
          <p:nvPr>
            <p:ph type="sldNum" sz="quarter" idx="12"/>
          </p:nvPr>
        </p:nvSpPr>
        <p:spPr/>
        <p:txBody>
          <a:bodyPr/>
          <a:lstStyle>
            <a:lvl1pPr>
              <a:defRPr/>
            </a:lvl1pPr>
          </a:lstStyle>
          <a:p>
            <a:pPr>
              <a:defRPr/>
            </a:pPr>
            <a:fld id="{D605FA07-698F-409C-B9D9-1EE5B468D44B}" type="slidenum">
              <a:rPr lang="en-US" altLang="en-US"/>
              <a:pPr>
                <a:defRPr/>
              </a:pPr>
              <a:t>‹#›</a:t>
            </a:fld>
            <a:endParaRPr lang="en-US" altLang="en-US"/>
          </a:p>
        </p:txBody>
      </p:sp>
    </p:spTree>
    <p:extLst>
      <p:ext uri="{BB962C8B-B14F-4D97-AF65-F5344CB8AC3E}">
        <p14:creationId xmlns:p14="http://schemas.microsoft.com/office/powerpoint/2010/main" val="4017073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04419B9-D2B3-C55B-0E0A-3CE09F7B038A}"/>
              </a:ext>
            </a:extLst>
          </p:cNvPr>
          <p:cNvSpPr>
            <a:spLocks noGrp="1"/>
          </p:cNvSpPr>
          <p:nvPr>
            <p:ph type="dt" sz="half" idx="10"/>
          </p:nvPr>
        </p:nvSpPr>
        <p:spPr/>
        <p:txBody>
          <a:bodyPr/>
          <a:lstStyle>
            <a:lvl1pPr>
              <a:defRPr/>
            </a:lvl1pPr>
          </a:lstStyle>
          <a:p>
            <a:pPr>
              <a:defRPr/>
            </a:pPr>
            <a:fld id="{A960D871-1566-4FA5-B7A5-0A8770F85DDF}" type="datetimeFigureOut">
              <a:rPr lang="en-US" altLang="en-US"/>
              <a:pPr>
                <a:defRPr/>
              </a:pPr>
              <a:t>11/23/2023</a:t>
            </a:fld>
            <a:endParaRPr lang="en-US" altLang="en-US"/>
          </a:p>
        </p:txBody>
      </p:sp>
      <p:sp>
        <p:nvSpPr>
          <p:cNvPr id="5" name="Footer Placeholder 4">
            <a:extLst>
              <a:ext uri="{FF2B5EF4-FFF2-40B4-BE49-F238E27FC236}">
                <a16:creationId xmlns:a16="http://schemas.microsoft.com/office/drawing/2014/main" id="{D3EFBB2F-6D6E-AAB1-DE29-ACA91AD547C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C018981-9C7F-A0B0-6D0C-4D9B7329FAED}"/>
              </a:ext>
            </a:extLst>
          </p:cNvPr>
          <p:cNvSpPr>
            <a:spLocks noGrp="1"/>
          </p:cNvSpPr>
          <p:nvPr>
            <p:ph type="sldNum" sz="quarter" idx="12"/>
          </p:nvPr>
        </p:nvSpPr>
        <p:spPr/>
        <p:txBody>
          <a:bodyPr/>
          <a:lstStyle>
            <a:lvl1pPr>
              <a:defRPr/>
            </a:lvl1pPr>
          </a:lstStyle>
          <a:p>
            <a:pPr>
              <a:defRPr/>
            </a:pPr>
            <a:fld id="{375B4C85-26BE-4036-8EF3-0F72F6B79458}" type="slidenum">
              <a:rPr lang="en-US" altLang="en-US"/>
              <a:pPr>
                <a:defRPr/>
              </a:pPr>
              <a:t>‹#›</a:t>
            </a:fld>
            <a:endParaRPr lang="en-US" altLang="en-US"/>
          </a:p>
        </p:txBody>
      </p:sp>
    </p:spTree>
    <p:extLst>
      <p:ext uri="{BB962C8B-B14F-4D97-AF65-F5344CB8AC3E}">
        <p14:creationId xmlns:p14="http://schemas.microsoft.com/office/powerpoint/2010/main" val="1987751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685266AC-F13A-49A3-D1D0-9A604C8E8D83}"/>
              </a:ext>
            </a:extLst>
          </p:cNvPr>
          <p:cNvSpPr>
            <a:spLocks noGrp="1"/>
          </p:cNvSpPr>
          <p:nvPr>
            <p:ph type="dt" sz="half" idx="10"/>
          </p:nvPr>
        </p:nvSpPr>
        <p:spPr/>
        <p:txBody>
          <a:bodyPr/>
          <a:lstStyle>
            <a:lvl1pPr>
              <a:defRPr/>
            </a:lvl1pPr>
          </a:lstStyle>
          <a:p>
            <a:pPr>
              <a:defRPr/>
            </a:pPr>
            <a:fld id="{05B802B6-CB40-42C3-9AB5-0FFBB50A6B58}" type="datetimeFigureOut">
              <a:rPr lang="en-US" altLang="en-US"/>
              <a:pPr>
                <a:defRPr/>
              </a:pPr>
              <a:t>11/23/2023</a:t>
            </a:fld>
            <a:endParaRPr lang="en-US" altLang="en-US"/>
          </a:p>
        </p:txBody>
      </p:sp>
      <p:sp>
        <p:nvSpPr>
          <p:cNvPr id="6" name="Footer Placeholder 4">
            <a:extLst>
              <a:ext uri="{FF2B5EF4-FFF2-40B4-BE49-F238E27FC236}">
                <a16:creationId xmlns:a16="http://schemas.microsoft.com/office/drawing/2014/main" id="{C4ADB1C1-4342-C487-B102-3CCBBD0550B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BEAA62F-4D01-9C86-C29F-C295A213C3EB}"/>
              </a:ext>
            </a:extLst>
          </p:cNvPr>
          <p:cNvSpPr>
            <a:spLocks noGrp="1"/>
          </p:cNvSpPr>
          <p:nvPr>
            <p:ph type="sldNum" sz="quarter" idx="12"/>
          </p:nvPr>
        </p:nvSpPr>
        <p:spPr/>
        <p:txBody>
          <a:bodyPr/>
          <a:lstStyle>
            <a:lvl1pPr>
              <a:defRPr/>
            </a:lvl1pPr>
          </a:lstStyle>
          <a:p>
            <a:pPr>
              <a:defRPr/>
            </a:pPr>
            <a:fld id="{6750BD41-291B-4026-8228-BA847660E081}" type="slidenum">
              <a:rPr lang="en-US" altLang="en-US"/>
              <a:pPr>
                <a:defRPr/>
              </a:pPr>
              <a:t>‹#›</a:t>
            </a:fld>
            <a:endParaRPr lang="en-US" altLang="en-US"/>
          </a:p>
        </p:txBody>
      </p:sp>
    </p:spTree>
    <p:extLst>
      <p:ext uri="{BB962C8B-B14F-4D97-AF65-F5344CB8AC3E}">
        <p14:creationId xmlns:p14="http://schemas.microsoft.com/office/powerpoint/2010/main" val="2575207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18B595BD-B2D0-C90B-B81D-969EDBAF3193}"/>
              </a:ext>
            </a:extLst>
          </p:cNvPr>
          <p:cNvSpPr>
            <a:spLocks noGrp="1"/>
          </p:cNvSpPr>
          <p:nvPr>
            <p:ph type="dt" sz="half" idx="10"/>
          </p:nvPr>
        </p:nvSpPr>
        <p:spPr/>
        <p:txBody>
          <a:bodyPr/>
          <a:lstStyle>
            <a:lvl1pPr>
              <a:defRPr/>
            </a:lvl1pPr>
          </a:lstStyle>
          <a:p>
            <a:pPr>
              <a:defRPr/>
            </a:pPr>
            <a:fld id="{0821B818-1F46-4672-BD5D-E25C150E174B}" type="datetimeFigureOut">
              <a:rPr lang="en-US" altLang="en-US"/>
              <a:pPr>
                <a:defRPr/>
              </a:pPr>
              <a:t>11/23/2023</a:t>
            </a:fld>
            <a:endParaRPr lang="en-US" altLang="en-US"/>
          </a:p>
        </p:txBody>
      </p:sp>
      <p:sp>
        <p:nvSpPr>
          <p:cNvPr id="8" name="Footer Placeholder 4">
            <a:extLst>
              <a:ext uri="{FF2B5EF4-FFF2-40B4-BE49-F238E27FC236}">
                <a16:creationId xmlns:a16="http://schemas.microsoft.com/office/drawing/2014/main" id="{7C34C694-8B43-CB77-F62E-2EDD161A945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A1E792B-76A1-0279-FA57-868A9B70FCE1}"/>
              </a:ext>
            </a:extLst>
          </p:cNvPr>
          <p:cNvSpPr>
            <a:spLocks noGrp="1"/>
          </p:cNvSpPr>
          <p:nvPr>
            <p:ph type="sldNum" sz="quarter" idx="12"/>
          </p:nvPr>
        </p:nvSpPr>
        <p:spPr/>
        <p:txBody>
          <a:bodyPr/>
          <a:lstStyle>
            <a:lvl1pPr>
              <a:defRPr/>
            </a:lvl1pPr>
          </a:lstStyle>
          <a:p>
            <a:pPr>
              <a:defRPr/>
            </a:pPr>
            <a:fld id="{D3BF3A62-3F9E-4958-8D7A-9A145173FE45}" type="slidenum">
              <a:rPr lang="en-US" altLang="en-US"/>
              <a:pPr>
                <a:defRPr/>
              </a:pPr>
              <a:t>‹#›</a:t>
            </a:fld>
            <a:endParaRPr lang="en-US" altLang="en-US"/>
          </a:p>
        </p:txBody>
      </p:sp>
    </p:spTree>
    <p:extLst>
      <p:ext uri="{BB962C8B-B14F-4D97-AF65-F5344CB8AC3E}">
        <p14:creationId xmlns:p14="http://schemas.microsoft.com/office/powerpoint/2010/main" val="204510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64B1CEA1-DEC4-AA42-0E9F-F5DBC9AB03CD}"/>
              </a:ext>
            </a:extLst>
          </p:cNvPr>
          <p:cNvSpPr>
            <a:spLocks noGrp="1"/>
          </p:cNvSpPr>
          <p:nvPr>
            <p:ph type="dt" sz="half" idx="10"/>
          </p:nvPr>
        </p:nvSpPr>
        <p:spPr/>
        <p:txBody>
          <a:bodyPr/>
          <a:lstStyle>
            <a:lvl1pPr>
              <a:defRPr/>
            </a:lvl1pPr>
          </a:lstStyle>
          <a:p>
            <a:pPr>
              <a:defRPr/>
            </a:pPr>
            <a:fld id="{1D2AB8E2-FB0A-47C0-AF61-E762A0F2189D}" type="datetimeFigureOut">
              <a:rPr lang="en-US" altLang="en-US"/>
              <a:pPr>
                <a:defRPr/>
              </a:pPr>
              <a:t>11/23/2023</a:t>
            </a:fld>
            <a:endParaRPr lang="en-US" altLang="en-US"/>
          </a:p>
        </p:txBody>
      </p:sp>
      <p:sp>
        <p:nvSpPr>
          <p:cNvPr id="4" name="Footer Placeholder 4">
            <a:extLst>
              <a:ext uri="{FF2B5EF4-FFF2-40B4-BE49-F238E27FC236}">
                <a16:creationId xmlns:a16="http://schemas.microsoft.com/office/drawing/2014/main" id="{8F7FEC80-3C63-581D-BC7F-D5043E65A56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A7FD415-FBF3-5E8E-7560-AF0DA3BA2D9D}"/>
              </a:ext>
            </a:extLst>
          </p:cNvPr>
          <p:cNvSpPr>
            <a:spLocks noGrp="1"/>
          </p:cNvSpPr>
          <p:nvPr>
            <p:ph type="sldNum" sz="quarter" idx="12"/>
          </p:nvPr>
        </p:nvSpPr>
        <p:spPr/>
        <p:txBody>
          <a:bodyPr/>
          <a:lstStyle>
            <a:lvl1pPr>
              <a:defRPr/>
            </a:lvl1pPr>
          </a:lstStyle>
          <a:p>
            <a:pPr>
              <a:defRPr/>
            </a:pPr>
            <a:fld id="{78BD71BB-982D-4CC7-9FF3-7BA058C1357C}" type="slidenum">
              <a:rPr lang="en-US" altLang="en-US"/>
              <a:pPr>
                <a:defRPr/>
              </a:pPr>
              <a:t>‹#›</a:t>
            </a:fld>
            <a:endParaRPr lang="en-US" altLang="en-US"/>
          </a:p>
        </p:txBody>
      </p:sp>
    </p:spTree>
    <p:extLst>
      <p:ext uri="{BB962C8B-B14F-4D97-AF65-F5344CB8AC3E}">
        <p14:creationId xmlns:p14="http://schemas.microsoft.com/office/powerpoint/2010/main" val="288347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0FAAA02-734C-A6C7-BFD2-2F734C7E774C}"/>
              </a:ext>
            </a:extLst>
          </p:cNvPr>
          <p:cNvSpPr>
            <a:spLocks noGrp="1"/>
          </p:cNvSpPr>
          <p:nvPr>
            <p:ph type="dt" sz="half" idx="10"/>
          </p:nvPr>
        </p:nvSpPr>
        <p:spPr/>
        <p:txBody>
          <a:bodyPr/>
          <a:lstStyle>
            <a:lvl1pPr>
              <a:defRPr/>
            </a:lvl1pPr>
          </a:lstStyle>
          <a:p>
            <a:pPr>
              <a:defRPr/>
            </a:pPr>
            <a:fld id="{7C0C6FB7-645E-4F29-AF61-2C52E39B0336}" type="datetimeFigureOut">
              <a:rPr lang="en-US" altLang="en-US"/>
              <a:pPr>
                <a:defRPr/>
              </a:pPr>
              <a:t>11/23/2023</a:t>
            </a:fld>
            <a:endParaRPr lang="en-US" altLang="en-US"/>
          </a:p>
        </p:txBody>
      </p:sp>
      <p:sp>
        <p:nvSpPr>
          <p:cNvPr id="3" name="Footer Placeholder 4">
            <a:extLst>
              <a:ext uri="{FF2B5EF4-FFF2-40B4-BE49-F238E27FC236}">
                <a16:creationId xmlns:a16="http://schemas.microsoft.com/office/drawing/2014/main" id="{96669687-097B-1705-CFEF-30205661EBF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8A1E0C4-6044-D126-93A6-B10260FD7FD0}"/>
              </a:ext>
            </a:extLst>
          </p:cNvPr>
          <p:cNvSpPr>
            <a:spLocks noGrp="1"/>
          </p:cNvSpPr>
          <p:nvPr>
            <p:ph type="sldNum" sz="quarter" idx="12"/>
          </p:nvPr>
        </p:nvSpPr>
        <p:spPr/>
        <p:txBody>
          <a:bodyPr/>
          <a:lstStyle>
            <a:lvl1pPr>
              <a:defRPr/>
            </a:lvl1pPr>
          </a:lstStyle>
          <a:p>
            <a:pPr>
              <a:defRPr/>
            </a:pPr>
            <a:fld id="{385079B3-DDF2-4451-8F75-384614FE6970}" type="slidenum">
              <a:rPr lang="en-US" altLang="en-US"/>
              <a:pPr>
                <a:defRPr/>
              </a:pPr>
              <a:t>‹#›</a:t>
            </a:fld>
            <a:endParaRPr lang="en-US" altLang="en-US"/>
          </a:p>
        </p:txBody>
      </p:sp>
    </p:spTree>
    <p:extLst>
      <p:ext uri="{BB962C8B-B14F-4D97-AF65-F5344CB8AC3E}">
        <p14:creationId xmlns:p14="http://schemas.microsoft.com/office/powerpoint/2010/main" val="1036632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D6161E94-EC12-84E1-D343-C5F69B03A872}"/>
              </a:ext>
            </a:extLst>
          </p:cNvPr>
          <p:cNvSpPr>
            <a:spLocks noGrp="1"/>
          </p:cNvSpPr>
          <p:nvPr>
            <p:ph type="dt" sz="half" idx="10"/>
          </p:nvPr>
        </p:nvSpPr>
        <p:spPr/>
        <p:txBody>
          <a:bodyPr/>
          <a:lstStyle>
            <a:lvl1pPr>
              <a:defRPr/>
            </a:lvl1pPr>
          </a:lstStyle>
          <a:p>
            <a:pPr>
              <a:defRPr/>
            </a:pPr>
            <a:fld id="{60C9E5A9-CAA5-47E7-94C2-66B5B0973A6B}" type="datetimeFigureOut">
              <a:rPr lang="en-US" altLang="en-US"/>
              <a:pPr>
                <a:defRPr/>
              </a:pPr>
              <a:t>11/23/2023</a:t>
            </a:fld>
            <a:endParaRPr lang="en-US" altLang="en-US"/>
          </a:p>
        </p:txBody>
      </p:sp>
      <p:sp>
        <p:nvSpPr>
          <p:cNvPr id="6" name="Footer Placeholder 4">
            <a:extLst>
              <a:ext uri="{FF2B5EF4-FFF2-40B4-BE49-F238E27FC236}">
                <a16:creationId xmlns:a16="http://schemas.microsoft.com/office/drawing/2014/main" id="{ACD68501-ECA9-E133-E477-1533BE63F9F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62C2348-4D3A-41D0-6FC1-CEAFCC877D5D}"/>
              </a:ext>
            </a:extLst>
          </p:cNvPr>
          <p:cNvSpPr>
            <a:spLocks noGrp="1"/>
          </p:cNvSpPr>
          <p:nvPr>
            <p:ph type="sldNum" sz="quarter" idx="12"/>
          </p:nvPr>
        </p:nvSpPr>
        <p:spPr/>
        <p:txBody>
          <a:bodyPr/>
          <a:lstStyle>
            <a:lvl1pPr>
              <a:defRPr/>
            </a:lvl1pPr>
          </a:lstStyle>
          <a:p>
            <a:pPr>
              <a:defRPr/>
            </a:pPr>
            <a:fld id="{31A32BC5-7558-482E-86C1-E04E883446BE}" type="slidenum">
              <a:rPr lang="en-US" altLang="en-US"/>
              <a:pPr>
                <a:defRPr/>
              </a:pPr>
              <a:t>‹#›</a:t>
            </a:fld>
            <a:endParaRPr lang="en-US" altLang="en-US"/>
          </a:p>
        </p:txBody>
      </p:sp>
    </p:spTree>
    <p:extLst>
      <p:ext uri="{BB962C8B-B14F-4D97-AF65-F5344CB8AC3E}">
        <p14:creationId xmlns:p14="http://schemas.microsoft.com/office/powerpoint/2010/main" val="1266785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5010EB-CBAE-DFD7-90D4-B86303C13F31}"/>
              </a:ext>
            </a:extLst>
          </p:cNvPr>
          <p:cNvSpPr>
            <a:spLocks noGrp="1"/>
          </p:cNvSpPr>
          <p:nvPr>
            <p:ph type="dt" sz="half" idx="10"/>
          </p:nvPr>
        </p:nvSpPr>
        <p:spPr/>
        <p:txBody>
          <a:bodyPr/>
          <a:lstStyle>
            <a:lvl1pPr>
              <a:defRPr/>
            </a:lvl1pPr>
          </a:lstStyle>
          <a:p>
            <a:pPr>
              <a:defRPr/>
            </a:pPr>
            <a:fld id="{3099B796-1C8E-4DFC-A63E-248F6E48D9CF}" type="datetimeFigureOut">
              <a:rPr lang="en-GB" altLang="en-US"/>
              <a:pPr>
                <a:defRPr/>
              </a:pPr>
              <a:t>23/11/2023</a:t>
            </a:fld>
            <a:endParaRPr lang="en-GB" altLang="en-US"/>
          </a:p>
        </p:txBody>
      </p:sp>
      <p:sp>
        <p:nvSpPr>
          <p:cNvPr id="5" name="Footer Placeholder 4">
            <a:extLst>
              <a:ext uri="{FF2B5EF4-FFF2-40B4-BE49-F238E27FC236}">
                <a16:creationId xmlns:a16="http://schemas.microsoft.com/office/drawing/2014/main" id="{947E28E0-63EE-ADF3-5F43-71739E0A39F4}"/>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F7EA2EF-6EA5-95AA-AEE5-7828CC1DFAC5}"/>
              </a:ext>
            </a:extLst>
          </p:cNvPr>
          <p:cNvSpPr>
            <a:spLocks noGrp="1"/>
          </p:cNvSpPr>
          <p:nvPr>
            <p:ph type="sldNum" sz="quarter" idx="12"/>
          </p:nvPr>
        </p:nvSpPr>
        <p:spPr/>
        <p:txBody>
          <a:bodyPr/>
          <a:lstStyle>
            <a:lvl1pPr>
              <a:defRPr/>
            </a:lvl1pPr>
          </a:lstStyle>
          <a:p>
            <a:pPr>
              <a:defRPr/>
            </a:pPr>
            <a:fld id="{0F44BD13-31AA-42FC-B318-740A2D9345EA}" type="slidenum">
              <a:rPr lang="en-GB" altLang="en-US"/>
              <a:pPr>
                <a:defRPr/>
              </a:pPr>
              <a:t>‹#›</a:t>
            </a:fld>
            <a:endParaRPr lang="en-GB" altLang="en-US"/>
          </a:p>
        </p:txBody>
      </p:sp>
    </p:spTree>
    <p:extLst>
      <p:ext uri="{BB962C8B-B14F-4D97-AF65-F5344CB8AC3E}">
        <p14:creationId xmlns:p14="http://schemas.microsoft.com/office/powerpoint/2010/main" val="941258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5609E2D9-B38C-F7AA-2970-CC6B728AB110}"/>
              </a:ext>
            </a:extLst>
          </p:cNvPr>
          <p:cNvSpPr>
            <a:spLocks noGrp="1"/>
          </p:cNvSpPr>
          <p:nvPr>
            <p:ph type="dt" sz="half" idx="10"/>
          </p:nvPr>
        </p:nvSpPr>
        <p:spPr/>
        <p:txBody>
          <a:bodyPr/>
          <a:lstStyle>
            <a:lvl1pPr>
              <a:defRPr/>
            </a:lvl1pPr>
          </a:lstStyle>
          <a:p>
            <a:pPr>
              <a:defRPr/>
            </a:pPr>
            <a:fld id="{A4751E91-CA28-4D31-8E52-E34CA3DD866A}" type="datetimeFigureOut">
              <a:rPr lang="en-US" altLang="en-US"/>
              <a:pPr>
                <a:defRPr/>
              </a:pPr>
              <a:t>11/23/2023</a:t>
            </a:fld>
            <a:endParaRPr lang="en-US" altLang="en-US"/>
          </a:p>
        </p:txBody>
      </p:sp>
      <p:sp>
        <p:nvSpPr>
          <p:cNvPr id="6" name="Footer Placeholder 4">
            <a:extLst>
              <a:ext uri="{FF2B5EF4-FFF2-40B4-BE49-F238E27FC236}">
                <a16:creationId xmlns:a16="http://schemas.microsoft.com/office/drawing/2014/main" id="{501A09AB-345F-00B1-C1BE-D224BCC74D7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7F35F5D-FF6B-727D-40CB-F58D45EAFAAC}"/>
              </a:ext>
            </a:extLst>
          </p:cNvPr>
          <p:cNvSpPr>
            <a:spLocks noGrp="1"/>
          </p:cNvSpPr>
          <p:nvPr>
            <p:ph type="sldNum" sz="quarter" idx="12"/>
          </p:nvPr>
        </p:nvSpPr>
        <p:spPr/>
        <p:txBody>
          <a:bodyPr/>
          <a:lstStyle>
            <a:lvl1pPr>
              <a:defRPr/>
            </a:lvl1pPr>
          </a:lstStyle>
          <a:p>
            <a:pPr>
              <a:defRPr/>
            </a:pPr>
            <a:fld id="{C75AC5AF-9C8C-441B-8607-79FDCE8840B8}" type="slidenum">
              <a:rPr lang="en-US" altLang="en-US"/>
              <a:pPr>
                <a:defRPr/>
              </a:pPr>
              <a:t>‹#›</a:t>
            </a:fld>
            <a:endParaRPr lang="en-US" altLang="en-US"/>
          </a:p>
        </p:txBody>
      </p:sp>
    </p:spTree>
    <p:extLst>
      <p:ext uri="{BB962C8B-B14F-4D97-AF65-F5344CB8AC3E}">
        <p14:creationId xmlns:p14="http://schemas.microsoft.com/office/powerpoint/2010/main" val="4064135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DE0D402-722D-B949-70DE-C3D4758F5A86}"/>
              </a:ext>
            </a:extLst>
          </p:cNvPr>
          <p:cNvSpPr>
            <a:spLocks noGrp="1"/>
          </p:cNvSpPr>
          <p:nvPr>
            <p:ph type="dt" sz="half" idx="10"/>
          </p:nvPr>
        </p:nvSpPr>
        <p:spPr/>
        <p:txBody>
          <a:bodyPr/>
          <a:lstStyle>
            <a:lvl1pPr>
              <a:defRPr/>
            </a:lvl1pPr>
          </a:lstStyle>
          <a:p>
            <a:pPr>
              <a:defRPr/>
            </a:pPr>
            <a:fld id="{EC8777AE-D9AE-49DF-B273-624BF344FE9C}" type="datetimeFigureOut">
              <a:rPr lang="en-US" altLang="en-US"/>
              <a:pPr>
                <a:defRPr/>
              </a:pPr>
              <a:t>11/23/2023</a:t>
            </a:fld>
            <a:endParaRPr lang="en-US" altLang="en-US"/>
          </a:p>
        </p:txBody>
      </p:sp>
      <p:sp>
        <p:nvSpPr>
          <p:cNvPr id="5" name="Footer Placeholder 4">
            <a:extLst>
              <a:ext uri="{FF2B5EF4-FFF2-40B4-BE49-F238E27FC236}">
                <a16:creationId xmlns:a16="http://schemas.microsoft.com/office/drawing/2014/main" id="{F2BF2F77-3BC4-8E10-42EE-39124C34688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8EF1E11-FBC2-6C81-AF62-22CED783E5C7}"/>
              </a:ext>
            </a:extLst>
          </p:cNvPr>
          <p:cNvSpPr>
            <a:spLocks noGrp="1"/>
          </p:cNvSpPr>
          <p:nvPr>
            <p:ph type="sldNum" sz="quarter" idx="12"/>
          </p:nvPr>
        </p:nvSpPr>
        <p:spPr/>
        <p:txBody>
          <a:bodyPr/>
          <a:lstStyle>
            <a:lvl1pPr>
              <a:defRPr/>
            </a:lvl1pPr>
          </a:lstStyle>
          <a:p>
            <a:pPr>
              <a:defRPr/>
            </a:pPr>
            <a:fld id="{DB23D0AE-4312-4E3A-9F84-443F349CC895}" type="slidenum">
              <a:rPr lang="en-US" altLang="en-US"/>
              <a:pPr>
                <a:defRPr/>
              </a:pPr>
              <a:t>‹#›</a:t>
            </a:fld>
            <a:endParaRPr lang="en-US" altLang="en-US"/>
          </a:p>
        </p:txBody>
      </p:sp>
    </p:spTree>
    <p:extLst>
      <p:ext uri="{BB962C8B-B14F-4D97-AF65-F5344CB8AC3E}">
        <p14:creationId xmlns:p14="http://schemas.microsoft.com/office/powerpoint/2010/main" val="3594890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7FC044F-6296-C5A8-7119-1FF8ADDF82C5}"/>
              </a:ext>
            </a:extLst>
          </p:cNvPr>
          <p:cNvSpPr>
            <a:spLocks noGrp="1"/>
          </p:cNvSpPr>
          <p:nvPr>
            <p:ph type="dt" sz="half" idx="10"/>
          </p:nvPr>
        </p:nvSpPr>
        <p:spPr/>
        <p:txBody>
          <a:bodyPr/>
          <a:lstStyle>
            <a:lvl1pPr>
              <a:defRPr/>
            </a:lvl1pPr>
          </a:lstStyle>
          <a:p>
            <a:pPr>
              <a:defRPr/>
            </a:pPr>
            <a:fld id="{FFED6F21-E8F1-4BEE-A144-0380868DA0CB}" type="datetimeFigureOut">
              <a:rPr lang="en-US" altLang="en-US"/>
              <a:pPr>
                <a:defRPr/>
              </a:pPr>
              <a:t>11/23/2023</a:t>
            </a:fld>
            <a:endParaRPr lang="en-US" altLang="en-US"/>
          </a:p>
        </p:txBody>
      </p:sp>
      <p:sp>
        <p:nvSpPr>
          <p:cNvPr id="5" name="Footer Placeholder 4">
            <a:extLst>
              <a:ext uri="{FF2B5EF4-FFF2-40B4-BE49-F238E27FC236}">
                <a16:creationId xmlns:a16="http://schemas.microsoft.com/office/drawing/2014/main" id="{4FE8801D-DCBD-8D71-AFD0-5E0967FAAF6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30145A4-5865-C639-47C5-3EFC177668E7}"/>
              </a:ext>
            </a:extLst>
          </p:cNvPr>
          <p:cNvSpPr>
            <a:spLocks noGrp="1"/>
          </p:cNvSpPr>
          <p:nvPr>
            <p:ph type="sldNum" sz="quarter" idx="12"/>
          </p:nvPr>
        </p:nvSpPr>
        <p:spPr/>
        <p:txBody>
          <a:bodyPr/>
          <a:lstStyle>
            <a:lvl1pPr>
              <a:defRPr/>
            </a:lvl1pPr>
          </a:lstStyle>
          <a:p>
            <a:pPr>
              <a:defRPr/>
            </a:pPr>
            <a:fld id="{23FA1CAF-017A-424C-98A8-12D68CC017B7}" type="slidenum">
              <a:rPr lang="en-US" altLang="en-US"/>
              <a:pPr>
                <a:defRPr/>
              </a:pPr>
              <a:t>‹#›</a:t>
            </a:fld>
            <a:endParaRPr lang="en-US" altLang="en-US"/>
          </a:p>
        </p:txBody>
      </p:sp>
    </p:spTree>
    <p:extLst>
      <p:ext uri="{BB962C8B-B14F-4D97-AF65-F5344CB8AC3E}">
        <p14:creationId xmlns:p14="http://schemas.microsoft.com/office/powerpoint/2010/main" val="160763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9A9C64-E57B-00F8-3028-49569BBCECA8}"/>
              </a:ext>
            </a:extLst>
          </p:cNvPr>
          <p:cNvSpPr>
            <a:spLocks noGrp="1"/>
          </p:cNvSpPr>
          <p:nvPr>
            <p:ph type="dt" sz="half" idx="10"/>
          </p:nvPr>
        </p:nvSpPr>
        <p:spPr/>
        <p:txBody>
          <a:bodyPr/>
          <a:lstStyle>
            <a:lvl1pPr>
              <a:defRPr/>
            </a:lvl1pPr>
          </a:lstStyle>
          <a:p>
            <a:pPr>
              <a:defRPr/>
            </a:pPr>
            <a:fld id="{A43D24EA-EAB0-4600-BB20-92AE22979089}" type="datetimeFigureOut">
              <a:rPr lang="en-GB" altLang="en-US"/>
              <a:pPr>
                <a:defRPr/>
              </a:pPr>
              <a:t>23/11/2023</a:t>
            </a:fld>
            <a:endParaRPr lang="en-GB" altLang="en-US"/>
          </a:p>
        </p:txBody>
      </p:sp>
      <p:sp>
        <p:nvSpPr>
          <p:cNvPr id="5" name="Footer Placeholder 4">
            <a:extLst>
              <a:ext uri="{FF2B5EF4-FFF2-40B4-BE49-F238E27FC236}">
                <a16:creationId xmlns:a16="http://schemas.microsoft.com/office/drawing/2014/main" id="{22F90111-7568-19F8-C423-ADD27CC7EFF7}"/>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3F6CDE0-33EA-22D1-8332-DF8E20AFDF72}"/>
              </a:ext>
            </a:extLst>
          </p:cNvPr>
          <p:cNvSpPr>
            <a:spLocks noGrp="1"/>
          </p:cNvSpPr>
          <p:nvPr>
            <p:ph type="sldNum" sz="quarter" idx="12"/>
          </p:nvPr>
        </p:nvSpPr>
        <p:spPr/>
        <p:txBody>
          <a:bodyPr/>
          <a:lstStyle>
            <a:lvl1pPr>
              <a:defRPr/>
            </a:lvl1pPr>
          </a:lstStyle>
          <a:p>
            <a:pPr>
              <a:defRPr/>
            </a:pPr>
            <a:fld id="{270D1FFC-FB65-4B80-9FB6-C33A51BDA8AF}" type="slidenum">
              <a:rPr lang="en-GB" altLang="en-US"/>
              <a:pPr>
                <a:defRPr/>
              </a:pPr>
              <a:t>‹#›</a:t>
            </a:fld>
            <a:endParaRPr lang="en-GB" altLang="en-US"/>
          </a:p>
        </p:txBody>
      </p:sp>
    </p:spTree>
    <p:extLst>
      <p:ext uri="{BB962C8B-B14F-4D97-AF65-F5344CB8AC3E}">
        <p14:creationId xmlns:p14="http://schemas.microsoft.com/office/powerpoint/2010/main" val="2717409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4E749199-E0E0-7B99-7D29-93B35294BCDC}"/>
              </a:ext>
            </a:extLst>
          </p:cNvPr>
          <p:cNvSpPr>
            <a:spLocks noGrp="1"/>
          </p:cNvSpPr>
          <p:nvPr>
            <p:ph type="dt" sz="half" idx="10"/>
          </p:nvPr>
        </p:nvSpPr>
        <p:spPr/>
        <p:txBody>
          <a:bodyPr/>
          <a:lstStyle>
            <a:lvl1pPr>
              <a:defRPr/>
            </a:lvl1pPr>
          </a:lstStyle>
          <a:p>
            <a:pPr>
              <a:defRPr/>
            </a:pPr>
            <a:fld id="{E523064D-90E6-4A3C-9537-C0C616543EB7}" type="datetimeFigureOut">
              <a:rPr lang="en-GB" altLang="en-US"/>
              <a:pPr>
                <a:defRPr/>
              </a:pPr>
              <a:t>23/11/2023</a:t>
            </a:fld>
            <a:endParaRPr lang="en-GB" altLang="en-US"/>
          </a:p>
        </p:txBody>
      </p:sp>
      <p:sp>
        <p:nvSpPr>
          <p:cNvPr id="6" name="Footer Placeholder 4">
            <a:extLst>
              <a:ext uri="{FF2B5EF4-FFF2-40B4-BE49-F238E27FC236}">
                <a16:creationId xmlns:a16="http://schemas.microsoft.com/office/drawing/2014/main" id="{F1F7D416-1D80-605E-EF2C-C04BAC95848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8BE34714-C0EB-E98E-524E-649F2BE95027}"/>
              </a:ext>
            </a:extLst>
          </p:cNvPr>
          <p:cNvSpPr>
            <a:spLocks noGrp="1"/>
          </p:cNvSpPr>
          <p:nvPr>
            <p:ph type="sldNum" sz="quarter" idx="12"/>
          </p:nvPr>
        </p:nvSpPr>
        <p:spPr/>
        <p:txBody>
          <a:bodyPr/>
          <a:lstStyle>
            <a:lvl1pPr>
              <a:defRPr/>
            </a:lvl1pPr>
          </a:lstStyle>
          <a:p>
            <a:pPr>
              <a:defRPr/>
            </a:pPr>
            <a:fld id="{EE9DFE57-DB56-4025-A901-92D88D71640A}" type="slidenum">
              <a:rPr lang="en-GB" altLang="en-US"/>
              <a:pPr>
                <a:defRPr/>
              </a:pPr>
              <a:t>‹#›</a:t>
            </a:fld>
            <a:endParaRPr lang="en-GB" altLang="en-US"/>
          </a:p>
        </p:txBody>
      </p:sp>
    </p:spTree>
    <p:extLst>
      <p:ext uri="{BB962C8B-B14F-4D97-AF65-F5344CB8AC3E}">
        <p14:creationId xmlns:p14="http://schemas.microsoft.com/office/powerpoint/2010/main" val="1856972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90A28CC6-1C97-B20F-6F7E-7407D22DA130}"/>
              </a:ext>
            </a:extLst>
          </p:cNvPr>
          <p:cNvSpPr>
            <a:spLocks noGrp="1"/>
          </p:cNvSpPr>
          <p:nvPr>
            <p:ph type="dt" sz="half" idx="10"/>
          </p:nvPr>
        </p:nvSpPr>
        <p:spPr/>
        <p:txBody>
          <a:bodyPr/>
          <a:lstStyle>
            <a:lvl1pPr>
              <a:defRPr/>
            </a:lvl1pPr>
          </a:lstStyle>
          <a:p>
            <a:pPr>
              <a:defRPr/>
            </a:pPr>
            <a:fld id="{A3B8C3B4-B208-48BE-AA9E-D5BF0738EA72}" type="datetimeFigureOut">
              <a:rPr lang="en-GB" altLang="en-US"/>
              <a:pPr>
                <a:defRPr/>
              </a:pPr>
              <a:t>23/11/2023</a:t>
            </a:fld>
            <a:endParaRPr lang="en-GB" altLang="en-US"/>
          </a:p>
        </p:txBody>
      </p:sp>
      <p:sp>
        <p:nvSpPr>
          <p:cNvPr id="8" name="Footer Placeholder 4">
            <a:extLst>
              <a:ext uri="{FF2B5EF4-FFF2-40B4-BE49-F238E27FC236}">
                <a16:creationId xmlns:a16="http://schemas.microsoft.com/office/drawing/2014/main" id="{03DCB46F-2820-46A7-0371-0402D621F46A}"/>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06F9121C-88F8-BA00-67CB-4D87CA8A5999}"/>
              </a:ext>
            </a:extLst>
          </p:cNvPr>
          <p:cNvSpPr>
            <a:spLocks noGrp="1"/>
          </p:cNvSpPr>
          <p:nvPr>
            <p:ph type="sldNum" sz="quarter" idx="12"/>
          </p:nvPr>
        </p:nvSpPr>
        <p:spPr/>
        <p:txBody>
          <a:bodyPr/>
          <a:lstStyle>
            <a:lvl1pPr>
              <a:defRPr/>
            </a:lvl1pPr>
          </a:lstStyle>
          <a:p>
            <a:pPr>
              <a:defRPr/>
            </a:pPr>
            <a:fld id="{0F82BACA-2EA3-470F-8428-37D84875075E}" type="slidenum">
              <a:rPr lang="en-GB" altLang="en-US"/>
              <a:pPr>
                <a:defRPr/>
              </a:pPr>
              <a:t>‹#›</a:t>
            </a:fld>
            <a:endParaRPr lang="en-GB" altLang="en-US"/>
          </a:p>
        </p:txBody>
      </p:sp>
    </p:spTree>
    <p:extLst>
      <p:ext uri="{BB962C8B-B14F-4D97-AF65-F5344CB8AC3E}">
        <p14:creationId xmlns:p14="http://schemas.microsoft.com/office/powerpoint/2010/main" val="249547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DB848123-80F7-A429-C988-71BD1A7D40B4}"/>
              </a:ext>
            </a:extLst>
          </p:cNvPr>
          <p:cNvSpPr>
            <a:spLocks noGrp="1"/>
          </p:cNvSpPr>
          <p:nvPr>
            <p:ph type="dt" sz="half" idx="10"/>
          </p:nvPr>
        </p:nvSpPr>
        <p:spPr/>
        <p:txBody>
          <a:bodyPr/>
          <a:lstStyle>
            <a:lvl1pPr>
              <a:defRPr/>
            </a:lvl1pPr>
          </a:lstStyle>
          <a:p>
            <a:pPr>
              <a:defRPr/>
            </a:pPr>
            <a:fld id="{37BBA56B-73BB-4F20-A9E5-7B44C7B86C47}" type="datetimeFigureOut">
              <a:rPr lang="en-GB" altLang="en-US"/>
              <a:pPr>
                <a:defRPr/>
              </a:pPr>
              <a:t>23/11/2023</a:t>
            </a:fld>
            <a:endParaRPr lang="en-GB" altLang="en-US"/>
          </a:p>
        </p:txBody>
      </p:sp>
      <p:sp>
        <p:nvSpPr>
          <p:cNvPr id="4" name="Footer Placeholder 4">
            <a:extLst>
              <a:ext uri="{FF2B5EF4-FFF2-40B4-BE49-F238E27FC236}">
                <a16:creationId xmlns:a16="http://schemas.microsoft.com/office/drawing/2014/main" id="{905C0DB0-75C9-0435-D4D4-C357FA4476E2}"/>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040DC9D9-8772-B64D-3E28-2080EFD17278}"/>
              </a:ext>
            </a:extLst>
          </p:cNvPr>
          <p:cNvSpPr>
            <a:spLocks noGrp="1"/>
          </p:cNvSpPr>
          <p:nvPr>
            <p:ph type="sldNum" sz="quarter" idx="12"/>
          </p:nvPr>
        </p:nvSpPr>
        <p:spPr/>
        <p:txBody>
          <a:bodyPr/>
          <a:lstStyle>
            <a:lvl1pPr>
              <a:defRPr/>
            </a:lvl1pPr>
          </a:lstStyle>
          <a:p>
            <a:pPr>
              <a:defRPr/>
            </a:pPr>
            <a:fld id="{79203B87-7E43-4F4D-B5A0-47BB7A786AE2}" type="slidenum">
              <a:rPr lang="en-GB" altLang="en-US"/>
              <a:pPr>
                <a:defRPr/>
              </a:pPr>
              <a:t>‹#›</a:t>
            </a:fld>
            <a:endParaRPr lang="en-GB" altLang="en-US"/>
          </a:p>
        </p:txBody>
      </p:sp>
    </p:spTree>
    <p:extLst>
      <p:ext uri="{BB962C8B-B14F-4D97-AF65-F5344CB8AC3E}">
        <p14:creationId xmlns:p14="http://schemas.microsoft.com/office/powerpoint/2010/main" val="316608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27569DC-EA41-80E9-1B75-D29330D0B51D}"/>
              </a:ext>
            </a:extLst>
          </p:cNvPr>
          <p:cNvSpPr>
            <a:spLocks noGrp="1"/>
          </p:cNvSpPr>
          <p:nvPr>
            <p:ph type="dt" sz="half" idx="10"/>
          </p:nvPr>
        </p:nvSpPr>
        <p:spPr/>
        <p:txBody>
          <a:bodyPr/>
          <a:lstStyle>
            <a:lvl1pPr>
              <a:defRPr/>
            </a:lvl1pPr>
          </a:lstStyle>
          <a:p>
            <a:pPr>
              <a:defRPr/>
            </a:pPr>
            <a:fld id="{4C417C8A-8526-4F21-AE5D-4F392C0FE64C}" type="datetimeFigureOut">
              <a:rPr lang="en-GB" altLang="en-US"/>
              <a:pPr>
                <a:defRPr/>
              </a:pPr>
              <a:t>23/11/2023</a:t>
            </a:fld>
            <a:endParaRPr lang="en-GB" altLang="en-US"/>
          </a:p>
        </p:txBody>
      </p:sp>
      <p:sp>
        <p:nvSpPr>
          <p:cNvPr id="3" name="Footer Placeholder 4">
            <a:extLst>
              <a:ext uri="{FF2B5EF4-FFF2-40B4-BE49-F238E27FC236}">
                <a16:creationId xmlns:a16="http://schemas.microsoft.com/office/drawing/2014/main" id="{31DC163A-1901-6CA6-31D0-34BAB2734136}"/>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3066A846-58DD-D013-117F-3961CD8ABFD2}"/>
              </a:ext>
            </a:extLst>
          </p:cNvPr>
          <p:cNvSpPr>
            <a:spLocks noGrp="1"/>
          </p:cNvSpPr>
          <p:nvPr>
            <p:ph type="sldNum" sz="quarter" idx="12"/>
          </p:nvPr>
        </p:nvSpPr>
        <p:spPr/>
        <p:txBody>
          <a:bodyPr/>
          <a:lstStyle>
            <a:lvl1pPr>
              <a:defRPr/>
            </a:lvl1pPr>
          </a:lstStyle>
          <a:p>
            <a:pPr>
              <a:defRPr/>
            </a:pPr>
            <a:fld id="{67E5772F-8D1B-4883-B42E-5E2FCEADB733}" type="slidenum">
              <a:rPr lang="en-GB" altLang="en-US"/>
              <a:pPr>
                <a:defRPr/>
              </a:pPr>
              <a:t>‹#›</a:t>
            </a:fld>
            <a:endParaRPr lang="en-GB" altLang="en-US"/>
          </a:p>
        </p:txBody>
      </p:sp>
    </p:spTree>
    <p:extLst>
      <p:ext uri="{BB962C8B-B14F-4D97-AF65-F5344CB8AC3E}">
        <p14:creationId xmlns:p14="http://schemas.microsoft.com/office/powerpoint/2010/main" val="2154084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8528C3E-CABA-48A5-AACD-15A1F3F5BF76}"/>
              </a:ext>
            </a:extLst>
          </p:cNvPr>
          <p:cNvSpPr>
            <a:spLocks noGrp="1"/>
          </p:cNvSpPr>
          <p:nvPr>
            <p:ph type="dt" sz="half" idx="10"/>
          </p:nvPr>
        </p:nvSpPr>
        <p:spPr/>
        <p:txBody>
          <a:bodyPr/>
          <a:lstStyle>
            <a:lvl1pPr>
              <a:defRPr/>
            </a:lvl1pPr>
          </a:lstStyle>
          <a:p>
            <a:pPr>
              <a:defRPr/>
            </a:pPr>
            <a:fld id="{006F19E2-8DA9-468E-8DCF-A059EE245041}" type="datetimeFigureOut">
              <a:rPr lang="en-GB" altLang="en-US"/>
              <a:pPr>
                <a:defRPr/>
              </a:pPr>
              <a:t>23/11/2023</a:t>
            </a:fld>
            <a:endParaRPr lang="en-GB" altLang="en-US"/>
          </a:p>
        </p:txBody>
      </p:sp>
      <p:sp>
        <p:nvSpPr>
          <p:cNvPr id="6" name="Footer Placeholder 4">
            <a:extLst>
              <a:ext uri="{FF2B5EF4-FFF2-40B4-BE49-F238E27FC236}">
                <a16:creationId xmlns:a16="http://schemas.microsoft.com/office/drawing/2014/main" id="{935D8C05-6CBC-7B9A-94B0-5742D5526825}"/>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80278C0-C494-88C5-4026-07BA921F0993}"/>
              </a:ext>
            </a:extLst>
          </p:cNvPr>
          <p:cNvSpPr>
            <a:spLocks noGrp="1"/>
          </p:cNvSpPr>
          <p:nvPr>
            <p:ph type="sldNum" sz="quarter" idx="12"/>
          </p:nvPr>
        </p:nvSpPr>
        <p:spPr/>
        <p:txBody>
          <a:bodyPr/>
          <a:lstStyle>
            <a:lvl1pPr>
              <a:defRPr/>
            </a:lvl1pPr>
          </a:lstStyle>
          <a:p>
            <a:pPr>
              <a:defRPr/>
            </a:pPr>
            <a:fld id="{0BAE00AC-E4B9-4BAA-A8BB-C0FC9236C540}" type="slidenum">
              <a:rPr lang="en-GB" altLang="en-US"/>
              <a:pPr>
                <a:defRPr/>
              </a:pPr>
              <a:t>‹#›</a:t>
            </a:fld>
            <a:endParaRPr lang="en-GB" altLang="en-US"/>
          </a:p>
        </p:txBody>
      </p:sp>
    </p:spTree>
    <p:extLst>
      <p:ext uri="{BB962C8B-B14F-4D97-AF65-F5344CB8AC3E}">
        <p14:creationId xmlns:p14="http://schemas.microsoft.com/office/powerpoint/2010/main" val="284406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7A82994-5232-0834-DF59-EECE1F2477CF}"/>
              </a:ext>
            </a:extLst>
          </p:cNvPr>
          <p:cNvSpPr>
            <a:spLocks noGrp="1"/>
          </p:cNvSpPr>
          <p:nvPr>
            <p:ph type="dt" sz="half" idx="10"/>
          </p:nvPr>
        </p:nvSpPr>
        <p:spPr/>
        <p:txBody>
          <a:bodyPr/>
          <a:lstStyle>
            <a:lvl1pPr>
              <a:defRPr/>
            </a:lvl1pPr>
          </a:lstStyle>
          <a:p>
            <a:pPr>
              <a:defRPr/>
            </a:pPr>
            <a:fld id="{0BCA3A70-3AFB-4735-85CD-6D3784AE037F}" type="datetimeFigureOut">
              <a:rPr lang="en-GB" altLang="en-US"/>
              <a:pPr>
                <a:defRPr/>
              </a:pPr>
              <a:t>23/11/2023</a:t>
            </a:fld>
            <a:endParaRPr lang="en-GB" altLang="en-US"/>
          </a:p>
        </p:txBody>
      </p:sp>
      <p:sp>
        <p:nvSpPr>
          <p:cNvPr id="6" name="Footer Placeholder 4">
            <a:extLst>
              <a:ext uri="{FF2B5EF4-FFF2-40B4-BE49-F238E27FC236}">
                <a16:creationId xmlns:a16="http://schemas.microsoft.com/office/drawing/2014/main" id="{8E6500DA-68A7-3B61-D09B-0D8CF19E7D3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75081987-9137-22AE-9FD0-CA13925C5494}"/>
              </a:ext>
            </a:extLst>
          </p:cNvPr>
          <p:cNvSpPr>
            <a:spLocks noGrp="1"/>
          </p:cNvSpPr>
          <p:nvPr>
            <p:ph type="sldNum" sz="quarter" idx="12"/>
          </p:nvPr>
        </p:nvSpPr>
        <p:spPr/>
        <p:txBody>
          <a:bodyPr/>
          <a:lstStyle>
            <a:lvl1pPr>
              <a:defRPr/>
            </a:lvl1pPr>
          </a:lstStyle>
          <a:p>
            <a:pPr>
              <a:defRPr/>
            </a:pPr>
            <a:fld id="{2D2827FB-32F8-4FFF-A2D5-A5108351C8D7}" type="slidenum">
              <a:rPr lang="en-GB" altLang="en-US"/>
              <a:pPr>
                <a:defRPr/>
              </a:pPr>
              <a:t>‹#›</a:t>
            </a:fld>
            <a:endParaRPr lang="en-GB" altLang="en-US"/>
          </a:p>
        </p:txBody>
      </p:sp>
    </p:spTree>
    <p:extLst>
      <p:ext uri="{BB962C8B-B14F-4D97-AF65-F5344CB8AC3E}">
        <p14:creationId xmlns:p14="http://schemas.microsoft.com/office/powerpoint/2010/main" val="180160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EC3B937-3456-FE0D-97C5-2D05533D814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DCAB4012-387B-0688-A37D-C137AF8F8B8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41209F9D-3628-D55C-28C4-90566B2BB82E}"/>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panose="020F0502020204030204" pitchFamily="34" charset="0"/>
              </a:defRPr>
            </a:lvl1pPr>
          </a:lstStyle>
          <a:p>
            <a:pPr>
              <a:defRPr/>
            </a:pPr>
            <a:fld id="{A8C273AA-2731-4BC5-88F2-BE11C2200010}" type="datetimeFigureOut">
              <a:rPr lang="en-GB" altLang="en-US"/>
              <a:pPr>
                <a:defRPr/>
              </a:pPr>
              <a:t>23/11/2023</a:t>
            </a:fld>
            <a:endParaRPr lang="en-GB" altLang="en-US"/>
          </a:p>
        </p:txBody>
      </p:sp>
      <p:sp>
        <p:nvSpPr>
          <p:cNvPr id="5" name="Footer Placeholder 4">
            <a:extLst>
              <a:ext uri="{FF2B5EF4-FFF2-40B4-BE49-F238E27FC236}">
                <a16:creationId xmlns:a16="http://schemas.microsoft.com/office/drawing/2014/main" id="{578DB1E5-3711-9B23-B826-26DA8DD2E67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48CA5712-71D6-AE3C-000D-0AECDC19F36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5F1C2D20-0BCF-48F0-AD3C-0FB9197587DD}"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1EEDC110-2F5F-9E62-6AB1-819C170AE73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2051" name="Text Placeholder 2">
            <a:extLst>
              <a:ext uri="{FF2B5EF4-FFF2-40B4-BE49-F238E27FC236}">
                <a16:creationId xmlns:a16="http://schemas.microsoft.com/office/drawing/2014/main" id="{E424AFFE-5748-A2D5-2A07-DDAB50649A1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AEC5829A-7E5C-28B0-16BC-838727554C6E}"/>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FFFFF"/>
                </a:solidFill>
                <a:ea typeface="MS PGothic" panose="020B0600070205080204" pitchFamily="34" charset="-128"/>
              </a:defRPr>
            </a:lvl1pPr>
          </a:lstStyle>
          <a:p>
            <a:pPr>
              <a:defRPr/>
            </a:pPr>
            <a:fld id="{864090BE-1DF4-4E98-94B8-F750E6B4F09F}" type="datetimeFigureOut">
              <a:rPr lang="en-US" altLang="en-US"/>
              <a:pPr>
                <a:defRPr/>
              </a:pPr>
              <a:t>11/23/2023</a:t>
            </a:fld>
            <a:endParaRPr lang="en-US" altLang="en-US"/>
          </a:p>
        </p:txBody>
      </p:sp>
      <p:sp>
        <p:nvSpPr>
          <p:cNvPr id="5" name="Footer Placeholder 4">
            <a:extLst>
              <a:ext uri="{FF2B5EF4-FFF2-40B4-BE49-F238E27FC236}">
                <a16:creationId xmlns:a16="http://schemas.microsoft.com/office/drawing/2014/main" id="{9A9DA091-3152-1537-CA32-8B9BDDC33D91}"/>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ACD0BFCC-E982-81B2-2AE9-4C1C3BD5F20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defRPr>
            </a:lvl1pPr>
          </a:lstStyle>
          <a:p>
            <a:pPr>
              <a:defRPr/>
            </a:pPr>
            <a:fld id="{1BDBBE36-C833-4065-BB4A-D0A95AB67317}"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50B7B9-7FE7-3B42-1131-369C2B753611}"/>
              </a:ext>
            </a:extLst>
          </p:cNvPr>
          <p:cNvSpPr txBox="1">
            <a:spLocks noChangeArrowheads="1"/>
          </p:cNvSpPr>
          <p:nvPr/>
        </p:nvSpPr>
        <p:spPr bwMode="auto">
          <a:xfrm>
            <a:off x="395536" y="366713"/>
            <a:ext cx="8309867"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4000" b="1" dirty="0">
                <a:solidFill>
                  <a:srgbClr val="FFFFFF"/>
                </a:solidFill>
                <a:latin typeface="Century Gothic" panose="020B0502020202020204" pitchFamily="34" charset="0"/>
              </a:rPr>
              <a:t>Leader:</a:t>
            </a:r>
            <a:r>
              <a:rPr lang="en-GB" altLang="en-US" sz="4000" dirty="0">
                <a:solidFill>
                  <a:srgbClr val="FFFFFF"/>
                </a:solidFill>
                <a:latin typeface="Century Gothic" panose="020B0502020202020204" pitchFamily="34" charset="0"/>
              </a:rPr>
              <a:t> We are here together</a:t>
            </a:r>
          </a:p>
          <a:p>
            <a:pPr eaLnBrk="1" hangingPunct="1">
              <a:spcBef>
                <a:spcPct val="0"/>
              </a:spcBef>
              <a:buFontTx/>
              <a:buNone/>
            </a:pPr>
            <a:r>
              <a:rPr lang="en-GB" altLang="en-US" sz="4000" b="1" dirty="0">
                <a:solidFill>
                  <a:srgbClr val="FFFFFF"/>
                </a:solidFill>
                <a:latin typeface="Century Gothic" panose="020B0502020202020204" pitchFamily="34" charset="0"/>
              </a:rPr>
              <a:t>Children:</a:t>
            </a:r>
            <a:r>
              <a:rPr lang="en-GB" altLang="en-US" sz="4000" dirty="0">
                <a:solidFill>
                  <a:srgbClr val="FFFFFF"/>
                </a:solidFill>
                <a:latin typeface="Century Gothic" panose="020B0502020202020204" pitchFamily="34" charset="0"/>
              </a:rPr>
              <a:t> With </a:t>
            </a:r>
            <a:r>
              <a:rPr lang="en-GB" altLang="en-US" sz="4000" b="1" dirty="0">
                <a:solidFill>
                  <a:srgbClr val="FFFFFF"/>
                </a:solidFill>
                <a:latin typeface="Century Gothic" panose="020B0502020202020204" pitchFamily="34" charset="0"/>
              </a:rPr>
              <a:t>ears ready to hear </a:t>
            </a:r>
            <a:r>
              <a:rPr lang="en-GB" altLang="en-US" sz="4000" dirty="0">
                <a:solidFill>
                  <a:srgbClr val="FFFFFF"/>
                </a:solidFill>
                <a:latin typeface="Century Gothic" panose="020B0502020202020204" pitchFamily="34" charset="0"/>
              </a:rPr>
              <a:t>and </a:t>
            </a:r>
            <a:r>
              <a:rPr lang="en-GB" altLang="en-US" sz="4000" b="1" dirty="0">
                <a:solidFill>
                  <a:srgbClr val="FFFFFF"/>
                </a:solidFill>
                <a:latin typeface="Century Gothic" panose="020B0502020202020204" pitchFamily="34" charset="0"/>
              </a:rPr>
              <a:t>hands ready to serve.</a:t>
            </a:r>
          </a:p>
          <a:p>
            <a:pPr eaLnBrk="1" hangingPunct="1">
              <a:spcBef>
                <a:spcPct val="0"/>
              </a:spcBef>
              <a:buFontTx/>
              <a:buNone/>
            </a:pPr>
            <a:endParaRPr lang="en-GB" altLang="en-US" sz="4000" dirty="0">
              <a:solidFill>
                <a:srgbClr val="FFFFFF"/>
              </a:solidFill>
              <a:latin typeface="Century Gothic" panose="020B0502020202020204" pitchFamily="34" charset="0"/>
            </a:endParaRPr>
          </a:p>
          <a:p>
            <a:pPr eaLnBrk="1" hangingPunct="1">
              <a:spcBef>
                <a:spcPct val="0"/>
              </a:spcBef>
              <a:buFontTx/>
              <a:buNone/>
            </a:pPr>
            <a:endParaRPr lang="en-GB" altLang="en-US" sz="4000" dirty="0">
              <a:solidFill>
                <a:srgbClr val="FFFFFF"/>
              </a:solidFill>
              <a:latin typeface="Century Gothic" panose="020B0502020202020204" pitchFamily="34" charset="0"/>
            </a:endParaRPr>
          </a:p>
          <a:p>
            <a:pPr eaLnBrk="1" hangingPunct="1">
              <a:spcBef>
                <a:spcPct val="0"/>
              </a:spcBef>
              <a:buFontTx/>
              <a:buNone/>
            </a:pPr>
            <a:endParaRPr lang="en-GB" altLang="en-US" sz="4000" dirty="0">
              <a:solidFill>
                <a:srgbClr val="FFFFFF"/>
              </a:solidFill>
              <a:latin typeface="Century Gothic" panose="020B0502020202020204" pitchFamily="34" charset="0"/>
            </a:endParaRPr>
          </a:p>
          <a:p>
            <a:pPr eaLnBrk="1" hangingPunct="1">
              <a:spcBef>
                <a:spcPct val="0"/>
              </a:spcBef>
              <a:buFontTx/>
              <a:buNone/>
            </a:pPr>
            <a:endParaRPr lang="en-GB" altLang="en-US" sz="4400" dirty="0">
              <a:solidFill>
                <a:srgbClr val="FFFFFF"/>
              </a:solidFill>
              <a:latin typeface="Century Gothic" panose="020B0502020202020204" pitchFamily="34" charset="0"/>
            </a:endParaRPr>
          </a:p>
          <a:p>
            <a:pPr eaLnBrk="1" hangingPunct="1">
              <a:spcBef>
                <a:spcPct val="0"/>
              </a:spcBef>
              <a:buFontTx/>
              <a:buNone/>
            </a:pPr>
            <a:r>
              <a:rPr lang="en-GB" altLang="en-US" sz="4000" b="1" dirty="0">
                <a:solidFill>
                  <a:srgbClr val="FFFFFF"/>
                </a:solidFill>
                <a:latin typeface="Century Gothic" panose="020B0502020202020204" pitchFamily="34" charset="0"/>
              </a:rPr>
              <a:t>ALL: May we be wise                       in all our actions today.</a:t>
            </a:r>
            <a:endParaRPr lang="en-US" altLang="en-US" sz="4000" b="1" dirty="0">
              <a:solidFill>
                <a:srgbClr val="FFFFFF"/>
              </a:solidFill>
              <a:latin typeface="Century Gothic" panose="020B0502020202020204" pitchFamily="34" charset="0"/>
            </a:endParaRPr>
          </a:p>
        </p:txBody>
      </p:sp>
      <p:grpSp>
        <p:nvGrpSpPr>
          <p:cNvPr id="6" name="Group 5">
            <a:extLst>
              <a:ext uri="{FF2B5EF4-FFF2-40B4-BE49-F238E27FC236}">
                <a16:creationId xmlns:a16="http://schemas.microsoft.com/office/drawing/2014/main" id="{D83EED1C-09AE-1A90-33F8-CDC78C526D75}"/>
              </a:ext>
            </a:extLst>
          </p:cNvPr>
          <p:cNvGrpSpPr>
            <a:grpSpLocks/>
          </p:cNvGrpSpPr>
          <p:nvPr/>
        </p:nvGrpSpPr>
        <p:grpSpPr bwMode="auto">
          <a:xfrm>
            <a:off x="4510088" y="2511425"/>
            <a:ext cx="3767137" cy="1952625"/>
            <a:chOff x="4391893" y="2712146"/>
            <a:chExt cx="3768438" cy="1953493"/>
          </a:xfrm>
        </p:grpSpPr>
        <p:pic>
          <p:nvPicPr>
            <p:cNvPr id="4" name="Graphic 3" descr="Open hand with solid fill">
              <a:extLst>
                <a:ext uri="{FF2B5EF4-FFF2-40B4-BE49-F238E27FC236}">
                  <a16:creationId xmlns:a16="http://schemas.microsoft.com/office/drawing/2014/main" id="{AC7E49F7-05BA-345E-ACB3-4904658E94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386669">
              <a:off x="6207032" y="2712146"/>
              <a:ext cx="1953299" cy="1953493"/>
            </a:xfrm>
            <a:prstGeom prst="rect">
              <a:avLst/>
            </a:prstGeom>
          </p:spPr>
        </p:pic>
        <p:pic>
          <p:nvPicPr>
            <p:cNvPr id="5" name="Graphic 4" descr="Open hand with solid fill">
              <a:extLst>
                <a:ext uri="{FF2B5EF4-FFF2-40B4-BE49-F238E27FC236}">
                  <a16:creationId xmlns:a16="http://schemas.microsoft.com/office/drawing/2014/main" id="{CA6F8AD7-F443-7420-B3BA-E22FE4BE15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213331" flipH="1">
              <a:off x="4391893" y="2712146"/>
              <a:ext cx="1953299" cy="1953493"/>
            </a:xfrm>
            <a:prstGeom prst="rect">
              <a:avLst/>
            </a:prstGeom>
          </p:spPr>
        </p:pic>
      </p:grpSp>
      <p:pic>
        <p:nvPicPr>
          <p:cNvPr id="7" name="Graphic 6" descr="Owl outline">
            <a:extLst>
              <a:ext uri="{FF2B5EF4-FFF2-40B4-BE49-F238E27FC236}">
                <a16:creationId xmlns:a16="http://schemas.microsoft.com/office/drawing/2014/main" id="{866EABF6-20E4-2CC7-6F63-9EA523A7115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48488" y="4364038"/>
            <a:ext cx="2012950" cy="2012950"/>
          </a:xfrm>
          <a:prstGeom prst="rect">
            <a:avLst/>
          </a:prstGeom>
        </p:spPr>
      </p:pic>
      <p:pic>
        <p:nvPicPr>
          <p:cNvPr id="8" name="Graphic 7" descr="Ear with solid fill">
            <a:extLst>
              <a:ext uri="{FF2B5EF4-FFF2-40B4-BE49-F238E27FC236}">
                <a16:creationId xmlns:a16="http://schemas.microsoft.com/office/drawing/2014/main" id="{7E73C9A3-31EB-9546-539A-1A637CEFE100}"/>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331639" y="2573336"/>
            <a:ext cx="1935783" cy="19357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dissolve">
                                      <p:cBhvr>
                                        <p:cTn id="25" dur="500"/>
                                        <p:tgtEl>
                                          <p:spTgt spid="2">
                                            <p:txEl>
                                              <p:pRg st="6" end="6"/>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8382853-49F0-E054-A6CF-BF244268C4C6}"/>
              </a:ext>
            </a:extLst>
          </p:cNvPr>
          <p:cNvPicPr>
            <a:picLocks noChangeAspect="1"/>
          </p:cNvPicPr>
          <p:nvPr/>
        </p:nvPicPr>
        <p:blipFill>
          <a:blip r:embed="rId3"/>
          <a:stretch>
            <a:fillRect/>
          </a:stretch>
        </p:blipFill>
        <p:spPr>
          <a:xfrm>
            <a:off x="1587020" y="2348880"/>
            <a:ext cx="5969960" cy="4327998"/>
          </a:xfrm>
          <a:prstGeom prst="rect">
            <a:avLst/>
          </a:prstGeom>
        </p:spPr>
      </p:pic>
      <p:sp>
        <p:nvSpPr>
          <p:cNvPr id="15" name="TextBox 14">
            <a:extLst>
              <a:ext uri="{FF2B5EF4-FFF2-40B4-BE49-F238E27FC236}">
                <a16:creationId xmlns:a16="http://schemas.microsoft.com/office/drawing/2014/main" id="{D152E486-A63A-947F-0F56-E95781EF05B6}"/>
              </a:ext>
            </a:extLst>
          </p:cNvPr>
          <p:cNvSpPr txBox="1">
            <a:spLocks noChangeArrowheads="1"/>
          </p:cNvSpPr>
          <p:nvPr/>
        </p:nvSpPr>
        <p:spPr bwMode="auto">
          <a:xfrm>
            <a:off x="179512" y="160413"/>
            <a:ext cx="8784976" cy="2086725"/>
          </a:xfrm>
          <a:prstGeom prst="rect">
            <a:avLst/>
          </a:prstGeom>
          <a:solidFill>
            <a:sysClr val="window" lastClr="FFFFFF">
              <a:alpha val="61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auto">
              <a:spcAft>
                <a:spcPts val="0"/>
              </a:spcAft>
              <a:buNone/>
              <a:defRPr/>
            </a:pPr>
            <a:r>
              <a:rPr lang="en-GB" sz="2400" b="1" dirty="0">
                <a:solidFill>
                  <a:prstClr val="black"/>
                </a:solidFill>
                <a:latin typeface="Century Gothic" panose="020B0502020202020204" pitchFamily="34" charset="0"/>
              </a:rPr>
              <a:t>…..I wonder what the leaders felt when they heard Guru Nanak’s words?....</a:t>
            </a:r>
          </a:p>
          <a:p>
            <a:pPr algn="ctr" fontAlgn="auto">
              <a:spcAft>
                <a:spcPts val="0"/>
              </a:spcAft>
              <a:buNone/>
              <a:defRPr/>
            </a:pPr>
            <a:r>
              <a:rPr lang="en-GB" sz="2400" b="1" dirty="0">
                <a:solidFill>
                  <a:prstClr val="black"/>
                </a:solidFill>
                <a:latin typeface="Century Gothic" panose="020B0502020202020204" pitchFamily="34" charset="0"/>
              </a:rPr>
              <a:t>….I wonder what it means to have ‘more holiness’ in the world?....</a:t>
            </a:r>
          </a:p>
          <a:p>
            <a:pPr algn="ctr" fontAlgn="auto">
              <a:spcAft>
                <a:spcPts val="0"/>
              </a:spcAft>
              <a:buNone/>
              <a:defRPr/>
            </a:pPr>
            <a:r>
              <a:rPr lang="en-GB" sz="2400" b="1" dirty="0">
                <a:solidFill>
                  <a:prstClr val="black"/>
                </a:solidFill>
                <a:latin typeface="Century Gothic" panose="020B0502020202020204" pitchFamily="34" charset="0"/>
              </a:rPr>
              <a:t>….I wonder how these words help Sikhs today?....</a:t>
            </a:r>
          </a:p>
        </p:txBody>
      </p:sp>
    </p:spTree>
    <p:extLst>
      <p:ext uri="{BB962C8B-B14F-4D97-AF65-F5344CB8AC3E}">
        <p14:creationId xmlns:p14="http://schemas.microsoft.com/office/powerpoint/2010/main" val="24258175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15">
                                            <p:bg/>
                                          </p:spTgt>
                                        </p:tgtEl>
                                        <p:attrNameLst>
                                          <p:attrName>style.visibility</p:attrName>
                                        </p:attrNameLst>
                                      </p:cBhvr>
                                      <p:to>
                                        <p:strVal val="visible"/>
                                      </p:to>
                                    </p:set>
                                    <p:animEffect transition="in" filter="fade">
                                      <p:cBhvr>
                                        <p:cTn id="7" dur="500"/>
                                        <p:tgtEl>
                                          <p:spTgt spid="15">
                                            <p:bg/>
                                          </p:spTgt>
                                        </p:tgtEl>
                                      </p:cBhvr>
                                    </p:animEffect>
                                  </p:childTnLst>
                                </p:cTn>
                              </p:par>
                            </p:childTnLst>
                          </p:cTn>
                        </p:par>
                        <p:par>
                          <p:cTn id="8" fill="hold">
                            <p:stCondLst>
                              <p:cond delay="500"/>
                            </p:stCondLst>
                            <p:childTnLst>
                              <p:par>
                                <p:cTn id="9" presetID="10" presetClass="entr" presetSubtype="0" fill="hold" nodeType="afterEffect">
                                  <p:stCondLst>
                                    <p:cond delay="0"/>
                                  </p:stCondLst>
                                  <p:iterate type="lt">
                                    <p:tmPct val="10000"/>
                                  </p:iterate>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iterate type="lt">
                                    <p:tmPct val="10000"/>
                                  </p:iterate>
                                  <p:childTnLst>
                                    <p:set>
                                      <p:cBhvr>
                                        <p:cTn id="15" dur="1" fill="hold">
                                          <p:stCondLst>
                                            <p:cond delay="0"/>
                                          </p:stCondLst>
                                        </p:cTn>
                                        <p:tgtEl>
                                          <p:spTgt spid="15">
                                            <p:txEl>
                                              <p:pRg st="1" end="1"/>
                                            </p:txEl>
                                          </p:spTgt>
                                        </p:tgtEl>
                                        <p:attrNameLst>
                                          <p:attrName>style.visibility</p:attrName>
                                        </p:attrNameLst>
                                      </p:cBhvr>
                                      <p:to>
                                        <p:strVal val="visible"/>
                                      </p:to>
                                    </p:set>
                                    <p:animEffect transition="in" filter="fade">
                                      <p:cBhvr>
                                        <p:cTn id="16" dur="500"/>
                                        <p:tgtEl>
                                          <p:spTgt spid="1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iterate type="lt">
                                    <p:tmPct val="10000"/>
                                  </p:iterate>
                                  <p:childTnLst>
                                    <p:set>
                                      <p:cBhvr>
                                        <p:cTn id="20" dur="1" fill="hold">
                                          <p:stCondLst>
                                            <p:cond delay="0"/>
                                          </p:stCondLst>
                                        </p:cTn>
                                        <p:tgtEl>
                                          <p:spTgt spid="15">
                                            <p:txEl>
                                              <p:pRg st="2" end="2"/>
                                            </p:txEl>
                                          </p:spTgt>
                                        </p:tgtEl>
                                        <p:attrNameLst>
                                          <p:attrName>style.visibility</p:attrName>
                                        </p:attrNameLst>
                                      </p:cBhvr>
                                      <p:to>
                                        <p:strVal val="visible"/>
                                      </p:to>
                                    </p:set>
                                    <p:animEffect transition="in" filter="fade">
                                      <p:cBhvr>
                                        <p:cTn id="21"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72772D6-6370-40C0-DED5-DBF5E57EE8D0}"/>
              </a:ext>
            </a:extLst>
          </p:cNvPr>
          <p:cNvSpPr txBox="1"/>
          <p:nvPr/>
        </p:nvSpPr>
        <p:spPr>
          <a:xfrm>
            <a:off x="49560" y="5581689"/>
            <a:ext cx="9044880" cy="1015663"/>
          </a:xfrm>
          <a:prstGeom prst="rect">
            <a:avLst/>
          </a:prstGeom>
          <a:noFill/>
        </p:spPr>
        <p:txBody>
          <a:bodyPr wrap="square" rtlCol="0">
            <a:spAutoFit/>
          </a:bodyPr>
          <a:lstStyle/>
          <a:p>
            <a:pPr algn="ctr"/>
            <a:r>
              <a:rPr lang="en-GB" sz="6000" b="1" dirty="0">
                <a:solidFill>
                  <a:prstClr val="white"/>
                </a:solidFill>
                <a:latin typeface="Century Gothic" panose="020B0502020202020204" pitchFamily="34" charset="0"/>
              </a:rPr>
              <a:t>Reflection Time</a:t>
            </a:r>
          </a:p>
        </p:txBody>
      </p:sp>
      <p:pic>
        <p:nvPicPr>
          <p:cNvPr id="3" name="Picture 2" descr="A person holding a candle&#10;&#10;Description automatically generated">
            <a:extLst>
              <a:ext uri="{FF2B5EF4-FFF2-40B4-BE49-F238E27FC236}">
                <a16:creationId xmlns:a16="http://schemas.microsoft.com/office/drawing/2014/main" id="{546813E1-7D6D-92E2-0069-DB040D57A169}"/>
              </a:ext>
            </a:extLst>
          </p:cNvPr>
          <p:cNvPicPr>
            <a:picLocks noChangeAspect="1"/>
          </p:cNvPicPr>
          <p:nvPr/>
        </p:nvPicPr>
        <p:blipFill rotWithShape="1">
          <a:blip r:embed="rId3">
            <a:extLst>
              <a:ext uri="{28A0092B-C50C-407E-A947-70E740481C1C}">
                <a14:useLocalDpi xmlns:a14="http://schemas.microsoft.com/office/drawing/2010/main" val="0"/>
              </a:ext>
            </a:extLst>
          </a:blip>
          <a:srcRect t="9646"/>
          <a:stretch/>
        </p:blipFill>
        <p:spPr>
          <a:xfrm>
            <a:off x="0" y="-119258"/>
            <a:ext cx="9144000" cy="5060426"/>
          </a:xfrm>
          <a:prstGeom prst="rect">
            <a:avLst/>
          </a:prstGeom>
        </p:spPr>
      </p:pic>
    </p:spTree>
    <p:extLst>
      <p:ext uri="{BB962C8B-B14F-4D97-AF65-F5344CB8AC3E}">
        <p14:creationId xmlns:p14="http://schemas.microsoft.com/office/powerpoint/2010/main" val="1379271310"/>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light bulbs&#10;&#10;Description automatically generated">
            <a:extLst>
              <a:ext uri="{FF2B5EF4-FFF2-40B4-BE49-F238E27FC236}">
                <a16:creationId xmlns:a16="http://schemas.microsoft.com/office/drawing/2014/main" id="{E89419E0-B8A5-66F3-6FB5-4038B860AC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8766"/>
            <a:ext cx="9144000" cy="5143500"/>
          </a:xfrm>
          <a:prstGeom prst="rect">
            <a:avLst/>
          </a:prstGeom>
          <a:ln>
            <a:solidFill>
              <a:schemeClr val="bg1"/>
            </a:solidFill>
          </a:ln>
        </p:spPr>
      </p:pic>
      <p:sp>
        <p:nvSpPr>
          <p:cNvPr id="8" name="Rectangle 7">
            <a:extLst>
              <a:ext uri="{FF2B5EF4-FFF2-40B4-BE49-F238E27FC236}">
                <a16:creationId xmlns:a16="http://schemas.microsoft.com/office/drawing/2014/main" id="{04776AB9-A714-1931-D43B-2017B652986F}"/>
              </a:ext>
            </a:extLst>
          </p:cNvPr>
          <p:cNvSpPr/>
          <p:nvPr/>
        </p:nvSpPr>
        <p:spPr>
          <a:xfrm>
            <a:off x="131574" y="5445224"/>
            <a:ext cx="8880853" cy="1323439"/>
          </a:xfrm>
          <a:prstGeom prst="rect">
            <a:avLst/>
          </a:prstGeom>
          <a:solidFill>
            <a:schemeClr val="bg1">
              <a:alpha val="75000"/>
            </a:schemeClr>
          </a:solidFill>
        </p:spPr>
        <p:txBody>
          <a:bodyPr wrap="square">
            <a:spAutoFit/>
          </a:bodyPr>
          <a:lstStyle/>
          <a:p>
            <a:pPr algn="ctr">
              <a:defRPr/>
            </a:pPr>
            <a:r>
              <a:rPr lang="en-US" sz="4000" b="1" dirty="0">
                <a:ln w="1905">
                  <a:solidFill>
                    <a:srgbClr val="FFC000"/>
                  </a:solidFill>
                </a:ln>
                <a:solidFill>
                  <a:srgbClr val="FFFF00"/>
                </a:solidFill>
                <a:effectLst>
                  <a:innerShdw blurRad="69850" dist="43180" dir="5400000">
                    <a:srgbClr val="000000">
                      <a:alpha val="65000"/>
                    </a:srgbClr>
                  </a:innerShdw>
                </a:effectLst>
                <a:latin typeface="Century Gothic" panose="020B0502020202020204" pitchFamily="34" charset="0"/>
                <a:cs typeface="Arial" charset="0"/>
              </a:rPr>
              <a:t>‘</a:t>
            </a:r>
            <a:r>
              <a:rPr lang="en-GB" sz="4000" b="1" dirty="0">
                <a:ln w="1905">
                  <a:solidFill>
                    <a:srgbClr val="FFC000"/>
                  </a:solidFill>
                </a:ln>
                <a:solidFill>
                  <a:srgbClr val="FFFF00"/>
                </a:solidFill>
                <a:effectLst>
                  <a:innerShdw blurRad="69850" dist="43180" dir="5400000">
                    <a:srgbClr val="000000">
                      <a:alpha val="65000"/>
                    </a:srgbClr>
                  </a:innerShdw>
                </a:effectLst>
                <a:latin typeface="Century Gothic" panose="020B0502020202020204" pitchFamily="34" charset="0"/>
                <a:cs typeface="Arial" charset="0"/>
              </a:rPr>
              <a:t>The lives of good people are like lights in the darkness.</a:t>
            </a:r>
            <a:r>
              <a:rPr lang="en-US" sz="4000" b="1" dirty="0">
                <a:ln w="1905">
                  <a:solidFill>
                    <a:srgbClr val="FFC000"/>
                  </a:solidFill>
                </a:ln>
                <a:solidFill>
                  <a:srgbClr val="FFFF00"/>
                </a:solidFill>
                <a:effectLst>
                  <a:innerShdw blurRad="69850" dist="43180" dir="5400000">
                    <a:srgbClr val="000000">
                      <a:alpha val="65000"/>
                    </a:srgbClr>
                  </a:innerShdw>
                </a:effectLst>
                <a:latin typeface="Century Gothic" panose="020B0502020202020204" pitchFamily="34" charset="0"/>
                <a:cs typeface="Arial" charset="0"/>
              </a:rPr>
              <a:t>’ </a:t>
            </a:r>
            <a:r>
              <a:rPr lang="en-US" i="1" dirty="0">
                <a:ln w="1905">
                  <a:solidFill>
                    <a:srgbClr val="FFC000"/>
                  </a:solidFill>
                </a:ln>
                <a:solidFill>
                  <a:srgbClr val="FFFF00"/>
                </a:solidFill>
                <a:effectLst>
                  <a:innerShdw blurRad="69850" dist="43180" dir="5400000">
                    <a:srgbClr val="000000">
                      <a:alpha val="65000"/>
                    </a:srgbClr>
                  </a:innerShdw>
                </a:effectLst>
                <a:latin typeface="Century Gothic" panose="020B0502020202020204" pitchFamily="34" charset="0"/>
                <a:cs typeface="Arial" charset="0"/>
              </a:rPr>
              <a:t>(Proverbs 13:9)</a:t>
            </a:r>
            <a:endParaRPr lang="en-US" sz="4000" b="1" dirty="0">
              <a:ln w="1905">
                <a:solidFill>
                  <a:srgbClr val="FFC000"/>
                </a:solidFill>
              </a:ln>
              <a:solidFill>
                <a:srgbClr val="FFFF00"/>
              </a:solidFill>
              <a:effectLst>
                <a:innerShdw blurRad="69850" dist="43180" dir="5400000">
                  <a:srgbClr val="000000">
                    <a:alpha val="65000"/>
                  </a:srgbClr>
                </a:innerShdw>
              </a:effectLst>
              <a:latin typeface="Century Gothic" panose="020B0502020202020204" pitchFamily="34" charset="0"/>
              <a:cs typeface="Arial" charset="0"/>
            </a:endParaRPr>
          </a:p>
        </p:txBody>
      </p:sp>
      <p:pic>
        <p:nvPicPr>
          <p:cNvPr id="9" name="Picture 8" descr="A cartoon of an owl&#10;&#10;Description automatically generated">
            <a:extLst>
              <a:ext uri="{FF2B5EF4-FFF2-40B4-BE49-F238E27FC236}">
                <a16:creationId xmlns:a16="http://schemas.microsoft.com/office/drawing/2014/main" id="{0922B9B0-3FD1-54AA-05F0-B249D0C398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24328" y="3212976"/>
            <a:ext cx="1536037" cy="2391882"/>
          </a:xfrm>
          <a:prstGeom prst="rect">
            <a:avLst/>
          </a:prstGeom>
        </p:spPr>
      </p:pic>
      <p:sp>
        <p:nvSpPr>
          <p:cNvPr id="3" name="TextBox 2">
            <a:extLst>
              <a:ext uri="{FF2B5EF4-FFF2-40B4-BE49-F238E27FC236}">
                <a16:creationId xmlns:a16="http://schemas.microsoft.com/office/drawing/2014/main" id="{F85283E0-2227-09C9-4524-04502CCC6D2F}"/>
              </a:ext>
            </a:extLst>
          </p:cNvPr>
          <p:cNvSpPr txBox="1">
            <a:spLocks noChangeArrowheads="1"/>
          </p:cNvSpPr>
          <p:nvPr/>
        </p:nvSpPr>
        <p:spPr bwMode="auto">
          <a:xfrm>
            <a:off x="179512" y="332656"/>
            <a:ext cx="8784976" cy="2825389"/>
          </a:xfrm>
          <a:prstGeom prst="rect">
            <a:avLst/>
          </a:prstGeom>
          <a:solidFill>
            <a:sysClr val="window" lastClr="FFFFFF">
              <a:alpha val="61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auto">
              <a:spcAft>
                <a:spcPts val="0"/>
              </a:spcAft>
              <a:buNone/>
              <a:defRPr/>
            </a:pPr>
            <a:r>
              <a:rPr lang="en-GB" sz="2400" b="1" dirty="0">
                <a:solidFill>
                  <a:prstClr val="black"/>
                </a:solidFill>
                <a:latin typeface="Century Gothic" panose="020B0502020202020204" pitchFamily="34" charset="0"/>
              </a:rPr>
              <a:t>…..I wonder what in our lives might shine like                                   ‘lights in the darkness’?.....</a:t>
            </a:r>
          </a:p>
          <a:p>
            <a:pPr algn="ctr" fontAlgn="auto">
              <a:spcAft>
                <a:spcPts val="0"/>
              </a:spcAft>
              <a:buNone/>
              <a:defRPr/>
            </a:pPr>
            <a:r>
              <a:rPr lang="en-GB" sz="2400" b="1" dirty="0">
                <a:solidFill>
                  <a:prstClr val="black"/>
                </a:solidFill>
                <a:latin typeface="Century Gothic" panose="020B0502020202020204" pitchFamily="34" charset="0"/>
              </a:rPr>
              <a:t>….I wonder what our world might need more of?..... ….and whether we might be just the people to do something about it?.... </a:t>
            </a:r>
          </a:p>
          <a:p>
            <a:pPr algn="ctr" fontAlgn="auto">
              <a:spcAft>
                <a:spcPts val="0"/>
              </a:spcAft>
              <a:buNone/>
              <a:defRPr/>
            </a:pPr>
            <a:r>
              <a:rPr lang="en-GB" sz="2400" b="1" dirty="0">
                <a:solidFill>
                  <a:prstClr val="black"/>
                </a:solidFill>
                <a:latin typeface="Century Gothic" panose="020B0502020202020204" pitchFamily="34" charset="0"/>
              </a:rPr>
              <a:t>….I wonder how we might be able to bring more goodness – and light – into our school today?.....</a:t>
            </a:r>
          </a:p>
        </p:txBody>
      </p:sp>
    </p:spTree>
    <p:extLst>
      <p:ext uri="{BB962C8B-B14F-4D97-AF65-F5344CB8AC3E}">
        <p14:creationId xmlns:p14="http://schemas.microsoft.com/office/powerpoint/2010/main" val="5413811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par>
                          <p:cTn id="8" fill="hold">
                            <p:stCondLst>
                              <p:cond delay="500"/>
                            </p:stCondLst>
                            <p:childTnLst>
                              <p:par>
                                <p:cTn id="9" presetID="10" presetClass="entr" presetSubtype="0" fill="hold" nodeType="after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iterate type="lt">
                                    <p:tmPct val="10000"/>
                                  </p:iterate>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holding a candle&#10;&#10;Description automatically generated">
            <a:extLst>
              <a:ext uri="{FF2B5EF4-FFF2-40B4-BE49-F238E27FC236}">
                <a16:creationId xmlns:a16="http://schemas.microsoft.com/office/drawing/2014/main" id="{C7CFD4DB-B233-9890-6263-DF42A524D4AA}"/>
              </a:ext>
            </a:extLst>
          </p:cNvPr>
          <p:cNvPicPr>
            <a:picLocks noChangeAspect="1"/>
          </p:cNvPicPr>
          <p:nvPr/>
        </p:nvPicPr>
        <p:blipFill rotWithShape="1">
          <a:blip r:embed="rId3">
            <a:extLst>
              <a:ext uri="{28A0092B-C50C-407E-A947-70E740481C1C}">
                <a14:useLocalDpi xmlns:a14="http://schemas.microsoft.com/office/drawing/2010/main" val="0"/>
              </a:ext>
            </a:extLst>
          </a:blip>
          <a:srcRect t="9646"/>
          <a:stretch/>
        </p:blipFill>
        <p:spPr>
          <a:xfrm>
            <a:off x="0" y="-119258"/>
            <a:ext cx="9144000" cy="5060426"/>
          </a:xfrm>
          <a:prstGeom prst="rect">
            <a:avLst/>
          </a:prstGeom>
        </p:spPr>
      </p:pic>
      <p:sp>
        <p:nvSpPr>
          <p:cNvPr id="4" name="TextBox 3">
            <a:extLst>
              <a:ext uri="{FF2B5EF4-FFF2-40B4-BE49-F238E27FC236}">
                <a16:creationId xmlns:a16="http://schemas.microsoft.com/office/drawing/2014/main" id="{E959E26B-57CC-1977-ACC2-38EBE8EA3C12}"/>
              </a:ext>
            </a:extLst>
          </p:cNvPr>
          <p:cNvSpPr txBox="1"/>
          <p:nvPr/>
        </p:nvSpPr>
        <p:spPr>
          <a:xfrm>
            <a:off x="35496" y="4505052"/>
            <a:ext cx="9044880" cy="2308324"/>
          </a:xfrm>
          <a:prstGeom prst="rect">
            <a:avLst/>
          </a:prstGeom>
          <a:noFill/>
        </p:spPr>
        <p:txBody>
          <a:bodyPr wrap="square" rtlCol="0">
            <a:spAutoFit/>
          </a:bodyPr>
          <a:lstStyle/>
          <a:p>
            <a:pPr algn="ctr"/>
            <a:r>
              <a:rPr lang="en-GB" sz="3600" b="1" dirty="0">
                <a:solidFill>
                  <a:prstClr val="white"/>
                </a:solidFill>
                <a:latin typeface="Century Gothic" panose="020B0502020202020204" pitchFamily="34" charset="0"/>
              </a:rPr>
              <a:t>God, who is the light in the darkness, help us as we try to be like you – to shine our light of goodness and holiness in this dark world. Help us we pray.</a:t>
            </a:r>
          </a:p>
        </p:txBody>
      </p:sp>
    </p:spTree>
    <p:extLst>
      <p:ext uri="{BB962C8B-B14F-4D97-AF65-F5344CB8AC3E}">
        <p14:creationId xmlns:p14="http://schemas.microsoft.com/office/powerpoint/2010/main" val="396133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 picture containing text&#10;&#10;Description automatically generated">
            <a:extLst>
              <a:ext uri="{FF2B5EF4-FFF2-40B4-BE49-F238E27FC236}">
                <a16:creationId xmlns:a16="http://schemas.microsoft.com/office/drawing/2014/main" id="{3F6018DA-78E9-48FE-9F09-DEAB00F860C6}"/>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a:extLst>
              <a:ext uri="{FF2B5EF4-FFF2-40B4-BE49-F238E27FC236}">
                <a16:creationId xmlns:a16="http://schemas.microsoft.com/office/drawing/2014/main" id="{CD5A627A-B17B-4213-8C9E-8926FDC716B0}"/>
              </a:ext>
            </a:extLst>
          </p:cNvPr>
          <p:cNvSpPr txBox="1">
            <a:spLocks/>
          </p:cNvSpPr>
          <p:nvPr/>
        </p:nvSpPr>
        <p:spPr>
          <a:xfrm>
            <a:off x="232266" y="4637087"/>
            <a:ext cx="8679468" cy="2208231"/>
          </a:xfrm>
          <a:prstGeom prst="rect">
            <a:avLst/>
          </a:prstGeom>
          <a:solidFill>
            <a:schemeClr val="bg1">
              <a:alpha val="35000"/>
            </a:schemeClr>
          </a:solid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Leader: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All: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May today’s words help us to        </a:t>
            </a:r>
            <a:r>
              <a:rPr kumimoji="0" lang="en-GB" sz="3200" b="1" i="0" u="none" strike="noStrike" kern="1200" cap="none" spc="0" normalizeH="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 make wise choices</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ＭＳ 明朝"/>
              <a:cs typeface="Times New Roman"/>
            </a:endParaRPr>
          </a:p>
        </p:txBody>
      </p:sp>
      <p:grpSp>
        <p:nvGrpSpPr>
          <p:cNvPr id="6" name="Group 5">
            <a:extLst>
              <a:ext uri="{FF2B5EF4-FFF2-40B4-BE49-F238E27FC236}">
                <a16:creationId xmlns:a16="http://schemas.microsoft.com/office/drawing/2014/main" id="{7A0EC5B5-BCF4-42AA-9E09-62890D59FFE7}"/>
              </a:ext>
            </a:extLst>
          </p:cNvPr>
          <p:cNvGrpSpPr/>
          <p:nvPr/>
        </p:nvGrpSpPr>
        <p:grpSpPr>
          <a:xfrm rot="8217778">
            <a:off x="7639526" y="5657851"/>
            <a:ext cx="1579856" cy="1035362"/>
            <a:chOff x="0" y="0"/>
            <a:chExt cx="1670756" cy="1095023"/>
          </a:xfrm>
          <a:solidFill>
            <a:schemeClr val="bg1"/>
          </a:solidFill>
        </p:grpSpPr>
        <p:pic>
          <p:nvPicPr>
            <p:cNvPr id="7" name="Graphic 34" descr="Arrow: Counter-clockwise curve">
              <a:extLst>
                <a:ext uri="{FF2B5EF4-FFF2-40B4-BE49-F238E27FC236}">
                  <a16:creationId xmlns:a16="http://schemas.microsoft.com/office/drawing/2014/main" id="{F2A7CA65-32A8-426E-99D2-85DB5C4CC4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80623"/>
              <a:ext cx="914400" cy="914400"/>
            </a:xfrm>
            <a:prstGeom prst="rect">
              <a:avLst/>
            </a:prstGeom>
          </p:spPr>
        </p:pic>
        <p:pic>
          <p:nvPicPr>
            <p:cNvPr id="8" name="Graphic 35" descr="Arrow: Counter-clockwise curve">
              <a:extLst>
                <a:ext uri="{FF2B5EF4-FFF2-40B4-BE49-F238E27FC236}">
                  <a16:creationId xmlns:a16="http://schemas.microsoft.com/office/drawing/2014/main" id="{308756D9-8648-4664-B17D-DBC96F3D3A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56356" y="180623"/>
              <a:ext cx="914400" cy="914400"/>
            </a:xfrm>
            <a:prstGeom prst="rect">
              <a:avLst/>
            </a:prstGeom>
          </p:spPr>
        </p:pic>
        <p:pic>
          <p:nvPicPr>
            <p:cNvPr id="9" name="Graphic 36" descr="Arrow: Straight">
              <a:extLst>
                <a:ext uri="{FF2B5EF4-FFF2-40B4-BE49-F238E27FC236}">
                  <a16:creationId xmlns:a16="http://schemas.microsoft.com/office/drawing/2014/main" id="{35F2692D-72CE-4279-A0B1-0CEC8737E0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372533" y="0"/>
              <a:ext cx="914400" cy="914400"/>
            </a:xfrm>
            <a:prstGeom prst="rect">
              <a:avLst/>
            </a:prstGeom>
          </p:spPr>
        </p:pic>
      </p:grpSp>
      <p:pic>
        <p:nvPicPr>
          <p:cNvPr id="2" name="Picture 1" descr="A group of light bulbs&#10;&#10;Description automatically generated">
            <a:extLst>
              <a:ext uri="{FF2B5EF4-FFF2-40B4-BE49-F238E27FC236}">
                <a16:creationId xmlns:a16="http://schemas.microsoft.com/office/drawing/2014/main" id="{655CE090-1EB6-99D4-CACD-C1B6191031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824" y="178766"/>
            <a:ext cx="7740352" cy="4353948"/>
          </a:xfrm>
          <a:prstGeom prst="rect">
            <a:avLst/>
          </a:prstGeom>
          <a:ln>
            <a:solidFill>
              <a:schemeClr val="tx1"/>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890DDD3-B1BA-AB48-7FC2-C94B3C4727E1}"/>
              </a:ext>
            </a:extLst>
          </p:cNvPr>
          <p:cNvPicPr>
            <a:picLocks noChangeAspect="1"/>
          </p:cNvPicPr>
          <p:nvPr/>
        </p:nvPicPr>
        <p:blipFill>
          <a:blip r:embed="rId3"/>
          <a:stretch>
            <a:fillRect/>
          </a:stretch>
        </p:blipFill>
        <p:spPr>
          <a:xfrm>
            <a:off x="1623640" y="188640"/>
            <a:ext cx="5896721" cy="6408712"/>
          </a:xfrm>
          <a:prstGeom prst="rect">
            <a:avLst/>
          </a:prstGeom>
        </p:spPr>
      </p:pic>
    </p:spTree>
    <p:extLst>
      <p:ext uri="{BB962C8B-B14F-4D97-AF65-F5344CB8AC3E}">
        <p14:creationId xmlns:p14="http://schemas.microsoft.com/office/powerpoint/2010/main" val="371603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ook with text overlay&#10;&#10;Description automatically generated">
            <a:extLst>
              <a:ext uri="{FF2B5EF4-FFF2-40B4-BE49-F238E27FC236}">
                <a16:creationId xmlns:a16="http://schemas.microsoft.com/office/drawing/2014/main" id="{616FFAC4-A859-9576-6CE0-DA37AAAD8B0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85725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light bulbs&#10;&#10;Description automatically generated">
            <a:extLst>
              <a:ext uri="{FF2B5EF4-FFF2-40B4-BE49-F238E27FC236}">
                <a16:creationId xmlns:a16="http://schemas.microsoft.com/office/drawing/2014/main" id="{E89419E0-B8A5-66F3-6FB5-4038B860AC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8640"/>
            <a:ext cx="9144000" cy="5143500"/>
          </a:xfrm>
          <a:prstGeom prst="rect">
            <a:avLst/>
          </a:prstGeom>
          <a:ln>
            <a:solidFill>
              <a:schemeClr val="bg1"/>
            </a:solidFill>
          </a:ln>
        </p:spPr>
      </p:pic>
      <p:sp>
        <p:nvSpPr>
          <p:cNvPr id="8" name="Rectangle 7">
            <a:extLst>
              <a:ext uri="{FF2B5EF4-FFF2-40B4-BE49-F238E27FC236}">
                <a16:creationId xmlns:a16="http://schemas.microsoft.com/office/drawing/2014/main" id="{04776AB9-A714-1931-D43B-2017B652986F}"/>
              </a:ext>
            </a:extLst>
          </p:cNvPr>
          <p:cNvSpPr/>
          <p:nvPr/>
        </p:nvSpPr>
        <p:spPr>
          <a:xfrm>
            <a:off x="131574" y="5445224"/>
            <a:ext cx="8880853" cy="1323439"/>
          </a:xfrm>
          <a:prstGeom prst="rect">
            <a:avLst/>
          </a:prstGeom>
          <a:solidFill>
            <a:schemeClr val="bg1">
              <a:alpha val="75000"/>
            </a:schemeClr>
          </a:solidFill>
        </p:spPr>
        <p:txBody>
          <a:bodyPr wrap="square">
            <a:spAutoFit/>
          </a:bodyPr>
          <a:lstStyle/>
          <a:p>
            <a:pPr algn="ctr">
              <a:defRPr/>
            </a:pPr>
            <a:r>
              <a:rPr lang="en-US" sz="4000" b="1" dirty="0">
                <a:ln w="1905">
                  <a:solidFill>
                    <a:srgbClr val="FFC000"/>
                  </a:solidFill>
                </a:ln>
                <a:solidFill>
                  <a:srgbClr val="FFFF00"/>
                </a:solidFill>
                <a:effectLst>
                  <a:innerShdw blurRad="69850" dist="43180" dir="5400000">
                    <a:srgbClr val="000000">
                      <a:alpha val="65000"/>
                    </a:srgbClr>
                  </a:innerShdw>
                </a:effectLst>
                <a:latin typeface="Century Gothic" panose="020B0502020202020204" pitchFamily="34" charset="0"/>
                <a:cs typeface="Arial" charset="0"/>
              </a:rPr>
              <a:t>‘</a:t>
            </a:r>
            <a:r>
              <a:rPr lang="en-GB" sz="4000" b="1" dirty="0">
                <a:ln w="1905">
                  <a:solidFill>
                    <a:srgbClr val="FFC000"/>
                  </a:solidFill>
                </a:ln>
                <a:solidFill>
                  <a:srgbClr val="FFFF00"/>
                </a:solidFill>
                <a:effectLst>
                  <a:innerShdw blurRad="69850" dist="43180" dir="5400000">
                    <a:srgbClr val="000000">
                      <a:alpha val="65000"/>
                    </a:srgbClr>
                  </a:innerShdw>
                </a:effectLst>
                <a:latin typeface="Century Gothic" panose="020B0502020202020204" pitchFamily="34" charset="0"/>
                <a:cs typeface="Arial" charset="0"/>
              </a:rPr>
              <a:t>The lives of good people are like lights in the darkness.</a:t>
            </a:r>
            <a:r>
              <a:rPr lang="en-US" sz="4000" b="1" dirty="0">
                <a:ln w="1905">
                  <a:solidFill>
                    <a:srgbClr val="FFC000"/>
                  </a:solidFill>
                </a:ln>
                <a:solidFill>
                  <a:srgbClr val="FFFF00"/>
                </a:solidFill>
                <a:effectLst>
                  <a:innerShdw blurRad="69850" dist="43180" dir="5400000">
                    <a:srgbClr val="000000">
                      <a:alpha val="65000"/>
                    </a:srgbClr>
                  </a:innerShdw>
                </a:effectLst>
                <a:latin typeface="Century Gothic" panose="020B0502020202020204" pitchFamily="34" charset="0"/>
                <a:cs typeface="Arial" charset="0"/>
              </a:rPr>
              <a:t>’ </a:t>
            </a:r>
            <a:r>
              <a:rPr lang="en-US" i="1" dirty="0">
                <a:ln w="1905">
                  <a:solidFill>
                    <a:srgbClr val="FFC000"/>
                  </a:solidFill>
                </a:ln>
                <a:solidFill>
                  <a:srgbClr val="FFFF00"/>
                </a:solidFill>
                <a:effectLst>
                  <a:innerShdw blurRad="69850" dist="43180" dir="5400000">
                    <a:srgbClr val="000000">
                      <a:alpha val="65000"/>
                    </a:srgbClr>
                  </a:innerShdw>
                </a:effectLst>
                <a:latin typeface="Century Gothic" panose="020B0502020202020204" pitchFamily="34" charset="0"/>
                <a:cs typeface="Arial" charset="0"/>
              </a:rPr>
              <a:t>(Proverbs 13:9)</a:t>
            </a:r>
            <a:endParaRPr lang="en-US" sz="4000" b="1" dirty="0">
              <a:ln w="1905">
                <a:solidFill>
                  <a:srgbClr val="FFC000"/>
                </a:solidFill>
              </a:ln>
              <a:solidFill>
                <a:srgbClr val="FFFF00"/>
              </a:solidFill>
              <a:effectLst>
                <a:innerShdw blurRad="69850" dist="43180" dir="5400000">
                  <a:srgbClr val="000000">
                    <a:alpha val="65000"/>
                  </a:srgbClr>
                </a:innerShdw>
              </a:effectLst>
              <a:latin typeface="Century Gothic" panose="020B0502020202020204" pitchFamily="34" charset="0"/>
              <a:cs typeface="Arial" charset="0"/>
            </a:endParaRPr>
          </a:p>
        </p:txBody>
      </p:sp>
      <p:pic>
        <p:nvPicPr>
          <p:cNvPr id="9" name="Picture 8" descr="A cartoon of an owl&#10;&#10;Description automatically generated">
            <a:extLst>
              <a:ext uri="{FF2B5EF4-FFF2-40B4-BE49-F238E27FC236}">
                <a16:creationId xmlns:a16="http://schemas.microsoft.com/office/drawing/2014/main" id="{0922B9B0-3FD1-54AA-05F0-B249D0C398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24328" y="3212976"/>
            <a:ext cx="1536037" cy="2391882"/>
          </a:xfrm>
          <a:prstGeom prst="rect">
            <a:avLst/>
          </a:prstGeom>
        </p:spPr>
      </p:pic>
    </p:spTree>
    <p:extLst>
      <p:ext uri="{BB962C8B-B14F-4D97-AF65-F5344CB8AC3E}">
        <p14:creationId xmlns:p14="http://schemas.microsoft.com/office/powerpoint/2010/main" val="95915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E0927F-A954-44B7-4D8A-DC1DEE037A14}"/>
              </a:ext>
            </a:extLst>
          </p:cNvPr>
          <p:cNvSpPr txBox="1"/>
          <p:nvPr/>
        </p:nvSpPr>
        <p:spPr>
          <a:xfrm>
            <a:off x="467544" y="5733256"/>
            <a:ext cx="8208912" cy="830997"/>
          </a:xfrm>
          <a:prstGeom prst="rect">
            <a:avLst/>
          </a:prstGeom>
          <a:noFill/>
        </p:spPr>
        <p:txBody>
          <a:bodyPr wrap="square" rtlCol="0">
            <a:spAutoFit/>
          </a:bodyPr>
          <a:lstStyle/>
          <a:p>
            <a:pPr algn="ctr"/>
            <a:r>
              <a:rPr lang="en-GB" sz="4800" b="1" dirty="0">
                <a:solidFill>
                  <a:prstClr val="white"/>
                </a:solidFill>
                <a:latin typeface="Century Gothic" panose="020B0502020202020204" pitchFamily="34" charset="0"/>
              </a:rPr>
              <a:t>The Packing Challenge!</a:t>
            </a:r>
          </a:p>
        </p:txBody>
      </p:sp>
      <p:pic>
        <p:nvPicPr>
          <p:cNvPr id="4" name="Picture 3" descr="A suitcase with stickers on it&#10;&#10;Description automatically generated">
            <a:extLst>
              <a:ext uri="{FF2B5EF4-FFF2-40B4-BE49-F238E27FC236}">
                <a16:creationId xmlns:a16="http://schemas.microsoft.com/office/drawing/2014/main" id="{EB16D5E0-DB15-C487-5109-2143EE9EF1CB}"/>
              </a:ext>
            </a:extLst>
          </p:cNvPr>
          <p:cNvPicPr>
            <a:picLocks noChangeAspect="1"/>
          </p:cNvPicPr>
          <p:nvPr/>
        </p:nvPicPr>
        <p:blipFill rotWithShape="1">
          <a:blip r:embed="rId3">
            <a:extLst>
              <a:ext uri="{28A0092B-C50C-407E-A947-70E740481C1C}">
                <a14:useLocalDpi xmlns:a14="http://schemas.microsoft.com/office/drawing/2010/main" val="0"/>
              </a:ext>
            </a:extLst>
          </a:blip>
          <a:srcRect t="11004" b="7459"/>
          <a:stretch/>
        </p:blipFill>
        <p:spPr>
          <a:xfrm>
            <a:off x="0" y="434058"/>
            <a:ext cx="9144000" cy="4968552"/>
          </a:xfrm>
          <a:prstGeom prst="rect">
            <a:avLst/>
          </a:prstGeom>
          <a:ln>
            <a:solidFill>
              <a:schemeClr val="tx1"/>
            </a:solidFill>
          </a:ln>
        </p:spPr>
      </p:pic>
    </p:spTree>
    <p:extLst>
      <p:ext uri="{BB962C8B-B14F-4D97-AF65-F5344CB8AC3E}">
        <p14:creationId xmlns:p14="http://schemas.microsoft.com/office/powerpoint/2010/main" val="197901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children wearing orange turbans&#10;&#10;Description automatically generated">
            <a:extLst>
              <a:ext uri="{FF2B5EF4-FFF2-40B4-BE49-F238E27FC236}">
                <a16:creationId xmlns:a16="http://schemas.microsoft.com/office/drawing/2014/main" id="{19AA465B-1CB7-5846-E199-185E920916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812" y="268361"/>
            <a:ext cx="5976705" cy="3982914"/>
          </a:xfrm>
          <a:prstGeom prst="rect">
            <a:avLst/>
          </a:prstGeom>
          <a:ln>
            <a:solidFill>
              <a:schemeClr val="tx1"/>
            </a:solidFill>
          </a:ln>
        </p:spPr>
      </p:pic>
      <p:pic>
        <p:nvPicPr>
          <p:cNvPr id="4" name="Picture 3" descr="A group of people sitting on a boat in front of a large building with Harmandir Sahib in the background&#10;&#10;Description automatically generated">
            <a:extLst>
              <a:ext uri="{FF2B5EF4-FFF2-40B4-BE49-F238E27FC236}">
                <a16:creationId xmlns:a16="http://schemas.microsoft.com/office/drawing/2014/main" id="{A02B00C2-D88C-4FAE-ED15-3C406BA587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080" y="1556792"/>
            <a:ext cx="3574108" cy="5032847"/>
          </a:xfrm>
          <a:prstGeom prst="rect">
            <a:avLst/>
          </a:prstGeom>
          <a:ln>
            <a:solidFill>
              <a:schemeClr val="tx1"/>
            </a:solidFill>
          </a:ln>
        </p:spPr>
      </p:pic>
      <p:pic>
        <p:nvPicPr>
          <p:cNvPr id="6" name="Picture 5" descr="A hand holding a silver ring&#10;&#10;Description automatically generated">
            <a:extLst>
              <a:ext uri="{FF2B5EF4-FFF2-40B4-BE49-F238E27FC236}">
                <a16:creationId xmlns:a16="http://schemas.microsoft.com/office/drawing/2014/main" id="{3C7003AE-2FBF-B677-BBE3-ACE518540965}"/>
              </a:ext>
            </a:extLst>
          </p:cNvPr>
          <p:cNvPicPr>
            <a:picLocks noChangeAspect="1"/>
          </p:cNvPicPr>
          <p:nvPr/>
        </p:nvPicPr>
        <p:blipFill rotWithShape="1">
          <a:blip r:embed="rId5">
            <a:extLst>
              <a:ext uri="{28A0092B-C50C-407E-A947-70E740481C1C}">
                <a14:useLocalDpi xmlns:a14="http://schemas.microsoft.com/office/drawing/2010/main" val="0"/>
              </a:ext>
            </a:extLst>
          </a:blip>
          <a:srcRect b="31100"/>
          <a:stretch/>
        </p:blipFill>
        <p:spPr>
          <a:xfrm>
            <a:off x="539552" y="3637311"/>
            <a:ext cx="2410291" cy="2952328"/>
          </a:xfrm>
          <a:prstGeom prst="rect">
            <a:avLst/>
          </a:prstGeom>
          <a:ln>
            <a:solidFill>
              <a:schemeClr val="tx1"/>
            </a:solidFill>
          </a:ln>
        </p:spPr>
      </p:pic>
      <p:pic>
        <p:nvPicPr>
          <p:cNvPr id="7" name="Picture 6" descr="A person with a backpack and a flag&#10;&#10;Description automatically generated">
            <a:extLst>
              <a:ext uri="{FF2B5EF4-FFF2-40B4-BE49-F238E27FC236}">
                <a16:creationId xmlns:a16="http://schemas.microsoft.com/office/drawing/2014/main" id="{938956DE-9843-B5F6-8BDD-812DD762FE81}"/>
              </a:ext>
            </a:extLst>
          </p:cNvPr>
          <p:cNvPicPr>
            <a:picLocks noChangeAspect="1"/>
          </p:cNvPicPr>
          <p:nvPr/>
        </p:nvPicPr>
        <p:blipFill rotWithShape="1">
          <a:blip r:embed="rId6">
            <a:extLst>
              <a:ext uri="{28A0092B-C50C-407E-A947-70E740481C1C}">
                <a14:useLocalDpi xmlns:a14="http://schemas.microsoft.com/office/drawing/2010/main" val="0"/>
              </a:ext>
            </a:extLst>
          </a:blip>
          <a:srcRect l="24013" r="12201"/>
          <a:stretch/>
        </p:blipFill>
        <p:spPr>
          <a:xfrm>
            <a:off x="3160645" y="4566989"/>
            <a:ext cx="1920632" cy="2007140"/>
          </a:xfrm>
          <a:prstGeom prst="rect">
            <a:avLst/>
          </a:prstGeom>
          <a:ln>
            <a:solidFill>
              <a:schemeClr val="tx1"/>
            </a:solidFill>
          </a:ln>
        </p:spPr>
      </p:pic>
    </p:spTree>
    <p:extLst>
      <p:ext uri="{BB962C8B-B14F-4D97-AF65-F5344CB8AC3E}">
        <p14:creationId xmlns:p14="http://schemas.microsoft.com/office/powerpoint/2010/main" val="237354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96AD7C8-7DCF-5BBF-9748-05F9EC08C278}"/>
              </a:ext>
            </a:extLst>
          </p:cNvPr>
          <p:cNvGrpSpPr/>
          <p:nvPr/>
        </p:nvGrpSpPr>
        <p:grpSpPr>
          <a:xfrm>
            <a:off x="1385900" y="1916832"/>
            <a:ext cx="6372200" cy="4619845"/>
            <a:chOff x="1619672" y="1772816"/>
            <a:chExt cx="6372200" cy="4619845"/>
          </a:xfrm>
        </p:grpSpPr>
        <p:pic>
          <p:nvPicPr>
            <p:cNvPr id="3" name="Picture 2" descr="A red bowl with a brown base&#10;&#10;Description automatically generated">
              <a:extLst>
                <a:ext uri="{FF2B5EF4-FFF2-40B4-BE49-F238E27FC236}">
                  <a16:creationId xmlns:a16="http://schemas.microsoft.com/office/drawing/2014/main" id="{2D816664-4D92-7E37-8FC2-7BC0D89E89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1772816"/>
              <a:ext cx="6372200" cy="4619845"/>
            </a:xfrm>
            <a:prstGeom prst="rect">
              <a:avLst/>
            </a:prstGeom>
          </p:spPr>
        </p:pic>
        <p:sp>
          <p:nvSpPr>
            <p:cNvPr id="4" name="Oval 3">
              <a:extLst>
                <a:ext uri="{FF2B5EF4-FFF2-40B4-BE49-F238E27FC236}">
                  <a16:creationId xmlns:a16="http://schemas.microsoft.com/office/drawing/2014/main" id="{583E1BDA-D01D-6D48-CF91-9D14EF34DC30}"/>
                </a:ext>
              </a:extLst>
            </p:cNvPr>
            <p:cNvSpPr/>
            <p:nvPr/>
          </p:nvSpPr>
          <p:spPr>
            <a:xfrm>
              <a:off x="1763688" y="1844824"/>
              <a:ext cx="6019599" cy="1800200"/>
            </a:xfrm>
            <a:prstGeom prst="ellipse">
              <a:avLst/>
            </a:prstGeom>
            <a:solidFill>
              <a:srgbClr val="FFFFE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 name="TextBox 4">
            <a:extLst>
              <a:ext uri="{FF2B5EF4-FFF2-40B4-BE49-F238E27FC236}">
                <a16:creationId xmlns:a16="http://schemas.microsoft.com/office/drawing/2014/main" id="{6A06855D-2EC0-BD42-24E8-983D877AD4C9}"/>
              </a:ext>
            </a:extLst>
          </p:cNvPr>
          <p:cNvSpPr txBox="1"/>
          <p:nvPr/>
        </p:nvSpPr>
        <p:spPr>
          <a:xfrm>
            <a:off x="89756" y="188640"/>
            <a:ext cx="8964488" cy="1569660"/>
          </a:xfrm>
          <a:prstGeom prst="rect">
            <a:avLst/>
          </a:prstGeom>
          <a:noFill/>
        </p:spPr>
        <p:txBody>
          <a:bodyPr wrap="square" rtlCol="0">
            <a:spAutoFit/>
          </a:bodyPr>
          <a:lstStyle/>
          <a:p>
            <a:pPr algn="ctr"/>
            <a:r>
              <a:rPr lang="en-GB" sz="4800" b="1" dirty="0">
                <a:solidFill>
                  <a:srgbClr val="FF6600"/>
                </a:solidFill>
                <a:latin typeface="Century Gothic" panose="020B0502020202020204" pitchFamily="34" charset="0"/>
              </a:rPr>
              <a:t>Guru Nanak, the milk &amp; the jasmine flower</a:t>
            </a: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712651A8-229E-BF20-A9C7-C91FB7FA62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8063" y="4077072"/>
            <a:ext cx="1267873" cy="1690497"/>
          </a:xfrm>
          <a:prstGeom prst="rect">
            <a:avLst/>
          </a:prstGeom>
        </p:spPr>
      </p:pic>
    </p:spTree>
    <p:extLst>
      <p:ext uri="{BB962C8B-B14F-4D97-AF65-F5344CB8AC3E}">
        <p14:creationId xmlns:p14="http://schemas.microsoft.com/office/powerpoint/2010/main" val="3937048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the world&#10;&#10;Description automatically generated">
            <a:extLst>
              <a:ext uri="{FF2B5EF4-FFF2-40B4-BE49-F238E27FC236}">
                <a16:creationId xmlns:a16="http://schemas.microsoft.com/office/drawing/2014/main" id="{87464118-F6D8-6CD5-F9C3-90D7F2AC63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4" name="Oval 3">
            <a:extLst>
              <a:ext uri="{FF2B5EF4-FFF2-40B4-BE49-F238E27FC236}">
                <a16:creationId xmlns:a16="http://schemas.microsoft.com/office/drawing/2014/main" id="{82845329-CA67-A6FF-8219-7701F063919F}"/>
              </a:ext>
            </a:extLst>
          </p:cNvPr>
          <p:cNvSpPr/>
          <p:nvPr/>
        </p:nvSpPr>
        <p:spPr>
          <a:xfrm>
            <a:off x="3059832" y="2780928"/>
            <a:ext cx="1800200" cy="223224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553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sign&#10;&#10;Description automatically generated">
            <a:extLst>
              <a:ext uri="{FF2B5EF4-FFF2-40B4-BE49-F238E27FC236}">
                <a16:creationId xmlns:a16="http://schemas.microsoft.com/office/drawing/2014/main" id="{3E552F80-6183-E7CD-5F14-C019ADEA5E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190"/>
            <a:ext cx="9144000" cy="6093619"/>
          </a:xfrm>
          <a:prstGeom prst="rect">
            <a:avLst/>
          </a:prstGeom>
        </p:spPr>
      </p:pic>
      <p:pic>
        <p:nvPicPr>
          <p:cNvPr id="5" name="Picture 4" descr="A red x on a black background&#10;&#10;Description automatically generated">
            <a:extLst>
              <a:ext uri="{FF2B5EF4-FFF2-40B4-BE49-F238E27FC236}">
                <a16:creationId xmlns:a16="http://schemas.microsoft.com/office/drawing/2014/main" id="{2AD0452B-FB30-2FE7-DC2C-FE25967321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Tree>
    <p:extLst>
      <p:ext uri="{BB962C8B-B14F-4D97-AF65-F5344CB8AC3E}">
        <p14:creationId xmlns:p14="http://schemas.microsoft.com/office/powerpoint/2010/main" val="419052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4EF5F19-8973-5AFF-29E0-0EA3F0EBB7AB}"/>
              </a:ext>
            </a:extLst>
          </p:cNvPr>
          <p:cNvGrpSpPr/>
          <p:nvPr/>
        </p:nvGrpSpPr>
        <p:grpSpPr>
          <a:xfrm>
            <a:off x="539551" y="620688"/>
            <a:ext cx="8159985" cy="5915989"/>
            <a:chOff x="1619672" y="1772816"/>
            <a:chExt cx="6372200" cy="4619845"/>
          </a:xfrm>
        </p:grpSpPr>
        <p:pic>
          <p:nvPicPr>
            <p:cNvPr id="3" name="Picture 2" descr="A red bowl with a brown base&#10;&#10;Description automatically generated">
              <a:extLst>
                <a:ext uri="{FF2B5EF4-FFF2-40B4-BE49-F238E27FC236}">
                  <a16:creationId xmlns:a16="http://schemas.microsoft.com/office/drawing/2014/main" id="{C5FF1D5E-5133-077E-032A-5A58B7A470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1772816"/>
              <a:ext cx="6372200" cy="4619845"/>
            </a:xfrm>
            <a:prstGeom prst="rect">
              <a:avLst/>
            </a:prstGeom>
          </p:spPr>
        </p:pic>
        <p:sp>
          <p:nvSpPr>
            <p:cNvPr id="4" name="Oval 3">
              <a:extLst>
                <a:ext uri="{FF2B5EF4-FFF2-40B4-BE49-F238E27FC236}">
                  <a16:creationId xmlns:a16="http://schemas.microsoft.com/office/drawing/2014/main" id="{90F68EC3-C48E-B9DB-FB1F-CCCE2D107D61}"/>
                </a:ext>
              </a:extLst>
            </p:cNvPr>
            <p:cNvSpPr/>
            <p:nvPr/>
          </p:nvSpPr>
          <p:spPr>
            <a:xfrm>
              <a:off x="1763688" y="1844824"/>
              <a:ext cx="6019599" cy="1800200"/>
            </a:xfrm>
            <a:prstGeom prst="ellipse">
              <a:avLst/>
            </a:prstGeom>
            <a:solidFill>
              <a:srgbClr val="FFFFE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6600"/>
                </a:solidFill>
              </a:endParaRPr>
            </a:p>
          </p:txBody>
        </p:sp>
      </p:grpSp>
      <p:pic>
        <p:nvPicPr>
          <p:cNvPr id="6" name="Picture 5" descr="A white flower with six petals&#10;&#10;Description automatically generated">
            <a:extLst>
              <a:ext uri="{FF2B5EF4-FFF2-40B4-BE49-F238E27FC236}">
                <a16:creationId xmlns:a16="http://schemas.microsoft.com/office/drawing/2014/main" id="{96C77E05-0951-6B84-E348-5F0C3CF510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3379" y="829746"/>
            <a:ext cx="2952328" cy="2071569"/>
          </a:xfrm>
          <a:prstGeom prst="rect">
            <a:avLst/>
          </a:prstGeom>
        </p:spPr>
      </p:pic>
      <p:sp>
        <p:nvSpPr>
          <p:cNvPr id="8" name="Rectangle 7">
            <a:extLst>
              <a:ext uri="{FF2B5EF4-FFF2-40B4-BE49-F238E27FC236}">
                <a16:creationId xmlns:a16="http://schemas.microsoft.com/office/drawing/2014/main" id="{DF47ED7B-0183-1963-0690-9944D2E45FD5}"/>
              </a:ext>
            </a:extLst>
          </p:cNvPr>
          <p:cNvSpPr/>
          <p:nvPr/>
        </p:nvSpPr>
        <p:spPr>
          <a:xfrm>
            <a:off x="1801303" y="3284984"/>
            <a:ext cx="5636479" cy="1938992"/>
          </a:xfrm>
          <a:prstGeom prst="rect">
            <a:avLst/>
          </a:prstGeom>
          <a:noFill/>
        </p:spPr>
        <p:txBody>
          <a:bodyPr wrap="none" lIns="91440" tIns="45720" rIns="91440" bIns="45720">
            <a:spAutoFit/>
          </a:bodyPr>
          <a:lstStyle/>
          <a:p>
            <a:pPr algn="ctr"/>
            <a:r>
              <a:rPr lang="en-GB" sz="4000" b="1" cap="none" spc="0" dirty="0">
                <a:ln w="12700">
                  <a:solidFill>
                    <a:schemeClr val="tx1"/>
                  </a:solidFill>
                  <a:prstDash val="solid"/>
                </a:ln>
                <a:solidFill>
                  <a:srgbClr val="FF6600"/>
                </a:solidFill>
                <a:effectLst>
                  <a:innerShdw blurRad="177800">
                    <a:schemeClr val="accent3">
                      <a:lumMod val="50000"/>
                    </a:schemeClr>
                  </a:innerShdw>
                </a:effectLst>
                <a:latin typeface="Century Gothic" panose="020B0502020202020204" pitchFamily="34" charset="0"/>
              </a:rPr>
              <a:t>‘There is always room </a:t>
            </a:r>
          </a:p>
          <a:p>
            <a:pPr algn="ctr"/>
            <a:r>
              <a:rPr lang="en-GB" sz="4000" b="1" cap="none" spc="0" dirty="0">
                <a:ln w="12700">
                  <a:solidFill>
                    <a:schemeClr val="tx1"/>
                  </a:solidFill>
                  <a:prstDash val="solid"/>
                </a:ln>
                <a:solidFill>
                  <a:srgbClr val="FF6600"/>
                </a:solidFill>
                <a:effectLst>
                  <a:innerShdw blurRad="177800">
                    <a:schemeClr val="accent3">
                      <a:lumMod val="50000"/>
                    </a:schemeClr>
                  </a:innerShdw>
                </a:effectLst>
                <a:latin typeface="Century Gothic" panose="020B0502020202020204" pitchFamily="34" charset="0"/>
              </a:rPr>
              <a:t>for more holiness </a:t>
            </a:r>
          </a:p>
          <a:p>
            <a:pPr algn="ctr"/>
            <a:r>
              <a:rPr lang="en-GB" sz="4000" b="1" cap="none" spc="0" dirty="0">
                <a:ln w="12700">
                  <a:solidFill>
                    <a:schemeClr val="tx1"/>
                  </a:solidFill>
                  <a:prstDash val="solid"/>
                </a:ln>
                <a:solidFill>
                  <a:srgbClr val="FF6600"/>
                </a:solidFill>
                <a:effectLst>
                  <a:innerShdw blurRad="177800">
                    <a:schemeClr val="accent3">
                      <a:lumMod val="50000"/>
                    </a:schemeClr>
                  </a:innerShdw>
                </a:effectLst>
                <a:latin typeface="Century Gothic" panose="020B0502020202020204" pitchFamily="34" charset="0"/>
              </a:rPr>
              <a:t>in the world.’</a:t>
            </a:r>
          </a:p>
        </p:txBody>
      </p:sp>
    </p:spTree>
    <p:extLst>
      <p:ext uri="{BB962C8B-B14F-4D97-AF65-F5344CB8AC3E}">
        <p14:creationId xmlns:p14="http://schemas.microsoft.com/office/powerpoint/2010/main" val="413406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1691</TotalTime>
  <Words>1159</Words>
  <Application>Microsoft Office PowerPoint</Application>
  <PresentationFormat>On-screen Show (4:3)</PresentationFormat>
  <Paragraphs>77</Paragraphs>
  <Slides>16</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Cambria</vt:lpstr>
      <vt:lpstr>Century Gothic</vt:lpstr>
      <vt:lpstr>Symbol</vt:lpstr>
      <vt:lpstr>Times</vt:lpstr>
      <vt:lpstr>Office Theme</vt:lpstr>
      <vt:lpstr> Black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Rachel</dc:creator>
  <cp:lastModifiedBy>Rachel Boxer</cp:lastModifiedBy>
  <cp:revision>98</cp:revision>
  <dcterms:created xsi:type="dcterms:W3CDTF">2011-01-20T16:25:54Z</dcterms:created>
  <dcterms:modified xsi:type="dcterms:W3CDTF">2023-11-23T16:14:06Z</dcterms:modified>
</cp:coreProperties>
</file>