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526" r:id="rId3"/>
    <p:sldId id="536" r:id="rId4"/>
    <p:sldId id="537" r:id="rId5"/>
    <p:sldId id="538" r:id="rId6"/>
    <p:sldId id="539" r:id="rId7"/>
    <p:sldId id="540" r:id="rId8"/>
    <p:sldId id="542" r:id="rId9"/>
    <p:sldId id="546" r:id="rId10"/>
    <p:sldId id="543" r:id="rId11"/>
    <p:sldId id="274" r:id="rId12"/>
    <p:sldId id="534" r:id="rId13"/>
    <p:sldId id="550" r:id="rId14"/>
    <p:sldId id="522" r:id="rId15"/>
    <p:sldId id="501" r:id="rId16"/>
    <p:sldId id="547" r:id="rId17"/>
    <p:sldId id="531" r:id="rId18"/>
    <p:sldId id="549" r:id="rId19"/>
    <p:sldId id="523" r:id="rId20"/>
    <p:sldId id="524" r:id="rId21"/>
    <p:sldId id="52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73" autoAdjust="0"/>
  </p:normalViewPr>
  <p:slideViewPr>
    <p:cSldViewPr>
      <p:cViewPr varScale="1">
        <p:scale>
          <a:sx n="56" d="100"/>
          <a:sy n="56" d="100"/>
        </p:scale>
        <p:origin x="214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B9955-2B6F-1E97-70B2-F26D701FFB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a:extLst>
              <a:ext uri="{FF2B5EF4-FFF2-40B4-BE49-F238E27FC236}">
                <a16:creationId xmlns:a16="http://schemas.microsoft.com/office/drawing/2014/main" id="{9C9F9004-2D50-90E2-2B15-405850656F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675C028-13EC-4CAD-9FCC-643103BB16FC}" type="datetimeFigureOut">
              <a:rPr lang="en-GB" altLang="en-US"/>
              <a:pPr>
                <a:defRPr/>
              </a:pPr>
              <a:t>23/11/2023</a:t>
            </a:fld>
            <a:endParaRPr lang="en-GB" altLang="en-US"/>
          </a:p>
        </p:txBody>
      </p:sp>
      <p:sp>
        <p:nvSpPr>
          <p:cNvPr id="4" name="Slide Image Placeholder 3">
            <a:extLst>
              <a:ext uri="{FF2B5EF4-FFF2-40B4-BE49-F238E27FC236}">
                <a16:creationId xmlns:a16="http://schemas.microsoft.com/office/drawing/2014/main" id="{C78E823F-9C85-1D80-DF40-79EB780D5BC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0C4DC2E-377F-57B9-1D69-44EC661803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BB0F341-04B1-0DA6-025D-7D69941945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C28D000-4237-D787-9A08-716947FEC91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02FAC1-C2DA-4EE7-A6B9-692D7D42DF4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Having heard the words of Prophet Muhammad (may peace and blessings be upon him), we are going to hear Solomon’s wise words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10</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a:t>Slide 11: read the words together</a:t>
            </a:r>
          </a:p>
          <a:p>
            <a:r>
              <a:rPr lang="en-GB" b="0" dirty="0"/>
              <a:t>I wonder what connections you can see between the words of these two wise men? </a:t>
            </a:r>
            <a:r>
              <a:rPr lang="en-GB" b="0" i="1" dirty="0"/>
              <a:t>[allow children to talk together]</a:t>
            </a:r>
            <a:endParaRPr lang="en-GB" b="0" dirty="0"/>
          </a:p>
          <a:p>
            <a:r>
              <a:rPr lang="en-GB" b="0" dirty="0"/>
              <a:t>Let’s make this very practical now, and think about our own lives. I wonder if you have </a:t>
            </a:r>
            <a:r>
              <a:rPr lang="en-GB" b="1" dirty="0"/>
              <a:t>pets </a:t>
            </a:r>
            <a:r>
              <a:rPr lang="en-GB" b="0" dirty="0"/>
              <a:t>at home that need caring for? </a:t>
            </a:r>
          </a:p>
          <a:p>
            <a:endParaRPr lang="en-GB" b="0"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It would have been very easy for the Prophet Muhammad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pbuh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to take his cloak back from the sleeping cats in our story, but he ruined his cloak so that they could carry on sleeping. Muhammad used to take great care of his own camels when he was travelling and would make sure that their needs were taken care of even before he knelt to pray – which as some of you may know, is VERY important to a Muslim. He said that ‘Caring for animals is a kind of worship’, teaching his followers that looking after animals is a way of worshipping Allah </a:t>
            </a:r>
            <a:r>
              <a:rPr lang="en-GB" sz="1800" dirty="0">
                <a:effectLst/>
                <a:latin typeface="Calibri" panose="020F0502020204030204" pitchFamily="34" charset="0"/>
                <a:ea typeface="MS Mincho" panose="02020609040205080304" pitchFamily="49" charset="-128"/>
              </a:rPr>
              <a:t>[which is the Muslim name for God]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who created them. He would have agreed that ‘Good people take care of their animals’.</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b="0" i="1" dirty="0"/>
              <a:t>[use animal ‘props’ for younger pupils, with the extra words below, or lead a discussion about caring for pets and being responsible owners:</a:t>
            </a:r>
          </a:p>
          <a:p>
            <a:pPr algn="just"/>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this special case I have some more of ‘Allah’s living creatures', some cuddly friends of mine – would you like to see them</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?.....[Get each ‘pet’ out one at a time and introduce them to the children, making as appropriate a fuss of them as you feel able!, then placing them on a table at the front of the hall] </a:t>
            </a:r>
            <a:endParaRPr lang="en-GB" sz="1800" i="1" dirty="0">
              <a:effectLst/>
              <a:latin typeface="Times New Roman" panose="02020603050405020304" pitchFamily="18" charset="0"/>
              <a:ea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‘Some of you may have pets just like these at home, and will be our experts to help us decide which of the things in my bag belong with each different pet. Each of the objects in my bag will help us to think about how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we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should care for these animals….</a:t>
            </a:r>
            <a:r>
              <a:rPr lang="en-GB" sz="1800" b="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213656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of you are probably thinking that you don’t have a pet, so how can you help to care for the living creatures that many people believe God created for us to enjoy? Well, there are lots more creatures in the world besides pets – and we need to be just as concerned about them! What about all the birds who visit our school, and your gardens at home? They need food and water, especially in winter time, and really appreciate water to splash in in the summer months as well! There are lots of different wild animals who are endangered species who would really appreciate you finding out about them and doing whatever you can to help them survive – maybe even sponsoring one… And everywhere you look if you just take the time, there are even the tiniest creatures going about their business!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12</a:t>
            </a:fld>
            <a:endParaRPr lang="en-GB" altLang="en-US"/>
          </a:p>
        </p:txBody>
      </p:sp>
    </p:spTree>
    <p:extLst>
      <p:ext uri="{BB962C8B-B14F-4D97-AF65-F5344CB8AC3E}">
        <p14:creationId xmlns:p14="http://schemas.microsoft.com/office/powerpoint/2010/main" val="185784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b="1" dirty="0"/>
              <a:t>Slide 13: Words for worship</a:t>
            </a:r>
            <a:endParaRPr lang="en-GB" sz="1800" b="1" dirty="0">
              <a:effectLst/>
              <a:latin typeface="Times New Roman" panose="02020603050405020304" pitchFamily="18" charset="0"/>
              <a:ea typeface="Times New Roman" panose="02020603050405020304" pitchFamily="18" charset="0"/>
            </a:endParaRPr>
          </a:p>
          <a:p>
            <a:pPr algn="l" fontAlgn="auto">
              <a:spcAft>
                <a:spcPts val="0"/>
              </a:spcAft>
              <a:buNone/>
              <a:defRPr/>
            </a:pPr>
            <a:r>
              <a:rPr lang="en-GB" sz="1800" b="0" dirty="0">
                <a:solidFill>
                  <a:prstClr val="black"/>
                </a:solidFill>
                <a:latin typeface="Century Gothic" panose="020B0502020202020204" pitchFamily="34" charset="0"/>
              </a:rPr>
              <a:t>We’ve done a lot of talking today, so now a few thoughts for us to take away with us into our day.</a:t>
            </a:r>
          </a:p>
          <a:p>
            <a:pPr algn="ctr" fontAlgn="auto">
              <a:spcAft>
                <a:spcPts val="0"/>
              </a:spcAft>
              <a:buNone/>
              <a:defRPr/>
            </a:pPr>
            <a:r>
              <a:rPr lang="en-GB" sz="1800" b="1" dirty="0">
                <a:solidFill>
                  <a:prstClr val="black"/>
                </a:solidFill>
                <a:latin typeface="Century Gothic" panose="020B0502020202020204" pitchFamily="34" charset="0"/>
              </a:rPr>
              <a:t>…..I wonder how we might show that we are looking after all living creatures?....</a:t>
            </a:r>
            <a:endParaRPr lang="en-GB" sz="105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sz="1800" b="1" dirty="0">
                <a:solidFill>
                  <a:prstClr val="black"/>
                </a:solidFill>
                <a:latin typeface="Century Gothic" panose="020B0502020202020204" pitchFamily="34" charset="0"/>
              </a:rPr>
              <a:t>…..I wonder if we could do more to care for the animals we are responsible for?.....</a:t>
            </a:r>
          </a:p>
          <a:p>
            <a:pPr algn="ctr" fontAlgn="auto">
              <a:spcAft>
                <a:spcPts val="0"/>
              </a:spcAft>
              <a:buNone/>
              <a:defRPr/>
            </a:pPr>
            <a:r>
              <a:rPr lang="en-GB" sz="1800" b="1" dirty="0">
                <a:solidFill>
                  <a:prstClr val="black"/>
                </a:solidFill>
                <a:latin typeface="Century Gothic" panose="020B0502020202020204" pitchFamily="34" charset="0"/>
              </a:rPr>
              <a:t>….even when it might be a bit inconvenient, or we might feel we have better things to do?.....</a:t>
            </a:r>
          </a:p>
          <a:p>
            <a:endParaRPr lang="en-GB"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13</a:t>
            </a:fld>
            <a:endParaRPr lang="en-GB" altLang="en-US"/>
          </a:p>
        </p:txBody>
      </p:sp>
    </p:spTree>
    <p:extLst>
      <p:ext uri="{BB962C8B-B14F-4D97-AF65-F5344CB8AC3E}">
        <p14:creationId xmlns:p14="http://schemas.microsoft.com/office/powerpoint/2010/main" val="13625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14: </a:t>
            </a:r>
            <a:r>
              <a:rPr lang="en-GB" b="0" dirty="0"/>
              <a:t>As we come to pray now, let’s bring to our mind some animals that we could care for……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I am going to say some words first, and I encourage you to join in with the parts that come on the screen ‘</a:t>
            </a:r>
            <a:r>
              <a:rPr lang="en-GB" b="1" dirty="0"/>
              <a:t>We will care for all you’ve made.’</a:t>
            </a:r>
            <a:endParaRPr lang="en-GB" sz="1200" b="1" dirty="0">
              <a:effectLst/>
              <a:latin typeface="Times New Roman" panose="02020603050405020304" pitchFamily="18" charset="0"/>
              <a:ea typeface="Times New Roman" panose="02020603050405020304" pitchFamily="18" charset="0"/>
            </a:endParaRPr>
          </a:p>
          <a:p>
            <a:pPr lvl="0" algn="l"/>
            <a:endParaRPr lang="en-US"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14</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15: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We are grateful for the wonder of all living things.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prstClr val="white"/>
                </a:solidFill>
                <a:latin typeface="Century Gothic" panose="020B0502020202020204" pitchFamily="34" charset="0"/>
              </a:rPr>
              <a:t>‘We will care for all you’ve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15</a:t>
            </a:fld>
            <a:endParaRPr lang="en-GB" altLang="en-US"/>
          </a:p>
        </p:txBody>
      </p:sp>
    </p:spTree>
    <p:extLst>
      <p:ext uri="{BB962C8B-B14F-4D97-AF65-F5344CB8AC3E}">
        <p14:creationId xmlns:p14="http://schemas.microsoft.com/office/powerpoint/2010/main" val="130084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16: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We thank you for the animals that share our lives.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prstClr val="white"/>
                </a:solidFill>
                <a:latin typeface="Century Gothic" panose="020B0502020202020204" pitchFamily="34" charset="0"/>
              </a:rPr>
              <a:t>‘We will care for all you’ve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16</a:t>
            </a:fld>
            <a:endParaRPr lang="en-GB" altLang="en-US"/>
          </a:p>
        </p:txBody>
      </p:sp>
    </p:spTree>
    <p:extLst>
      <p:ext uri="{BB962C8B-B14F-4D97-AF65-F5344CB8AC3E}">
        <p14:creationId xmlns:p14="http://schemas.microsoft.com/office/powerpoint/2010/main" val="32899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17: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Even when we’d rather </a:t>
            </a:r>
            <a:r>
              <a:rPr lang="en-GB" b="0"/>
              <a:t>be playing, </a:t>
            </a: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prstClr val="white"/>
                </a:solidFill>
                <a:latin typeface="Century Gothic" panose="020B0502020202020204" pitchFamily="34" charset="0"/>
              </a:rPr>
              <a:t>‘We will care for all you’ve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17</a:t>
            </a:fld>
            <a:endParaRPr lang="en-GB" altLang="en-US"/>
          </a:p>
        </p:txBody>
      </p:sp>
    </p:spTree>
    <p:extLst>
      <p:ext uri="{BB962C8B-B14F-4D97-AF65-F5344CB8AC3E}">
        <p14:creationId xmlns:p14="http://schemas.microsoft.com/office/powerpoint/2010/main" val="223721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dirty="0">
                <a:solidFill>
                  <a:srgbClr val="000000"/>
                </a:solidFill>
                <a:effectLst/>
                <a:latin typeface="open sans condensed"/>
              </a:rPr>
              <a:t>Slide 2: </a:t>
            </a:r>
            <a:r>
              <a:rPr lang="en-GB" b="0" i="0" dirty="0">
                <a:solidFill>
                  <a:srgbClr val="000000"/>
                </a:solidFill>
                <a:effectLst/>
                <a:latin typeface="open sans condensed"/>
              </a:rPr>
              <a:t>We’re going to start our time together today with a poem – and a story! If some of you have pet cats at home, you will understand the truth of these words!! </a:t>
            </a:r>
            <a:r>
              <a:rPr lang="en-GB" sz="1800" i="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[if time allows, do share some stories together from your own experiences!]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b="0" i="0" dirty="0">
              <a:solidFill>
                <a:srgbClr val="000000"/>
              </a:solidFill>
              <a:effectLst/>
              <a:latin typeface="open sans condensed"/>
            </a:endParaRPr>
          </a:p>
          <a:p>
            <a:r>
              <a:rPr lang="en-GB" b="1" i="0" dirty="0">
                <a:solidFill>
                  <a:srgbClr val="000000"/>
                </a:solidFill>
                <a:effectLst/>
                <a:latin typeface="open sans condensed"/>
              </a:rPr>
              <a:t>Cats sleep anywhere, by Eleanor </a:t>
            </a:r>
            <a:r>
              <a:rPr lang="en-GB" b="1" i="0" dirty="0" err="1">
                <a:solidFill>
                  <a:srgbClr val="000000"/>
                </a:solidFill>
                <a:effectLst/>
                <a:latin typeface="open sans condensed"/>
              </a:rPr>
              <a:t>Farjeon</a:t>
            </a:r>
            <a:r>
              <a:rPr lang="en-GB" b="1" i="0" dirty="0">
                <a:solidFill>
                  <a:srgbClr val="000000"/>
                </a:solidFill>
                <a:effectLst/>
                <a:latin typeface="open sans condensed"/>
              </a:rPr>
              <a:t> </a:t>
            </a:r>
          </a:p>
          <a:p>
            <a:endParaRPr lang="en-GB" b="1" i="0" dirty="0">
              <a:solidFill>
                <a:srgbClr val="000000"/>
              </a:solidFill>
              <a:effectLst/>
              <a:latin typeface="open sans condensed"/>
            </a:endParaRPr>
          </a:p>
          <a:p>
            <a:r>
              <a:rPr lang="en-GB" b="1" i="0" dirty="0">
                <a:solidFill>
                  <a:srgbClr val="000000"/>
                </a:solidFill>
                <a:effectLst/>
                <a:latin typeface="open sans condensed"/>
              </a:rPr>
              <a:t>Cats sleep, anywhere,</a:t>
            </a:r>
            <a:br>
              <a:rPr lang="en-GB" dirty="0"/>
            </a:br>
            <a:r>
              <a:rPr lang="en-GB" b="1" i="0" dirty="0">
                <a:solidFill>
                  <a:srgbClr val="000000"/>
                </a:solidFill>
                <a:effectLst/>
                <a:latin typeface="open sans condensed"/>
              </a:rPr>
              <a:t>Any table, any chair</a:t>
            </a:r>
            <a:br>
              <a:rPr lang="en-GB" dirty="0"/>
            </a:br>
            <a:r>
              <a:rPr lang="en-GB" b="1" i="0" dirty="0">
                <a:solidFill>
                  <a:srgbClr val="000000"/>
                </a:solidFill>
                <a:effectLst/>
                <a:latin typeface="open sans condensed"/>
              </a:rPr>
              <a:t>Top of piano, window-ledge,</a:t>
            </a:r>
            <a:br>
              <a:rPr lang="en-GB" dirty="0"/>
            </a:br>
            <a:r>
              <a:rPr lang="en-GB" b="1" i="0" dirty="0">
                <a:solidFill>
                  <a:srgbClr val="000000"/>
                </a:solidFill>
                <a:effectLst/>
                <a:latin typeface="open sans condensed"/>
              </a:rPr>
              <a:t>In the middle, on the edge,</a:t>
            </a:r>
            <a:br>
              <a:rPr lang="en-GB" dirty="0"/>
            </a:br>
            <a:r>
              <a:rPr lang="en-GB" b="1" i="0" dirty="0">
                <a:solidFill>
                  <a:srgbClr val="000000"/>
                </a:solidFill>
                <a:effectLst/>
                <a:latin typeface="open sans condensed"/>
              </a:rPr>
              <a:t>Open drawer, empty shoe,</a:t>
            </a:r>
            <a:br>
              <a:rPr lang="en-GB" dirty="0"/>
            </a:br>
            <a:r>
              <a:rPr lang="en-GB" b="1" i="0" dirty="0">
                <a:solidFill>
                  <a:srgbClr val="000000"/>
                </a:solidFill>
                <a:effectLst/>
                <a:latin typeface="open sans condensed"/>
              </a:rPr>
              <a:t>Anybody's lap will do,</a:t>
            </a:r>
            <a:br>
              <a:rPr lang="en-GB" dirty="0"/>
            </a:br>
            <a:r>
              <a:rPr lang="en-GB" b="1" i="0" dirty="0">
                <a:solidFill>
                  <a:srgbClr val="000000"/>
                </a:solidFill>
                <a:effectLst/>
                <a:latin typeface="open sans condensed"/>
              </a:rPr>
              <a:t>Fitted in a cardboard box,</a:t>
            </a:r>
            <a:br>
              <a:rPr lang="en-GB" dirty="0"/>
            </a:br>
            <a:r>
              <a:rPr lang="en-GB" b="1" i="0" dirty="0">
                <a:solidFill>
                  <a:srgbClr val="000000"/>
                </a:solidFill>
                <a:effectLst/>
                <a:latin typeface="open sans condensed"/>
              </a:rPr>
              <a:t>In the cupboard, with your frocks-</a:t>
            </a:r>
            <a:br>
              <a:rPr lang="en-GB" dirty="0"/>
            </a:br>
            <a:r>
              <a:rPr lang="en-GB" b="1" i="0" dirty="0">
                <a:solidFill>
                  <a:srgbClr val="000000"/>
                </a:solidFill>
                <a:effectLst/>
                <a:latin typeface="open sans condensed"/>
              </a:rPr>
              <a:t>Anywhere! They don't care! </a:t>
            </a:r>
            <a:br>
              <a:rPr lang="en-GB" dirty="0"/>
            </a:br>
            <a:r>
              <a:rPr lang="en-GB" b="1" i="0" dirty="0">
                <a:solidFill>
                  <a:srgbClr val="000000"/>
                </a:solidFill>
                <a:effectLst/>
                <a:latin typeface="open sans condensed"/>
              </a:rPr>
              <a:t>Cats sleep anywhere. </a:t>
            </a:r>
          </a:p>
          <a:p>
            <a:endParaRPr lang="en-GB" b="1" i="0" dirty="0">
              <a:solidFill>
                <a:srgbClr val="000000"/>
              </a:solidFill>
              <a:effectLst/>
              <a:latin typeface="open sans condensed"/>
            </a:endParaRPr>
          </a:p>
          <a:p>
            <a:r>
              <a:rPr lang="en-GB" b="0" i="0" dirty="0">
                <a:solidFill>
                  <a:srgbClr val="000000"/>
                </a:solidFill>
                <a:effectLst/>
                <a:latin typeface="open sans condensed"/>
              </a:rPr>
              <a:t>Before we hear from wise King Solomon today, we are going to share another story from across the world – and across time! It’s not a story written by Aesop, but a story about the life of the Prophet Muhammad (may peace and blessings be upon him). There are some wise words in this story too – listen out for them…... </a:t>
            </a:r>
            <a:r>
              <a:rPr lang="en-GB" b="0" i="1" dirty="0">
                <a:solidFill>
                  <a:srgbClr val="000000"/>
                </a:solidFill>
                <a:effectLst/>
                <a:latin typeface="open sans condensed"/>
              </a:rPr>
              <a:t>[Tell / read / watch the story]</a:t>
            </a: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333898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Reflective areas </a:t>
            </a: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Make sticking plaster shapes &amp; write healing words on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20</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Long ago in the time of the Prophet (may peace and blessings be upon him), a small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cat</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gave birth to some beautiful little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kittens</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a:t>
            </a:r>
            <a:r>
              <a:rPr lang="en-GB" sz="1800" dirty="0" err="1">
                <a:effectLst/>
                <a:latin typeface="Century Gothic" panose="020B0502020202020204" pitchFamily="34" charset="0"/>
                <a:ea typeface="MS Mincho" panose="02020609040205080304" pitchFamily="49" charset="-128"/>
                <a:cs typeface="Times New Roman" panose="02020603050405020304" pitchFamily="18" charset="0"/>
              </a:rPr>
              <a:t>Aaahh</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3</a:t>
            </a:fld>
            <a:endParaRPr lang="en-GB" altLang="en-US"/>
          </a:p>
        </p:txBody>
      </p:sp>
    </p:spTree>
    <p:extLst>
      <p:ext uri="{BB962C8B-B14F-4D97-AF65-F5344CB8AC3E}">
        <p14:creationId xmlns:p14="http://schemas.microsoft.com/office/powerpoint/2010/main" val="107872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…..people in the town noticed that the mother cat was very good at finding comfy spots to nurse her growing family…..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….I wonder what places you think she might have found?....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4</a:t>
            </a:fld>
            <a:endParaRPr lang="en-GB" altLang="en-US"/>
          </a:p>
        </p:txBody>
      </p:sp>
    </p:spTree>
    <p:extLst>
      <p:ext uri="{BB962C8B-B14F-4D97-AF65-F5344CB8AC3E}">
        <p14:creationId xmlns:p14="http://schemas.microsoft.com/office/powerpoint/2010/main" val="38107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One warm day, the Prophet Muhammad came to town, wearing his travelling cloak to keep the dust off his clothes and carrying his sword, as was the custom in those days. As usual, people gathered to hear his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….as the hottest part of the day began to approach, Muhammad found that he was feeling quite warm, and so he took off his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sword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and his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cloak</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lay them on the ground and sat down on one corner of the cloak while he continued to teach…..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5</a:t>
            </a:fld>
            <a:endParaRPr lang="en-GB" altLang="en-US"/>
          </a:p>
        </p:txBody>
      </p:sp>
    </p:spTree>
    <p:extLst>
      <p:ext uri="{BB962C8B-B14F-4D97-AF65-F5344CB8AC3E}">
        <p14:creationId xmlns:p14="http://schemas.microsoft.com/office/powerpoint/2010/main" val="273754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….as he talked, the mother cat came with her little kittens and saw the cosy, soft cloak…..’an ideal place to sleep!’, she thought....and so that’s what she did!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entury Gothic" panose="020B0502020202020204" pitchFamily="34" charset="0"/>
                <a:ea typeface="MS Mincho" panose="02020609040205080304" pitchFamily="49" charset="-128"/>
                <a:cs typeface="Times New Roman" panose="02020603050405020304" pitchFamily="18" charset="0"/>
              </a:rPr>
              <a:t>….when the Prophet had finished speaking, he got up and went to put on his cloak, seeing the little cat just in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6</a:t>
            </a:fld>
            <a:endParaRPr lang="en-GB" altLang="en-US"/>
          </a:p>
        </p:txBody>
      </p:sp>
    </p:spTree>
    <p:extLst>
      <p:ext uri="{BB962C8B-B14F-4D97-AF65-F5344CB8AC3E}">
        <p14:creationId xmlns:p14="http://schemas.microsoft.com/office/powerpoint/2010/main" val="2183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…quick as a flash, he got out his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sword. </a:t>
            </a:r>
            <a:r>
              <a:rPr lang="en-GB" sz="1800" b="0" dirty="0">
                <a:effectLst/>
                <a:latin typeface="Century Gothic" panose="020B0502020202020204" pitchFamily="34" charset="0"/>
                <a:ea typeface="MS Mincho" panose="02020609040205080304" pitchFamily="49" charset="-128"/>
                <a:cs typeface="Times New Roman" panose="02020603050405020304" pitchFamily="18" charset="0"/>
              </a:rPr>
              <a:t>The</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crowd gasped with horror…..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….but they needn’t have worried. The wise Prophet simply cut off the section of the cloak next to where the cat was sleeping and went on his way, leaving the mother cat and her kittens peacefully sleeping…..SHHHH!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7</a:t>
            </a:fld>
            <a:endParaRPr lang="en-GB" altLang="en-US"/>
          </a:p>
        </p:txBody>
      </p:sp>
    </p:spTree>
    <p:extLst>
      <p:ext uri="{BB962C8B-B14F-4D97-AF65-F5344CB8AC3E}">
        <p14:creationId xmlns:p14="http://schemas.microsoft.com/office/powerpoint/2010/main" val="298154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….but they needn’t have worried. The wise Prophet simply cut off the section of the cloak next to where the cat was sleeping and went on his way, leaving the mother cat and her kittens peacefully sleeping…..SHHHH!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8</a:t>
            </a:fld>
            <a:endParaRPr lang="en-GB" altLang="en-US"/>
          </a:p>
        </p:txBody>
      </p:sp>
    </p:spTree>
    <p:extLst>
      <p:ext uri="{BB962C8B-B14F-4D97-AF65-F5344CB8AC3E}">
        <p14:creationId xmlns:p14="http://schemas.microsoft.com/office/powerpoint/2010/main" val="254415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….I wonder what the people thought when they saw what the Prophet (may peace and blessings be upon him),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….I wonder what Muhammad was trying to show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….I wonder what Muslims still learn from this story, all these years later?....</a:t>
            </a:r>
            <a:r>
              <a:rPr lang="en-GB" sz="1800" b="1" dirty="0">
                <a:latin typeface="Century Gothic" panose="020B0502020202020204" pitchFamily="34" charset="0"/>
                <a:ea typeface="MS Mincho" panose="02020609040205080304" pitchFamily="49" charset="-128"/>
                <a:cs typeface="Times New Roman" panose="02020603050405020304" pitchFamily="18" charset="0"/>
              </a:rPr>
              <a:t> and what </a:t>
            </a:r>
            <a:r>
              <a:rPr lang="en-GB" sz="1800" b="1" i="1" dirty="0">
                <a:latin typeface="Century Gothic" panose="020B0502020202020204" pitchFamily="34" charset="0"/>
                <a:ea typeface="MS Mincho" panose="02020609040205080304" pitchFamily="49" charset="-128"/>
                <a:cs typeface="Times New Roman" panose="02020603050405020304" pitchFamily="18" charset="0"/>
              </a:rPr>
              <a:t>we </a:t>
            </a:r>
            <a:r>
              <a:rPr lang="en-GB" sz="1800" b="1" dirty="0">
                <a:latin typeface="Century Gothic" panose="020B0502020202020204" pitchFamily="34" charset="0"/>
                <a:ea typeface="MS Mincho" panose="02020609040205080304" pitchFamily="49" charset="-128"/>
                <a:cs typeface="Times New Roman" panose="02020603050405020304" pitchFamily="18" charset="0"/>
              </a:rPr>
              <a:t>might learn too?....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9</a:t>
            </a:fld>
            <a:endParaRPr lang="en-GB" altLang="en-US"/>
          </a:p>
        </p:txBody>
      </p:sp>
    </p:spTree>
    <p:extLst>
      <p:ext uri="{BB962C8B-B14F-4D97-AF65-F5344CB8AC3E}">
        <p14:creationId xmlns:p14="http://schemas.microsoft.com/office/powerpoint/2010/main" val="26870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09579-45C7-5899-1BCF-ABC2D7DD025A}"/>
              </a:ext>
            </a:extLst>
          </p:cNvPr>
          <p:cNvSpPr>
            <a:spLocks noGrp="1"/>
          </p:cNvSpPr>
          <p:nvPr>
            <p:ph type="dt" sz="half" idx="10"/>
          </p:nvPr>
        </p:nvSpPr>
        <p:spPr/>
        <p:txBody>
          <a:bodyPr/>
          <a:lstStyle>
            <a:lvl1pPr>
              <a:defRPr/>
            </a:lvl1pPr>
          </a:lstStyle>
          <a:p>
            <a:pPr>
              <a:defRPr/>
            </a:pPr>
            <a:fld id="{862B85BB-62C2-48BB-80AB-2BEE9DCBF540}"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24864C3C-E272-D953-D929-EF6204F510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B57919-944D-919C-33B7-B5E75745ABF6}"/>
              </a:ext>
            </a:extLst>
          </p:cNvPr>
          <p:cNvSpPr>
            <a:spLocks noGrp="1"/>
          </p:cNvSpPr>
          <p:nvPr>
            <p:ph type="sldNum" sz="quarter" idx="12"/>
          </p:nvPr>
        </p:nvSpPr>
        <p:spPr/>
        <p:txBody>
          <a:bodyPr/>
          <a:lstStyle>
            <a:lvl1pPr>
              <a:defRPr/>
            </a:lvl1pPr>
          </a:lstStyle>
          <a:p>
            <a:pPr>
              <a:defRPr/>
            </a:pPr>
            <a:fld id="{1737B35B-4271-4F80-B172-5D6CB730E98B}" type="slidenum">
              <a:rPr lang="en-GB" altLang="en-US"/>
              <a:pPr>
                <a:defRPr/>
              </a:pPr>
              <a:t>‹#›</a:t>
            </a:fld>
            <a:endParaRPr lang="en-GB" altLang="en-US"/>
          </a:p>
        </p:txBody>
      </p:sp>
    </p:spTree>
    <p:extLst>
      <p:ext uri="{BB962C8B-B14F-4D97-AF65-F5344CB8AC3E}">
        <p14:creationId xmlns:p14="http://schemas.microsoft.com/office/powerpoint/2010/main" val="41815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23BD-669F-2B05-47D4-7D54F2121813}"/>
              </a:ext>
            </a:extLst>
          </p:cNvPr>
          <p:cNvSpPr>
            <a:spLocks noGrp="1"/>
          </p:cNvSpPr>
          <p:nvPr>
            <p:ph type="dt" sz="half" idx="10"/>
          </p:nvPr>
        </p:nvSpPr>
        <p:spPr/>
        <p:txBody>
          <a:bodyPr/>
          <a:lstStyle>
            <a:lvl1pPr>
              <a:defRPr/>
            </a:lvl1pPr>
          </a:lstStyle>
          <a:p>
            <a:pPr>
              <a:defRPr/>
            </a:pPr>
            <a:fld id="{C80930E3-16ED-41CA-8929-43ED74AE31BD}"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935D7995-8A79-71C7-8F97-906B396408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43807D8-9C5B-B653-DC27-614B0447B0AF}"/>
              </a:ext>
            </a:extLst>
          </p:cNvPr>
          <p:cNvSpPr>
            <a:spLocks noGrp="1"/>
          </p:cNvSpPr>
          <p:nvPr>
            <p:ph type="sldNum" sz="quarter" idx="12"/>
          </p:nvPr>
        </p:nvSpPr>
        <p:spPr/>
        <p:txBody>
          <a:bodyPr/>
          <a:lstStyle>
            <a:lvl1pPr>
              <a:defRPr/>
            </a:lvl1pPr>
          </a:lstStyle>
          <a:p>
            <a:pPr>
              <a:defRPr/>
            </a:pPr>
            <a:fld id="{9790331F-5799-42F6-9E2C-BE05799507F2}" type="slidenum">
              <a:rPr lang="en-GB" altLang="en-US"/>
              <a:pPr>
                <a:defRPr/>
              </a:pPr>
              <a:t>‹#›</a:t>
            </a:fld>
            <a:endParaRPr lang="en-GB" altLang="en-US"/>
          </a:p>
        </p:txBody>
      </p:sp>
    </p:spTree>
    <p:extLst>
      <p:ext uri="{BB962C8B-B14F-4D97-AF65-F5344CB8AC3E}">
        <p14:creationId xmlns:p14="http://schemas.microsoft.com/office/powerpoint/2010/main" val="23690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54363-DC52-2386-EA3F-29CA59353926}"/>
              </a:ext>
            </a:extLst>
          </p:cNvPr>
          <p:cNvSpPr>
            <a:spLocks noGrp="1"/>
          </p:cNvSpPr>
          <p:nvPr>
            <p:ph type="dt" sz="half" idx="10"/>
          </p:nvPr>
        </p:nvSpPr>
        <p:spPr/>
        <p:txBody>
          <a:bodyPr/>
          <a:lstStyle>
            <a:lvl1pPr>
              <a:defRPr/>
            </a:lvl1pPr>
          </a:lstStyle>
          <a:p>
            <a:pPr>
              <a:defRPr/>
            </a:pPr>
            <a:fld id="{1178F6FF-8987-4F1F-AC15-C3BE4A856415}"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D05659FB-8956-2DEA-5A6A-7B8BBA0E7E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A59E103-E5D4-F61C-F1C2-A1DB0AEB33CA}"/>
              </a:ext>
            </a:extLst>
          </p:cNvPr>
          <p:cNvSpPr>
            <a:spLocks noGrp="1"/>
          </p:cNvSpPr>
          <p:nvPr>
            <p:ph type="sldNum" sz="quarter" idx="12"/>
          </p:nvPr>
        </p:nvSpPr>
        <p:spPr/>
        <p:txBody>
          <a:bodyPr/>
          <a:lstStyle>
            <a:lvl1pPr>
              <a:defRPr/>
            </a:lvl1pPr>
          </a:lstStyle>
          <a:p>
            <a:pPr>
              <a:defRPr/>
            </a:pPr>
            <a:fld id="{2BC8D5FE-9AD2-4E57-A170-75011357A40B}" type="slidenum">
              <a:rPr lang="en-GB" altLang="en-US"/>
              <a:pPr>
                <a:defRPr/>
              </a:pPr>
              <a:t>‹#›</a:t>
            </a:fld>
            <a:endParaRPr lang="en-GB" altLang="en-US"/>
          </a:p>
        </p:txBody>
      </p:sp>
    </p:spTree>
    <p:extLst>
      <p:ext uri="{BB962C8B-B14F-4D97-AF65-F5344CB8AC3E}">
        <p14:creationId xmlns:p14="http://schemas.microsoft.com/office/powerpoint/2010/main" val="30988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121205-4FE3-9BD2-CF1E-DF7813717B17}"/>
              </a:ext>
            </a:extLst>
          </p:cNvPr>
          <p:cNvSpPr>
            <a:spLocks noGrp="1"/>
          </p:cNvSpPr>
          <p:nvPr>
            <p:ph type="dt" sz="half" idx="10"/>
          </p:nvPr>
        </p:nvSpPr>
        <p:spPr/>
        <p:txBody>
          <a:bodyPr/>
          <a:lstStyle>
            <a:lvl1pPr>
              <a:defRPr/>
            </a:lvl1pPr>
          </a:lstStyle>
          <a:p>
            <a:pPr>
              <a:defRPr/>
            </a:pPr>
            <a:fld id="{D90D219F-2362-4E09-8C3C-B585C434598B}"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3430F879-A8EF-B5DC-1F64-E4BB5CDA39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8E3FE-AEEB-39B7-14BD-DA940A4130CD}"/>
              </a:ext>
            </a:extLst>
          </p:cNvPr>
          <p:cNvSpPr>
            <a:spLocks noGrp="1"/>
          </p:cNvSpPr>
          <p:nvPr>
            <p:ph type="sldNum" sz="quarter" idx="12"/>
          </p:nvPr>
        </p:nvSpPr>
        <p:spPr/>
        <p:txBody>
          <a:bodyPr/>
          <a:lstStyle>
            <a:lvl1pPr>
              <a:defRPr/>
            </a:lvl1pPr>
          </a:lstStyle>
          <a:p>
            <a:pPr>
              <a:defRPr/>
            </a:pPr>
            <a:fld id="{6F1BFA12-5652-4646-BD9E-B7217819AE6F}" type="slidenum">
              <a:rPr lang="en-US" altLang="en-US"/>
              <a:pPr>
                <a:defRPr/>
              </a:pPr>
              <a:t>‹#›</a:t>
            </a:fld>
            <a:endParaRPr lang="en-US" altLang="en-US"/>
          </a:p>
        </p:txBody>
      </p:sp>
    </p:spTree>
    <p:extLst>
      <p:ext uri="{BB962C8B-B14F-4D97-AF65-F5344CB8AC3E}">
        <p14:creationId xmlns:p14="http://schemas.microsoft.com/office/powerpoint/2010/main" val="38812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1C4F95-4587-777B-D4A8-D2320D788CE1}"/>
              </a:ext>
            </a:extLst>
          </p:cNvPr>
          <p:cNvSpPr>
            <a:spLocks noGrp="1"/>
          </p:cNvSpPr>
          <p:nvPr>
            <p:ph type="dt" sz="half" idx="10"/>
          </p:nvPr>
        </p:nvSpPr>
        <p:spPr/>
        <p:txBody>
          <a:bodyPr/>
          <a:lstStyle>
            <a:lvl1pPr>
              <a:defRPr/>
            </a:lvl1pPr>
          </a:lstStyle>
          <a:p>
            <a:pPr>
              <a:defRPr/>
            </a:pPr>
            <a:fld id="{49471C2F-4CA2-43BB-A0F6-6DD28DF2E200}"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A64C3F10-C797-E4E0-5F52-8768F02EAA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30B4D-92D5-514B-9BFF-4FE874936897}"/>
              </a:ext>
            </a:extLst>
          </p:cNvPr>
          <p:cNvSpPr>
            <a:spLocks noGrp="1"/>
          </p:cNvSpPr>
          <p:nvPr>
            <p:ph type="sldNum" sz="quarter" idx="12"/>
          </p:nvPr>
        </p:nvSpPr>
        <p:spPr/>
        <p:txBody>
          <a:bodyPr/>
          <a:lstStyle>
            <a:lvl1pPr>
              <a:defRPr/>
            </a:lvl1pPr>
          </a:lstStyle>
          <a:p>
            <a:pPr>
              <a:defRPr/>
            </a:pPr>
            <a:fld id="{D605FA07-698F-409C-B9D9-1EE5B468D44B}" type="slidenum">
              <a:rPr lang="en-US" altLang="en-US"/>
              <a:pPr>
                <a:defRPr/>
              </a:pPr>
              <a:t>‹#›</a:t>
            </a:fld>
            <a:endParaRPr lang="en-US" altLang="en-US"/>
          </a:p>
        </p:txBody>
      </p:sp>
    </p:spTree>
    <p:extLst>
      <p:ext uri="{BB962C8B-B14F-4D97-AF65-F5344CB8AC3E}">
        <p14:creationId xmlns:p14="http://schemas.microsoft.com/office/powerpoint/2010/main" val="40170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4419B9-D2B3-C55B-0E0A-3CE09F7B038A}"/>
              </a:ext>
            </a:extLst>
          </p:cNvPr>
          <p:cNvSpPr>
            <a:spLocks noGrp="1"/>
          </p:cNvSpPr>
          <p:nvPr>
            <p:ph type="dt" sz="half" idx="10"/>
          </p:nvPr>
        </p:nvSpPr>
        <p:spPr/>
        <p:txBody>
          <a:bodyPr/>
          <a:lstStyle>
            <a:lvl1pPr>
              <a:defRPr/>
            </a:lvl1pPr>
          </a:lstStyle>
          <a:p>
            <a:pPr>
              <a:defRPr/>
            </a:pPr>
            <a:fld id="{A960D871-1566-4FA5-B7A5-0A8770F85DDF}"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D3EFBB2F-6D6E-AAB1-DE29-ACA91AD547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018981-9C7F-A0B0-6D0C-4D9B7329FAED}"/>
              </a:ext>
            </a:extLst>
          </p:cNvPr>
          <p:cNvSpPr>
            <a:spLocks noGrp="1"/>
          </p:cNvSpPr>
          <p:nvPr>
            <p:ph type="sldNum" sz="quarter" idx="12"/>
          </p:nvPr>
        </p:nvSpPr>
        <p:spPr/>
        <p:txBody>
          <a:bodyPr/>
          <a:lstStyle>
            <a:lvl1pPr>
              <a:defRPr/>
            </a:lvl1pPr>
          </a:lstStyle>
          <a:p>
            <a:pPr>
              <a:defRPr/>
            </a:pPr>
            <a:fld id="{375B4C85-26BE-4036-8EF3-0F72F6B79458}" type="slidenum">
              <a:rPr lang="en-US" altLang="en-US"/>
              <a:pPr>
                <a:defRPr/>
              </a:pPr>
              <a:t>‹#›</a:t>
            </a:fld>
            <a:endParaRPr lang="en-US" altLang="en-US"/>
          </a:p>
        </p:txBody>
      </p:sp>
    </p:spTree>
    <p:extLst>
      <p:ext uri="{BB962C8B-B14F-4D97-AF65-F5344CB8AC3E}">
        <p14:creationId xmlns:p14="http://schemas.microsoft.com/office/powerpoint/2010/main" val="19877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85266AC-F13A-49A3-D1D0-9A604C8E8D83}"/>
              </a:ext>
            </a:extLst>
          </p:cNvPr>
          <p:cNvSpPr>
            <a:spLocks noGrp="1"/>
          </p:cNvSpPr>
          <p:nvPr>
            <p:ph type="dt" sz="half" idx="10"/>
          </p:nvPr>
        </p:nvSpPr>
        <p:spPr/>
        <p:txBody>
          <a:bodyPr/>
          <a:lstStyle>
            <a:lvl1pPr>
              <a:defRPr/>
            </a:lvl1pPr>
          </a:lstStyle>
          <a:p>
            <a:pPr>
              <a:defRPr/>
            </a:pPr>
            <a:fld id="{05B802B6-CB40-42C3-9AB5-0FFBB50A6B58}"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C4ADB1C1-4342-C487-B102-3CCBBD0550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AA62F-4D01-9C86-C29F-C295A213C3EB}"/>
              </a:ext>
            </a:extLst>
          </p:cNvPr>
          <p:cNvSpPr>
            <a:spLocks noGrp="1"/>
          </p:cNvSpPr>
          <p:nvPr>
            <p:ph type="sldNum" sz="quarter" idx="12"/>
          </p:nvPr>
        </p:nvSpPr>
        <p:spPr/>
        <p:txBody>
          <a:bodyPr/>
          <a:lstStyle>
            <a:lvl1pPr>
              <a:defRPr/>
            </a:lvl1pPr>
          </a:lstStyle>
          <a:p>
            <a:pPr>
              <a:defRPr/>
            </a:pPr>
            <a:fld id="{6750BD41-291B-4026-8228-BA847660E081}" type="slidenum">
              <a:rPr lang="en-US" altLang="en-US"/>
              <a:pPr>
                <a:defRPr/>
              </a:pPr>
              <a:t>‹#›</a:t>
            </a:fld>
            <a:endParaRPr lang="en-US" altLang="en-US"/>
          </a:p>
        </p:txBody>
      </p:sp>
    </p:spTree>
    <p:extLst>
      <p:ext uri="{BB962C8B-B14F-4D97-AF65-F5344CB8AC3E}">
        <p14:creationId xmlns:p14="http://schemas.microsoft.com/office/powerpoint/2010/main" val="25752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B595BD-B2D0-C90B-B81D-969EDBAF3193}"/>
              </a:ext>
            </a:extLst>
          </p:cNvPr>
          <p:cNvSpPr>
            <a:spLocks noGrp="1"/>
          </p:cNvSpPr>
          <p:nvPr>
            <p:ph type="dt" sz="half" idx="10"/>
          </p:nvPr>
        </p:nvSpPr>
        <p:spPr/>
        <p:txBody>
          <a:bodyPr/>
          <a:lstStyle>
            <a:lvl1pPr>
              <a:defRPr/>
            </a:lvl1pPr>
          </a:lstStyle>
          <a:p>
            <a:pPr>
              <a:defRPr/>
            </a:pPr>
            <a:fld id="{0821B818-1F46-4672-BD5D-E25C150E174B}" type="datetimeFigureOut">
              <a:rPr lang="en-US" altLang="en-US"/>
              <a:pPr>
                <a:defRPr/>
              </a:pPr>
              <a:t>11/23/2023</a:t>
            </a:fld>
            <a:endParaRPr lang="en-US" altLang="en-US"/>
          </a:p>
        </p:txBody>
      </p:sp>
      <p:sp>
        <p:nvSpPr>
          <p:cNvPr id="8" name="Footer Placeholder 4">
            <a:extLst>
              <a:ext uri="{FF2B5EF4-FFF2-40B4-BE49-F238E27FC236}">
                <a16:creationId xmlns:a16="http://schemas.microsoft.com/office/drawing/2014/main" id="{7C34C694-8B43-CB77-F62E-2EDD161A94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1E792B-76A1-0279-FA57-868A9B70FCE1}"/>
              </a:ext>
            </a:extLst>
          </p:cNvPr>
          <p:cNvSpPr>
            <a:spLocks noGrp="1"/>
          </p:cNvSpPr>
          <p:nvPr>
            <p:ph type="sldNum" sz="quarter" idx="12"/>
          </p:nvPr>
        </p:nvSpPr>
        <p:spPr/>
        <p:txBody>
          <a:bodyPr/>
          <a:lstStyle>
            <a:lvl1pPr>
              <a:defRPr/>
            </a:lvl1pPr>
          </a:lstStyle>
          <a:p>
            <a:pPr>
              <a:defRPr/>
            </a:pPr>
            <a:fld id="{D3BF3A62-3F9E-4958-8D7A-9A145173FE45}" type="slidenum">
              <a:rPr lang="en-US" altLang="en-US"/>
              <a:pPr>
                <a:defRPr/>
              </a:pPr>
              <a:t>‹#›</a:t>
            </a:fld>
            <a:endParaRPr lang="en-US" altLang="en-US"/>
          </a:p>
        </p:txBody>
      </p:sp>
    </p:spTree>
    <p:extLst>
      <p:ext uri="{BB962C8B-B14F-4D97-AF65-F5344CB8AC3E}">
        <p14:creationId xmlns:p14="http://schemas.microsoft.com/office/powerpoint/2010/main" val="20451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4B1CEA1-DEC4-AA42-0E9F-F5DBC9AB03CD}"/>
              </a:ext>
            </a:extLst>
          </p:cNvPr>
          <p:cNvSpPr>
            <a:spLocks noGrp="1"/>
          </p:cNvSpPr>
          <p:nvPr>
            <p:ph type="dt" sz="half" idx="10"/>
          </p:nvPr>
        </p:nvSpPr>
        <p:spPr/>
        <p:txBody>
          <a:bodyPr/>
          <a:lstStyle>
            <a:lvl1pPr>
              <a:defRPr/>
            </a:lvl1pPr>
          </a:lstStyle>
          <a:p>
            <a:pPr>
              <a:defRPr/>
            </a:pPr>
            <a:fld id="{1D2AB8E2-FB0A-47C0-AF61-E762A0F2189D}" type="datetimeFigureOut">
              <a:rPr lang="en-US" altLang="en-US"/>
              <a:pPr>
                <a:defRPr/>
              </a:pPr>
              <a:t>11/23/2023</a:t>
            </a:fld>
            <a:endParaRPr lang="en-US" altLang="en-US"/>
          </a:p>
        </p:txBody>
      </p:sp>
      <p:sp>
        <p:nvSpPr>
          <p:cNvPr id="4" name="Footer Placeholder 4">
            <a:extLst>
              <a:ext uri="{FF2B5EF4-FFF2-40B4-BE49-F238E27FC236}">
                <a16:creationId xmlns:a16="http://schemas.microsoft.com/office/drawing/2014/main" id="{8F7FEC80-3C63-581D-BC7F-D5043E65A5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7FD415-FBF3-5E8E-7560-AF0DA3BA2D9D}"/>
              </a:ext>
            </a:extLst>
          </p:cNvPr>
          <p:cNvSpPr>
            <a:spLocks noGrp="1"/>
          </p:cNvSpPr>
          <p:nvPr>
            <p:ph type="sldNum" sz="quarter" idx="12"/>
          </p:nvPr>
        </p:nvSpPr>
        <p:spPr/>
        <p:txBody>
          <a:bodyPr/>
          <a:lstStyle>
            <a:lvl1pPr>
              <a:defRPr/>
            </a:lvl1pPr>
          </a:lstStyle>
          <a:p>
            <a:pPr>
              <a:defRPr/>
            </a:pPr>
            <a:fld id="{78BD71BB-982D-4CC7-9FF3-7BA058C1357C}" type="slidenum">
              <a:rPr lang="en-US" altLang="en-US"/>
              <a:pPr>
                <a:defRPr/>
              </a:pPr>
              <a:t>‹#›</a:t>
            </a:fld>
            <a:endParaRPr lang="en-US" altLang="en-US"/>
          </a:p>
        </p:txBody>
      </p:sp>
    </p:spTree>
    <p:extLst>
      <p:ext uri="{BB962C8B-B14F-4D97-AF65-F5344CB8AC3E}">
        <p14:creationId xmlns:p14="http://schemas.microsoft.com/office/powerpoint/2010/main" val="28834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FAAA02-734C-A6C7-BFD2-2F734C7E774C}"/>
              </a:ext>
            </a:extLst>
          </p:cNvPr>
          <p:cNvSpPr>
            <a:spLocks noGrp="1"/>
          </p:cNvSpPr>
          <p:nvPr>
            <p:ph type="dt" sz="half" idx="10"/>
          </p:nvPr>
        </p:nvSpPr>
        <p:spPr/>
        <p:txBody>
          <a:bodyPr/>
          <a:lstStyle>
            <a:lvl1pPr>
              <a:defRPr/>
            </a:lvl1pPr>
          </a:lstStyle>
          <a:p>
            <a:pPr>
              <a:defRPr/>
            </a:pPr>
            <a:fld id="{7C0C6FB7-645E-4F29-AF61-2C52E39B0336}" type="datetimeFigureOut">
              <a:rPr lang="en-US" altLang="en-US"/>
              <a:pPr>
                <a:defRPr/>
              </a:pPr>
              <a:t>11/23/2023</a:t>
            </a:fld>
            <a:endParaRPr lang="en-US" altLang="en-US"/>
          </a:p>
        </p:txBody>
      </p:sp>
      <p:sp>
        <p:nvSpPr>
          <p:cNvPr id="3" name="Footer Placeholder 4">
            <a:extLst>
              <a:ext uri="{FF2B5EF4-FFF2-40B4-BE49-F238E27FC236}">
                <a16:creationId xmlns:a16="http://schemas.microsoft.com/office/drawing/2014/main" id="{96669687-097B-1705-CFEF-30205661EB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A1E0C4-6044-D126-93A6-B10260FD7FD0}"/>
              </a:ext>
            </a:extLst>
          </p:cNvPr>
          <p:cNvSpPr>
            <a:spLocks noGrp="1"/>
          </p:cNvSpPr>
          <p:nvPr>
            <p:ph type="sldNum" sz="quarter" idx="12"/>
          </p:nvPr>
        </p:nvSpPr>
        <p:spPr/>
        <p:txBody>
          <a:bodyPr/>
          <a:lstStyle>
            <a:lvl1pPr>
              <a:defRPr/>
            </a:lvl1pPr>
          </a:lstStyle>
          <a:p>
            <a:pPr>
              <a:defRPr/>
            </a:pPr>
            <a:fld id="{385079B3-DDF2-4451-8F75-384614FE6970}" type="slidenum">
              <a:rPr lang="en-US" altLang="en-US"/>
              <a:pPr>
                <a:defRPr/>
              </a:pPr>
              <a:t>‹#›</a:t>
            </a:fld>
            <a:endParaRPr lang="en-US" altLang="en-US"/>
          </a:p>
        </p:txBody>
      </p:sp>
    </p:spTree>
    <p:extLst>
      <p:ext uri="{BB962C8B-B14F-4D97-AF65-F5344CB8AC3E}">
        <p14:creationId xmlns:p14="http://schemas.microsoft.com/office/powerpoint/2010/main" val="10366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6161E94-EC12-84E1-D343-C5F69B03A872}"/>
              </a:ext>
            </a:extLst>
          </p:cNvPr>
          <p:cNvSpPr>
            <a:spLocks noGrp="1"/>
          </p:cNvSpPr>
          <p:nvPr>
            <p:ph type="dt" sz="half" idx="10"/>
          </p:nvPr>
        </p:nvSpPr>
        <p:spPr/>
        <p:txBody>
          <a:bodyPr/>
          <a:lstStyle>
            <a:lvl1pPr>
              <a:defRPr/>
            </a:lvl1pPr>
          </a:lstStyle>
          <a:p>
            <a:pPr>
              <a:defRPr/>
            </a:pPr>
            <a:fld id="{60C9E5A9-CAA5-47E7-94C2-66B5B0973A6B}"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ACD68501-ECA9-E133-E477-1533BE63F9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C2348-4D3A-41D0-6FC1-CEAFCC877D5D}"/>
              </a:ext>
            </a:extLst>
          </p:cNvPr>
          <p:cNvSpPr>
            <a:spLocks noGrp="1"/>
          </p:cNvSpPr>
          <p:nvPr>
            <p:ph type="sldNum" sz="quarter" idx="12"/>
          </p:nvPr>
        </p:nvSpPr>
        <p:spPr/>
        <p:txBody>
          <a:bodyPr/>
          <a:lstStyle>
            <a:lvl1pPr>
              <a:defRPr/>
            </a:lvl1pPr>
          </a:lstStyle>
          <a:p>
            <a:pPr>
              <a:defRPr/>
            </a:pPr>
            <a:fld id="{31A32BC5-7558-482E-86C1-E04E883446BE}" type="slidenum">
              <a:rPr lang="en-US" altLang="en-US"/>
              <a:pPr>
                <a:defRPr/>
              </a:pPr>
              <a:t>‹#›</a:t>
            </a:fld>
            <a:endParaRPr lang="en-US" altLang="en-US"/>
          </a:p>
        </p:txBody>
      </p:sp>
    </p:spTree>
    <p:extLst>
      <p:ext uri="{BB962C8B-B14F-4D97-AF65-F5344CB8AC3E}">
        <p14:creationId xmlns:p14="http://schemas.microsoft.com/office/powerpoint/2010/main" val="12667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010EB-CBAE-DFD7-90D4-B86303C13F31}"/>
              </a:ext>
            </a:extLst>
          </p:cNvPr>
          <p:cNvSpPr>
            <a:spLocks noGrp="1"/>
          </p:cNvSpPr>
          <p:nvPr>
            <p:ph type="dt" sz="half" idx="10"/>
          </p:nvPr>
        </p:nvSpPr>
        <p:spPr/>
        <p:txBody>
          <a:bodyPr/>
          <a:lstStyle>
            <a:lvl1pPr>
              <a:defRPr/>
            </a:lvl1pPr>
          </a:lstStyle>
          <a:p>
            <a:pPr>
              <a:defRPr/>
            </a:pPr>
            <a:fld id="{3099B796-1C8E-4DFC-A63E-248F6E48D9CF}"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947E28E0-63EE-ADF3-5F43-71739E0A39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7EA2EF-6EA5-95AA-AEE5-7828CC1DFAC5}"/>
              </a:ext>
            </a:extLst>
          </p:cNvPr>
          <p:cNvSpPr>
            <a:spLocks noGrp="1"/>
          </p:cNvSpPr>
          <p:nvPr>
            <p:ph type="sldNum" sz="quarter" idx="12"/>
          </p:nvPr>
        </p:nvSpPr>
        <p:spPr/>
        <p:txBody>
          <a:bodyPr/>
          <a:lstStyle>
            <a:lvl1pPr>
              <a:defRPr/>
            </a:lvl1pPr>
          </a:lstStyle>
          <a:p>
            <a:pPr>
              <a:defRPr/>
            </a:pPr>
            <a:fld id="{0F44BD13-31AA-42FC-B318-740A2D9345EA}" type="slidenum">
              <a:rPr lang="en-GB" altLang="en-US"/>
              <a:pPr>
                <a:defRPr/>
              </a:pPr>
              <a:t>‹#›</a:t>
            </a:fld>
            <a:endParaRPr lang="en-GB" altLang="en-US"/>
          </a:p>
        </p:txBody>
      </p:sp>
    </p:spTree>
    <p:extLst>
      <p:ext uri="{BB962C8B-B14F-4D97-AF65-F5344CB8AC3E}">
        <p14:creationId xmlns:p14="http://schemas.microsoft.com/office/powerpoint/2010/main" val="9412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609E2D9-B38C-F7AA-2970-CC6B728AB110}"/>
              </a:ext>
            </a:extLst>
          </p:cNvPr>
          <p:cNvSpPr>
            <a:spLocks noGrp="1"/>
          </p:cNvSpPr>
          <p:nvPr>
            <p:ph type="dt" sz="half" idx="10"/>
          </p:nvPr>
        </p:nvSpPr>
        <p:spPr/>
        <p:txBody>
          <a:bodyPr/>
          <a:lstStyle>
            <a:lvl1pPr>
              <a:defRPr/>
            </a:lvl1pPr>
          </a:lstStyle>
          <a:p>
            <a:pPr>
              <a:defRPr/>
            </a:pPr>
            <a:fld id="{A4751E91-CA28-4D31-8E52-E34CA3DD866A}"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501A09AB-345F-00B1-C1BE-D224BCC74D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35F5D-FF6B-727D-40CB-F58D45EAFAAC}"/>
              </a:ext>
            </a:extLst>
          </p:cNvPr>
          <p:cNvSpPr>
            <a:spLocks noGrp="1"/>
          </p:cNvSpPr>
          <p:nvPr>
            <p:ph type="sldNum" sz="quarter" idx="12"/>
          </p:nvPr>
        </p:nvSpPr>
        <p:spPr/>
        <p:txBody>
          <a:bodyPr/>
          <a:lstStyle>
            <a:lvl1pPr>
              <a:defRPr/>
            </a:lvl1pPr>
          </a:lstStyle>
          <a:p>
            <a:pPr>
              <a:defRPr/>
            </a:pPr>
            <a:fld id="{C75AC5AF-9C8C-441B-8607-79FDCE8840B8}" type="slidenum">
              <a:rPr lang="en-US" altLang="en-US"/>
              <a:pPr>
                <a:defRPr/>
              </a:pPr>
              <a:t>‹#›</a:t>
            </a:fld>
            <a:endParaRPr lang="en-US" altLang="en-US"/>
          </a:p>
        </p:txBody>
      </p:sp>
    </p:spTree>
    <p:extLst>
      <p:ext uri="{BB962C8B-B14F-4D97-AF65-F5344CB8AC3E}">
        <p14:creationId xmlns:p14="http://schemas.microsoft.com/office/powerpoint/2010/main" val="40641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E0D402-722D-B949-70DE-C3D4758F5A86}"/>
              </a:ext>
            </a:extLst>
          </p:cNvPr>
          <p:cNvSpPr>
            <a:spLocks noGrp="1"/>
          </p:cNvSpPr>
          <p:nvPr>
            <p:ph type="dt" sz="half" idx="10"/>
          </p:nvPr>
        </p:nvSpPr>
        <p:spPr/>
        <p:txBody>
          <a:bodyPr/>
          <a:lstStyle>
            <a:lvl1pPr>
              <a:defRPr/>
            </a:lvl1pPr>
          </a:lstStyle>
          <a:p>
            <a:pPr>
              <a:defRPr/>
            </a:pPr>
            <a:fld id="{EC8777AE-D9AE-49DF-B273-624BF344FE9C}"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F2BF2F77-3BC4-8E10-42EE-39124C3468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EF1E11-FBC2-6C81-AF62-22CED783E5C7}"/>
              </a:ext>
            </a:extLst>
          </p:cNvPr>
          <p:cNvSpPr>
            <a:spLocks noGrp="1"/>
          </p:cNvSpPr>
          <p:nvPr>
            <p:ph type="sldNum" sz="quarter" idx="12"/>
          </p:nvPr>
        </p:nvSpPr>
        <p:spPr/>
        <p:txBody>
          <a:bodyPr/>
          <a:lstStyle>
            <a:lvl1pPr>
              <a:defRPr/>
            </a:lvl1pPr>
          </a:lstStyle>
          <a:p>
            <a:pPr>
              <a:defRPr/>
            </a:pPr>
            <a:fld id="{DB23D0AE-4312-4E3A-9F84-443F349CC895}" type="slidenum">
              <a:rPr lang="en-US" altLang="en-US"/>
              <a:pPr>
                <a:defRPr/>
              </a:pPr>
              <a:t>‹#›</a:t>
            </a:fld>
            <a:endParaRPr lang="en-US" altLang="en-US"/>
          </a:p>
        </p:txBody>
      </p:sp>
    </p:spTree>
    <p:extLst>
      <p:ext uri="{BB962C8B-B14F-4D97-AF65-F5344CB8AC3E}">
        <p14:creationId xmlns:p14="http://schemas.microsoft.com/office/powerpoint/2010/main" val="3594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FC044F-6296-C5A8-7119-1FF8ADDF82C5}"/>
              </a:ext>
            </a:extLst>
          </p:cNvPr>
          <p:cNvSpPr>
            <a:spLocks noGrp="1"/>
          </p:cNvSpPr>
          <p:nvPr>
            <p:ph type="dt" sz="half" idx="10"/>
          </p:nvPr>
        </p:nvSpPr>
        <p:spPr/>
        <p:txBody>
          <a:bodyPr/>
          <a:lstStyle>
            <a:lvl1pPr>
              <a:defRPr/>
            </a:lvl1pPr>
          </a:lstStyle>
          <a:p>
            <a:pPr>
              <a:defRPr/>
            </a:pPr>
            <a:fld id="{FFED6F21-E8F1-4BEE-A144-0380868DA0CB}"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4FE8801D-DCBD-8D71-AFD0-5E0967FAA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145A4-5865-C639-47C5-3EFC177668E7}"/>
              </a:ext>
            </a:extLst>
          </p:cNvPr>
          <p:cNvSpPr>
            <a:spLocks noGrp="1"/>
          </p:cNvSpPr>
          <p:nvPr>
            <p:ph type="sldNum" sz="quarter" idx="12"/>
          </p:nvPr>
        </p:nvSpPr>
        <p:spPr/>
        <p:txBody>
          <a:bodyPr/>
          <a:lstStyle>
            <a:lvl1pPr>
              <a:defRPr/>
            </a:lvl1pPr>
          </a:lstStyle>
          <a:p>
            <a:pPr>
              <a:defRPr/>
            </a:pPr>
            <a:fld id="{23FA1CAF-017A-424C-98A8-12D68CC017B7}" type="slidenum">
              <a:rPr lang="en-US" altLang="en-US"/>
              <a:pPr>
                <a:defRPr/>
              </a:pPr>
              <a:t>‹#›</a:t>
            </a:fld>
            <a:endParaRPr lang="en-US" altLang="en-US"/>
          </a:p>
        </p:txBody>
      </p:sp>
    </p:spTree>
    <p:extLst>
      <p:ext uri="{BB962C8B-B14F-4D97-AF65-F5344CB8AC3E}">
        <p14:creationId xmlns:p14="http://schemas.microsoft.com/office/powerpoint/2010/main" val="16076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A9C64-E57B-00F8-3028-49569BBCECA8}"/>
              </a:ext>
            </a:extLst>
          </p:cNvPr>
          <p:cNvSpPr>
            <a:spLocks noGrp="1"/>
          </p:cNvSpPr>
          <p:nvPr>
            <p:ph type="dt" sz="half" idx="10"/>
          </p:nvPr>
        </p:nvSpPr>
        <p:spPr/>
        <p:txBody>
          <a:bodyPr/>
          <a:lstStyle>
            <a:lvl1pPr>
              <a:defRPr/>
            </a:lvl1pPr>
          </a:lstStyle>
          <a:p>
            <a:pPr>
              <a:defRPr/>
            </a:pPr>
            <a:fld id="{A43D24EA-EAB0-4600-BB20-92AE22979089}"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22F90111-7568-19F8-C423-ADD27CC7EF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F6CDE0-33EA-22D1-8332-DF8E20AFDF72}"/>
              </a:ext>
            </a:extLst>
          </p:cNvPr>
          <p:cNvSpPr>
            <a:spLocks noGrp="1"/>
          </p:cNvSpPr>
          <p:nvPr>
            <p:ph type="sldNum" sz="quarter" idx="12"/>
          </p:nvPr>
        </p:nvSpPr>
        <p:spPr/>
        <p:txBody>
          <a:bodyPr/>
          <a:lstStyle>
            <a:lvl1pPr>
              <a:defRPr/>
            </a:lvl1pPr>
          </a:lstStyle>
          <a:p>
            <a:pPr>
              <a:defRPr/>
            </a:pPr>
            <a:fld id="{270D1FFC-FB65-4B80-9FB6-C33A51BDA8AF}" type="slidenum">
              <a:rPr lang="en-GB" altLang="en-US"/>
              <a:pPr>
                <a:defRPr/>
              </a:pPr>
              <a:t>‹#›</a:t>
            </a:fld>
            <a:endParaRPr lang="en-GB" altLang="en-US"/>
          </a:p>
        </p:txBody>
      </p:sp>
    </p:spTree>
    <p:extLst>
      <p:ext uri="{BB962C8B-B14F-4D97-AF65-F5344CB8AC3E}">
        <p14:creationId xmlns:p14="http://schemas.microsoft.com/office/powerpoint/2010/main" val="27174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E749199-E0E0-7B99-7D29-93B35294BCDC}"/>
              </a:ext>
            </a:extLst>
          </p:cNvPr>
          <p:cNvSpPr>
            <a:spLocks noGrp="1"/>
          </p:cNvSpPr>
          <p:nvPr>
            <p:ph type="dt" sz="half" idx="10"/>
          </p:nvPr>
        </p:nvSpPr>
        <p:spPr/>
        <p:txBody>
          <a:bodyPr/>
          <a:lstStyle>
            <a:lvl1pPr>
              <a:defRPr/>
            </a:lvl1pPr>
          </a:lstStyle>
          <a:p>
            <a:pPr>
              <a:defRPr/>
            </a:pPr>
            <a:fld id="{E523064D-90E6-4A3C-9537-C0C616543EB7}"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F1F7D416-1D80-605E-EF2C-C04BAC95848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BE34714-C0EB-E98E-524E-649F2BE95027}"/>
              </a:ext>
            </a:extLst>
          </p:cNvPr>
          <p:cNvSpPr>
            <a:spLocks noGrp="1"/>
          </p:cNvSpPr>
          <p:nvPr>
            <p:ph type="sldNum" sz="quarter" idx="12"/>
          </p:nvPr>
        </p:nvSpPr>
        <p:spPr/>
        <p:txBody>
          <a:bodyPr/>
          <a:lstStyle>
            <a:lvl1pPr>
              <a:defRPr/>
            </a:lvl1pPr>
          </a:lstStyle>
          <a:p>
            <a:pPr>
              <a:defRPr/>
            </a:pPr>
            <a:fld id="{EE9DFE57-DB56-4025-A901-92D88D71640A}" type="slidenum">
              <a:rPr lang="en-GB" altLang="en-US"/>
              <a:pPr>
                <a:defRPr/>
              </a:pPr>
              <a:t>‹#›</a:t>
            </a:fld>
            <a:endParaRPr lang="en-GB" altLang="en-US"/>
          </a:p>
        </p:txBody>
      </p:sp>
    </p:spTree>
    <p:extLst>
      <p:ext uri="{BB962C8B-B14F-4D97-AF65-F5344CB8AC3E}">
        <p14:creationId xmlns:p14="http://schemas.microsoft.com/office/powerpoint/2010/main" val="18569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0A28CC6-1C97-B20F-6F7E-7407D22DA130}"/>
              </a:ext>
            </a:extLst>
          </p:cNvPr>
          <p:cNvSpPr>
            <a:spLocks noGrp="1"/>
          </p:cNvSpPr>
          <p:nvPr>
            <p:ph type="dt" sz="half" idx="10"/>
          </p:nvPr>
        </p:nvSpPr>
        <p:spPr/>
        <p:txBody>
          <a:bodyPr/>
          <a:lstStyle>
            <a:lvl1pPr>
              <a:defRPr/>
            </a:lvl1pPr>
          </a:lstStyle>
          <a:p>
            <a:pPr>
              <a:defRPr/>
            </a:pPr>
            <a:fld id="{A3B8C3B4-B208-48BE-AA9E-D5BF0738EA72}" type="datetimeFigureOut">
              <a:rPr lang="en-GB" altLang="en-US"/>
              <a:pPr>
                <a:defRPr/>
              </a:pPr>
              <a:t>23/11/2023</a:t>
            </a:fld>
            <a:endParaRPr lang="en-GB" altLang="en-US"/>
          </a:p>
        </p:txBody>
      </p:sp>
      <p:sp>
        <p:nvSpPr>
          <p:cNvPr id="8" name="Footer Placeholder 4">
            <a:extLst>
              <a:ext uri="{FF2B5EF4-FFF2-40B4-BE49-F238E27FC236}">
                <a16:creationId xmlns:a16="http://schemas.microsoft.com/office/drawing/2014/main" id="{03DCB46F-2820-46A7-0371-0402D621F46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6F9121C-88F8-BA00-67CB-4D87CA8A5999}"/>
              </a:ext>
            </a:extLst>
          </p:cNvPr>
          <p:cNvSpPr>
            <a:spLocks noGrp="1"/>
          </p:cNvSpPr>
          <p:nvPr>
            <p:ph type="sldNum" sz="quarter" idx="12"/>
          </p:nvPr>
        </p:nvSpPr>
        <p:spPr/>
        <p:txBody>
          <a:bodyPr/>
          <a:lstStyle>
            <a:lvl1pPr>
              <a:defRPr/>
            </a:lvl1pPr>
          </a:lstStyle>
          <a:p>
            <a:pPr>
              <a:defRPr/>
            </a:pPr>
            <a:fld id="{0F82BACA-2EA3-470F-8428-37D84875075E}" type="slidenum">
              <a:rPr lang="en-GB" altLang="en-US"/>
              <a:pPr>
                <a:defRPr/>
              </a:pPr>
              <a:t>‹#›</a:t>
            </a:fld>
            <a:endParaRPr lang="en-GB" altLang="en-US"/>
          </a:p>
        </p:txBody>
      </p:sp>
    </p:spTree>
    <p:extLst>
      <p:ext uri="{BB962C8B-B14F-4D97-AF65-F5344CB8AC3E}">
        <p14:creationId xmlns:p14="http://schemas.microsoft.com/office/powerpoint/2010/main" val="24954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B848123-80F7-A429-C988-71BD1A7D40B4}"/>
              </a:ext>
            </a:extLst>
          </p:cNvPr>
          <p:cNvSpPr>
            <a:spLocks noGrp="1"/>
          </p:cNvSpPr>
          <p:nvPr>
            <p:ph type="dt" sz="half" idx="10"/>
          </p:nvPr>
        </p:nvSpPr>
        <p:spPr/>
        <p:txBody>
          <a:bodyPr/>
          <a:lstStyle>
            <a:lvl1pPr>
              <a:defRPr/>
            </a:lvl1pPr>
          </a:lstStyle>
          <a:p>
            <a:pPr>
              <a:defRPr/>
            </a:pPr>
            <a:fld id="{37BBA56B-73BB-4F20-A9E5-7B44C7B86C47}" type="datetimeFigureOut">
              <a:rPr lang="en-GB" altLang="en-US"/>
              <a:pPr>
                <a:defRPr/>
              </a:pPr>
              <a:t>23/11/2023</a:t>
            </a:fld>
            <a:endParaRPr lang="en-GB" altLang="en-US"/>
          </a:p>
        </p:txBody>
      </p:sp>
      <p:sp>
        <p:nvSpPr>
          <p:cNvPr id="4" name="Footer Placeholder 4">
            <a:extLst>
              <a:ext uri="{FF2B5EF4-FFF2-40B4-BE49-F238E27FC236}">
                <a16:creationId xmlns:a16="http://schemas.microsoft.com/office/drawing/2014/main" id="{905C0DB0-75C9-0435-D4D4-C357FA4476E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0DC9D9-8772-B64D-3E28-2080EFD17278}"/>
              </a:ext>
            </a:extLst>
          </p:cNvPr>
          <p:cNvSpPr>
            <a:spLocks noGrp="1"/>
          </p:cNvSpPr>
          <p:nvPr>
            <p:ph type="sldNum" sz="quarter" idx="12"/>
          </p:nvPr>
        </p:nvSpPr>
        <p:spPr/>
        <p:txBody>
          <a:bodyPr/>
          <a:lstStyle>
            <a:lvl1pPr>
              <a:defRPr/>
            </a:lvl1pPr>
          </a:lstStyle>
          <a:p>
            <a:pPr>
              <a:defRPr/>
            </a:pPr>
            <a:fld id="{79203B87-7E43-4F4D-B5A0-47BB7A786AE2}" type="slidenum">
              <a:rPr lang="en-GB" altLang="en-US"/>
              <a:pPr>
                <a:defRPr/>
              </a:pPr>
              <a:t>‹#›</a:t>
            </a:fld>
            <a:endParaRPr lang="en-GB" altLang="en-US"/>
          </a:p>
        </p:txBody>
      </p:sp>
    </p:spTree>
    <p:extLst>
      <p:ext uri="{BB962C8B-B14F-4D97-AF65-F5344CB8AC3E}">
        <p14:creationId xmlns:p14="http://schemas.microsoft.com/office/powerpoint/2010/main" val="31660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7569DC-EA41-80E9-1B75-D29330D0B51D}"/>
              </a:ext>
            </a:extLst>
          </p:cNvPr>
          <p:cNvSpPr>
            <a:spLocks noGrp="1"/>
          </p:cNvSpPr>
          <p:nvPr>
            <p:ph type="dt" sz="half" idx="10"/>
          </p:nvPr>
        </p:nvSpPr>
        <p:spPr/>
        <p:txBody>
          <a:bodyPr/>
          <a:lstStyle>
            <a:lvl1pPr>
              <a:defRPr/>
            </a:lvl1pPr>
          </a:lstStyle>
          <a:p>
            <a:pPr>
              <a:defRPr/>
            </a:pPr>
            <a:fld id="{4C417C8A-8526-4F21-AE5D-4F392C0FE64C}" type="datetimeFigureOut">
              <a:rPr lang="en-GB" altLang="en-US"/>
              <a:pPr>
                <a:defRPr/>
              </a:pPr>
              <a:t>23/11/2023</a:t>
            </a:fld>
            <a:endParaRPr lang="en-GB" altLang="en-US"/>
          </a:p>
        </p:txBody>
      </p:sp>
      <p:sp>
        <p:nvSpPr>
          <p:cNvPr id="3" name="Footer Placeholder 4">
            <a:extLst>
              <a:ext uri="{FF2B5EF4-FFF2-40B4-BE49-F238E27FC236}">
                <a16:creationId xmlns:a16="http://schemas.microsoft.com/office/drawing/2014/main" id="{31DC163A-1901-6CA6-31D0-34BAB27341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066A846-58DD-D013-117F-3961CD8ABFD2}"/>
              </a:ext>
            </a:extLst>
          </p:cNvPr>
          <p:cNvSpPr>
            <a:spLocks noGrp="1"/>
          </p:cNvSpPr>
          <p:nvPr>
            <p:ph type="sldNum" sz="quarter" idx="12"/>
          </p:nvPr>
        </p:nvSpPr>
        <p:spPr/>
        <p:txBody>
          <a:bodyPr/>
          <a:lstStyle>
            <a:lvl1pPr>
              <a:defRPr/>
            </a:lvl1pPr>
          </a:lstStyle>
          <a:p>
            <a:pPr>
              <a:defRPr/>
            </a:pPr>
            <a:fld id="{67E5772F-8D1B-4883-B42E-5E2FCEADB733}" type="slidenum">
              <a:rPr lang="en-GB" altLang="en-US"/>
              <a:pPr>
                <a:defRPr/>
              </a:pPr>
              <a:t>‹#›</a:t>
            </a:fld>
            <a:endParaRPr lang="en-GB" altLang="en-US"/>
          </a:p>
        </p:txBody>
      </p:sp>
    </p:spTree>
    <p:extLst>
      <p:ext uri="{BB962C8B-B14F-4D97-AF65-F5344CB8AC3E}">
        <p14:creationId xmlns:p14="http://schemas.microsoft.com/office/powerpoint/2010/main" val="21540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528C3E-CABA-48A5-AACD-15A1F3F5BF76}"/>
              </a:ext>
            </a:extLst>
          </p:cNvPr>
          <p:cNvSpPr>
            <a:spLocks noGrp="1"/>
          </p:cNvSpPr>
          <p:nvPr>
            <p:ph type="dt" sz="half" idx="10"/>
          </p:nvPr>
        </p:nvSpPr>
        <p:spPr/>
        <p:txBody>
          <a:bodyPr/>
          <a:lstStyle>
            <a:lvl1pPr>
              <a:defRPr/>
            </a:lvl1pPr>
          </a:lstStyle>
          <a:p>
            <a:pPr>
              <a:defRPr/>
            </a:pPr>
            <a:fld id="{006F19E2-8DA9-468E-8DCF-A059EE245041}"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935D8C05-6CBC-7B9A-94B0-5742D55268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80278C0-C494-88C5-4026-07BA921F0993}"/>
              </a:ext>
            </a:extLst>
          </p:cNvPr>
          <p:cNvSpPr>
            <a:spLocks noGrp="1"/>
          </p:cNvSpPr>
          <p:nvPr>
            <p:ph type="sldNum" sz="quarter" idx="12"/>
          </p:nvPr>
        </p:nvSpPr>
        <p:spPr/>
        <p:txBody>
          <a:bodyPr/>
          <a:lstStyle>
            <a:lvl1pPr>
              <a:defRPr/>
            </a:lvl1pPr>
          </a:lstStyle>
          <a:p>
            <a:pPr>
              <a:defRPr/>
            </a:pPr>
            <a:fld id="{0BAE00AC-E4B9-4BAA-A8BB-C0FC9236C540}" type="slidenum">
              <a:rPr lang="en-GB" altLang="en-US"/>
              <a:pPr>
                <a:defRPr/>
              </a:pPr>
              <a:t>‹#›</a:t>
            </a:fld>
            <a:endParaRPr lang="en-GB" altLang="en-US"/>
          </a:p>
        </p:txBody>
      </p:sp>
    </p:spTree>
    <p:extLst>
      <p:ext uri="{BB962C8B-B14F-4D97-AF65-F5344CB8AC3E}">
        <p14:creationId xmlns:p14="http://schemas.microsoft.com/office/powerpoint/2010/main" val="28440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A82994-5232-0834-DF59-EECE1F2477CF}"/>
              </a:ext>
            </a:extLst>
          </p:cNvPr>
          <p:cNvSpPr>
            <a:spLocks noGrp="1"/>
          </p:cNvSpPr>
          <p:nvPr>
            <p:ph type="dt" sz="half" idx="10"/>
          </p:nvPr>
        </p:nvSpPr>
        <p:spPr/>
        <p:txBody>
          <a:bodyPr/>
          <a:lstStyle>
            <a:lvl1pPr>
              <a:defRPr/>
            </a:lvl1pPr>
          </a:lstStyle>
          <a:p>
            <a:pPr>
              <a:defRPr/>
            </a:pPr>
            <a:fld id="{0BCA3A70-3AFB-4735-85CD-6D3784AE037F}"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8E6500DA-68A7-3B61-D09B-0D8CF19E7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81987-9137-22AE-9FD0-CA13925C5494}"/>
              </a:ext>
            </a:extLst>
          </p:cNvPr>
          <p:cNvSpPr>
            <a:spLocks noGrp="1"/>
          </p:cNvSpPr>
          <p:nvPr>
            <p:ph type="sldNum" sz="quarter" idx="12"/>
          </p:nvPr>
        </p:nvSpPr>
        <p:spPr/>
        <p:txBody>
          <a:bodyPr/>
          <a:lstStyle>
            <a:lvl1pPr>
              <a:defRPr/>
            </a:lvl1pPr>
          </a:lstStyle>
          <a:p>
            <a:pPr>
              <a:defRPr/>
            </a:pPr>
            <a:fld id="{2D2827FB-32F8-4FFF-A2D5-A5108351C8D7}" type="slidenum">
              <a:rPr lang="en-GB" altLang="en-US"/>
              <a:pPr>
                <a:defRPr/>
              </a:pPr>
              <a:t>‹#›</a:t>
            </a:fld>
            <a:endParaRPr lang="en-GB" altLang="en-US"/>
          </a:p>
        </p:txBody>
      </p:sp>
    </p:spTree>
    <p:extLst>
      <p:ext uri="{BB962C8B-B14F-4D97-AF65-F5344CB8AC3E}">
        <p14:creationId xmlns:p14="http://schemas.microsoft.com/office/powerpoint/2010/main" val="18016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C3B937-3456-FE0D-97C5-2D05533D81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CAB4012-387B-0688-A37D-C137AF8F8B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1209F9D-3628-D55C-28C4-90566B2BB8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8C273AA-2731-4BC5-88F2-BE11C2200010}"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578DB1E5-3711-9B23-B826-26DA8DD2E67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8CA5712-71D6-AE3C-000D-0AECDC19F3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1C2D20-0BCF-48F0-AD3C-0FB9197587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EDC110-2F5F-9E62-6AB1-819C170AE7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E424AFFE-5748-A2D5-2A07-DDAB50649A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EC5829A-7E5C-28B0-16BC-838727554C6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a typeface="MS PGothic" panose="020B0600070205080204" pitchFamily="34" charset="-128"/>
              </a:defRPr>
            </a:lvl1pPr>
          </a:lstStyle>
          <a:p>
            <a:pPr>
              <a:defRPr/>
            </a:pPr>
            <a:fld id="{864090BE-1DF4-4E98-94B8-F750E6B4F09F}"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9A9DA091-3152-1537-CA32-8B9BDDC33D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CD0BFCC-E982-81B2-2AE9-4C1C3BD5F2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1BDBBE36-C833-4065-BB4A-D0A95AB6731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animals on a donkey&#10;&#10;Description automatically generated">
            <a:extLst>
              <a:ext uri="{FF2B5EF4-FFF2-40B4-BE49-F238E27FC236}">
                <a16:creationId xmlns:a16="http://schemas.microsoft.com/office/drawing/2014/main" id="{641BE005-02A0-A1B7-E14C-EF7A2D926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97041" cy="6858000"/>
          </a:xfrm>
          <a:prstGeom prst="rect">
            <a:avLst/>
          </a:prstGeom>
        </p:spPr>
      </p:pic>
      <p:sp>
        <p:nvSpPr>
          <p:cNvPr id="10" name="Rectangle 9">
            <a:extLst>
              <a:ext uri="{FF2B5EF4-FFF2-40B4-BE49-F238E27FC236}">
                <a16:creationId xmlns:a16="http://schemas.microsoft.com/office/drawing/2014/main" id="{AB623FCB-6958-B069-B72D-DF7EEBCCED9A}"/>
              </a:ext>
            </a:extLst>
          </p:cNvPr>
          <p:cNvSpPr/>
          <p:nvPr/>
        </p:nvSpPr>
        <p:spPr>
          <a:xfrm>
            <a:off x="5148064" y="3861048"/>
            <a:ext cx="3726009" cy="2831544"/>
          </a:xfrm>
          <a:prstGeom prst="rect">
            <a:avLst/>
          </a:prstGeom>
          <a:solidFill>
            <a:sysClr val="window" lastClr="FFFFFF">
              <a:alpha val="7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905"/>
                <a:solidFill>
                  <a:srgbClr val="00B050"/>
                </a:solidFill>
                <a:effectLst>
                  <a:innerShdw blurRad="69850" dist="43180" dir="5400000">
                    <a:srgbClr val="000000">
                      <a:alpha val="65000"/>
                    </a:srgbClr>
                  </a:innerShdw>
                </a:effectLst>
                <a:uLnTx/>
                <a:uFillTx/>
                <a:latin typeface="Century Gothic" panose="020B0502020202020204" pitchFamily="34" charset="0"/>
                <a:cs typeface="Arial" charset="0"/>
              </a:rPr>
              <a:t>‘</a:t>
            </a:r>
            <a:r>
              <a:rPr kumimoji="0" lang="en-GB" sz="4000" b="1" i="0" u="none" strike="noStrike" kern="0" cap="none" spc="0" normalizeH="0" baseline="0" noProof="0" dirty="0">
                <a:ln w="1905"/>
                <a:solidFill>
                  <a:srgbClr val="00B050"/>
                </a:solidFill>
                <a:effectLst>
                  <a:innerShdw blurRad="69850" dist="43180" dir="5400000">
                    <a:srgbClr val="000000">
                      <a:alpha val="65000"/>
                    </a:srgbClr>
                  </a:innerShdw>
                </a:effectLst>
                <a:uLnTx/>
                <a:uFillTx/>
                <a:latin typeface="Century Gothic" panose="020B0502020202020204" pitchFamily="34" charset="0"/>
                <a:cs typeface="Arial" charset="0"/>
              </a:rPr>
              <a:t>Good people take care                            of their animals.’</a:t>
            </a:r>
            <a:r>
              <a:rPr kumimoji="0" lang="en-US" sz="4000" b="1" i="0" u="none" strike="noStrike" kern="0" cap="none" spc="0" normalizeH="0" baseline="0" noProof="0" dirty="0">
                <a:ln w="1905"/>
                <a:solidFill>
                  <a:srgbClr val="00B050"/>
                </a:solidFill>
                <a:effectLst>
                  <a:innerShdw blurRad="69850" dist="43180" dir="5400000">
                    <a:srgbClr val="000000">
                      <a:alpha val="65000"/>
                    </a:srgbClr>
                  </a:innerShdw>
                </a:effectLst>
                <a:uLnTx/>
                <a:uFillTx/>
                <a:latin typeface="Century Gothic" panose="020B0502020202020204" pitchFamily="34" charset="0"/>
                <a:cs typeface="Arial" charset="0"/>
              </a:rPr>
              <a:t>            </a:t>
            </a:r>
            <a:r>
              <a:rPr kumimoji="0" lang="en-US" sz="1800" b="0" i="1" u="none" strike="noStrike" kern="0" cap="none" spc="0" normalizeH="0" baseline="0" noProof="0" dirty="0">
                <a:ln w="1905"/>
                <a:solidFill>
                  <a:srgbClr val="00B050"/>
                </a:solidFill>
                <a:effectLst>
                  <a:innerShdw blurRad="69850" dist="43180" dir="5400000">
                    <a:srgbClr val="000000">
                      <a:alpha val="65000"/>
                    </a:srgbClr>
                  </a:innerShdw>
                </a:effectLst>
                <a:uLnTx/>
                <a:uFillTx/>
                <a:latin typeface="Century Gothic" panose="020B0502020202020204" pitchFamily="34" charset="0"/>
                <a:cs typeface="Arial" charset="0"/>
              </a:rPr>
              <a:t>(Proverbs 12:18)</a:t>
            </a:r>
            <a:endParaRPr kumimoji="0" lang="en-US" sz="4000" b="1" i="0" u="none" strike="noStrike" kern="0" cap="none" spc="0" normalizeH="0" baseline="0" noProof="0" dirty="0">
              <a:ln w="1905"/>
              <a:solidFill>
                <a:srgbClr val="00B050"/>
              </a:solidFill>
              <a:effectLst>
                <a:innerShdw blurRad="69850" dist="43180" dir="5400000">
                  <a:srgbClr val="000000">
                    <a:alpha val="65000"/>
                  </a:srgbClr>
                </a:innerShdw>
              </a:effectLst>
              <a:uLnTx/>
              <a:uFillTx/>
              <a:latin typeface="Century Gothic" panose="020B0502020202020204" pitchFamily="34" charset="0"/>
              <a:cs typeface="Arial" charset="0"/>
            </a:endParaRPr>
          </a:p>
        </p:txBody>
      </p:sp>
      <p:sp>
        <p:nvSpPr>
          <p:cNvPr id="5" name="TextBox 4">
            <a:extLst>
              <a:ext uri="{FF2B5EF4-FFF2-40B4-BE49-F238E27FC236}">
                <a16:creationId xmlns:a16="http://schemas.microsoft.com/office/drawing/2014/main" id="{4EE0927F-A954-44B7-4D8A-DC1DEE037A14}"/>
              </a:ext>
            </a:extLst>
          </p:cNvPr>
          <p:cNvSpPr txBox="1"/>
          <p:nvPr/>
        </p:nvSpPr>
        <p:spPr>
          <a:xfrm>
            <a:off x="-16476" y="-32139"/>
            <a:ext cx="4897041" cy="1569660"/>
          </a:xfrm>
          <a:prstGeom prst="rect">
            <a:avLst/>
          </a:prstGeom>
          <a:noFill/>
        </p:spPr>
        <p:txBody>
          <a:bodyPr wrap="square" rtlCol="0">
            <a:spAutoFit/>
          </a:bodyPr>
          <a:lstStyle/>
          <a:p>
            <a:pPr algn="ctr"/>
            <a:r>
              <a:rPr lang="en-GB" sz="9600" b="1" dirty="0">
                <a:solidFill>
                  <a:schemeClr val="bg1"/>
                </a:solidFill>
                <a:latin typeface="Century Gothic" panose="020B0502020202020204" pitchFamily="34" charset="0"/>
              </a:rPr>
              <a:t>Pets!</a:t>
            </a:r>
          </a:p>
        </p:txBody>
      </p:sp>
      <p:pic>
        <p:nvPicPr>
          <p:cNvPr id="11" name="Picture 10" descr="A cartoon of an owl&#10;&#10;Description automatically generated">
            <a:extLst>
              <a:ext uri="{FF2B5EF4-FFF2-40B4-BE49-F238E27FC236}">
                <a16:creationId xmlns:a16="http://schemas.microsoft.com/office/drawing/2014/main" id="{EC7A1178-4C7A-08D5-F667-6B2E2C3FFD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1628800"/>
            <a:ext cx="1536037" cy="2391882"/>
          </a:xfrm>
          <a:prstGeom prst="rect">
            <a:avLst/>
          </a:prstGeom>
        </p:spPr>
      </p:pic>
    </p:spTree>
    <p:extLst>
      <p:ext uri="{BB962C8B-B14F-4D97-AF65-F5344CB8AC3E}">
        <p14:creationId xmlns:p14="http://schemas.microsoft.com/office/powerpoint/2010/main" val="197901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ood and insect hotel&#10;&#10;Description automatically generated">
            <a:extLst>
              <a:ext uri="{FF2B5EF4-FFF2-40B4-BE49-F238E27FC236}">
                <a16:creationId xmlns:a16="http://schemas.microsoft.com/office/drawing/2014/main" id="{85803897-24D0-EF61-C9A9-A5904AA43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903"/>
            <a:ext cx="9144000" cy="6122194"/>
          </a:xfrm>
          <a:prstGeom prst="rect">
            <a:avLst/>
          </a:prstGeom>
          <a:ln>
            <a:solidFill>
              <a:schemeClr val="tx1"/>
            </a:solidFill>
          </a:ln>
        </p:spPr>
      </p:pic>
    </p:spTree>
    <p:extLst>
      <p:ext uri="{BB962C8B-B14F-4D97-AF65-F5344CB8AC3E}">
        <p14:creationId xmlns:p14="http://schemas.microsoft.com/office/powerpoint/2010/main" val="291959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touching a horse's face&#10;&#10;Description automatically generated">
            <a:extLst>
              <a:ext uri="{FF2B5EF4-FFF2-40B4-BE49-F238E27FC236}">
                <a16:creationId xmlns:a16="http://schemas.microsoft.com/office/drawing/2014/main" id="{FBE2166A-0DB1-35D0-DBD1-6FF4973C8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22156"/>
          </a:xfrm>
          <a:prstGeom prst="rect">
            <a:avLst/>
          </a:prstGeom>
        </p:spPr>
      </p:pic>
      <p:sp>
        <p:nvSpPr>
          <p:cNvPr id="3" name="TextBox 2">
            <a:extLst>
              <a:ext uri="{FF2B5EF4-FFF2-40B4-BE49-F238E27FC236}">
                <a16:creationId xmlns:a16="http://schemas.microsoft.com/office/drawing/2014/main" id="{94B70652-485B-0DEE-6C53-79F8015423C5}"/>
              </a:ext>
            </a:extLst>
          </p:cNvPr>
          <p:cNvSpPr txBox="1">
            <a:spLocks noChangeArrowheads="1"/>
          </p:cNvSpPr>
          <p:nvPr/>
        </p:nvSpPr>
        <p:spPr bwMode="auto">
          <a:xfrm>
            <a:off x="179512" y="2708920"/>
            <a:ext cx="8784976" cy="289925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how we might show that we are looking after all living creatures?....</a:t>
            </a:r>
          </a:p>
          <a:p>
            <a:pPr algn="ctr" fontAlgn="auto">
              <a:spcAft>
                <a:spcPts val="0"/>
              </a:spcAft>
              <a:buNone/>
              <a:defRPr/>
            </a:pPr>
            <a:endParaRPr lang="en-GB" sz="120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sz="2400" b="1" dirty="0">
                <a:solidFill>
                  <a:prstClr val="black"/>
                </a:solidFill>
                <a:latin typeface="Century Gothic" panose="020B0502020202020204" pitchFamily="34" charset="0"/>
              </a:rPr>
              <a:t>…..I wonder if we could do more to care for the animals we are responsible for?.....</a:t>
            </a:r>
          </a:p>
          <a:p>
            <a:pPr algn="ctr" fontAlgn="auto">
              <a:spcAft>
                <a:spcPts val="0"/>
              </a:spcAft>
              <a:buNone/>
              <a:defRPr/>
            </a:pPr>
            <a:r>
              <a:rPr lang="en-GB" sz="2400" b="1" dirty="0">
                <a:solidFill>
                  <a:prstClr val="black"/>
                </a:solidFill>
                <a:latin typeface="Century Gothic" panose="020B0502020202020204" pitchFamily="34" charset="0"/>
              </a:rPr>
              <a:t>….even when it might be a bit inconvenient, or we might feel we have better things to do?.....</a:t>
            </a:r>
          </a:p>
          <a:p>
            <a:pPr algn="ctr" fontAlgn="auto">
              <a:spcAft>
                <a:spcPts val="0"/>
              </a:spcAft>
              <a:buFont typeface="Arial" panose="020B0604020202020204" pitchFamily="34" charset="0"/>
              <a:buNone/>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857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390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2772D6-6370-40C0-DED5-DBF5E57EE8D0}"/>
              </a:ext>
            </a:extLst>
          </p:cNvPr>
          <p:cNvSpPr txBox="1"/>
          <p:nvPr/>
        </p:nvSpPr>
        <p:spPr>
          <a:xfrm>
            <a:off x="49560" y="5581689"/>
            <a:ext cx="9044880" cy="1015663"/>
          </a:xfrm>
          <a:prstGeom prst="rect">
            <a:avLst/>
          </a:prstGeom>
          <a:noFill/>
        </p:spPr>
        <p:txBody>
          <a:bodyPr wrap="square" rtlCol="0">
            <a:spAutoFit/>
          </a:bodyPr>
          <a:lstStyle/>
          <a:p>
            <a:pPr algn="ctr"/>
            <a:r>
              <a:rPr lang="en-GB" sz="6000" b="1" dirty="0">
                <a:solidFill>
                  <a:prstClr val="white"/>
                </a:solidFill>
                <a:latin typeface="Century Gothic" panose="020B0502020202020204" pitchFamily="34" charset="0"/>
              </a:rPr>
              <a:t>Reflection Time</a:t>
            </a:r>
          </a:p>
        </p:txBody>
      </p:sp>
      <p:pic>
        <p:nvPicPr>
          <p:cNvPr id="6" name="Picture 5" descr="A child kneeling on grass with a cat&#10;&#10;Description automatically generated">
            <a:extLst>
              <a:ext uri="{FF2B5EF4-FFF2-40B4-BE49-F238E27FC236}">
                <a16:creationId xmlns:a16="http://schemas.microsoft.com/office/drawing/2014/main" id="{29A17B64-49AC-69B0-A605-62277D60AB2F}"/>
              </a:ext>
            </a:extLst>
          </p:cNvPr>
          <p:cNvPicPr>
            <a:picLocks noChangeAspect="1"/>
          </p:cNvPicPr>
          <p:nvPr/>
        </p:nvPicPr>
        <p:blipFill rotWithShape="1">
          <a:blip r:embed="rId3">
            <a:extLst>
              <a:ext uri="{28A0092B-C50C-407E-A947-70E740481C1C}">
                <a14:useLocalDpi xmlns:a14="http://schemas.microsoft.com/office/drawing/2010/main" val="0"/>
              </a:ext>
            </a:extLst>
          </a:blip>
          <a:srcRect t="27951" b="16400"/>
          <a:stretch/>
        </p:blipFill>
        <p:spPr>
          <a:xfrm>
            <a:off x="937820" y="0"/>
            <a:ext cx="7268361" cy="5393049"/>
          </a:xfrm>
          <a:prstGeom prst="rect">
            <a:avLst/>
          </a:prstGeom>
          <a:ln>
            <a:solidFill>
              <a:schemeClr val="tx1"/>
            </a:solidFill>
          </a:ln>
        </p:spPr>
      </p:pic>
      <p:sp>
        <p:nvSpPr>
          <p:cNvPr id="7" name="TextBox 6">
            <a:extLst>
              <a:ext uri="{FF2B5EF4-FFF2-40B4-BE49-F238E27FC236}">
                <a16:creationId xmlns:a16="http://schemas.microsoft.com/office/drawing/2014/main" id="{342D3277-9446-C33B-368F-D69F2F155CFA}"/>
              </a:ext>
            </a:extLst>
          </p:cNvPr>
          <p:cNvSpPr txBox="1"/>
          <p:nvPr/>
        </p:nvSpPr>
        <p:spPr>
          <a:xfrm>
            <a:off x="49560" y="5301208"/>
            <a:ext cx="9044880" cy="1569660"/>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care for all you’ve made.’</a:t>
            </a:r>
          </a:p>
        </p:txBody>
      </p:sp>
    </p:spTree>
    <p:extLst>
      <p:ext uri="{BB962C8B-B14F-4D97-AF65-F5344CB8AC3E}">
        <p14:creationId xmlns:p14="http://schemas.microsoft.com/office/powerpoint/2010/main" val="1379271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59E26B-57CC-1977-ACC2-38EBE8EA3C12}"/>
              </a:ext>
            </a:extLst>
          </p:cNvPr>
          <p:cNvSpPr txBox="1"/>
          <p:nvPr/>
        </p:nvSpPr>
        <p:spPr>
          <a:xfrm>
            <a:off x="49560" y="4804410"/>
            <a:ext cx="9044880" cy="1569660"/>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care for all you’ve made.’</a:t>
            </a:r>
          </a:p>
        </p:txBody>
      </p:sp>
      <p:pic>
        <p:nvPicPr>
          <p:cNvPr id="6" name="Picture 5" descr="A bird standing on a branch&#10;&#10;Description automatically generated">
            <a:extLst>
              <a:ext uri="{FF2B5EF4-FFF2-40B4-BE49-F238E27FC236}">
                <a16:creationId xmlns:a16="http://schemas.microsoft.com/office/drawing/2014/main" id="{8E8CDA2B-CD40-968B-E7C9-184A4578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2843213"/>
          </a:xfrm>
          <a:prstGeom prst="rect">
            <a:avLst/>
          </a:prstGeom>
          <a:ln>
            <a:solidFill>
              <a:schemeClr val="tx1"/>
            </a:solidFill>
          </a:ln>
        </p:spPr>
      </p:pic>
    </p:spTree>
    <p:extLst>
      <p:ext uri="{BB962C8B-B14F-4D97-AF65-F5344CB8AC3E}">
        <p14:creationId xmlns:p14="http://schemas.microsoft.com/office/powerpoint/2010/main" val="15191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7D6500-8CFA-050C-728A-406D16BA818F}"/>
              </a:ext>
            </a:extLst>
          </p:cNvPr>
          <p:cNvSpPr txBox="1"/>
          <p:nvPr/>
        </p:nvSpPr>
        <p:spPr>
          <a:xfrm>
            <a:off x="0" y="5301208"/>
            <a:ext cx="9044880" cy="1569660"/>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care for all you’ve made.’</a:t>
            </a:r>
          </a:p>
        </p:txBody>
      </p:sp>
      <p:pic>
        <p:nvPicPr>
          <p:cNvPr id="8" name="Picture 7" descr="A child holding a dog&#10;&#10;Description automatically generated">
            <a:extLst>
              <a:ext uri="{FF2B5EF4-FFF2-40B4-BE49-F238E27FC236}">
                <a16:creationId xmlns:a16="http://schemas.microsoft.com/office/drawing/2014/main" id="{4C4A34C3-4840-0A18-3356-4CBD530B6E53}"/>
              </a:ext>
            </a:extLst>
          </p:cNvPr>
          <p:cNvPicPr>
            <a:picLocks noChangeAspect="1"/>
          </p:cNvPicPr>
          <p:nvPr/>
        </p:nvPicPr>
        <p:blipFill rotWithShape="1">
          <a:blip r:embed="rId3">
            <a:extLst>
              <a:ext uri="{28A0092B-C50C-407E-A947-70E740481C1C}">
                <a14:useLocalDpi xmlns:a14="http://schemas.microsoft.com/office/drawing/2010/main" val="0"/>
              </a:ext>
            </a:extLst>
          </a:blip>
          <a:srcRect b="16952"/>
          <a:stretch/>
        </p:blipFill>
        <p:spPr>
          <a:xfrm>
            <a:off x="0" y="105734"/>
            <a:ext cx="9144000" cy="5066606"/>
          </a:xfrm>
          <a:prstGeom prst="rect">
            <a:avLst/>
          </a:prstGeom>
          <a:ln>
            <a:solidFill>
              <a:schemeClr val="tx1"/>
            </a:solidFill>
          </a:ln>
        </p:spPr>
      </p:pic>
    </p:spTree>
    <p:extLst>
      <p:ext uri="{BB962C8B-B14F-4D97-AF65-F5344CB8AC3E}">
        <p14:creationId xmlns:p14="http://schemas.microsoft.com/office/powerpoint/2010/main" val="26462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7D6500-8CFA-050C-728A-406D16BA818F}"/>
              </a:ext>
            </a:extLst>
          </p:cNvPr>
          <p:cNvSpPr txBox="1"/>
          <p:nvPr/>
        </p:nvSpPr>
        <p:spPr>
          <a:xfrm>
            <a:off x="49560" y="5157192"/>
            <a:ext cx="9044880" cy="1569660"/>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care for all you’ve made.’</a:t>
            </a:r>
          </a:p>
        </p:txBody>
      </p:sp>
      <p:pic>
        <p:nvPicPr>
          <p:cNvPr id="3" name="Picture 2" descr="A child and child looking at a computer&#10;&#10;Description automatically generated">
            <a:extLst>
              <a:ext uri="{FF2B5EF4-FFF2-40B4-BE49-F238E27FC236}">
                <a16:creationId xmlns:a16="http://schemas.microsoft.com/office/drawing/2014/main" id="{85937C19-6939-B8CF-B0A5-3DBB7EA311F1}"/>
              </a:ext>
            </a:extLst>
          </p:cNvPr>
          <p:cNvPicPr>
            <a:picLocks noChangeAspect="1"/>
          </p:cNvPicPr>
          <p:nvPr/>
        </p:nvPicPr>
        <p:blipFill rotWithShape="1">
          <a:blip r:embed="rId3">
            <a:extLst>
              <a:ext uri="{28A0092B-C50C-407E-A947-70E740481C1C}">
                <a14:useLocalDpi xmlns:a14="http://schemas.microsoft.com/office/drawing/2010/main" val="0"/>
              </a:ext>
            </a:extLst>
          </a:blip>
          <a:srcRect t="8641" b="19276"/>
          <a:stretch/>
        </p:blipFill>
        <p:spPr>
          <a:xfrm>
            <a:off x="0" y="620688"/>
            <a:ext cx="9144000" cy="4392488"/>
          </a:xfrm>
          <a:prstGeom prst="rect">
            <a:avLst/>
          </a:prstGeom>
          <a:ln>
            <a:solidFill>
              <a:schemeClr val="tx1"/>
            </a:solidFill>
          </a:ln>
        </p:spPr>
      </p:pic>
    </p:spTree>
    <p:extLst>
      <p:ext uri="{BB962C8B-B14F-4D97-AF65-F5344CB8AC3E}">
        <p14:creationId xmlns:p14="http://schemas.microsoft.com/office/powerpoint/2010/main" val="33941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2" name="Picture 11" descr="Two cats sleeping on a chair&#10;&#10;Description automatically generated">
            <a:extLst>
              <a:ext uri="{FF2B5EF4-FFF2-40B4-BE49-F238E27FC236}">
                <a16:creationId xmlns:a16="http://schemas.microsoft.com/office/drawing/2014/main" id="{06DCFE9E-2890-B8E5-189C-77D3A8BC7D4D}"/>
              </a:ext>
            </a:extLst>
          </p:cNvPr>
          <p:cNvPicPr>
            <a:picLocks noChangeAspect="1"/>
          </p:cNvPicPr>
          <p:nvPr/>
        </p:nvPicPr>
        <p:blipFill rotWithShape="1">
          <a:blip r:embed="rId5">
            <a:extLst>
              <a:ext uri="{28A0092B-C50C-407E-A947-70E740481C1C}">
                <a14:useLocalDpi xmlns:a14="http://schemas.microsoft.com/office/drawing/2010/main" val="0"/>
              </a:ext>
            </a:extLst>
          </a:blip>
          <a:srcRect t="18095"/>
          <a:stretch/>
        </p:blipFill>
        <p:spPr>
          <a:xfrm>
            <a:off x="631693" y="200596"/>
            <a:ext cx="7880614" cy="430143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kittens lying together&#10;&#10;Description automatically generated">
            <a:extLst>
              <a:ext uri="{FF2B5EF4-FFF2-40B4-BE49-F238E27FC236}">
                <a16:creationId xmlns:a16="http://schemas.microsoft.com/office/drawing/2014/main" id="{C055B14C-21FA-E84F-F34F-906AD8903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0" y="0"/>
            <a:ext cx="8242479" cy="6858000"/>
          </a:xfrm>
          <a:prstGeom prst="rect">
            <a:avLst/>
          </a:prstGeom>
          <a:ln>
            <a:solidFill>
              <a:schemeClr val="bg1"/>
            </a:solidFill>
          </a:ln>
        </p:spPr>
      </p:pic>
      <p:sp>
        <p:nvSpPr>
          <p:cNvPr id="5" name="TextBox 4">
            <a:extLst>
              <a:ext uri="{FF2B5EF4-FFF2-40B4-BE49-F238E27FC236}">
                <a16:creationId xmlns:a16="http://schemas.microsoft.com/office/drawing/2014/main" id="{AA15B2F5-DD7B-A8F6-4500-4E6780754D4D}"/>
              </a:ext>
            </a:extLst>
          </p:cNvPr>
          <p:cNvSpPr txBox="1"/>
          <p:nvPr/>
        </p:nvSpPr>
        <p:spPr>
          <a:xfrm>
            <a:off x="611560" y="5489937"/>
            <a:ext cx="7920880" cy="1323439"/>
          </a:xfrm>
          <a:prstGeom prst="rect">
            <a:avLst/>
          </a:prstGeom>
          <a:noFill/>
        </p:spPr>
        <p:txBody>
          <a:bodyPr wrap="square">
            <a:spAutoFit/>
          </a:bodyPr>
          <a:lstStyle/>
          <a:p>
            <a:pPr algn="ctr"/>
            <a:r>
              <a:rPr lang="en-GB" sz="4400" b="1" i="0" dirty="0">
                <a:solidFill>
                  <a:schemeClr val="bg1"/>
                </a:solidFill>
                <a:effectLst/>
                <a:latin typeface="Century Gothic" panose="020B0502020202020204" pitchFamily="34" charset="0"/>
              </a:rPr>
              <a:t>Cats sleep anywhere</a:t>
            </a:r>
          </a:p>
          <a:p>
            <a:pPr algn="ctr"/>
            <a:r>
              <a:rPr lang="en-GB" sz="3600" b="1" i="1" dirty="0">
                <a:solidFill>
                  <a:schemeClr val="bg1"/>
                </a:solidFill>
                <a:effectLst/>
                <a:latin typeface="Century Gothic" panose="020B0502020202020204" pitchFamily="34" charset="0"/>
              </a:rPr>
              <a:t>by Eleanor </a:t>
            </a:r>
            <a:r>
              <a:rPr lang="en-GB" sz="3600" b="1" i="1" dirty="0" err="1">
                <a:solidFill>
                  <a:schemeClr val="bg1"/>
                </a:solidFill>
                <a:effectLst/>
                <a:latin typeface="Century Gothic" panose="020B0502020202020204" pitchFamily="34" charset="0"/>
              </a:rPr>
              <a:t>Farjeon</a:t>
            </a:r>
            <a:r>
              <a:rPr lang="en-GB" sz="3600" b="1" i="1" dirty="0">
                <a:solidFill>
                  <a:schemeClr val="bg1"/>
                </a:solidFill>
                <a:effectLst/>
                <a:latin typeface="Century Gothic" panose="020B0502020202020204" pitchFamily="34" charset="0"/>
              </a:rPr>
              <a:t> </a:t>
            </a:r>
          </a:p>
        </p:txBody>
      </p:sp>
    </p:spTree>
    <p:extLst>
      <p:ext uri="{BB962C8B-B14F-4D97-AF65-F5344CB8AC3E}">
        <p14:creationId xmlns:p14="http://schemas.microsoft.com/office/powerpoint/2010/main" val="291647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on a bird house&#10;&#10;Description automatically generated">
            <a:extLst>
              <a:ext uri="{FF2B5EF4-FFF2-40B4-BE49-F238E27FC236}">
                <a16:creationId xmlns:a16="http://schemas.microsoft.com/office/drawing/2014/main" id="{23E82A80-C39B-E71F-7966-47205A3AD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515" y="0"/>
            <a:ext cx="5464969" cy="6858000"/>
          </a:xfrm>
          <a:prstGeom prst="rect">
            <a:avLst/>
          </a:prstGeom>
          <a:ln>
            <a:solidFill>
              <a:schemeClr val="tx1"/>
            </a:solidFill>
          </a:ln>
        </p:spPr>
      </p:pic>
    </p:spTree>
    <p:extLst>
      <p:ext uri="{BB962C8B-B14F-4D97-AF65-F5344CB8AC3E}">
        <p14:creationId xmlns:p14="http://schemas.microsoft.com/office/powerpoint/2010/main" val="37160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ttens in hay&#10;&#10;Description automatically generated">
            <a:extLst>
              <a:ext uri="{FF2B5EF4-FFF2-40B4-BE49-F238E27FC236}">
                <a16:creationId xmlns:a16="http://schemas.microsoft.com/office/drawing/2014/main" id="{DE0DBBF4-1B6A-8A0C-C136-03C9A744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897"/>
            <a:ext cx="9144000" cy="6222206"/>
          </a:xfrm>
          <a:prstGeom prst="rect">
            <a:avLst/>
          </a:prstGeom>
          <a:ln>
            <a:solidFill>
              <a:schemeClr val="bg1"/>
            </a:solidFill>
          </a:ln>
        </p:spPr>
      </p:pic>
    </p:spTree>
    <p:extLst>
      <p:ext uri="{BB962C8B-B14F-4D97-AF65-F5344CB8AC3E}">
        <p14:creationId xmlns:p14="http://schemas.microsoft.com/office/powerpoint/2010/main" val="28654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ttens lying on a basket&#10;&#10;Description automatically generated">
            <a:extLst>
              <a:ext uri="{FF2B5EF4-FFF2-40B4-BE49-F238E27FC236}">
                <a16:creationId xmlns:a16="http://schemas.microsoft.com/office/drawing/2014/main" id="{075357B5-737E-DD04-9EC6-6CF8E8915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62"/>
            <a:ext cx="9144000" cy="6086475"/>
          </a:xfrm>
          <a:prstGeom prst="rect">
            <a:avLst/>
          </a:prstGeom>
          <a:ln>
            <a:solidFill>
              <a:schemeClr val="bg1"/>
            </a:solidFill>
          </a:ln>
        </p:spPr>
      </p:pic>
    </p:spTree>
    <p:extLst>
      <p:ext uri="{BB962C8B-B14F-4D97-AF65-F5344CB8AC3E}">
        <p14:creationId xmlns:p14="http://schemas.microsoft.com/office/powerpoint/2010/main" val="4113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ght sun in the sky&#10;&#10;Description automatically generated">
            <a:extLst>
              <a:ext uri="{FF2B5EF4-FFF2-40B4-BE49-F238E27FC236}">
                <a16:creationId xmlns:a16="http://schemas.microsoft.com/office/drawing/2014/main" id="{C864996E-15DE-A227-EEE7-ECACE1D45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19388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t and a kitten sleeping&#10;&#10;Description automatically generated">
            <a:extLst>
              <a:ext uri="{FF2B5EF4-FFF2-40B4-BE49-F238E27FC236}">
                <a16:creationId xmlns:a16="http://schemas.microsoft.com/office/drawing/2014/main" id="{F1ACF255-6AE4-A4AF-E8C0-AC4886AC6F9A}"/>
              </a:ext>
            </a:extLst>
          </p:cNvPr>
          <p:cNvPicPr>
            <a:picLocks noChangeAspect="1"/>
          </p:cNvPicPr>
          <p:nvPr/>
        </p:nvPicPr>
        <p:blipFill rotWithShape="1">
          <a:blip r:embed="rId3">
            <a:extLst>
              <a:ext uri="{28A0092B-C50C-407E-A947-70E740481C1C}">
                <a14:useLocalDpi xmlns:a14="http://schemas.microsoft.com/office/drawing/2010/main" val="0"/>
              </a:ext>
            </a:extLst>
          </a:blip>
          <a:srcRect t="3594" b="4673"/>
          <a:stretch/>
        </p:blipFill>
        <p:spPr>
          <a:xfrm>
            <a:off x="0" y="368660"/>
            <a:ext cx="9144000" cy="6120680"/>
          </a:xfrm>
          <a:prstGeom prst="rect">
            <a:avLst/>
          </a:prstGeom>
          <a:ln>
            <a:solidFill>
              <a:schemeClr val="bg1"/>
            </a:solidFill>
          </a:ln>
        </p:spPr>
      </p:pic>
    </p:spTree>
    <p:extLst>
      <p:ext uri="{BB962C8B-B14F-4D97-AF65-F5344CB8AC3E}">
        <p14:creationId xmlns:p14="http://schemas.microsoft.com/office/powerpoint/2010/main" val="374152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sword&#10;&#10;Description automatically generated">
            <a:extLst>
              <a:ext uri="{FF2B5EF4-FFF2-40B4-BE49-F238E27FC236}">
                <a16:creationId xmlns:a16="http://schemas.microsoft.com/office/drawing/2014/main" id="{F1C72980-0CCE-FAE0-0571-D8A6E0EDD5EF}"/>
              </a:ext>
            </a:extLst>
          </p:cNvPr>
          <p:cNvPicPr>
            <a:picLocks noChangeAspect="1"/>
          </p:cNvPicPr>
          <p:nvPr/>
        </p:nvPicPr>
        <p:blipFill rotWithShape="1">
          <a:blip r:embed="rId3">
            <a:extLst>
              <a:ext uri="{28A0092B-C50C-407E-A947-70E740481C1C}">
                <a14:useLocalDpi xmlns:a14="http://schemas.microsoft.com/office/drawing/2010/main" val="0"/>
              </a:ext>
            </a:extLst>
          </a:blip>
          <a:srcRect l="27281" b="27281"/>
          <a:stretch/>
        </p:blipFill>
        <p:spPr>
          <a:xfrm>
            <a:off x="0" y="417909"/>
            <a:ext cx="9143999" cy="6022180"/>
          </a:xfrm>
          <a:prstGeom prst="rect">
            <a:avLst/>
          </a:prstGeom>
          <a:ln>
            <a:solidFill>
              <a:schemeClr val="bg1"/>
            </a:solidFill>
          </a:ln>
        </p:spPr>
      </p:pic>
    </p:spTree>
    <p:extLst>
      <p:ext uri="{BB962C8B-B14F-4D97-AF65-F5344CB8AC3E}">
        <p14:creationId xmlns:p14="http://schemas.microsoft.com/office/powerpoint/2010/main" val="26293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ttens lying together&#10;&#10;Description automatically generated">
            <a:extLst>
              <a:ext uri="{FF2B5EF4-FFF2-40B4-BE49-F238E27FC236}">
                <a16:creationId xmlns:a16="http://schemas.microsoft.com/office/drawing/2014/main" id="{D10D6596-F561-D44B-2B0F-3962A077D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0" y="0"/>
            <a:ext cx="8242479" cy="6858000"/>
          </a:xfrm>
          <a:prstGeom prst="rect">
            <a:avLst/>
          </a:prstGeom>
          <a:ln>
            <a:solidFill>
              <a:schemeClr val="bg1"/>
            </a:solidFill>
          </a:ln>
        </p:spPr>
      </p:pic>
    </p:spTree>
    <p:extLst>
      <p:ext uri="{BB962C8B-B14F-4D97-AF65-F5344CB8AC3E}">
        <p14:creationId xmlns:p14="http://schemas.microsoft.com/office/powerpoint/2010/main" val="12261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t and a kitten sleeping&#10;&#10;Description automatically generated">
            <a:extLst>
              <a:ext uri="{FF2B5EF4-FFF2-40B4-BE49-F238E27FC236}">
                <a16:creationId xmlns:a16="http://schemas.microsoft.com/office/drawing/2014/main" id="{E42C5C1C-5176-9EA4-34D0-CEC46AC42C7F}"/>
              </a:ext>
            </a:extLst>
          </p:cNvPr>
          <p:cNvPicPr>
            <a:picLocks noChangeAspect="1"/>
          </p:cNvPicPr>
          <p:nvPr/>
        </p:nvPicPr>
        <p:blipFill rotWithShape="1">
          <a:blip r:embed="rId3">
            <a:extLst>
              <a:ext uri="{28A0092B-C50C-407E-A947-70E740481C1C}">
                <a14:useLocalDpi xmlns:a14="http://schemas.microsoft.com/office/drawing/2010/main" val="0"/>
              </a:ext>
            </a:extLst>
          </a:blip>
          <a:srcRect t="3594" b="4673"/>
          <a:stretch/>
        </p:blipFill>
        <p:spPr>
          <a:xfrm>
            <a:off x="0" y="368660"/>
            <a:ext cx="9144000" cy="6120680"/>
          </a:xfrm>
          <a:prstGeom prst="rect">
            <a:avLst/>
          </a:prstGeom>
          <a:ln>
            <a:solidFill>
              <a:schemeClr val="bg1"/>
            </a:solidFill>
          </a:ln>
        </p:spPr>
      </p:pic>
      <p:sp>
        <p:nvSpPr>
          <p:cNvPr id="7" name="TextBox 6">
            <a:extLst>
              <a:ext uri="{FF2B5EF4-FFF2-40B4-BE49-F238E27FC236}">
                <a16:creationId xmlns:a16="http://schemas.microsoft.com/office/drawing/2014/main" id="{3BCB96E4-B7E2-1421-F00A-CF75507340F9}"/>
              </a:ext>
            </a:extLst>
          </p:cNvPr>
          <p:cNvSpPr txBox="1">
            <a:spLocks noChangeArrowheads="1"/>
          </p:cNvSpPr>
          <p:nvPr/>
        </p:nvSpPr>
        <p:spPr bwMode="auto">
          <a:xfrm>
            <a:off x="107504" y="502045"/>
            <a:ext cx="3528392" cy="5853910"/>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imes New Roman" panose="02020603050405020304" pitchFamily="18" charset="0"/>
              </a:rPr>
              <a:t>….I wonder what the people thought when they saw what the Prophet </a:t>
            </a:r>
            <a:r>
              <a:rPr lang="en-GB" sz="2000" b="1" i="1" dirty="0">
                <a:latin typeface="Century Gothic" panose="020B0502020202020204" pitchFamily="34" charset="0"/>
                <a:ea typeface="MS Mincho" panose="02020609040205080304" pitchFamily="49" charset="-128"/>
                <a:cs typeface="Times New Roman" panose="02020603050405020304" pitchFamily="18" charset="0"/>
              </a:rPr>
              <a:t>(</a:t>
            </a:r>
            <a:r>
              <a:rPr lang="en-GB" sz="2000" b="1" i="1" dirty="0" err="1">
                <a:latin typeface="Century Gothic" panose="020B0502020202020204" pitchFamily="34" charset="0"/>
                <a:ea typeface="MS Mincho" panose="02020609040205080304" pitchFamily="49" charset="-128"/>
                <a:cs typeface="Times New Roman" panose="02020603050405020304" pitchFamily="18" charset="0"/>
              </a:rPr>
              <a:t>pbuh</a:t>
            </a:r>
            <a:r>
              <a:rPr lang="en-GB" sz="2000" b="1" i="1" dirty="0">
                <a:latin typeface="Century Gothic" panose="020B0502020202020204" pitchFamily="34" charset="0"/>
                <a:ea typeface="MS Mincho" panose="02020609040205080304" pitchFamily="49" charset="-128"/>
                <a:cs typeface="Times New Roman" panose="02020603050405020304" pitchFamily="18" charset="0"/>
              </a:rPr>
              <a:t>), </a:t>
            </a:r>
            <a:r>
              <a:rPr lang="en-GB" sz="2400" b="1" dirty="0">
                <a:latin typeface="Century Gothic" panose="020B0502020202020204" pitchFamily="34" charset="0"/>
                <a:ea typeface="MS Mincho" panose="02020609040205080304" pitchFamily="49" charset="-128"/>
                <a:cs typeface="Times New Roman" panose="02020603050405020304" pitchFamily="18" charset="0"/>
              </a:rPr>
              <a:t>did?.....</a:t>
            </a:r>
            <a:endParaRPr lang="en-GB" sz="2400" dirty="0">
              <a:latin typeface="Cambria" panose="02040503050406030204" pitchFamily="18"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endParaRPr lang="en-GB" sz="1200" b="1" dirty="0">
              <a:solidFill>
                <a:prstClr val="black"/>
              </a:solidFill>
              <a:latin typeface="Century Gothic" panose="020B0502020202020204" pitchFamily="34" charset="0"/>
            </a:endParaRPr>
          </a:p>
          <a:p>
            <a:pPr algn="ctr" fontAlgn="auto">
              <a:spcAft>
                <a:spcPts val="0"/>
              </a:spcAft>
              <a:buNone/>
              <a:defRPr/>
            </a:pPr>
            <a:r>
              <a:rPr lang="en-GB" sz="2400" b="1" dirty="0">
                <a:latin typeface="Century Gothic" panose="020B0502020202020204" pitchFamily="34" charset="0"/>
                <a:ea typeface="MS Mincho" panose="02020609040205080304" pitchFamily="49" charset="-128"/>
                <a:cs typeface="Times New Roman" panose="02020603050405020304" pitchFamily="18" charset="0"/>
              </a:rPr>
              <a:t>….I wonder what Muhammad was trying to show them?.....</a:t>
            </a:r>
            <a:endParaRPr lang="en-GB" sz="2400" dirty="0">
              <a:latin typeface="Cambria" panose="02040503050406030204" pitchFamily="18"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endParaRPr lang="en-GB" sz="1200" b="1" dirty="0">
              <a:solidFill>
                <a:prstClr val="black"/>
              </a:solidFill>
              <a:latin typeface="Century Gothic" panose="020B0502020202020204" pitchFamily="34" charset="0"/>
            </a:endParaRPr>
          </a:p>
          <a:p>
            <a:pPr algn="ctr">
              <a:buNone/>
            </a:pPr>
            <a:r>
              <a:rPr lang="en-GB" sz="2400" b="1" dirty="0">
                <a:latin typeface="Century Gothic" panose="020B0502020202020204" pitchFamily="34" charset="0"/>
                <a:ea typeface="MS Mincho" panose="02020609040205080304" pitchFamily="49" charset="-128"/>
                <a:cs typeface="Times New Roman" panose="02020603050405020304" pitchFamily="18" charset="0"/>
              </a:rPr>
              <a:t>….I wonder what Muslims still learn from this story, all these years later?....and what </a:t>
            </a:r>
            <a:r>
              <a:rPr lang="en-GB" sz="2400" b="1" i="1" dirty="0">
                <a:latin typeface="Century Gothic" panose="020B0502020202020204" pitchFamily="34" charset="0"/>
                <a:ea typeface="MS Mincho" panose="02020609040205080304" pitchFamily="49" charset="-128"/>
                <a:cs typeface="Times New Roman" panose="02020603050405020304" pitchFamily="18" charset="0"/>
              </a:rPr>
              <a:t>we </a:t>
            </a:r>
            <a:r>
              <a:rPr lang="en-GB" sz="2400" b="1" dirty="0">
                <a:latin typeface="Century Gothic" panose="020B0502020202020204" pitchFamily="34" charset="0"/>
                <a:ea typeface="MS Mincho" panose="02020609040205080304" pitchFamily="49" charset="-128"/>
                <a:cs typeface="Times New Roman" panose="02020603050405020304" pitchFamily="18" charset="0"/>
              </a:rPr>
              <a:t>might learn too?....</a:t>
            </a:r>
            <a:endParaRPr lang="en-GB" sz="24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431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1653</Words>
  <Application>Microsoft Office PowerPoint</Application>
  <PresentationFormat>On-screen Show (4:3)</PresentationFormat>
  <Paragraphs>102</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Avenir Next LT Pro</vt:lpstr>
      <vt:lpstr>Calibri</vt:lpstr>
      <vt:lpstr>Cambria</vt:lpstr>
      <vt:lpstr>Century Gothic</vt:lpstr>
      <vt:lpstr>open sans condensed</vt:lpstr>
      <vt:lpstr>Symbol</vt:lpstr>
      <vt:lpstr>Times</vt:lpstr>
      <vt:lpstr>Times New Roman</vt:lpstr>
      <vt:lpstr>Office Theme</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96</cp:revision>
  <dcterms:created xsi:type="dcterms:W3CDTF">2011-01-20T16:25:54Z</dcterms:created>
  <dcterms:modified xsi:type="dcterms:W3CDTF">2023-11-23T13:04:18Z</dcterms:modified>
</cp:coreProperties>
</file>