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8" r:id="rId2"/>
  </p:sldMasterIdLst>
  <p:notesMasterIdLst>
    <p:notesMasterId r:id="rId24"/>
  </p:notesMasterIdLst>
  <p:sldIdLst>
    <p:sldId id="473" r:id="rId3"/>
    <p:sldId id="432" r:id="rId4"/>
    <p:sldId id="472" r:id="rId5"/>
    <p:sldId id="257" r:id="rId6"/>
    <p:sldId id="262" r:id="rId7"/>
    <p:sldId id="258" r:id="rId8"/>
    <p:sldId id="259" r:id="rId9"/>
    <p:sldId id="260" r:id="rId10"/>
    <p:sldId id="263" r:id="rId11"/>
    <p:sldId id="264" r:id="rId12"/>
    <p:sldId id="474" r:id="rId13"/>
    <p:sldId id="261" r:id="rId14"/>
    <p:sldId id="477" r:id="rId15"/>
    <p:sldId id="475" r:id="rId16"/>
    <p:sldId id="476" r:id="rId17"/>
    <p:sldId id="265" r:id="rId18"/>
    <p:sldId id="478" r:id="rId19"/>
    <p:sldId id="479" r:id="rId20"/>
    <p:sldId id="431" r:id="rId21"/>
    <p:sldId id="429" r:id="rId22"/>
    <p:sldId id="480"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74CFC7-3AEF-4A5B-A9E7-ECCCF9BDFA33}" v="1" dt="2025-01-13T17:29:11.7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116" autoAdjust="0"/>
  </p:normalViewPr>
  <p:slideViewPr>
    <p:cSldViewPr snapToGrid="0" snapToObjects="1">
      <p:cViewPr varScale="1">
        <p:scale>
          <a:sx n="49" d="100"/>
          <a:sy n="49" d="100"/>
        </p:scale>
        <p:origin x="1772"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F35C55-3BDA-4680-8B37-DA39B56AFFD1}" type="datetimeFigureOut">
              <a:rPr lang="en-GB" smtClean="0"/>
              <a:t>13/01/2025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7F8A81-244E-4F98-8328-9AE997F788E3}" type="slidenum">
              <a:rPr lang="en-GB" smtClean="0"/>
              <a:t>‹#›</a:t>
            </a:fld>
            <a:endParaRPr lang="en-GB"/>
          </a:p>
        </p:txBody>
      </p:sp>
    </p:spTree>
    <p:extLst>
      <p:ext uri="{BB962C8B-B14F-4D97-AF65-F5344CB8AC3E}">
        <p14:creationId xmlns:p14="http://schemas.microsoft.com/office/powerpoint/2010/main" val="2392480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ignbsl.com/sign/heart"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ignbsl.com/sign/thought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signbsl.com/sign/thought"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www.signbsl.com/sign/action" TargetMode="External"/><Relationship Id="rId4" Type="http://schemas.openxmlformats.org/officeDocument/2006/relationships/hyperlink" Target="https://www.signbsl.com/sign/word"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38DBF-8DD6-7392-6382-3ACC69590EBE}"/>
            </a:ext>
          </a:extLst>
        </p:cNvPr>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0709947E-5ACF-CF4C-9CFA-A36C44DDFB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C4AF2FE3-9426-CE30-0ADB-2FA8267B71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lgn="l">
              <a:buFont typeface="Symbol" panose="05050102010706020507" pitchFamily="18" charset="2"/>
              <a:buNone/>
            </a:pPr>
            <a:r>
              <a:rPr lang="en-GB" altLang="en-US" sz="1800" b="1" dirty="0">
                <a:latin typeface="Avenir Next LT Pro" pitchFamily="34" charset="0"/>
                <a:ea typeface="MS Mincho" pitchFamily="49" charset="-128"/>
                <a:cs typeface="Times New Roman" panose="02020603050405020304" pitchFamily="18" charset="0"/>
              </a:rPr>
              <a:t>Slide 1: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Use these new gathering words for this term, or your usual greeting if you prefer. The greeting comes with BSL signing; you can view the demos using links under the slide.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Leader:</a:t>
            </a:r>
            <a:r>
              <a:rPr kumimoji="0" lang="en-GB" altLang="en-US" sz="18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1800" dirty="0">
                <a:solidFill>
                  <a:schemeClr val="bg1"/>
                </a:solidFill>
                <a:latin typeface="Century Gothic" panose="020B0502020202020204" pitchFamily="34" charset="0"/>
              </a:rPr>
              <a:t>As we gather together,</a:t>
            </a:r>
            <a:endParaRPr kumimoji="0" lang="en-GB" altLang="en-US" sz="1100" b="0" i="0" u="none" strike="noStrike" kern="1200" cap="none" spc="0" normalizeH="0" baseline="0" noProof="0" dirty="0">
              <a:ln>
                <a:noFill/>
              </a:ln>
              <a:solidFill>
                <a:schemeClr val="bg1"/>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ALL:</a:t>
            </a:r>
            <a:r>
              <a:rPr kumimoji="0" lang="en-GB" altLang="en-US" sz="18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1800" b="1" dirty="0">
                <a:solidFill>
                  <a:schemeClr val="bg1"/>
                </a:solidFill>
                <a:latin typeface="Century Gothic" panose="020B0502020202020204" pitchFamily="34" charset="0"/>
              </a:rPr>
              <a:t>…w</a:t>
            </a: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e</a:t>
            </a:r>
            <a:r>
              <a:rPr kumimoji="0" lang="en-GB" altLang="en-US" sz="1800" b="1" i="0" u="none" strike="noStrike" kern="1200" cap="none" spc="0" normalizeH="0" noProof="0" dirty="0">
                <a:ln>
                  <a:noFill/>
                </a:ln>
                <a:solidFill>
                  <a:schemeClr val="bg1"/>
                </a:solidFill>
                <a:effectLst/>
                <a:uLnTx/>
                <a:uFillTx/>
                <a:latin typeface="Century Gothic" panose="020B0502020202020204" pitchFamily="34" charset="0"/>
              </a:rPr>
              <a:t> bring our hearts </a:t>
            </a:r>
          </a:p>
          <a:p>
            <a:pPr marL="0" marR="0" lvl="0" indent="0" algn="l" defTabSz="914400" rtl="0" eaLnBrk="1" fontAlgn="base" latinLnBrk="0" hangingPunct="1">
              <a:lnSpc>
                <a:spcPct val="100000"/>
              </a:lnSpc>
              <a:spcBef>
                <a:spcPct val="0"/>
              </a:spcBef>
              <a:spcAft>
                <a:spcPct val="0"/>
              </a:spcAft>
              <a:buClrTx/>
              <a:buSzTx/>
              <a:buFontTx/>
              <a:buNone/>
              <a:tabLst/>
              <a:defRPr/>
            </a:pPr>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Signs for greeting: click on links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Hearts: </a:t>
            </a:r>
            <a:r>
              <a:rPr lang="en-GB" sz="2800" dirty="0">
                <a:hlinkClick r:id="rId3"/>
              </a:rPr>
              <a:t>British Sign Language BSL Video Dictionary - heart</a:t>
            </a:r>
            <a:endParaRPr lang="en-GB" sz="1800" i="1" dirty="0">
              <a:effectLst/>
              <a:latin typeface="Avenir Next LT Pro" panose="020B0504020202020204" pitchFamily="34" charset="0"/>
              <a:ea typeface="MS Mincho" panose="02020609040205080304" pitchFamily="49" charset="-128"/>
              <a:cs typeface="Times New Roman" panose="02020603050405020304" pitchFamily="18" charset="0"/>
            </a:endParaRPr>
          </a:p>
        </p:txBody>
      </p:sp>
      <p:sp>
        <p:nvSpPr>
          <p:cNvPr id="9220" name="Slide Number Placeholder 3">
            <a:extLst>
              <a:ext uri="{FF2B5EF4-FFF2-40B4-BE49-F238E27FC236}">
                <a16:creationId xmlns:a16="http://schemas.microsoft.com/office/drawing/2014/main" id="{C19261D5-436A-2851-6214-F09E81BF89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500EAB-EF2B-4947-81B3-EEA690B6B010}"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865406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buFont typeface="Symbol" panose="05050102010706020507" pitchFamily="18" charset="2"/>
              <a:buNone/>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10: The big bully</a:t>
            </a:r>
            <a:endParaRPr lang="en-GB" sz="1800" b="1" dirty="0">
              <a:effectLst/>
              <a:latin typeface="Cambria" panose="02040503050406030204" pitchFamily="18" charset="0"/>
              <a:ea typeface="Calibri" panose="020F0502020204030204" pitchFamily="34" charset="0"/>
              <a:cs typeface="Times New Roman" panose="02020603050405020304" pitchFamily="18" charset="0"/>
            </a:endParaRPr>
          </a:p>
          <a:p>
            <a:pPr marL="0" lvl="0" indent="0" algn="just">
              <a:buFont typeface="Symbol" panose="05050102010706020507" pitchFamily="18" charset="2"/>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There’s always a point in all these stories where we think that there’s no way the ‘goodie’ is going to win but somehow they always do. And the smaller they are, and the bigger the baddie, the more we love it – because it’s what we hope will happen in real life, that good wins over evil. </a:t>
            </a:r>
          </a:p>
          <a:p>
            <a:pPr marL="0" lvl="0" indent="0" algn="just">
              <a:buFont typeface="Symbol" panose="05050102010706020507" pitchFamily="18" charset="2"/>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We’re all going to have a part to play in another story about good v. bad now – another story that comes from the life of David. In the story, David, who is just a young boy, takes a very brave stand against a mean and unfair baddie. Every time we say certain words, there’s something to do – actions that I’m going to teach you now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[go through the list, using your class to help teach the actions]</a:t>
            </a:r>
          </a:p>
          <a:p>
            <a:pPr marL="0" lvl="0" indent="0" algn="just">
              <a:buFont typeface="Symbol" panose="05050102010706020507" pitchFamily="18" charset="2"/>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Now, we’re ready to tell our story – don’t forget your part, and watch out for a few extra actions to do as we go along!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[use script on p.3-4. There are pictures if you want to use them.]</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E7F8A81-244E-4F98-8328-9AE997F788E3}" type="slidenum">
              <a:rPr lang="en-GB" smtClean="0"/>
              <a:t>10</a:t>
            </a:fld>
            <a:endParaRPr lang="en-GB"/>
          </a:p>
        </p:txBody>
      </p:sp>
    </p:spTree>
    <p:extLst>
      <p:ext uri="{BB962C8B-B14F-4D97-AF65-F5344CB8AC3E}">
        <p14:creationId xmlns:p14="http://schemas.microsoft.com/office/powerpoint/2010/main" val="904510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11: </a:t>
            </a:r>
            <a:r>
              <a:rPr lang="en-GB" sz="1800" b="1" u="sng" dirty="0">
                <a:effectLst/>
                <a:latin typeface="Calibri" panose="020F0502020204030204" pitchFamily="34" charset="0"/>
                <a:ea typeface="MS Mincho" panose="02020609040205080304" pitchFamily="49" charset="-128"/>
                <a:cs typeface="Times New Roman" panose="02020603050405020304" pitchFamily="18" charset="0"/>
              </a:rPr>
              <a:t>David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was a young boy, a boy who looked after sheep [baa!] but a boy who listened to </a:t>
            </a:r>
            <a:r>
              <a:rPr lang="en-GB" sz="1800" b="1" u="sng" dirty="0">
                <a:effectLst/>
                <a:latin typeface="Calibri" panose="020F0502020204030204" pitchFamily="34" charset="0"/>
                <a:ea typeface="MS Mincho" panose="02020609040205080304" pitchFamily="49" charset="-128"/>
                <a:cs typeface="Times New Roman" panose="02020603050405020304" pitchFamily="18" charset="0"/>
              </a:rPr>
              <a:t>God</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and knew that </a:t>
            </a:r>
            <a:r>
              <a:rPr lang="en-GB" sz="1800" b="1" u="sng" dirty="0">
                <a:effectLst/>
                <a:latin typeface="Calibri" panose="020F0502020204030204" pitchFamily="34" charset="0"/>
                <a:ea typeface="MS Mincho" panose="02020609040205080304" pitchFamily="49" charset="-128"/>
                <a:cs typeface="Times New Roman" panose="02020603050405020304" pitchFamily="18" charset="0"/>
              </a:rPr>
              <a:t>God</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was going to use him in very special ways. His brothers were all big and strong, and were </a:t>
            </a:r>
            <a:r>
              <a:rPr lang="en-GB" sz="1800" b="1" u="sng" dirty="0">
                <a:effectLst/>
                <a:latin typeface="Calibri" panose="020F0502020204030204" pitchFamily="34" charset="0"/>
                <a:ea typeface="MS Mincho" panose="02020609040205080304" pitchFamily="49" charset="-128"/>
                <a:cs typeface="Times New Roman" panose="02020603050405020304" pitchFamily="18" charset="0"/>
              </a:rPr>
              <a:t>soldiers</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in King Saul’s army. King Saul’s </a:t>
            </a:r>
            <a:r>
              <a:rPr lang="en-GB" sz="1800" b="1" u="sng" dirty="0">
                <a:effectLst/>
                <a:latin typeface="Calibri" panose="020F0502020204030204" pitchFamily="34" charset="0"/>
                <a:ea typeface="MS Mincho" panose="02020609040205080304" pitchFamily="49" charset="-128"/>
                <a:cs typeface="Times New Roman" panose="02020603050405020304" pitchFamily="18" charset="0"/>
              </a:rPr>
              <a:t>soldiers</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were powerful and strong, but the enemy army was </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enormous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and wherever they went, everyone was afraid of them.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216000" indent="0">
              <a:buNone/>
            </a:pPr>
            <a:endParaRPr lang="en-GB" sz="1400" b="0" strike="noStrike" spc="-1" dirty="0">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11</a:t>
            </a:fld>
            <a:endParaRPr lang="en-GB" sz="1400" b="0" strike="noStrike" spc="-1">
              <a:solidFill>
                <a:srgbClr val="000000"/>
              </a:solidFill>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12: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The Philistines’ champion was a giant named </a:t>
            </a:r>
            <a:r>
              <a:rPr lang="en-GB" sz="1800" b="1" u="sng" dirty="0">
                <a:effectLst/>
                <a:latin typeface="Calibri" panose="020F0502020204030204" pitchFamily="34" charset="0"/>
                <a:ea typeface="MS Mincho" panose="02020609040205080304" pitchFamily="49" charset="-128"/>
                <a:cs typeface="Times New Roman" panose="02020603050405020304" pitchFamily="18" charset="0"/>
              </a:rPr>
              <a:t>Goliath</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who each day stood on top of the hillside and made fun of King Saul’s </a:t>
            </a:r>
            <a:r>
              <a:rPr lang="en-GB" sz="1800" b="1" u="sng" dirty="0">
                <a:effectLst/>
                <a:latin typeface="Calibri" panose="020F0502020204030204" pitchFamily="34" charset="0"/>
                <a:ea typeface="MS Mincho" panose="02020609040205080304" pitchFamily="49" charset="-128"/>
                <a:cs typeface="Times New Roman" panose="02020603050405020304" pitchFamily="18" charset="0"/>
              </a:rPr>
              <a:t>soldiers</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‘You think you’re stronger than me?! You puny little Israelites!’ </a:t>
            </a:r>
            <a:r>
              <a:rPr lang="en-GB" sz="1800" b="1" u="sng" dirty="0">
                <a:effectLst/>
                <a:latin typeface="Calibri" panose="020F0502020204030204" pitchFamily="34" charset="0"/>
                <a:ea typeface="MS Mincho" panose="02020609040205080304" pitchFamily="49" charset="-128"/>
                <a:cs typeface="Times New Roman" panose="02020603050405020304" pitchFamily="18" charset="0"/>
              </a:rPr>
              <a:t>Goliath</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jeered. ‘Send your mightiest </a:t>
            </a:r>
            <a:r>
              <a:rPr lang="en-GB" sz="1800" b="1" u="sng" dirty="0">
                <a:effectLst/>
                <a:latin typeface="Calibri" panose="020F0502020204030204" pitchFamily="34" charset="0"/>
                <a:ea typeface="MS Mincho" panose="02020609040205080304" pitchFamily="49" charset="-128"/>
                <a:cs typeface="Times New Roman" panose="02020603050405020304" pitchFamily="18" charset="0"/>
              </a:rPr>
              <a:t>soldier</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out to face me and you’ll see who’s the champion! And when we win, you will </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all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be our slaves!!!!’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216000" indent="0">
              <a:buNone/>
            </a:pPr>
            <a:endParaRPr lang="en-GB" sz="1400" b="0" strike="noStrike" spc="-1" dirty="0">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12</a:t>
            </a:fld>
            <a:endParaRPr lang="en-GB" sz="1400" b="0" strike="noStrike" spc="-1">
              <a:solidFill>
                <a:srgbClr val="000000"/>
              </a:solidFill>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13: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Before long, the entire army of King Saul was cowering in their tents, worn down by the taunts of </a:t>
            </a:r>
            <a:r>
              <a:rPr lang="en-GB" sz="1800" b="1" u="sng" dirty="0">
                <a:effectLst/>
                <a:latin typeface="Calibri" panose="020F0502020204030204" pitchFamily="34" charset="0"/>
                <a:ea typeface="MS Mincho" panose="02020609040205080304" pitchFamily="49" charset="-128"/>
                <a:cs typeface="Times New Roman" panose="02020603050405020304" pitchFamily="18" charset="0"/>
              </a:rPr>
              <a:t>Goliath</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and believing that he was indeed unbeatable.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One day, the young boy </a:t>
            </a:r>
            <a:r>
              <a:rPr lang="en-GB" sz="1800" b="1" u="sng" dirty="0">
                <a:effectLst/>
                <a:latin typeface="Calibri" panose="020F0502020204030204" pitchFamily="34" charset="0"/>
                <a:ea typeface="MS Mincho" panose="02020609040205080304" pitchFamily="49" charset="-128"/>
                <a:cs typeface="Times New Roman" panose="02020603050405020304" pitchFamily="18" charset="0"/>
              </a:rPr>
              <a:t>David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was sent out to the battlefield with food for his brothers and he saw </a:t>
            </a:r>
            <a:r>
              <a:rPr lang="en-GB" sz="1800" b="1" u="sng" dirty="0">
                <a:effectLst/>
                <a:latin typeface="Calibri" panose="020F0502020204030204" pitchFamily="34" charset="0"/>
                <a:ea typeface="MS Mincho" panose="02020609040205080304" pitchFamily="49" charset="-128"/>
                <a:cs typeface="Times New Roman" panose="02020603050405020304" pitchFamily="18" charset="0"/>
              </a:rPr>
              <a:t>Goliath</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standing on the hilltop, jeering and laughing at the frightened army of King Saul. </a:t>
            </a:r>
            <a:r>
              <a:rPr lang="en-GB" sz="1800" b="1" u="sng" dirty="0">
                <a:effectLst/>
                <a:latin typeface="Calibri" panose="020F0502020204030204" pitchFamily="34" charset="0"/>
                <a:ea typeface="MS Mincho" panose="02020609040205080304" pitchFamily="49" charset="-128"/>
                <a:cs typeface="Times New Roman" panose="02020603050405020304" pitchFamily="18" charset="0"/>
              </a:rPr>
              <a:t>David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couldn’t believe what he saw and said to King Saul – ‘Don’t you know who we are? We are the army of the mighty </a:t>
            </a:r>
            <a:r>
              <a:rPr lang="en-GB" sz="1800" b="1" u="sng" dirty="0">
                <a:effectLst/>
                <a:latin typeface="Calibri" panose="020F0502020204030204" pitchFamily="34" charset="0"/>
                <a:ea typeface="MS Mincho" panose="02020609040205080304" pitchFamily="49" charset="-128"/>
                <a:cs typeface="Times New Roman" panose="02020603050405020304" pitchFamily="18" charset="0"/>
              </a:rPr>
              <a:t>God</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who fights on our side. </a:t>
            </a:r>
            <a:r>
              <a:rPr lang="en-GB" sz="1800" b="1" u="sng" dirty="0">
                <a:effectLst/>
                <a:latin typeface="Calibri" panose="020F0502020204030204" pitchFamily="34" charset="0"/>
                <a:ea typeface="MS Mincho" panose="02020609040205080304" pitchFamily="49" charset="-128"/>
                <a:cs typeface="Times New Roman" panose="02020603050405020304" pitchFamily="18" charset="0"/>
              </a:rPr>
              <a:t>Goliath</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is no match for our </a:t>
            </a:r>
            <a:r>
              <a:rPr lang="en-GB" sz="1800" b="1" u="sng" dirty="0">
                <a:effectLst/>
                <a:latin typeface="Calibri" panose="020F0502020204030204" pitchFamily="34" charset="0"/>
                <a:ea typeface="MS Mincho" panose="02020609040205080304" pitchFamily="49" charset="-128"/>
                <a:cs typeface="Times New Roman" panose="02020603050405020304" pitchFamily="18" charset="0"/>
              </a:rPr>
              <a:t>God</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Can’t you see he’s just a big bully?! So I, </a:t>
            </a:r>
            <a:r>
              <a:rPr lang="en-GB" sz="1800" b="1" u="sng" dirty="0">
                <a:effectLst/>
                <a:latin typeface="Calibri" panose="020F0502020204030204" pitchFamily="34" charset="0"/>
                <a:ea typeface="MS Mincho" panose="02020609040205080304" pitchFamily="49" charset="-128"/>
                <a:cs typeface="Times New Roman" panose="02020603050405020304" pitchFamily="18" charset="0"/>
              </a:rPr>
              <a:t>David</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will fight him. The </a:t>
            </a:r>
            <a:r>
              <a:rPr lang="en-GB" sz="1800" b="1" u="sng" dirty="0">
                <a:effectLst/>
                <a:latin typeface="Calibri" panose="020F0502020204030204" pitchFamily="34" charset="0"/>
                <a:ea typeface="MS Mincho" panose="02020609040205080304" pitchFamily="49" charset="-128"/>
                <a:cs typeface="Times New Roman" panose="02020603050405020304" pitchFamily="18" charset="0"/>
              </a:rPr>
              <a:t>God</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who has helped me protect my sheep [baa!] against the bear [</a:t>
            </a:r>
            <a:r>
              <a:rPr lang="en-GB" sz="1800" dirty="0" err="1">
                <a:effectLst/>
                <a:latin typeface="Calibri" panose="020F0502020204030204" pitchFamily="34" charset="0"/>
                <a:ea typeface="MS Mincho" panose="02020609040205080304" pitchFamily="49" charset="-128"/>
                <a:cs typeface="Times New Roman" panose="02020603050405020304" pitchFamily="18" charset="0"/>
              </a:rPr>
              <a:t>ggrr</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and the lion [roar!] will fight with me against this bully.’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216000" indent="0">
              <a:buNone/>
            </a:pPr>
            <a:endParaRPr lang="en-GB" sz="1400" b="0" strike="noStrike" spc="-1" dirty="0">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13</a:t>
            </a:fld>
            <a:endParaRPr lang="en-GB" sz="1400" b="0" strike="noStrike" spc="-1">
              <a:solidFill>
                <a:srgbClr val="000000"/>
              </a:solidFill>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14: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He took his slingshot from his small shepherd’s bag and went to the bubbling brook to select </a:t>
            </a:r>
            <a:r>
              <a:rPr lang="en-GB" sz="1800" b="1" u="sng" dirty="0">
                <a:effectLst/>
                <a:latin typeface="Calibri" panose="020F0502020204030204" pitchFamily="34" charset="0"/>
                <a:ea typeface="MS Mincho" panose="02020609040205080304" pitchFamily="49" charset="-128"/>
                <a:cs typeface="Times New Roman" panose="02020603050405020304" pitchFamily="18" charset="0"/>
              </a:rPr>
              <a:t>five small stones</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Then </a:t>
            </a:r>
            <a:r>
              <a:rPr lang="en-GB" sz="1800" b="1" u="sng" dirty="0">
                <a:effectLst/>
                <a:latin typeface="Calibri" panose="020F0502020204030204" pitchFamily="34" charset="0"/>
                <a:ea typeface="MS Mincho" panose="02020609040205080304" pitchFamily="49" charset="-128"/>
                <a:cs typeface="Times New Roman" panose="02020603050405020304" pitchFamily="18" charset="0"/>
              </a:rPr>
              <a:t>David</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walked right up to </a:t>
            </a:r>
            <a:r>
              <a:rPr lang="en-GB" sz="1800" b="1" u="sng" dirty="0">
                <a:effectLst/>
                <a:latin typeface="Calibri" panose="020F0502020204030204" pitchFamily="34" charset="0"/>
                <a:ea typeface="MS Mincho" panose="02020609040205080304" pitchFamily="49" charset="-128"/>
                <a:cs typeface="Times New Roman" panose="02020603050405020304" pitchFamily="18" charset="0"/>
              </a:rPr>
              <a:t>Goliath</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with only his sling and </a:t>
            </a:r>
            <a:r>
              <a:rPr lang="en-GB" sz="1800" b="1" u="sng" dirty="0">
                <a:effectLst/>
                <a:latin typeface="Calibri" panose="020F0502020204030204" pitchFamily="34" charset="0"/>
                <a:ea typeface="MS Mincho" panose="02020609040205080304" pitchFamily="49" charset="-128"/>
                <a:cs typeface="Times New Roman" panose="02020603050405020304" pitchFamily="18" charset="0"/>
              </a:rPr>
              <a:t>five small stones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as his weapon.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When </a:t>
            </a:r>
            <a:r>
              <a:rPr lang="en-GB" sz="1800" b="1" u="sng" dirty="0">
                <a:effectLst/>
                <a:latin typeface="Calibri" panose="020F0502020204030204" pitchFamily="34" charset="0"/>
                <a:ea typeface="MS Mincho" panose="02020609040205080304" pitchFamily="49" charset="-128"/>
                <a:cs typeface="Times New Roman" panose="02020603050405020304" pitchFamily="18" charset="0"/>
              </a:rPr>
              <a:t>Goliath</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saw him, he laughed out loud at how small and ridiculous </a:t>
            </a:r>
            <a:r>
              <a:rPr lang="en-GB" sz="1800" b="1" u="sng" dirty="0">
                <a:effectLst/>
                <a:latin typeface="Calibri" panose="020F0502020204030204" pitchFamily="34" charset="0"/>
                <a:ea typeface="MS Mincho" panose="02020609040205080304" pitchFamily="49" charset="-128"/>
                <a:cs typeface="Times New Roman" panose="02020603050405020304" pitchFamily="18" charset="0"/>
              </a:rPr>
              <a:t>David</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looked: ‘What use are those stones going to be against my mighty sword?!’ he jeered. But </a:t>
            </a:r>
            <a:r>
              <a:rPr lang="en-GB" sz="1800" b="1" u="sng" dirty="0">
                <a:effectLst/>
                <a:latin typeface="Calibri" panose="020F0502020204030204" pitchFamily="34" charset="0"/>
                <a:ea typeface="MS Mincho" panose="02020609040205080304" pitchFamily="49" charset="-128"/>
                <a:cs typeface="Times New Roman" panose="02020603050405020304" pitchFamily="18" charset="0"/>
              </a:rPr>
              <a:t>David</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took no notice and put one of his </a:t>
            </a:r>
            <a:r>
              <a:rPr lang="en-GB" sz="1800" b="1" u="sng" dirty="0">
                <a:effectLst/>
                <a:latin typeface="Calibri" panose="020F0502020204030204" pitchFamily="34" charset="0"/>
                <a:ea typeface="MS Mincho" panose="02020609040205080304" pitchFamily="49" charset="-128"/>
                <a:cs typeface="Times New Roman" panose="02020603050405020304" pitchFamily="18" charset="0"/>
              </a:rPr>
              <a:t>five small stones</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into his sling. As </a:t>
            </a:r>
            <a:r>
              <a:rPr lang="en-GB" sz="1800" b="1" u="sng" dirty="0">
                <a:effectLst/>
                <a:latin typeface="Calibri" panose="020F0502020204030204" pitchFamily="34" charset="0"/>
                <a:ea typeface="MS Mincho" panose="02020609040205080304" pitchFamily="49" charset="-128"/>
                <a:cs typeface="Times New Roman" panose="02020603050405020304" pitchFamily="18" charset="0"/>
              </a:rPr>
              <a:t>Goliath</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laughed on, </a:t>
            </a:r>
            <a:r>
              <a:rPr lang="en-GB" sz="1800" b="1" u="sng" dirty="0">
                <a:effectLst/>
                <a:latin typeface="Calibri" panose="020F0502020204030204" pitchFamily="34" charset="0"/>
                <a:ea typeface="MS Mincho" panose="02020609040205080304" pitchFamily="49" charset="-128"/>
                <a:cs typeface="Times New Roman" panose="02020603050405020304" pitchFamily="18" charset="0"/>
              </a:rPr>
              <a:t>David</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swung the sling around his head and let the small stone fly. It flew across the battlefield towards </a:t>
            </a:r>
            <a:r>
              <a:rPr lang="en-GB" sz="1800" b="1" u="sng" dirty="0">
                <a:effectLst/>
                <a:latin typeface="Calibri" panose="020F0502020204030204" pitchFamily="34" charset="0"/>
                <a:ea typeface="MS Mincho" panose="02020609040205080304" pitchFamily="49" charset="-128"/>
                <a:cs typeface="Times New Roman" panose="02020603050405020304" pitchFamily="18" charset="0"/>
              </a:rPr>
              <a:t>Goliath</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and struck him right between the eyes [</a:t>
            </a:r>
            <a:r>
              <a:rPr lang="en-GB" sz="1800" dirty="0" err="1">
                <a:effectLst/>
                <a:latin typeface="Calibri" panose="020F0502020204030204" pitchFamily="34" charset="0"/>
                <a:ea typeface="MS Mincho" panose="02020609040205080304" pitchFamily="49" charset="-128"/>
                <a:cs typeface="Times New Roman" panose="02020603050405020304" pitchFamily="18" charset="0"/>
              </a:rPr>
              <a:t>donk</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14</a:t>
            </a:fld>
            <a:endParaRPr lang="en-GB" sz="1400" b="0" strike="noStrike" spc="-1">
              <a:solidFill>
                <a:srgbClr val="000000"/>
              </a:solidFill>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15: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Then </a:t>
            </a:r>
            <a:r>
              <a:rPr lang="en-GB" sz="1800" b="1" u="sng" dirty="0">
                <a:effectLst/>
                <a:latin typeface="Calibri" panose="020F0502020204030204" pitchFamily="34" charset="0"/>
                <a:ea typeface="MS Mincho" panose="02020609040205080304" pitchFamily="49" charset="-128"/>
                <a:cs typeface="Times New Roman" panose="02020603050405020304" pitchFamily="18" charset="0"/>
              </a:rPr>
              <a:t>Goliath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fell to the ground, dead. King Saul’s army was victorious – and all because a young boy, whose name was </a:t>
            </a:r>
            <a:r>
              <a:rPr lang="en-GB" sz="1800" b="1" u="sng" dirty="0">
                <a:effectLst/>
                <a:latin typeface="Calibri" panose="020F0502020204030204" pitchFamily="34" charset="0"/>
                <a:ea typeface="MS Mincho" panose="02020609040205080304" pitchFamily="49" charset="-128"/>
                <a:cs typeface="Times New Roman" panose="02020603050405020304" pitchFamily="18" charset="0"/>
              </a:rPr>
              <a:t>David</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knew that </a:t>
            </a:r>
            <a:r>
              <a:rPr lang="en-GB" sz="1800" b="1" u="sng" dirty="0">
                <a:effectLst/>
                <a:latin typeface="Calibri" panose="020F0502020204030204" pitchFamily="34" charset="0"/>
                <a:ea typeface="MS Mincho" panose="02020609040205080304" pitchFamily="49" charset="-128"/>
                <a:cs typeface="Times New Roman" panose="02020603050405020304" pitchFamily="18" charset="0"/>
              </a:rPr>
              <a:t>God</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helps those who stand against injustice.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br>
              <a:rPr lang="en-GB" sz="1800" dirty="0">
                <a:effectLst/>
                <a:latin typeface="Calibri" panose="020F0502020204030204" pitchFamily="34" charset="0"/>
                <a:ea typeface="MS Mincho" panose="02020609040205080304" pitchFamily="49" charset="-128"/>
              </a:rPr>
            </a:b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15</a:t>
            </a:fld>
            <a:endParaRPr lang="en-GB" sz="1400" b="0" strike="noStrike" spc="-1">
              <a:solidFill>
                <a:srgbClr val="000000"/>
              </a:solidFill>
              <a:latin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16: </a:t>
            </a:r>
            <a:r>
              <a:rPr lang="en-GB" sz="1800" dirty="0">
                <a:effectLst/>
                <a:latin typeface="Calibri" panose="020F0502020204030204" pitchFamily="34" charset="0"/>
                <a:ea typeface="Calibri" panose="020F0502020204030204" pitchFamily="34" charset="0"/>
                <a:cs typeface="Times New Roman" panose="02020603050405020304" pitchFamily="18" charset="0"/>
              </a:rPr>
              <a:t>We said earlier that we love stories where good wins over evil – but we love it even more when the goodie has stood up for people who are being treated unfairly, like David did. David knew that God loves fairness – the Bible calls it ‘justice’ – and he also knew that God would help him to fight against those who treated others unfairly. That same boy David one day became King – and continued to stand up for justice – fairness – for much of his reign. David’s stones didn’t seem to be much of a weapon when compared to Goliath’s mighty sword, but David knew he needed only one, well-placed stone to be victorious. It takes great courage to stand up against unfairness, and we might feel we don’t what to say, or who to say it to, but many people believe that God can help too – just as he helped the shepherd boy David.</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rPr>
              <a:t>We have many chances to act as David did every day – maybe not to defeat a big bad baddie like Goliath, but to make sure that we do something about unfairness if we see it happening. Things like…….not sharing……or someone else always being in charge of the game…..or someone being unkind……or someone not doing their bit when it’s time to tidy up. Our school rules exist to make sure that everyone is our school community is treated fairly, and treats others fairly – so let’s do all that we can to help each other to keep them.</a:t>
            </a:r>
            <a:endParaRPr lang="en-GB" dirty="0"/>
          </a:p>
        </p:txBody>
      </p:sp>
      <p:sp>
        <p:nvSpPr>
          <p:cNvPr id="4" name="Slide Number Placeholder 3"/>
          <p:cNvSpPr>
            <a:spLocks noGrp="1"/>
          </p:cNvSpPr>
          <p:nvPr>
            <p:ph type="sldNum" sz="quarter" idx="5"/>
          </p:nvPr>
        </p:nvSpPr>
        <p:spPr/>
        <p:txBody>
          <a:bodyPr/>
          <a:lstStyle/>
          <a:p>
            <a:fld id="{AE7F8A81-244E-4F98-8328-9AE997F788E3}" type="slidenum">
              <a:rPr lang="en-GB" smtClean="0"/>
              <a:t>16</a:t>
            </a:fld>
            <a:endParaRPr lang="en-GB"/>
          </a:p>
        </p:txBody>
      </p:sp>
    </p:spTree>
    <p:extLst>
      <p:ext uri="{BB962C8B-B14F-4D97-AF65-F5344CB8AC3E}">
        <p14:creationId xmlns:p14="http://schemas.microsoft.com/office/powerpoint/2010/main" val="3738535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17: Responding (and words for worship):</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Now let’s stop and think……Last week we heard about how David often expressed his deepest feelings in the psalms that he wrote. Listen to these words from Psalm 28:</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marL="228600" algn="ctr"/>
            <a:r>
              <a:rPr lang="en-GB" sz="1800" b="1" dirty="0">
                <a:effectLst/>
                <a:latin typeface="Calibri" panose="020F0502020204030204" pitchFamily="34" charset="0"/>
                <a:ea typeface="Calibri" panose="020F0502020204030204" pitchFamily="34" charset="0"/>
                <a:cs typeface="Times New Roman" panose="02020603050405020304" pitchFamily="18" charset="0"/>
              </a:rPr>
              <a:t>‘Hear the sound of my prayer, when I cry out to you for help…..</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marL="228600" algn="ctr"/>
            <a:r>
              <a:rPr lang="en-GB" sz="1800" b="1" dirty="0">
                <a:effectLst/>
                <a:latin typeface="Calibri" panose="020F0502020204030204" pitchFamily="34" charset="0"/>
                <a:ea typeface="Calibri" panose="020F0502020204030204" pitchFamily="34" charset="0"/>
                <a:cs typeface="Times New Roman" panose="02020603050405020304" pitchFamily="18" charset="0"/>
              </a:rPr>
              <a:t>….Praise the Lord! He heard my prayer for help.</a:t>
            </a:r>
            <a:br>
              <a:rPr lang="en-GB" sz="1800" b="1" dirty="0">
                <a:effectLst/>
                <a:latin typeface="Calibri" panose="020F0502020204030204" pitchFamily="34" charset="0"/>
                <a:ea typeface="Calibri" panose="020F0502020204030204" pitchFamily="34" charset="0"/>
                <a:cs typeface="Times New Roman" panose="02020603050405020304" pitchFamily="18" charset="0"/>
              </a:rPr>
            </a:br>
            <a:r>
              <a:rPr lang="en-GB" sz="1800" b="1" dirty="0">
                <a:effectLst/>
                <a:latin typeface="Calibri" panose="020F0502020204030204" pitchFamily="34" charset="0"/>
                <a:ea typeface="Calibri" panose="020F0502020204030204" pitchFamily="34" charset="0"/>
                <a:cs typeface="Times New Roman" panose="02020603050405020304" pitchFamily="18" charset="0"/>
              </a:rPr>
              <a:t>The Lord is my strength and shield.</a:t>
            </a:r>
            <a:br>
              <a:rPr lang="en-GB" sz="1800" b="1" dirty="0">
                <a:effectLst/>
                <a:latin typeface="Calibri" panose="020F0502020204030204" pitchFamily="34" charset="0"/>
                <a:ea typeface="Calibri" panose="020F0502020204030204" pitchFamily="34" charset="0"/>
                <a:cs typeface="Times New Roman" panose="02020603050405020304" pitchFamily="18" charset="0"/>
              </a:rPr>
            </a:br>
            <a:r>
              <a:rPr lang="en-GB" sz="1800" b="1" dirty="0">
                <a:effectLst/>
                <a:latin typeface="Calibri" panose="020F0502020204030204" pitchFamily="34" charset="0"/>
                <a:ea typeface="Calibri" panose="020F0502020204030204" pitchFamily="34" charset="0"/>
                <a:cs typeface="Times New Roman" panose="02020603050405020304" pitchFamily="18" charset="0"/>
              </a:rPr>
              <a:t>    I trust him, and he helps me.’</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marL="228600" algn="ctr"/>
            <a:r>
              <a:rPr lang="en-GB" sz="1800" b="1" i="1" dirty="0">
                <a:effectLst/>
                <a:latin typeface="Calibri" panose="020F0502020204030204" pitchFamily="34" charset="0"/>
                <a:ea typeface="Calibri" panose="020F0502020204030204" pitchFamily="34" charset="0"/>
                <a:cs typeface="Times New Roman" panose="02020603050405020304" pitchFamily="18" charset="0"/>
              </a:rPr>
              <a:t>Psalm 28: 2, 6&amp;7</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b="1" dirty="0">
                <a:effectLst/>
                <a:latin typeface="Calibri" panose="020F0502020204030204" pitchFamily="34" charset="0"/>
                <a:ea typeface="Calibri" panose="020F0502020204030204" pitchFamily="34" charset="0"/>
                <a:cs typeface="Times New Roman" panose="02020603050405020304" pitchFamily="18" charset="0"/>
              </a:rPr>
              <a:t>….I wonder what you think this shows about David’s beliefs about God?....</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b="1" dirty="0">
                <a:effectLst/>
                <a:latin typeface="Calibri" panose="020F0502020204030204" pitchFamily="34" charset="0"/>
                <a:ea typeface="Calibri" panose="020F0502020204030204" pitchFamily="34" charset="0"/>
                <a:cs typeface="Times New Roman" panose="02020603050405020304" pitchFamily="18" charset="0"/>
              </a:rPr>
              <a:t>….and what difference this might have made in this story about Goliath, and throughout his life?....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b="1" dirty="0">
                <a:effectLst/>
                <a:latin typeface="Calibri" panose="020F0502020204030204" pitchFamily="34" charset="0"/>
                <a:ea typeface="Calibri" panose="020F0502020204030204" pitchFamily="34" charset="0"/>
                <a:cs typeface="Times New Roman" panose="02020603050405020304" pitchFamily="18" charset="0"/>
              </a:rPr>
              <a:t>….I wonder how these words might help us to stand up for what’s right and fair, even when we feel small like David did against Goliath?....</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E7F8A81-244E-4F98-8328-9AE997F788E3}" type="slidenum">
              <a:rPr lang="en-GB" smtClean="0"/>
              <a:t>17</a:t>
            </a:fld>
            <a:endParaRPr lang="en-GB"/>
          </a:p>
        </p:txBody>
      </p:sp>
    </p:spTree>
    <p:extLst>
      <p:ext uri="{BB962C8B-B14F-4D97-AF65-F5344CB8AC3E}">
        <p14:creationId xmlns:p14="http://schemas.microsoft.com/office/powerpoint/2010/main" val="2555855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ED8C6710-965A-44EF-6F4B-C1A90961F82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45B57CF5-C51D-8146-476C-2084AFEBDC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18: Prayer</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Dear God</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Thank you that you love it when things are fair, and that you heard David the shepherd boy’s prayer for help to be brave and defeat Goliath. Thank you that you promise to help us too when we ask. Please help us to know what to do if we come across unfairness of any sort but above all, to do all we can to treat others as we would want to be treated – with fairness.</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altLang="en-US" dirty="0">
              <a:ea typeface="Calibri" panose="020F0502020204030204" pitchFamily="34" charset="0"/>
              <a:cs typeface="Times New Roman" panose="02020603050405020304" pitchFamily="18" charset="0"/>
            </a:endParaRPr>
          </a:p>
          <a:p>
            <a:endParaRPr lang="en-GB" altLang="en-US" dirty="0">
              <a:ea typeface="Calibri" panose="020F0502020204030204" pitchFamily="34" charset="0"/>
              <a:cs typeface="Times New Roman" panose="02020603050405020304" pitchFamily="18" charset="0"/>
            </a:endParaRPr>
          </a:p>
        </p:txBody>
      </p:sp>
      <p:sp>
        <p:nvSpPr>
          <p:cNvPr id="18436" name="Slide Number Placeholder 3">
            <a:extLst>
              <a:ext uri="{FF2B5EF4-FFF2-40B4-BE49-F238E27FC236}">
                <a16:creationId xmlns:a16="http://schemas.microsoft.com/office/drawing/2014/main" id="{B067AC4F-C974-FF3B-297C-CD749AE8B38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9160CA7-5D33-4B3B-A1F5-352CC1C0F868}" type="slidenum">
              <a:rPr lang="en-GB" altLang="en-US" smtClean="0"/>
              <a:pPr/>
              <a:t>18</a:t>
            </a:fld>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7525487-6748-46B3-B383-EFEEDBDFAE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D4829C1B-4B2E-4A32-AA1C-4357E2A4F1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ea typeface="Calibri" panose="020F0502020204030204" pitchFamily="34" charset="0"/>
              <a:cs typeface="Times New Roman" panose="02020603050405020304" pitchFamily="18" charset="0"/>
            </a:endParaRPr>
          </a:p>
        </p:txBody>
      </p:sp>
      <p:sp>
        <p:nvSpPr>
          <p:cNvPr id="39940" name="Slide Number Placeholder 3">
            <a:extLst>
              <a:ext uri="{FF2B5EF4-FFF2-40B4-BE49-F238E27FC236}">
                <a16:creationId xmlns:a16="http://schemas.microsoft.com/office/drawing/2014/main" id="{C6BE6C52-3502-4F89-818B-B05A4075E7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AA98549-A5F1-449E-81FD-A654F5C5613B}" type="slidenum">
              <a:rPr lang="en-US" altLang="en-US" smtClean="0">
                <a:solidFill>
                  <a:srgbClr val="000000"/>
                </a:solidFill>
                <a:latin typeface="Arial" panose="020B0604020202020204" pitchFamily="34" charset="0"/>
              </a:rPr>
              <a:pPr/>
              <a:t>19</a:t>
            </a:fld>
            <a:endParaRPr lang="en-US" altLang="en-US">
              <a:solidFill>
                <a:srgbClr val="000000"/>
              </a:solidFill>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2CBC799-9C69-05F3-0DEA-22E2B51FE1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3D42ADB2-396F-A9FF-7D94-350031CDD3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lgn="l">
              <a:buFont typeface="Symbol" panose="05050102010706020507" pitchFamily="18" charset="2"/>
              <a:buNone/>
            </a:pPr>
            <a:r>
              <a:rPr lang="en-GB" altLang="en-US" sz="1800" b="1" dirty="0">
                <a:latin typeface="Avenir Next LT Pro" pitchFamily="34" charset="0"/>
                <a:ea typeface="MS Mincho" pitchFamily="49" charset="-128"/>
                <a:cs typeface="Times New Roman" panose="02020603050405020304" pitchFamily="18" charset="0"/>
              </a:rPr>
              <a:t>Slide 2: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Use these new gathering words for this term, or your usual greeting if you prefer. The greeting comes with BSL signing; you can view the demos using links under the slide.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Leader:</a:t>
            </a:r>
            <a:r>
              <a:rPr kumimoji="0" lang="en-GB" altLang="en-US" sz="18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1800" dirty="0">
                <a:solidFill>
                  <a:schemeClr val="bg1"/>
                </a:solidFill>
                <a:latin typeface="Century Gothic" panose="020B0502020202020204" pitchFamily="34" charset="0"/>
              </a:rPr>
              <a:t>As we gather together,</a:t>
            </a:r>
            <a:endParaRPr kumimoji="0" lang="en-GB" altLang="en-US" sz="1100" b="0" i="0" u="none" strike="noStrike" kern="1200" cap="none" spc="0" normalizeH="0" baseline="0" noProof="0" dirty="0">
              <a:ln>
                <a:noFill/>
              </a:ln>
              <a:solidFill>
                <a:schemeClr val="bg1"/>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ALL:</a:t>
            </a:r>
            <a:r>
              <a:rPr kumimoji="0" lang="en-GB" altLang="en-US" sz="18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1800" b="1" dirty="0">
                <a:solidFill>
                  <a:schemeClr val="bg1"/>
                </a:solidFill>
                <a:latin typeface="Century Gothic" panose="020B0502020202020204" pitchFamily="34" charset="0"/>
              </a:rPr>
              <a:t>…w</a:t>
            </a: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e</a:t>
            </a:r>
            <a:r>
              <a:rPr kumimoji="0" lang="en-GB" altLang="en-US" sz="1800" b="1" i="0" u="none" strike="noStrike" kern="1200" cap="none" spc="0" normalizeH="0" noProof="0" dirty="0">
                <a:ln>
                  <a:noFill/>
                </a:ln>
                <a:solidFill>
                  <a:schemeClr val="bg1"/>
                </a:solidFill>
                <a:effectLst/>
                <a:uLnTx/>
                <a:uFillTx/>
                <a:latin typeface="Century Gothic" panose="020B0502020202020204" pitchFamily="34" charset="0"/>
              </a:rPr>
              <a:t> share our thoughts.</a:t>
            </a:r>
            <a:endParaRPr lang="en-GB" altLang="en-US" sz="1800" b="1" dirty="0">
              <a:solidFill>
                <a:schemeClr val="bg1"/>
              </a:solidFill>
              <a:latin typeface="Century Gothic" panose="020B0502020202020204" pitchFamily="34" charset="0"/>
            </a:endParaRPr>
          </a:p>
          <a:p>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Signs for greeting: click on links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Thoughts: </a:t>
            </a:r>
            <a:r>
              <a:rPr lang="en-GB" sz="1800" i="1" u="sng"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3"/>
              </a:rPr>
              <a:t>British Sign Language BSL Video Dictionary - thought</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9220" name="Slide Number Placeholder 3">
            <a:extLst>
              <a:ext uri="{FF2B5EF4-FFF2-40B4-BE49-F238E27FC236}">
                <a16:creationId xmlns:a16="http://schemas.microsoft.com/office/drawing/2014/main" id="{981C554D-4965-3D96-5465-460635830F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500EAB-EF2B-4947-81B3-EEA690B6B010}"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Sending: Slide 20</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Leader:</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As we leave this place and time and go into the day ahead,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All:</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….may we serve one another in our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thoughts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and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words</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and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actions.</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Signs for response: click on links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Calibri" panose="020F0502020204030204" pitchFamily="34" charset="0"/>
                <a:ea typeface="MS Mincho" panose="02020609040205080304" pitchFamily="49" charset="-128"/>
                <a:cs typeface="Times New Roman" panose="02020603050405020304" pitchFamily="18" charset="0"/>
              </a:rPr>
              <a:t>Thoughts: </a:t>
            </a:r>
            <a:r>
              <a:rPr lang="en-US" sz="1800" i="1" u="sng"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3"/>
              </a:rPr>
              <a:t>British Sign Language BSL Video Dictionary - thought (signbsl.com)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Calibri" panose="020F0502020204030204" pitchFamily="34" charset="0"/>
                <a:ea typeface="MS Mincho" panose="02020609040205080304" pitchFamily="49" charset="-128"/>
                <a:cs typeface="Times New Roman" panose="02020603050405020304" pitchFamily="18" charset="0"/>
              </a:rPr>
              <a:t>Words (use 3</a:t>
            </a:r>
            <a:r>
              <a:rPr lang="en-GB" sz="1800" i="1" baseline="30000" dirty="0">
                <a:effectLst/>
                <a:latin typeface="Calibri" panose="020F0502020204030204" pitchFamily="34" charset="0"/>
                <a:ea typeface="MS Mincho" panose="02020609040205080304" pitchFamily="49" charset="-128"/>
                <a:cs typeface="Times New Roman" panose="02020603050405020304" pitchFamily="18" charset="0"/>
              </a:rPr>
              <a:t>rd</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 definition): </a:t>
            </a:r>
            <a:r>
              <a:rPr lang="en-US" sz="1800" i="1" u="sng"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4"/>
              </a:rPr>
              <a:t>British Sign Language BSL Video Dictionary - word (signbsl.com)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Calibri" panose="020F0502020204030204" pitchFamily="34" charset="0"/>
                <a:ea typeface="MS Mincho" panose="02020609040205080304" pitchFamily="49" charset="-128"/>
              </a:rPr>
              <a:t>Actions: </a:t>
            </a:r>
            <a:r>
              <a:rPr lang="en-US" sz="1800" i="1" u="sng" dirty="0">
                <a:solidFill>
                  <a:srgbClr val="0000FF"/>
                </a:solidFill>
                <a:effectLst/>
                <a:latin typeface="Calibri" panose="020F0502020204030204" pitchFamily="34" charset="0"/>
                <a:ea typeface="MS Mincho" panose="02020609040205080304" pitchFamily="49" charset="-128"/>
                <a:hlinkClick r:id="rId5"/>
              </a:rPr>
              <a:t>British Sign Language BSL Video Dictionary - action (signbsl.com)</a:t>
            </a:r>
            <a:endPar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3A6D171-9D34-43A3-887A-C59325A451F1}" type="slidenum">
              <a:rPr lang="en-GB" smtClean="0"/>
              <a:t>20</a:t>
            </a:fld>
            <a:endParaRPr lang="en-GB"/>
          </a:p>
        </p:txBody>
      </p:sp>
    </p:spTree>
    <p:extLst>
      <p:ext uri="{BB962C8B-B14F-4D97-AF65-F5344CB8AC3E}">
        <p14:creationId xmlns:p14="http://schemas.microsoft.com/office/powerpoint/2010/main" val="2692478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ED8C6710-965A-44EF-6F4B-C1A90961F82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45B57CF5-C51D-8146-476C-2084AFEBDC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Ideas for classroom reflection: Pebble for your thoughts</a:t>
            </a:r>
            <a:r>
              <a:rPr lang="en-GB" sz="1800" dirty="0">
                <a:effectLst/>
                <a:latin typeface="Calibri" panose="020F0502020204030204" pitchFamily="34" charset="0"/>
                <a:ea typeface="Cambria" panose="02040503050406030204" pitchFamily="18" charset="0"/>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Cambria" panose="02040503050406030204" pitchFamily="18" charset="0"/>
                <a:cs typeface="Times New Roman" panose="02020603050405020304" pitchFamily="18" charset="0"/>
              </a:rPr>
              <a:t>David used a pebble to defeat Goliath.</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Cambria" panose="02040503050406030204" pitchFamily="18" charset="0"/>
                <a:cs typeface="Times New Roman" panose="02020603050405020304" pitchFamily="18" charset="0"/>
              </a:rPr>
              <a:t>Take a pebble in your hand and think about a situation that seems unfair to you. This might be something personal to you, or something in our world.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Cambria" panose="02040503050406030204" pitchFamily="18" charset="0"/>
              </a:rPr>
              <a:t>Place the pebble back in the bowl and as you do, you might want to ask God to bring justice, like he did for David and King Saul’s army.</a:t>
            </a:r>
            <a:endParaRPr lang="en-GB" altLang="en-US" dirty="0">
              <a:ea typeface="Calibri" panose="020F0502020204030204" pitchFamily="34" charset="0"/>
              <a:cs typeface="Times New Roman" panose="02020603050405020304" pitchFamily="18" charset="0"/>
            </a:endParaRPr>
          </a:p>
        </p:txBody>
      </p:sp>
      <p:sp>
        <p:nvSpPr>
          <p:cNvPr id="18436" name="Slide Number Placeholder 3">
            <a:extLst>
              <a:ext uri="{FF2B5EF4-FFF2-40B4-BE49-F238E27FC236}">
                <a16:creationId xmlns:a16="http://schemas.microsoft.com/office/drawing/2014/main" id="{B067AC4F-C974-FF3B-297C-CD749AE8B38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9160CA7-5D33-4B3B-A1F5-352CC1C0F868}" type="slidenum">
              <a:rPr lang="en-GB" altLang="en-US" smtClean="0"/>
              <a:pPr/>
              <a:t>21</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2DA55-53CB-3123-22BE-24FE3A5E96C8}"/>
            </a:ext>
          </a:extLst>
        </p:cNvPr>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F4E362BA-8D6B-AB87-E8A1-A3A9BA6D80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02EDD3E7-4F35-0E3F-7180-1D913AEF6C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lgn="l">
              <a:buFont typeface="Symbol" panose="05050102010706020507" pitchFamily="18" charset="2"/>
              <a:buNone/>
            </a:pPr>
            <a:r>
              <a:rPr lang="en-GB" altLang="en-US" sz="1800" b="1" dirty="0">
                <a:latin typeface="Avenir Next LT Pro" pitchFamily="34" charset="0"/>
                <a:ea typeface="MS Mincho" pitchFamily="49" charset="-128"/>
                <a:cs typeface="Times New Roman" panose="02020603050405020304" pitchFamily="18" charset="0"/>
              </a:rPr>
              <a:t>Slide 3: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Use these new gathering words for this term, or your usual greeting if you prefer. The greeting comes with BSL signing; you can view the demos using links under the slide.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Leader:</a:t>
            </a:r>
            <a:r>
              <a:rPr kumimoji="0" lang="en-GB" altLang="en-US" sz="18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1800" dirty="0">
                <a:solidFill>
                  <a:schemeClr val="bg1"/>
                </a:solidFill>
                <a:latin typeface="Century Gothic" panose="020B0502020202020204" pitchFamily="34" charset="0"/>
              </a:rPr>
              <a:t>As community together,</a:t>
            </a:r>
            <a:endParaRPr kumimoji="0" lang="en-GB" altLang="en-US" sz="1100" b="0" i="0" u="none" strike="noStrike" kern="1200" cap="none" spc="0" normalizeH="0" baseline="0" noProof="0" dirty="0">
              <a:ln>
                <a:noFill/>
              </a:ln>
              <a:solidFill>
                <a:schemeClr val="bg1"/>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ALL:</a:t>
            </a:r>
            <a:r>
              <a:rPr kumimoji="0" lang="en-GB" altLang="en-US" sz="18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1800" b="1" dirty="0">
                <a:solidFill>
                  <a:schemeClr val="bg1"/>
                </a:solidFill>
                <a:latin typeface="Century Gothic" panose="020B0502020202020204" pitchFamily="34" charset="0"/>
              </a:rPr>
              <a:t>…w</a:t>
            </a: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e serve one another.</a:t>
            </a:r>
          </a:p>
        </p:txBody>
      </p:sp>
      <p:sp>
        <p:nvSpPr>
          <p:cNvPr id="9220" name="Slide Number Placeholder 3">
            <a:extLst>
              <a:ext uri="{FF2B5EF4-FFF2-40B4-BE49-F238E27FC236}">
                <a16:creationId xmlns:a16="http://schemas.microsoft.com/office/drawing/2014/main" id="{79A76D3B-4F12-FDD9-B28E-20912349F9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500EAB-EF2B-4947-81B3-EEA690B6B010}"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821292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4: Who wins?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We’re going to start our time together today, as we often do, with a quiz. I wonder if you’ve ever noticed how many stories and films that we all love have some sort of ‘goodie versus baddie’ situation in them? So let’s look at some together – and you tell me who wins! </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[use images you have chosen, on </a:t>
            </a:r>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slides 5-9</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 The answers are: Kung Fu Panda, Po; Luke Skywalker; the ants; Buzz Lightyear; the Three Little Pigs]</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E7F8A81-244E-4F98-8328-9AE997F788E3}" type="slidenum">
              <a:rPr lang="en-GB" smtClean="0"/>
              <a:t>4</a:t>
            </a:fld>
            <a:endParaRPr lang="en-GB"/>
          </a:p>
        </p:txBody>
      </p:sp>
    </p:spTree>
    <p:extLst>
      <p:ext uri="{BB962C8B-B14F-4D97-AF65-F5344CB8AC3E}">
        <p14:creationId xmlns:p14="http://schemas.microsoft.com/office/powerpoint/2010/main" val="575251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5: Kung Fu Panda or Tai Lung?</a:t>
            </a:r>
          </a:p>
        </p:txBody>
      </p:sp>
      <p:sp>
        <p:nvSpPr>
          <p:cNvPr id="4" name="Slide Number Placeholder 3"/>
          <p:cNvSpPr>
            <a:spLocks noGrp="1"/>
          </p:cNvSpPr>
          <p:nvPr>
            <p:ph type="sldNum" sz="quarter" idx="5"/>
          </p:nvPr>
        </p:nvSpPr>
        <p:spPr/>
        <p:txBody>
          <a:bodyPr/>
          <a:lstStyle/>
          <a:p>
            <a:fld id="{AE7F8A81-244E-4F98-8328-9AE997F788E3}" type="slidenum">
              <a:rPr lang="en-GB" smtClean="0"/>
              <a:t>5</a:t>
            </a:fld>
            <a:endParaRPr lang="en-GB"/>
          </a:p>
        </p:txBody>
      </p:sp>
    </p:spTree>
    <p:extLst>
      <p:ext uri="{BB962C8B-B14F-4D97-AF65-F5344CB8AC3E}">
        <p14:creationId xmlns:p14="http://schemas.microsoft.com/office/powerpoint/2010/main" val="3607326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6: Darth Vader or Luke Skywalker?</a:t>
            </a:r>
          </a:p>
        </p:txBody>
      </p:sp>
      <p:sp>
        <p:nvSpPr>
          <p:cNvPr id="4" name="Slide Number Placeholder 3"/>
          <p:cNvSpPr>
            <a:spLocks noGrp="1"/>
          </p:cNvSpPr>
          <p:nvPr>
            <p:ph type="sldNum" sz="quarter" idx="5"/>
          </p:nvPr>
        </p:nvSpPr>
        <p:spPr/>
        <p:txBody>
          <a:bodyPr/>
          <a:lstStyle/>
          <a:p>
            <a:fld id="{AE7F8A81-244E-4F98-8328-9AE997F788E3}" type="slidenum">
              <a:rPr lang="en-GB" smtClean="0"/>
              <a:t>6</a:t>
            </a:fld>
            <a:endParaRPr lang="en-GB"/>
          </a:p>
        </p:txBody>
      </p:sp>
    </p:spTree>
    <p:extLst>
      <p:ext uri="{BB962C8B-B14F-4D97-AF65-F5344CB8AC3E}">
        <p14:creationId xmlns:p14="http://schemas.microsoft.com/office/powerpoint/2010/main" val="1145330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7: Ants or Grasshopper (A Bug’s Life)</a:t>
            </a:r>
          </a:p>
        </p:txBody>
      </p:sp>
      <p:sp>
        <p:nvSpPr>
          <p:cNvPr id="4" name="Slide Number Placeholder 3"/>
          <p:cNvSpPr>
            <a:spLocks noGrp="1"/>
          </p:cNvSpPr>
          <p:nvPr>
            <p:ph type="sldNum" sz="quarter" idx="5"/>
          </p:nvPr>
        </p:nvSpPr>
        <p:spPr/>
        <p:txBody>
          <a:bodyPr/>
          <a:lstStyle/>
          <a:p>
            <a:fld id="{AE7F8A81-244E-4F98-8328-9AE997F788E3}" type="slidenum">
              <a:rPr lang="en-GB" smtClean="0"/>
              <a:t>7</a:t>
            </a:fld>
            <a:endParaRPr lang="en-GB"/>
          </a:p>
        </p:txBody>
      </p:sp>
    </p:spTree>
    <p:extLst>
      <p:ext uri="{BB962C8B-B14F-4D97-AF65-F5344CB8AC3E}">
        <p14:creationId xmlns:p14="http://schemas.microsoft.com/office/powerpoint/2010/main" val="2125116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8: Buzz Lightyear or Zurg?</a:t>
            </a:r>
          </a:p>
        </p:txBody>
      </p:sp>
      <p:sp>
        <p:nvSpPr>
          <p:cNvPr id="4" name="Slide Number Placeholder 3"/>
          <p:cNvSpPr>
            <a:spLocks noGrp="1"/>
          </p:cNvSpPr>
          <p:nvPr>
            <p:ph type="sldNum" sz="quarter" idx="5"/>
          </p:nvPr>
        </p:nvSpPr>
        <p:spPr/>
        <p:txBody>
          <a:bodyPr/>
          <a:lstStyle/>
          <a:p>
            <a:fld id="{AE7F8A81-244E-4F98-8328-9AE997F788E3}" type="slidenum">
              <a:rPr lang="en-GB" smtClean="0"/>
              <a:t>8</a:t>
            </a:fld>
            <a:endParaRPr lang="en-GB"/>
          </a:p>
        </p:txBody>
      </p:sp>
    </p:spTree>
    <p:extLst>
      <p:ext uri="{BB962C8B-B14F-4D97-AF65-F5344CB8AC3E}">
        <p14:creationId xmlns:p14="http://schemas.microsoft.com/office/powerpoint/2010/main" val="365603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9: The big bad wolf or the three little pigs?</a:t>
            </a:r>
          </a:p>
        </p:txBody>
      </p:sp>
      <p:sp>
        <p:nvSpPr>
          <p:cNvPr id="4" name="Slide Number Placeholder 3"/>
          <p:cNvSpPr>
            <a:spLocks noGrp="1"/>
          </p:cNvSpPr>
          <p:nvPr>
            <p:ph type="sldNum" sz="quarter" idx="5"/>
          </p:nvPr>
        </p:nvSpPr>
        <p:spPr/>
        <p:txBody>
          <a:bodyPr/>
          <a:lstStyle/>
          <a:p>
            <a:fld id="{AE7F8A81-244E-4F98-8328-9AE997F788E3}" type="slidenum">
              <a:rPr lang="en-GB" smtClean="0"/>
              <a:t>9</a:t>
            </a:fld>
            <a:endParaRPr lang="en-GB"/>
          </a:p>
        </p:txBody>
      </p:sp>
    </p:spTree>
    <p:extLst>
      <p:ext uri="{BB962C8B-B14F-4D97-AF65-F5344CB8AC3E}">
        <p14:creationId xmlns:p14="http://schemas.microsoft.com/office/powerpoint/2010/main" val="1162961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043CDE1-633C-A1B6-CCCD-C79F10973EF8}"/>
              </a:ext>
            </a:extLst>
          </p:cNvPr>
          <p:cNvSpPr>
            <a:spLocks noGrp="1"/>
          </p:cNvSpPr>
          <p:nvPr>
            <p:ph type="dt" sz="half" idx="10"/>
          </p:nvPr>
        </p:nvSpPr>
        <p:spPr/>
        <p:txBody>
          <a:bodyPr/>
          <a:lstStyle>
            <a:lvl1pPr>
              <a:defRPr/>
            </a:lvl1pPr>
          </a:lstStyle>
          <a:p>
            <a:fld id="{D288AB6B-A907-4895-AFD6-082699332A62}" type="datetimeFigureOut">
              <a:rPr lang="en-US" altLang="en-US"/>
              <a:pPr/>
              <a:t>1/13/2025</a:t>
            </a:fld>
            <a:endParaRPr lang="en-US" altLang="en-US"/>
          </a:p>
        </p:txBody>
      </p:sp>
      <p:sp>
        <p:nvSpPr>
          <p:cNvPr id="5" name="Footer Placeholder 4">
            <a:extLst>
              <a:ext uri="{FF2B5EF4-FFF2-40B4-BE49-F238E27FC236}">
                <a16:creationId xmlns:a16="http://schemas.microsoft.com/office/drawing/2014/main" id="{90469D8F-21CE-EE05-7F79-AA165326C80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F691419-54A0-ADF9-6D70-CCE9CED800FD}"/>
              </a:ext>
            </a:extLst>
          </p:cNvPr>
          <p:cNvSpPr>
            <a:spLocks noGrp="1"/>
          </p:cNvSpPr>
          <p:nvPr>
            <p:ph type="sldNum" sz="quarter" idx="12"/>
          </p:nvPr>
        </p:nvSpPr>
        <p:spPr/>
        <p:txBody>
          <a:bodyPr/>
          <a:lstStyle>
            <a:lvl1pPr>
              <a:defRPr/>
            </a:lvl1pPr>
          </a:lstStyle>
          <a:p>
            <a:fld id="{9C1C1C15-2C3E-47DE-BD90-CF70CB90EB56}" type="slidenum">
              <a:rPr lang="en-US" altLang="en-US"/>
              <a:pPr/>
              <a:t>‹#›</a:t>
            </a:fld>
            <a:endParaRPr lang="en-US" altLang="en-US"/>
          </a:p>
        </p:txBody>
      </p:sp>
    </p:spTree>
    <p:extLst>
      <p:ext uri="{BB962C8B-B14F-4D97-AF65-F5344CB8AC3E}">
        <p14:creationId xmlns:p14="http://schemas.microsoft.com/office/powerpoint/2010/main" val="4054649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070ECC3-8721-9A14-6DB7-AC7AB17CCD14}"/>
              </a:ext>
            </a:extLst>
          </p:cNvPr>
          <p:cNvSpPr>
            <a:spLocks noGrp="1"/>
          </p:cNvSpPr>
          <p:nvPr>
            <p:ph type="dt" sz="half" idx="10"/>
          </p:nvPr>
        </p:nvSpPr>
        <p:spPr/>
        <p:txBody>
          <a:bodyPr/>
          <a:lstStyle>
            <a:lvl1pPr>
              <a:defRPr/>
            </a:lvl1pPr>
          </a:lstStyle>
          <a:p>
            <a:fld id="{DBA392D2-F250-44D4-8E15-C9EA9A5FF622}" type="datetimeFigureOut">
              <a:rPr lang="en-US" altLang="en-US"/>
              <a:pPr/>
              <a:t>1/13/2025</a:t>
            </a:fld>
            <a:endParaRPr lang="en-US" altLang="en-US"/>
          </a:p>
        </p:txBody>
      </p:sp>
      <p:sp>
        <p:nvSpPr>
          <p:cNvPr id="5" name="Footer Placeholder 4">
            <a:extLst>
              <a:ext uri="{FF2B5EF4-FFF2-40B4-BE49-F238E27FC236}">
                <a16:creationId xmlns:a16="http://schemas.microsoft.com/office/drawing/2014/main" id="{34A093D4-A9F7-0BEF-7011-DA6D455CE73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3EC7167-D1F4-D794-D8A6-323782041B1E}"/>
              </a:ext>
            </a:extLst>
          </p:cNvPr>
          <p:cNvSpPr>
            <a:spLocks noGrp="1"/>
          </p:cNvSpPr>
          <p:nvPr>
            <p:ph type="sldNum" sz="quarter" idx="12"/>
          </p:nvPr>
        </p:nvSpPr>
        <p:spPr/>
        <p:txBody>
          <a:bodyPr/>
          <a:lstStyle>
            <a:lvl1pPr>
              <a:defRPr/>
            </a:lvl1pPr>
          </a:lstStyle>
          <a:p>
            <a:fld id="{2D1274FF-35F3-4BFC-A6AA-41AD54820D21}" type="slidenum">
              <a:rPr lang="en-US" altLang="en-US"/>
              <a:pPr/>
              <a:t>‹#›</a:t>
            </a:fld>
            <a:endParaRPr lang="en-US" altLang="en-US"/>
          </a:p>
        </p:txBody>
      </p:sp>
    </p:spTree>
    <p:extLst>
      <p:ext uri="{BB962C8B-B14F-4D97-AF65-F5344CB8AC3E}">
        <p14:creationId xmlns:p14="http://schemas.microsoft.com/office/powerpoint/2010/main" val="614611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B420F87-1BDE-5B06-EB55-B68D673392DB}"/>
              </a:ext>
            </a:extLst>
          </p:cNvPr>
          <p:cNvSpPr>
            <a:spLocks noGrp="1"/>
          </p:cNvSpPr>
          <p:nvPr>
            <p:ph type="dt" sz="half" idx="10"/>
          </p:nvPr>
        </p:nvSpPr>
        <p:spPr/>
        <p:txBody>
          <a:bodyPr/>
          <a:lstStyle>
            <a:lvl1pPr>
              <a:defRPr/>
            </a:lvl1pPr>
          </a:lstStyle>
          <a:p>
            <a:fld id="{33A9FCA3-6DD4-4611-8852-7EE5D6B156A6}" type="datetimeFigureOut">
              <a:rPr lang="en-US" altLang="en-US"/>
              <a:pPr/>
              <a:t>1/13/2025</a:t>
            </a:fld>
            <a:endParaRPr lang="en-US" altLang="en-US"/>
          </a:p>
        </p:txBody>
      </p:sp>
      <p:sp>
        <p:nvSpPr>
          <p:cNvPr id="5" name="Footer Placeholder 4">
            <a:extLst>
              <a:ext uri="{FF2B5EF4-FFF2-40B4-BE49-F238E27FC236}">
                <a16:creationId xmlns:a16="http://schemas.microsoft.com/office/drawing/2014/main" id="{2F86EEFF-832B-1BEA-4D58-C6AE0846DAD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75BE73A-F8ED-6CA8-9B89-373986DF28DD}"/>
              </a:ext>
            </a:extLst>
          </p:cNvPr>
          <p:cNvSpPr>
            <a:spLocks noGrp="1"/>
          </p:cNvSpPr>
          <p:nvPr>
            <p:ph type="sldNum" sz="quarter" idx="12"/>
          </p:nvPr>
        </p:nvSpPr>
        <p:spPr/>
        <p:txBody>
          <a:bodyPr/>
          <a:lstStyle>
            <a:lvl1pPr>
              <a:defRPr/>
            </a:lvl1pPr>
          </a:lstStyle>
          <a:p>
            <a:fld id="{43ED9DE3-753A-4ED3-BE4B-931E342E3583}" type="slidenum">
              <a:rPr lang="en-US" altLang="en-US"/>
              <a:pPr/>
              <a:t>‹#›</a:t>
            </a:fld>
            <a:endParaRPr lang="en-US" altLang="en-US"/>
          </a:p>
        </p:txBody>
      </p:sp>
    </p:spTree>
    <p:extLst>
      <p:ext uri="{BB962C8B-B14F-4D97-AF65-F5344CB8AC3E}">
        <p14:creationId xmlns:p14="http://schemas.microsoft.com/office/powerpoint/2010/main" val="2106286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0563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37168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2926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922334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05051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853082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02838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317827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5AC1721-1ADC-F1A5-8321-AF688164362C}"/>
              </a:ext>
            </a:extLst>
          </p:cNvPr>
          <p:cNvSpPr>
            <a:spLocks noGrp="1"/>
          </p:cNvSpPr>
          <p:nvPr>
            <p:ph type="dt" sz="half" idx="10"/>
          </p:nvPr>
        </p:nvSpPr>
        <p:spPr/>
        <p:txBody>
          <a:bodyPr/>
          <a:lstStyle>
            <a:lvl1pPr>
              <a:defRPr/>
            </a:lvl1pPr>
          </a:lstStyle>
          <a:p>
            <a:fld id="{679B9FA9-3113-4E58-83CC-200DB01BFB78}" type="datetimeFigureOut">
              <a:rPr lang="en-US" altLang="en-US"/>
              <a:pPr/>
              <a:t>1/13/2025</a:t>
            </a:fld>
            <a:endParaRPr lang="en-US" altLang="en-US"/>
          </a:p>
        </p:txBody>
      </p:sp>
      <p:sp>
        <p:nvSpPr>
          <p:cNvPr id="5" name="Footer Placeholder 4">
            <a:extLst>
              <a:ext uri="{FF2B5EF4-FFF2-40B4-BE49-F238E27FC236}">
                <a16:creationId xmlns:a16="http://schemas.microsoft.com/office/drawing/2014/main" id="{F2271BFB-7ABF-0495-F01A-7556E92A3BE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7255D5E-2A97-94DD-64CA-263611FD7D7A}"/>
              </a:ext>
            </a:extLst>
          </p:cNvPr>
          <p:cNvSpPr>
            <a:spLocks noGrp="1"/>
          </p:cNvSpPr>
          <p:nvPr>
            <p:ph type="sldNum" sz="quarter" idx="12"/>
          </p:nvPr>
        </p:nvSpPr>
        <p:spPr/>
        <p:txBody>
          <a:bodyPr/>
          <a:lstStyle>
            <a:lvl1pPr>
              <a:defRPr/>
            </a:lvl1pPr>
          </a:lstStyle>
          <a:p>
            <a:fld id="{EA2E7795-5175-489C-8F47-78F0FE049F14}" type="slidenum">
              <a:rPr lang="en-US" altLang="en-US"/>
              <a:pPr/>
              <a:t>‹#›</a:t>
            </a:fld>
            <a:endParaRPr lang="en-US" altLang="en-US"/>
          </a:p>
        </p:txBody>
      </p:sp>
    </p:spTree>
    <p:extLst>
      <p:ext uri="{BB962C8B-B14F-4D97-AF65-F5344CB8AC3E}">
        <p14:creationId xmlns:p14="http://schemas.microsoft.com/office/powerpoint/2010/main" val="29772216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60165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058043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56680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DC1CA38-AD2F-1DAB-764A-5F73222A7A16}"/>
              </a:ext>
            </a:extLst>
          </p:cNvPr>
          <p:cNvSpPr>
            <a:spLocks noGrp="1"/>
          </p:cNvSpPr>
          <p:nvPr>
            <p:ph type="dt" sz="half" idx="10"/>
          </p:nvPr>
        </p:nvSpPr>
        <p:spPr/>
        <p:txBody>
          <a:bodyPr/>
          <a:lstStyle>
            <a:lvl1pPr>
              <a:defRPr/>
            </a:lvl1pPr>
          </a:lstStyle>
          <a:p>
            <a:fld id="{290A97F0-DDFD-471D-98EE-E684FC0FF5DA}" type="datetimeFigureOut">
              <a:rPr lang="en-US" altLang="en-US"/>
              <a:pPr/>
              <a:t>1/13/2025</a:t>
            </a:fld>
            <a:endParaRPr lang="en-US" altLang="en-US"/>
          </a:p>
        </p:txBody>
      </p:sp>
      <p:sp>
        <p:nvSpPr>
          <p:cNvPr id="5" name="Footer Placeholder 4">
            <a:extLst>
              <a:ext uri="{FF2B5EF4-FFF2-40B4-BE49-F238E27FC236}">
                <a16:creationId xmlns:a16="http://schemas.microsoft.com/office/drawing/2014/main" id="{2C861DCC-32E0-F177-1D37-2FB7F1C9BB7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AC70560-FB25-D43D-700F-A94EEAFBB7D1}"/>
              </a:ext>
            </a:extLst>
          </p:cNvPr>
          <p:cNvSpPr>
            <a:spLocks noGrp="1"/>
          </p:cNvSpPr>
          <p:nvPr>
            <p:ph type="sldNum" sz="quarter" idx="12"/>
          </p:nvPr>
        </p:nvSpPr>
        <p:spPr/>
        <p:txBody>
          <a:bodyPr/>
          <a:lstStyle>
            <a:lvl1pPr>
              <a:defRPr/>
            </a:lvl1pPr>
          </a:lstStyle>
          <a:p>
            <a:fld id="{E2E68365-4671-4BB9-826A-642788C533CF}" type="slidenum">
              <a:rPr lang="en-US" altLang="en-US"/>
              <a:pPr/>
              <a:t>‹#›</a:t>
            </a:fld>
            <a:endParaRPr lang="en-US" altLang="en-US"/>
          </a:p>
        </p:txBody>
      </p:sp>
    </p:spTree>
    <p:extLst>
      <p:ext uri="{BB962C8B-B14F-4D97-AF65-F5344CB8AC3E}">
        <p14:creationId xmlns:p14="http://schemas.microsoft.com/office/powerpoint/2010/main" val="1243655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67E126EB-ABDB-32E4-EB09-B02B9B3E6052}"/>
              </a:ext>
            </a:extLst>
          </p:cNvPr>
          <p:cNvSpPr>
            <a:spLocks noGrp="1"/>
          </p:cNvSpPr>
          <p:nvPr>
            <p:ph type="dt" sz="half" idx="10"/>
          </p:nvPr>
        </p:nvSpPr>
        <p:spPr/>
        <p:txBody>
          <a:bodyPr/>
          <a:lstStyle>
            <a:lvl1pPr>
              <a:defRPr/>
            </a:lvl1pPr>
          </a:lstStyle>
          <a:p>
            <a:fld id="{0C5B3094-B659-4DC1-8C2D-C686370EAB6B}" type="datetimeFigureOut">
              <a:rPr lang="en-US" altLang="en-US"/>
              <a:pPr/>
              <a:t>1/13/2025</a:t>
            </a:fld>
            <a:endParaRPr lang="en-US" altLang="en-US"/>
          </a:p>
        </p:txBody>
      </p:sp>
      <p:sp>
        <p:nvSpPr>
          <p:cNvPr id="6" name="Footer Placeholder 4">
            <a:extLst>
              <a:ext uri="{FF2B5EF4-FFF2-40B4-BE49-F238E27FC236}">
                <a16:creationId xmlns:a16="http://schemas.microsoft.com/office/drawing/2014/main" id="{B2372045-5519-69D5-B818-1DC1A086926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FEEF5C4-FC26-4765-511F-31B05E635E62}"/>
              </a:ext>
            </a:extLst>
          </p:cNvPr>
          <p:cNvSpPr>
            <a:spLocks noGrp="1"/>
          </p:cNvSpPr>
          <p:nvPr>
            <p:ph type="sldNum" sz="quarter" idx="12"/>
          </p:nvPr>
        </p:nvSpPr>
        <p:spPr/>
        <p:txBody>
          <a:bodyPr/>
          <a:lstStyle>
            <a:lvl1pPr>
              <a:defRPr/>
            </a:lvl1pPr>
          </a:lstStyle>
          <a:p>
            <a:fld id="{002D8636-67B6-43B8-9A5C-D4569ECCEEAA}" type="slidenum">
              <a:rPr lang="en-US" altLang="en-US"/>
              <a:pPr/>
              <a:t>‹#›</a:t>
            </a:fld>
            <a:endParaRPr lang="en-US" altLang="en-US"/>
          </a:p>
        </p:txBody>
      </p:sp>
    </p:spTree>
    <p:extLst>
      <p:ext uri="{BB962C8B-B14F-4D97-AF65-F5344CB8AC3E}">
        <p14:creationId xmlns:p14="http://schemas.microsoft.com/office/powerpoint/2010/main" val="2166379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38B922D4-4917-BC74-9C0D-A56661AAC50B}"/>
              </a:ext>
            </a:extLst>
          </p:cNvPr>
          <p:cNvSpPr>
            <a:spLocks noGrp="1"/>
          </p:cNvSpPr>
          <p:nvPr>
            <p:ph type="dt" sz="half" idx="10"/>
          </p:nvPr>
        </p:nvSpPr>
        <p:spPr/>
        <p:txBody>
          <a:bodyPr/>
          <a:lstStyle>
            <a:lvl1pPr>
              <a:defRPr/>
            </a:lvl1pPr>
          </a:lstStyle>
          <a:p>
            <a:fld id="{3DA43DF7-00A6-491A-88A9-944444E1D40C}" type="datetimeFigureOut">
              <a:rPr lang="en-US" altLang="en-US"/>
              <a:pPr/>
              <a:t>1/13/2025</a:t>
            </a:fld>
            <a:endParaRPr lang="en-US" altLang="en-US"/>
          </a:p>
        </p:txBody>
      </p:sp>
      <p:sp>
        <p:nvSpPr>
          <p:cNvPr id="8" name="Footer Placeholder 4">
            <a:extLst>
              <a:ext uri="{FF2B5EF4-FFF2-40B4-BE49-F238E27FC236}">
                <a16:creationId xmlns:a16="http://schemas.microsoft.com/office/drawing/2014/main" id="{A11B40F5-7BA7-23F1-91F8-6C4A293EEA6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A98B22C-CC34-0A1E-F0E9-FB21C89C7E88}"/>
              </a:ext>
            </a:extLst>
          </p:cNvPr>
          <p:cNvSpPr>
            <a:spLocks noGrp="1"/>
          </p:cNvSpPr>
          <p:nvPr>
            <p:ph type="sldNum" sz="quarter" idx="12"/>
          </p:nvPr>
        </p:nvSpPr>
        <p:spPr/>
        <p:txBody>
          <a:bodyPr/>
          <a:lstStyle>
            <a:lvl1pPr>
              <a:defRPr/>
            </a:lvl1pPr>
          </a:lstStyle>
          <a:p>
            <a:fld id="{5FB89B40-5E7A-4978-B950-548BA45504AF}" type="slidenum">
              <a:rPr lang="en-US" altLang="en-US"/>
              <a:pPr/>
              <a:t>‹#›</a:t>
            </a:fld>
            <a:endParaRPr lang="en-US" altLang="en-US"/>
          </a:p>
        </p:txBody>
      </p:sp>
    </p:spTree>
    <p:extLst>
      <p:ext uri="{BB962C8B-B14F-4D97-AF65-F5344CB8AC3E}">
        <p14:creationId xmlns:p14="http://schemas.microsoft.com/office/powerpoint/2010/main" val="1453249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D312FDAF-C8EB-7493-8DA2-CFADC80A7F6A}"/>
              </a:ext>
            </a:extLst>
          </p:cNvPr>
          <p:cNvSpPr>
            <a:spLocks noGrp="1"/>
          </p:cNvSpPr>
          <p:nvPr>
            <p:ph type="dt" sz="half" idx="10"/>
          </p:nvPr>
        </p:nvSpPr>
        <p:spPr/>
        <p:txBody>
          <a:bodyPr/>
          <a:lstStyle>
            <a:lvl1pPr>
              <a:defRPr/>
            </a:lvl1pPr>
          </a:lstStyle>
          <a:p>
            <a:fld id="{3C0B834A-3810-4FF1-9235-EAA8EB759CE2}" type="datetimeFigureOut">
              <a:rPr lang="en-US" altLang="en-US"/>
              <a:pPr/>
              <a:t>1/13/2025</a:t>
            </a:fld>
            <a:endParaRPr lang="en-US" altLang="en-US"/>
          </a:p>
        </p:txBody>
      </p:sp>
      <p:sp>
        <p:nvSpPr>
          <p:cNvPr id="4" name="Footer Placeholder 4">
            <a:extLst>
              <a:ext uri="{FF2B5EF4-FFF2-40B4-BE49-F238E27FC236}">
                <a16:creationId xmlns:a16="http://schemas.microsoft.com/office/drawing/2014/main" id="{82139302-39D3-FED6-7D3A-FE53AEAAE52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D0426B4-AA92-1B4D-2376-6B7B5B1C1880}"/>
              </a:ext>
            </a:extLst>
          </p:cNvPr>
          <p:cNvSpPr>
            <a:spLocks noGrp="1"/>
          </p:cNvSpPr>
          <p:nvPr>
            <p:ph type="sldNum" sz="quarter" idx="12"/>
          </p:nvPr>
        </p:nvSpPr>
        <p:spPr/>
        <p:txBody>
          <a:bodyPr/>
          <a:lstStyle>
            <a:lvl1pPr>
              <a:defRPr/>
            </a:lvl1pPr>
          </a:lstStyle>
          <a:p>
            <a:fld id="{7AB0B467-89E2-49EB-896B-D6CD3C55C1B9}" type="slidenum">
              <a:rPr lang="en-US" altLang="en-US"/>
              <a:pPr/>
              <a:t>‹#›</a:t>
            </a:fld>
            <a:endParaRPr lang="en-US" altLang="en-US"/>
          </a:p>
        </p:txBody>
      </p:sp>
    </p:spTree>
    <p:extLst>
      <p:ext uri="{BB962C8B-B14F-4D97-AF65-F5344CB8AC3E}">
        <p14:creationId xmlns:p14="http://schemas.microsoft.com/office/powerpoint/2010/main" val="4216775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B2E773B-9B81-08E5-BCC6-E53C82E7DB2D}"/>
              </a:ext>
            </a:extLst>
          </p:cNvPr>
          <p:cNvSpPr>
            <a:spLocks noGrp="1"/>
          </p:cNvSpPr>
          <p:nvPr>
            <p:ph type="dt" sz="half" idx="10"/>
          </p:nvPr>
        </p:nvSpPr>
        <p:spPr/>
        <p:txBody>
          <a:bodyPr/>
          <a:lstStyle>
            <a:lvl1pPr>
              <a:defRPr/>
            </a:lvl1pPr>
          </a:lstStyle>
          <a:p>
            <a:fld id="{38B724CC-F358-46DE-8FEE-598E4D794E5B}" type="datetimeFigureOut">
              <a:rPr lang="en-US" altLang="en-US"/>
              <a:pPr/>
              <a:t>1/13/2025</a:t>
            </a:fld>
            <a:endParaRPr lang="en-US" altLang="en-US"/>
          </a:p>
        </p:txBody>
      </p:sp>
      <p:sp>
        <p:nvSpPr>
          <p:cNvPr id="3" name="Footer Placeholder 4">
            <a:extLst>
              <a:ext uri="{FF2B5EF4-FFF2-40B4-BE49-F238E27FC236}">
                <a16:creationId xmlns:a16="http://schemas.microsoft.com/office/drawing/2014/main" id="{2EDDD03A-54DE-DEC1-C040-DFE58481981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4C5AA03-40D1-5B21-32F8-667F4CD27AD3}"/>
              </a:ext>
            </a:extLst>
          </p:cNvPr>
          <p:cNvSpPr>
            <a:spLocks noGrp="1"/>
          </p:cNvSpPr>
          <p:nvPr>
            <p:ph type="sldNum" sz="quarter" idx="12"/>
          </p:nvPr>
        </p:nvSpPr>
        <p:spPr/>
        <p:txBody>
          <a:bodyPr/>
          <a:lstStyle>
            <a:lvl1pPr>
              <a:defRPr/>
            </a:lvl1pPr>
          </a:lstStyle>
          <a:p>
            <a:fld id="{2856C2B2-3F4C-4D88-A698-BB2DAD9B2110}" type="slidenum">
              <a:rPr lang="en-US" altLang="en-US"/>
              <a:pPr/>
              <a:t>‹#›</a:t>
            </a:fld>
            <a:endParaRPr lang="en-US" altLang="en-US"/>
          </a:p>
        </p:txBody>
      </p:sp>
    </p:spTree>
    <p:extLst>
      <p:ext uri="{BB962C8B-B14F-4D97-AF65-F5344CB8AC3E}">
        <p14:creationId xmlns:p14="http://schemas.microsoft.com/office/powerpoint/2010/main" val="335663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9CC0CB21-FABD-18FF-A5DA-26CBCF16E8EA}"/>
              </a:ext>
            </a:extLst>
          </p:cNvPr>
          <p:cNvSpPr>
            <a:spLocks noGrp="1"/>
          </p:cNvSpPr>
          <p:nvPr>
            <p:ph type="dt" sz="half" idx="10"/>
          </p:nvPr>
        </p:nvSpPr>
        <p:spPr/>
        <p:txBody>
          <a:bodyPr/>
          <a:lstStyle>
            <a:lvl1pPr>
              <a:defRPr/>
            </a:lvl1pPr>
          </a:lstStyle>
          <a:p>
            <a:fld id="{6BB551D3-F95B-4C11-9128-8CC9DC99953F}" type="datetimeFigureOut">
              <a:rPr lang="en-US" altLang="en-US"/>
              <a:pPr/>
              <a:t>1/13/2025</a:t>
            </a:fld>
            <a:endParaRPr lang="en-US" altLang="en-US"/>
          </a:p>
        </p:txBody>
      </p:sp>
      <p:sp>
        <p:nvSpPr>
          <p:cNvPr id="6" name="Footer Placeholder 4">
            <a:extLst>
              <a:ext uri="{FF2B5EF4-FFF2-40B4-BE49-F238E27FC236}">
                <a16:creationId xmlns:a16="http://schemas.microsoft.com/office/drawing/2014/main" id="{6C78458B-2E36-7F66-5325-3D6096982E6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1AB2189-FFA7-0349-D2B7-C9BDCD8638CE}"/>
              </a:ext>
            </a:extLst>
          </p:cNvPr>
          <p:cNvSpPr>
            <a:spLocks noGrp="1"/>
          </p:cNvSpPr>
          <p:nvPr>
            <p:ph type="sldNum" sz="quarter" idx="12"/>
          </p:nvPr>
        </p:nvSpPr>
        <p:spPr/>
        <p:txBody>
          <a:bodyPr/>
          <a:lstStyle>
            <a:lvl1pPr>
              <a:defRPr/>
            </a:lvl1pPr>
          </a:lstStyle>
          <a:p>
            <a:fld id="{6A0978CD-47B0-4FDD-A419-B038BAD1B66A}" type="slidenum">
              <a:rPr lang="en-US" altLang="en-US"/>
              <a:pPr/>
              <a:t>‹#›</a:t>
            </a:fld>
            <a:endParaRPr lang="en-US" altLang="en-US"/>
          </a:p>
        </p:txBody>
      </p:sp>
    </p:spTree>
    <p:extLst>
      <p:ext uri="{BB962C8B-B14F-4D97-AF65-F5344CB8AC3E}">
        <p14:creationId xmlns:p14="http://schemas.microsoft.com/office/powerpoint/2010/main" val="2160135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0CE377A1-6AEC-0237-5432-1164960A7E30}"/>
              </a:ext>
            </a:extLst>
          </p:cNvPr>
          <p:cNvSpPr>
            <a:spLocks noGrp="1"/>
          </p:cNvSpPr>
          <p:nvPr>
            <p:ph type="dt" sz="half" idx="10"/>
          </p:nvPr>
        </p:nvSpPr>
        <p:spPr/>
        <p:txBody>
          <a:bodyPr/>
          <a:lstStyle>
            <a:lvl1pPr>
              <a:defRPr/>
            </a:lvl1pPr>
          </a:lstStyle>
          <a:p>
            <a:fld id="{58724EBB-CFF6-4AE9-A1AE-D5FB388FA57C}" type="datetimeFigureOut">
              <a:rPr lang="en-US" altLang="en-US"/>
              <a:pPr/>
              <a:t>1/13/2025</a:t>
            </a:fld>
            <a:endParaRPr lang="en-US" altLang="en-US"/>
          </a:p>
        </p:txBody>
      </p:sp>
      <p:sp>
        <p:nvSpPr>
          <p:cNvPr id="6" name="Footer Placeholder 4">
            <a:extLst>
              <a:ext uri="{FF2B5EF4-FFF2-40B4-BE49-F238E27FC236}">
                <a16:creationId xmlns:a16="http://schemas.microsoft.com/office/drawing/2014/main" id="{CF7B6A3C-97EB-E792-0BAF-9ED359FB8E1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84B84E0-1EEF-FCB0-7192-5675AB8D8B48}"/>
              </a:ext>
            </a:extLst>
          </p:cNvPr>
          <p:cNvSpPr>
            <a:spLocks noGrp="1"/>
          </p:cNvSpPr>
          <p:nvPr>
            <p:ph type="sldNum" sz="quarter" idx="12"/>
          </p:nvPr>
        </p:nvSpPr>
        <p:spPr/>
        <p:txBody>
          <a:bodyPr/>
          <a:lstStyle>
            <a:lvl1pPr>
              <a:defRPr/>
            </a:lvl1pPr>
          </a:lstStyle>
          <a:p>
            <a:fld id="{7F2EEB5B-1FD1-412F-AAD8-B1EA64FB093C}" type="slidenum">
              <a:rPr lang="en-US" altLang="en-US"/>
              <a:pPr/>
              <a:t>‹#›</a:t>
            </a:fld>
            <a:endParaRPr lang="en-US" altLang="en-US"/>
          </a:p>
        </p:txBody>
      </p:sp>
    </p:spTree>
    <p:extLst>
      <p:ext uri="{BB962C8B-B14F-4D97-AF65-F5344CB8AC3E}">
        <p14:creationId xmlns:p14="http://schemas.microsoft.com/office/powerpoint/2010/main" val="3142112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70C1B8D-8E97-3C31-34C1-15C16E6A26A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E87E211E-EC4B-39DD-9A7E-2956D777D61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52CD1E78-E416-0072-CFBA-B4C07D2A9F9E}"/>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784BEC9B-1A73-44E0-A4E9-B3E186216FC3}" type="datetimeFigureOut">
              <a:rPr lang="en-US" altLang="en-US"/>
              <a:pPr/>
              <a:t>1/13/2025</a:t>
            </a:fld>
            <a:endParaRPr lang="en-US" altLang="en-US"/>
          </a:p>
        </p:txBody>
      </p:sp>
      <p:sp>
        <p:nvSpPr>
          <p:cNvPr id="5" name="Footer Placeholder 4">
            <a:extLst>
              <a:ext uri="{FF2B5EF4-FFF2-40B4-BE49-F238E27FC236}">
                <a16:creationId xmlns:a16="http://schemas.microsoft.com/office/drawing/2014/main" id="{BA2B1213-63FF-C9DF-1ABC-EC1489D9960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240FE870-FA3B-C073-EC4D-F11BFAEC607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7D7235B2-043D-447D-A347-4959F04B7711}"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792054509"/>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2.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images6.fanpop.com/image/photos/32800000/Po-vs-Tai-Lung-po-and-master-shifu-32877186-600-450.png"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deviantart.com/drybowjp/art/Darth-Vader-Vs-Luke-Skywalker-Poster-386871467"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animatedmoviebuzzer.blogspot.com/2015/07/a-bugs-life-1998.html"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newstars.edu.vn/wp-content/uploads/2023/03/1679049401_Is-Zurg-Really-Buzzs-Father-Lightyear-Hints-At-Toy-Story-1024x512.jp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learningschoolicem2p.z22.web.core.windows.net/setting-of-the-three-little-pigs.html"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EDCD5E1-B294-B604-D7A6-06B7F8A8B01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7F4D883-0588-E078-9D5F-5B4C373AF8CB}"/>
              </a:ext>
            </a:extLst>
          </p:cNvPr>
          <p:cNvSpPr txBox="1">
            <a:spLocks noChangeArrowheads="1"/>
          </p:cNvSpPr>
          <p:nvPr/>
        </p:nvSpPr>
        <p:spPr bwMode="auto">
          <a:xfrm>
            <a:off x="189446" y="260560"/>
            <a:ext cx="8765108"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Leader:</a:t>
            </a:r>
            <a:r>
              <a:rPr kumimoji="0" lang="en-GB" altLang="en-US" sz="4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 As we gather together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8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ALL:</a:t>
            </a:r>
            <a:r>
              <a:rPr kumimoji="0" lang="en-GB" altLang="en-US" sz="4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 </a:t>
            </a: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…we bring our hearts.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40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endParaRPr>
          </a:p>
        </p:txBody>
      </p:sp>
      <p:pic>
        <p:nvPicPr>
          <p:cNvPr id="7" name="Picture 6" descr="A hands making a heart shape with the sun behind them&#10;&#10;Description automatically generated">
            <a:extLst>
              <a:ext uri="{FF2B5EF4-FFF2-40B4-BE49-F238E27FC236}">
                <a16:creationId xmlns:a16="http://schemas.microsoft.com/office/drawing/2014/main" id="{02665DBB-CB06-FA01-44B4-D986153CD623}"/>
              </a:ext>
            </a:extLst>
          </p:cNvPr>
          <p:cNvPicPr>
            <a:picLocks noChangeAspect="1"/>
          </p:cNvPicPr>
          <p:nvPr/>
        </p:nvPicPr>
        <p:blipFill>
          <a:blip r:embed="rId3">
            <a:extLst>
              <a:ext uri="{28A0092B-C50C-407E-A947-70E740481C1C}">
                <a14:useLocalDpi xmlns:a14="http://schemas.microsoft.com/office/drawing/2010/main" val="0"/>
              </a:ext>
            </a:extLst>
          </a:blip>
          <a:srcRect t="21411" b="17272"/>
          <a:stretch/>
        </p:blipFill>
        <p:spPr>
          <a:xfrm>
            <a:off x="0" y="2688022"/>
            <a:ext cx="9144000" cy="3736428"/>
          </a:xfrm>
          <a:prstGeom prst="rect">
            <a:avLst/>
          </a:prstGeom>
        </p:spPr>
      </p:pic>
    </p:spTree>
    <p:extLst>
      <p:ext uri="{BB962C8B-B14F-4D97-AF65-F5344CB8AC3E}">
        <p14:creationId xmlns:p14="http://schemas.microsoft.com/office/powerpoint/2010/main" val="683262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Box 3">
            <a:extLst>
              <a:ext uri="{FF2B5EF4-FFF2-40B4-BE49-F238E27FC236}">
                <a16:creationId xmlns:a16="http://schemas.microsoft.com/office/drawing/2014/main" id="{814CC9E1-EE44-0B42-BAEB-EC4956720034}"/>
              </a:ext>
            </a:extLst>
          </p:cNvPr>
          <p:cNvSpPr txBox="1">
            <a:spLocks noChangeArrowheads="1"/>
          </p:cNvSpPr>
          <p:nvPr/>
        </p:nvSpPr>
        <p:spPr bwMode="auto">
          <a:xfrm>
            <a:off x="373063" y="1258888"/>
            <a:ext cx="8397875"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3800" b="1" dirty="0">
                <a:solidFill>
                  <a:srgbClr val="FF0000"/>
                </a:solidFill>
                <a:latin typeface="Tahoma" panose="020B0604030504040204" pitchFamily="34" charset="0"/>
                <a:cs typeface="Tahoma" panose="020B0604030504040204" pitchFamily="34" charset="0"/>
              </a:rPr>
              <a:t>The Big Bully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56282"/>
          <a:stretch/>
        </p:blipFill>
        <p:spPr>
          <a:xfrm>
            <a:off x="2573216" y="0"/>
            <a:ext cx="3997569"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a:extLst>
              <a:ext uri="{FF2B5EF4-FFF2-40B4-BE49-F238E27FC236}">
                <a16:creationId xmlns:a16="http://schemas.microsoft.com/office/drawing/2014/main" id="{0B1032F2-415B-DEC3-F0EE-C7FB3ABAFF91}"/>
              </a:ext>
            </a:extLst>
          </p:cNvPr>
          <p:cNvPicPr>
            <a:picLocks noChangeAspect="1"/>
          </p:cNvPicPr>
          <p:nvPr/>
        </p:nvPicPr>
        <p:blipFill>
          <a:blip r:embed="rId3">
            <a:extLst>
              <a:ext uri="{28A0092B-C50C-407E-A947-70E740481C1C}">
                <a14:useLocalDpi xmlns:a14="http://schemas.microsoft.com/office/drawing/2010/main" val="0"/>
              </a:ext>
            </a:extLst>
          </a:blip>
          <a:srcRect l="15039" r="13477"/>
          <a:stretch>
            <a:fillRect/>
          </a:stretch>
        </p:blipFill>
        <p:spPr bwMode="auto">
          <a:xfrm>
            <a:off x="1662814" y="381000"/>
            <a:ext cx="5818372" cy="610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9C4B5B8-8E0A-57D3-57AB-8A91377715FD}"/>
              </a:ext>
            </a:extLst>
          </p:cNvPr>
          <p:cNvPicPr>
            <a:picLocks noChangeAspect="1"/>
          </p:cNvPicPr>
          <p:nvPr/>
        </p:nvPicPr>
        <p:blipFill>
          <a:blip r:embed="rId3"/>
          <a:srcRect r="54605"/>
          <a:stretch/>
        </p:blipFill>
        <p:spPr>
          <a:xfrm>
            <a:off x="179512" y="192891"/>
            <a:ext cx="3906713" cy="6454462"/>
          </a:xfrm>
          <a:prstGeom prst="rect">
            <a:avLst/>
          </a:prstGeom>
        </p:spPr>
      </p:pic>
      <p:sp>
        <p:nvSpPr>
          <p:cNvPr id="4" name="TextBox 3">
            <a:extLst>
              <a:ext uri="{FF2B5EF4-FFF2-40B4-BE49-F238E27FC236}">
                <a16:creationId xmlns:a16="http://schemas.microsoft.com/office/drawing/2014/main" id="{BF2700A8-5CB1-ED30-65B3-EAC372825952}"/>
              </a:ext>
            </a:extLst>
          </p:cNvPr>
          <p:cNvSpPr txBox="1">
            <a:spLocks noChangeArrowheads="1"/>
          </p:cNvSpPr>
          <p:nvPr/>
        </p:nvSpPr>
        <p:spPr bwMode="auto">
          <a:xfrm>
            <a:off x="4307681" y="196462"/>
            <a:ext cx="4656807" cy="2456057"/>
          </a:xfrm>
          <a:prstGeom prst="rect">
            <a:avLst/>
          </a:prstGeom>
          <a:solidFill>
            <a:sysClr val="window" lastClr="FFFFFF">
              <a:alpha val="61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sz="2000" b="1" dirty="0">
                <a:solidFill>
                  <a:srgbClr val="000000"/>
                </a:solidFill>
                <a:latin typeface="Century Gothic" panose="020B0502020202020204" pitchFamily="34" charset="0"/>
                <a:cs typeface="Times New Roman"/>
              </a:rPr>
              <a:t>‘Hear the sound of my prayer, when I cry out to you for help…..</a:t>
            </a:r>
          </a:p>
          <a:p>
            <a:pPr algn="ctr">
              <a:buNone/>
            </a:pPr>
            <a:r>
              <a:rPr lang="en-GB" sz="2000" b="1" dirty="0">
                <a:solidFill>
                  <a:srgbClr val="000000"/>
                </a:solidFill>
                <a:latin typeface="Century Gothic" panose="020B0502020202020204" pitchFamily="34" charset="0"/>
                <a:cs typeface="Times New Roman"/>
              </a:rPr>
              <a:t>….Praise the Lord! He heard my prayer for help.</a:t>
            </a:r>
          </a:p>
          <a:p>
            <a:pPr algn="ctr">
              <a:buNone/>
            </a:pPr>
            <a:r>
              <a:rPr lang="en-GB" sz="2000" b="1" dirty="0">
                <a:solidFill>
                  <a:srgbClr val="000000"/>
                </a:solidFill>
                <a:latin typeface="Century Gothic" panose="020B0502020202020204" pitchFamily="34" charset="0"/>
                <a:cs typeface="Times New Roman"/>
              </a:rPr>
              <a:t>The Lord is my strength and shield.</a:t>
            </a:r>
          </a:p>
          <a:p>
            <a:pPr algn="ctr">
              <a:buNone/>
            </a:pPr>
            <a:r>
              <a:rPr lang="en-GB" sz="2000" b="1" dirty="0">
                <a:solidFill>
                  <a:srgbClr val="000000"/>
                </a:solidFill>
                <a:latin typeface="Century Gothic" panose="020B0502020202020204" pitchFamily="34" charset="0"/>
                <a:cs typeface="Times New Roman"/>
              </a:rPr>
              <a:t>    I trust him, and he helps me.’</a:t>
            </a:r>
          </a:p>
          <a:p>
            <a:pPr algn="ctr">
              <a:buNone/>
            </a:pPr>
            <a:r>
              <a:rPr lang="en-GB" sz="1600" b="1" i="1" dirty="0">
                <a:solidFill>
                  <a:srgbClr val="000000"/>
                </a:solidFill>
                <a:latin typeface="Century Gothic" panose="020B0502020202020204" pitchFamily="34" charset="0"/>
                <a:cs typeface="Times New Roman"/>
              </a:rPr>
              <a:t>Psalm 28: 2,6&amp;7</a:t>
            </a:r>
          </a:p>
        </p:txBody>
      </p:sp>
      <p:sp>
        <p:nvSpPr>
          <p:cNvPr id="5" name="TextBox 4">
            <a:extLst>
              <a:ext uri="{FF2B5EF4-FFF2-40B4-BE49-F238E27FC236}">
                <a16:creationId xmlns:a16="http://schemas.microsoft.com/office/drawing/2014/main" id="{9C15B22E-891D-947F-9F9D-86C87F437B66}"/>
              </a:ext>
            </a:extLst>
          </p:cNvPr>
          <p:cNvSpPr txBox="1">
            <a:spLocks noChangeArrowheads="1"/>
          </p:cNvSpPr>
          <p:nvPr/>
        </p:nvSpPr>
        <p:spPr bwMode="auto">
          <a:xfrm>
            <a:off x="4307681" y="2806827"/>
            <a:ext cx="4656807" cy="3822585"/>
          </a:xfrm>
          <a:prstGeom prst="rect">
            <a:avLst/>
          </a:prstGeom>
          <a:solidFill>
            <a:sysClr val="window" lastClr="FFFFFF">
              <a:alpha val="61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sz="2000" b="1" dirty="0">
                <a:solidFill>
                  <a:srgbClr val="000000"/>
                </a:solidFill>
                <a:latin typeface="Century Gothic" panose="020B0502020202020204" pitchFamily="34" charset="0"/>
                <a:cs typeface="Times New Roman"/>
              </a:rPr>
              <a:t>….I wonder what you think this shows about David’s beliefs about God?....</a:t>
            </a:r>
            <a:endParaRPr lang="en-GB" sz="1000" b="1" dirty="0">
              <a:solidFill>
                <a:srgbClr val="000000"/>
              </a:solidFill>
              <a:latin typeface="Century Gothic" panose="020B0502020202020204" pitchFamily="34" charset="0"/>
              <a:cs typeface="Times New Roman"/>
            </a:endParaRPr>
          </a:p>
          <a:p>
            <a:pPr algn="ctr">
              <a:buNone/>
            </a:pPr>
            <a:r>
              <a:rPr lang="en-GB" sz="2000" b="1" dirty="0">
                <a:solidFill>
                  <a:srgbClr val="000000"/>
                </a:solidFill>
                <a:latin typeface="Century Gothic" panose="020B0502020202020204" pitchFamily="34" charset="0"/>
                <a:cs typeface="Times New Roman"/>
              </a:rPr>
              <a:t>….and what difference this might have made in this story about Goliath, or throughout David’s life?....</a:t>
            </a:r>
          </a:p>
          <a:p>
            <a:pPr algn="ctr">
              <a:buNone/>
            </a:pPr>
            <a:endParaRPr lang="en-GB" sz="1200" b="1" dirty="0">
              <a:solidFill>
                <a:srgbClr val="000000"/>
              </a:solidFill>
              <a:latin typeface="Century Gothic" panose="020B0502020202020204" pitchFamily="34" charset="0"/>
              <a:cs typeface="Times New Roman"/>
            </a:endParaRPr>
          </a:p>
          <a:p>
            <a:pPr algn="ctr">
              <a:buNone/>
            </a:pPr>
            <a:r>
              <a:rPr lang="en-GB" sz="2000" b="1" dirty="0">
                <a:solidFill>
                  <a:srgbClr val="000000"/>
                </a:solidFill>
                <a:latin typeface="Century Gothic" panose="020B0502020202020204" pitchFamily="34" charset="0"/>
                <a:cs typeface="Times New Roman"/>
              </a:rPr>
              <a:t>….I wonder how these words might help us to stand up for what’s right and fair, even when we feel small like David did against Goliath?....</a:t>
            </a:r>
            <a:endParaRPr lang="en-GB" sz="2000" dirty="0">
              <a:solidFill>
                <a:srgbClr val="000000"/>
              </a:solidFill>
              <a:latin typeface="Century Gothic" panose="020B0502020202020204" pitchFamily="34" charset="0"/>
              <a:cs typeface="Times New Roman"/>
            </a:endParaRPr>
          </a:p>
        </p:txBody>
      </p:sp>
    </p:spTree>
    <p:extLst>
      <p:ext uri="{BB962C8B-B14F-4D97-AF65-F5344CB8AC3E}">
        <p14:creationId xmlns:p14="http://schemas.microsoft.com/office/powerpoint/2010/main" val="71268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par>
                          <p:cTn id="8" fill="hold">
                            <p:stCondLst>
                              <p:cond delay="500"/>
                            </p:stCondLst>
                            <p:childTnLst>
                              <p:par>
                                <p:cTn id="9" presetID="10" presetClass="entr" presetSubtype="0" fill="hold" nodeType="afterEffect">
                                  <p:stCondLst>
                                    <p:cond delay="0"/>
                                  </p:stCondLst>
                                  <p:iterate type="lt">
                                    <p:tmPct val="10000"/>
                                  </p:iterate>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3450"/>
                            </p:stCondLst>
                            <p:childTnLst>
                              <p:par>
                                <p:cTn id="13" presetID="10" presetClass="entr" presetSubtype="0" fill="hold" nodeType="afterEffect">
                                  <p:stCondLst>
                                    <p:cond delay="0"/>
                                  </p:stCondLst>
                                  <p:iterate type="lt">
                                    <p:tmPct val="10000"/>
                                  </p:iterate>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par>
                          <p:cTn id="16" fill="hold">
                            <p:stCondLst>
                              <p:cond delay="5850"/>
                            </p:stCondLst>
                            <p:childTnLst>
                              <p:par>
                                <p:cTn id="17" presetID="10" presetClass="entr" presetSubtype="0" fill="hold" nodeType="afterEffect">
                                  <p:stCondLst>
                                    <p:cond delay="0"/>
                                  </p:stCondLst>
                                  <p:iterate type="lt">
                                    <p:tmPct val="10000"/>
                                  </p:iterate>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par>
                          <p:cTn id="20" fill="hold">
                            <p:stCondLst>
                              <p:cond delay="7750"/>
                            </p:stCondLst>
                            <p:childTnLst>
                              <p:par>
                                <p:cTn id="21" presetID="10" presetClass="entr" presetSubtype="0" fill="hold" nodeType="afterEffect">
                                  <p:stCondLst>
                                    <p:cond delay="0"/>
                                  </p:stCondLst>
                                  <p:iterate type="lt">
                                    <p:tmPct val="10000"/>
                                  </p:iterate>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childTnLst>
                          </p:cTn>
                        </p:par>
                        <p:par>
                          <p:cTn id="24" fill="hold">
                            <p:stCondLst>
                              <p:cond delay="9400"/>
                            </p:stCondLst>
                            <p:childTnLst>
                              <p:par>
                                <p:cTn id="25" presetID="10" presetClass="entr" presetSubtype="0" fill="hold" nodeType="afterEffect">
                                  <p:stCondLst>
                                    <p:cond delay="0"/>
                                  </p:stCondLst>
                                  <p:iterate type="lt">
                                    <p:tmPct val="10000"/>
                                  </p:iterate>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5">
                                            <p:bg/>
                                          </p:spTgt>
                                        </p:tgtEl>
                                        <p:attrNameLst>
                                          <p:attrName>style.visibility</p:attrName>
                                        </p:attrNameLst>
                                      </p:cBhvr>
                                      <p:to>
                                        <p:strVal val="visible"/>
                                      </p:to>
                                    </p:set>
                                    <p:animEffect transition="in" filter="fade">
                                      <p:cBhvr>
                                        <p:cTn id="32" dur="500"/>
                                        <p:tgtEl>
                                          <p:spTgt spid="5">
                                            <p:bg/>
                                          </p:spTgt>
                                        </p:tgtEl>
                                      </p:cBhvr>
                                    </p:animEffect>
                                  </p:childTnLst>
                                </p:cTn>
                              </p:par>
                            </p:childTnLst>
                          </p:cTn>
                        </p:par>
                        <p:par>
                          <p:cTn id="33" fill="hold">
                            <p:stCondLst>
                              <p:cond delay="500"/>
                            </p:stCondLst>
                            <p:childTnLst>
                              <p:par>
                                <p:cTn id="34" presetID="10" presetClass="entr" presetSubtype="0" fill="hold" nodeType="afterEffect">
                                  <p:stCondLst>
                                    <p:cond delay="0"/>
                                  </p:stCondLst>
                                  <p:iterate type="lt">
                                    <p:tmPct val="10000"/>
                                  </p:iterate>
                                  <p:childTnLst>
                                    <p:set>
                                      <p:cBhvr>
                                        <p:cTn id="35" dur="1" fill="hold">
                                          <p:stCondLst>
                                            <p:cond delay="0"/>
                                          </p:stCondLst>
                                        </p:cTn>
                                        <p:tgtEl>
                                          <p:spTgt spid="5">
                                            <p:txEl>
                                              <p:pRg st="0" end="0"/>
                                            </p:txEl>
                                          </p:spTgt>
                                        </p:tgtEl>
                                        <p:attrNameLst>
                                          <p:attrName>style.visibility</p:attrName>
                                        </p:attrNameLst>
                                      </p:cBhvr>
                                      <p:to>
                                        <p:strVal val="visible"/>
                                      </p:to>
                                    </p:set>
                                    <p:animEffect transition="in" filter="fade">
                                      <p:cBhvr>
                                        <p:cTn id="36" dur="500"/>
                                        <p:tgtEl>
                                          <p:spTgt spid="5">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iterate type="lt">
                                    <p:tmPct val="10000"/>
                                  </p:iterate>
                                  <p:childTnLst>
                                    <p:set>
                                      <p:cBhvr>
                                        <p:cTn id="40" dur="1" fill="hold">
                                          <p:stCondLst>
                                            <p:cond delay="0"/>
                                          </p:stCondLst>
                                        </p:cTn>
                                        <p:tgtEl>
                                          <p:spTgt spid="5">
                                            <p:txEl>
                                              <p:pRg st="1" end="1"/>
                                            </p:txEl>
                                          </p:spTgt>
                                        </p:tgtEl>
                                        <p:attrNameLst>
                                          <p:attrName>style.visibility</p:attrName>
                                        </p:attrNameLst>
                                      </p:cBhvr>
                                      <p:to>
                                        <p:strVal val="visible"/>
                                      </p:to>
                                    </p:set>
                                    <p:animEffect transition="in" filter="fade">
                                      <p:cBhvr>
                                        <p:cTn id="41" dur="500"/>
                                        <p:tgtEl>
                                          <p:spTgt spid="5">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iterate type="lt">
                                    <p:tmPct val="10000"/>
                                  </p:iterate>
                                  <p:childTnLst>
                                    <p:set>
                                      <p:cBhvr>
                                        <p:cTn id="45" dur="1" fill="hold">
                                          <p:stCondLst>
                                            <p:cond delay="0"/>
                                          </p:stCondLst>
                                        </p:cTn>
                                        <p:tgtEl>
                                          <p:spTgt spid="5">
                                            <p:txEl>
                                              <p:pRg st="3" end="3"/>
                                            </p:txEl>
                                          </p:spTgt>
                                        </p:tgtEl>
                                        <p:attrNameLst>
                                          <p:attrName>style.visibility</p:attrName>
                                        </p:attrNameLst>
                                      </p:cBhvr>
                                      <p:to>
                                        <p:strVal val="visible"/>
                                      </p:to>
                                    </p:set>
                                    <p:animEffect transition="in" filter="fade">
                                      <p:cBhvr>
                                        <p:cTn id="4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707EBE-A5B8-1FEA-29E7-E343CE5610E6}"/>
              </a:ext>
            </a:extLst>
          </p:cNvPr>
          <p:cNvPicPr>
            <a:picLocks noChangeAspect="1"/>
          </p:cNvPicPr>
          <p:nvPr/>
        </p:nvPicPr>
        <p:blipFill>
          <a:blip r:embed="rId3"/>
          <a:stretch>
            <a:fillRect/>
          </a:stretch>
        </p:blipFill>
        <p:spPr>
          <a:xfrm>
            <a:off x="0" y="0"/>
            <a:ext cx="9144000" cy="6858000"/>
          </a:xfrm>
          <a:prstGeom prst="rect">
            <a:avLst/>
          </a:prstGeom>
        </p:spPr>
      </p:pic>
      <p:sp>
        <p:nvSpPr>
          <p:cNvPr id="2" name="TextBox 1">
            <a:extLst>
              <a:ext uri="{FF2B5EF4-FFF2-40B4-BE49-F238E27FC236}">
                <a16:creationId xmlns:a16="http://schemas.microsoft.com/office/drawing/2014/main" id="{E54F5106-9C73-3AE8-5EB7-AC592C5D597D}"/>
              </a:ext>
            </a:extLst>
          </p:cNvPr>
          <p:cNvSpPr txBox="1"/>
          <p:nvPr/>
        </p:nvSpPr>
        <p:spPr>
          <a:xfrm>
            <a:off x="3400426" y="273753"/>
            <a:ext cx="5429250" cy="34778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Century Gothic" panose="020B0502020202020204" pitchFamily="34" charset="0"/>
                <a:ea typeface="Calibri" panose="020F0502020204030204" pitchFamily="34" charset="0"/>
                <a:cs typeface="Times New Roman" panose="02020603050405020304" pitchFamily="18" charset="0"/>
              </a:rPr>
              <a:t>Dear God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Century Gothic" panose="020B0502020202020204" pitchFamily="34" charset="0"/>
                <a:ea typeface="Calibri" panose="020F0502020204030204" pitchFamily="34" charset="0"/>
                <a:cs typeface="Times New Roman" panose="02020603050405020304" pitchFamily="18" charset="0"/>
              </a:rPr>
              <a:t>Thank you that you love it when things are fair, and that you heard David the shepherd boy’s prayer for help to be brave and defeat Goliath. Thank you that you promise to help us too when we ask. Please help us to know what to do if we come across unfairness of any sort but above all, to do all we can to treat others as we would want to be treated – with fairness.</a:t>
            </a: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A picture containing text&#10;&#10;Description automatically generated">
            <a:extLst>
              <a:ext uri="{FF2B5EF4-FFF2-40B4-BE49-F238E27FC236}">
                <a16:creationId xmlns:a16="http://schemas.microsoft.com/office/drawing/2014/main" id="{20B24564-7351-4BA6-BACC-5C8CEB369205}"/>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67562E-98FA-21B0-2603-A55EB6A5F640}"/>
              </a:ext>
            </a:extLst>
          </p:cNvPr>
          <p:cNvSpPr txBox="1">
            <a:spLocks noChangeArrowheads="1"/>
          </p:cNvSpPr>
          <p:nvPr/>
        </p:nvSpPr>
        <p:spPr bwMode="auto">
          <a:xfrm>
            <a:off x="189446" y="260560"/>
            <a:ext cx="876510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Leader:</a:t>
            </a:r>
            <a:r>
              <a:rPr kumimoji="0" lang="en-GB" altLang="en-US" sz="4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 As we gather together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8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ALL:</a:t>
            </a:r>
            <a:r>
              <a:rPr kumimoji="0" lang="en-GB" altLang="en-US" sz="4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 </a:t>
            </a: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…we share our thoughts.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GB" altLang="en-US" sz="4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endParaRPr>
          </a:p>
        </p:txBody>
      </p:sp>
      <p:grpSp>
        <p:nvGrpSpPr>
          <p:cNvPr id="42" name="Group 41">
            <a:extLst>
              <a:ext uri="{FF2B5EF4-FFF2-40B4-BE49-F238E27FC236}">
                <a16:creationId xmlns:a16="http://schemas.microsoft.com/office/drawing/2014/main" id="{5E38FE22-D401-078A-6B21-DCF37260CE53}"/>
              </a:ext>
            </a:extLst>
          </p:cNvPr>
          <p:cNvGrpSpPr/>
          <p:nvPr/>
        </p:nvGrpSpPr>
        <p:grpSpPr>
          <a:xfrm>
            <a:off x="1157678" y="2563637"/>
            <a:ext cx="6828644" cy="4116118"/>
            <a:chOff x="998935" y="2514599"/>
            <a:chExt cx="5866948" cy="3536434"/>
          </a:xfrm>
        </p:grpSpPr>
        <p:sp>
          <p:nvSpPr>
            <p:cNvPr id="28" name="Free-form: Shape 27">
              <a:extLst>
                <a:ext uri="{FF2B5EF4-FFF2-40B4-BE49-F238E27FC236}">
                  <a16:creationId xmlns:a16="http://schemas.microsoft.com/office/drawing/2014/main" id="{DA4796EF-B564-72A4-1FFF-562C1232D2AA}"/>
                </a:ext>
              </a:extLst>
            </p:cNvPr>
            <p:cNvSpPr/>
            <p:nvPr/>
          </p:nvSpPr>
          <p:spPr>
            <a:xfrm>
              <a:off x="4447541" y="4101355"/>
              <a:ext cx="772917" cy="772917"/>
            </a:xfrm>
            <a:custGeom>
              <a:avLst/>
              <a:gdLst>
                <a:gd name="connsiteX0" fmla="*/ 772917 w 772917"/>
                <a:gd name="connsiteY0" fmla="*/ 386458 h 772917"/>
                <a:gd name="connsiteX1" fmla="*/ 386458 w 772917"/>
                <a:gd name="connsiteY1" fmla="*/ 772917 h 772917"/>
                <a:gd name="connsiteX2" fmla="*/ 0 w 772917"/>
                <a:gd name="connsiteY2" fmla="*/ 386458 h 772917"/>
                <a:gd name="connsiteX3" fmla="*/ 386458 w 772917"/>
                <a:gd name="connsiteY3" fmla="*/ 0 h 772917"/>
                <a:gd name="connsiteX4" fmla="*/ 772917 w 772917"/>
                <a:gd name="connsiteY4" fmla="*/ 386458 h 772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917" h="772917">
                  <a:moveTo>
                    <a:pt x="772917" y="386458"/>
                  </a:moveTo>
                  <a:cubicBezTo>
                    <a:pt x="772917" y="599894"/>
                    <a:pt x="599894" y="772917"/>
                    <a:pt x="386458" y="772917"/>
                  </a:cubicBezTo>
                  <a:cubicBezTo>
                    <a:pt x="173023" y="772917"/>
                    <a:pt x="0" y="599894"/>
                    <a:pt x="0" y="386458"/>
                  </a:cubicBezTo>
                  <a:cubicBezTo>
                    <a:pt x="0" y="173023"/>
                    <a:pt x="173023" y="0"/>
                    <a:pt x="386458" y="0"/>
                  </a:cubicBezTo>
                  <a:cubicBezTo>
                    <a:pt x="599894" y="0"/>
                    <a:pt x="772917" y="173023"/>
                    <a:pt x="772917" y="386458"/>
                  </a:cubicBezTo>
                  <a:close/>
                </a:path>
              </a:pathLst>
            </a:custGeom>
            <a:solidFill>
              <a:srgbClr val="000000"/>
            </a:solidFill>
            <a:ln w="4960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29" name="Free-form: Shape 28">
              <a:extLst>
                <a:ext uri="{FF2B5EF4-FFF2-40B4-BE49-F238E27FC236}">
                  <a16:creationId xmlns:a16="http://schemas.microsoft.com/office/drawing/2014/main" id="{C4E4A2B7-8EFA-6163-8C75-5574D5B76958}"/>
                </a:ext>
              </a:extLst>
            </p:cNvPr>
            <p:cNvSpPr/>
            <p:nvPr/>
          </p:nvSpPr>
          <p:spPr>
            <a:xfrm>
              <a:off x="2386098" y="4101355"/>
              <a:ext cx="772917" cy="772917"/>
            </a:xfrm>
            <a:custGeom>
              <a:avLst/>
              <a:gdLst>
                <a:gd name="connsiteX0" fmla="*/ 772917 w 772917"/>
                <a:gd name="connsiteY0" fmla="*/ 386458 h 772917"/>
                <a:gd name="connsiteX1" fmla="*/ 386459 w 772917"/>
                <a:gd name="connsiteY1" fmla="*/ 772917 h 772917"/>
                <a:gd name="connsiteX2" fmla="*/ 0 w 772917"/>
                <a:gd name="connsiteY2" fmla="*/ 386458 h 772917"/>
                <a:gd name="connsiteX3" fmla="*/ 386459 w 772917"/>
                <a:gd name="connsiteY3" fmla="*/ 0 h 772917"/>
                <a:gd name="connsiteX4" fmla="*/ 772917 w 772917"/>
                <a:gd name="connsiteY4" fmla="*/ 386458 h 772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917" h="772917">
                  <a:moveTo>
                    <a:pt x="772917" y="386458"/>
                  </a:moveTo>
                  <a:cubicBezTo>
                    <a:pt x="772917" y="599894"/>
                    <a:pt x="599894" y="772917"/>
                    <a:pt x="386459" y="772917"/>
                  </a:cubicBezTo>
                  <a:cubicBezTo>
                    <a:pt x="173023" y="772917"/>
                    <a:pt x="0" y="599894"/>
                    <a:pt x="0" y="386458"/>
                  </a:cubicBezTo>
                  <a:cubicBezTo>
                    <a:pt x="0" y="173023"/>
                    <a:pt x="173023" y="0"/>
                    <a:pt x="386459" y="0"/>
                  </a:cubicBezTo>
                  <a:cubicBezTo>
                    <a:pt x="599894" y="0"/>
                    <a:pt x="772917" y="173023"/>
                    <a:pt x="772917" y="386458"/>
                  </a:cubicBezTo>
                  <a:close/>
                </a:path>
              </a:pathLst>
            </a:custGeom>
            <a:solidFill>
              <a:srgbClr val="000000"/>
            </a:solidFill>
            <a:ln w="4960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30" name="Free-form: Shape 29">
              <a:extLst>
                <a:ext uri="{FF2B5EF4-FFF2-40B4-BE49-F238E27FC236}">
                  <a16:creationId xmlns:a16="http://schemas.microsoft.com/office/drawing/2014/main" id="{F1F31A0F-A74E-910E-30CB-9F3AD8570AA4}"/>
                </a:ext>
              </a:extLst>
            </p:cNvPr>
            <p:cNvSpPr/>
            <p:nvPr/>
          </p:nvSpPr>
          <p:spPr>
            <a:xfrm>
              <a:off x="4206129" y="4979080"/>
              <a:ext cx="1400843" cy="773913"/>
            </a:xfrm>
            <a:custGeom>
              <a:avLst/>
              <a:gdLst>
                <a:gd name="connsiteX0" fmla="*/ 1323298 w 1400843"/>
                <a:gd name="connsiteY0" fmla="*/ 229990 h 773913"/>
                <a:gd name="connsiteX1" fmla="*/ 945780 w 1400843"/>
                <a:gd name="connsiteY1" fmla="*/ 49676 h 773913"/>
                <a:gd name="connsiteX2" fmla="*/ 627871 w 1400843"/>
                <a:gd name="connsiteY2" fmla="*/ 3 h 773913"/>
                <a:gd name="connsiteX3" fmla="*/ 309962 w 1400843"/>
                <a:gd name="connsiteY3" fmla="*/ 49676 h 773913"/>
                <a:gd name="connsiteX4" fmla="*/ 17882 w 1400843"/>
                <a:gd name="connsiteY4" fmla="*/ 174853 h 773913"/>
                <a:gd name="connsiteX5" fmla="*/ 0 w 1400843"/>
                <a:gd name="connsiteY5" fmla="*/ 195219 h 773913"/>
                <a:gd name="connsiteX6" fmla="*/ 397387 w 1400843"/>
                <a:gd name="connsiteY6" fmla="*/ 393912 h 773913"/>
                <a:gd name="connsiteX7" fmla="*/ 542930 w 1400843"/>
                <a:gd name="connsiteY7" fmla="*/ 685495 h 773913"/>
                <a:gd name="connsiteX8" fmla="*/ 542930 w 1400843"/>
                <a:gd name="connsiteY8" fmla="*/ 773913 h 773913"/>
                <a:gd name="connsiteX9" fmla="*/ 1400788 w 1400843"/>
                <a:gd name="connsiteY9" fmla="*/ 773913 h 773913"/>
                <a:gd name="connsiteX10" fmla="*/ 1400788 w 1400843"/>
                <a:gd name="connsiteY10" fmla="*/ 384971 h 773913"/>
                <a:gd name="connsiteX11" fmla="*/ 1323298 w 1400843"/>
                <a:gd name="connsiteY11" fmla="*/ 229990 h 77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0843" h="773913">
                  <a:moveTo>
                    <a:pt x="1323298" y="229990"/>
                  </a:moveTo>
                  <a:cubicBezTo>
                    <a:pt x="1211980" y="143290"/>
                    <a:pt x="1083177" y="81775"/>
                    <a:pt x="945780" y="49676"/>
                  </a:cubicBezTo>
                  <a:cubicBezTo>
                    <a:pt x="842385" y="19514"/>
                    <a:pt x="735538" y="2819"/>
                    <a:pt x="627871" y="3"/>
                  </a:cubicBezTo>
                  <a:cubicBezTo>
                    <a:pt x="519951" y="-236"/>
                    <a:pt x="412666" y="16529"/>
                    <a:pt x="309962" y="49676"/>
                  </a:cubicBezTo>
                  <a:cubicBezTo>
                    <a:pt x="207073" y="77096"/>
                    <a:pt x="108695" y="119258"/>
                    <a:pt x="17882" y="174853"/>
                  </a:cubicBezTo>
                  <a:cubicBezTo>
                    <a:pt x="11922" y="181807"/>
                    <a:pt x="6458" y="188761"/>
                    <a:pt x="0" y="195219"/>
                  </a:cubicBezTo>
                  <a:cubicBezTo>
                    <a:pt x="144460" y="234098"/>
                    <a:pt x="279606" y="301674"/>
                    <a:pt x="397387" y="393912"/>
                  </a:cubicBezTo>
                  <a:cubicBezTo>
                    <a:pt x="490326" y="461746"/>
                    <a:pt x="544584" y="570446"/>
                    <a:pt x="542930" y="685495"/>
                  </a:cubicBezTo>
                  <a:lnTo>
                    <a:pt x="542930" y="773913"/>
                  </a:lnTo>
                  <a:lnTo>
                    <a:pt x="1400788" y="773913"/>
                  </a:lnTo>
                  <a:lnTo>
                    <a:pt x="1400788" y="384971"/>
                  </a:lnTo>
                  <a:cubicBezTo>
                    <a:pt x="1402283" y="323649"/>
                    <a:pt x="1373249" y="265586"/>
                    <a:pt x="1323298" y="229990"/>
                  </a:cubicBezTo>
                  <a:close/>
                </a:path>
              </a:pathLst>
            </a:custGeom>
            <a:solidFill>
              <a:srgbClr val="000000"/>
            </a:solidFill>
            <a:ln w="4960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31" name="Free-form: Shape 30">
              <a:extLst>
                <a:ext uri="{FF2B5EF4-FFF2-40B4-BE49-F238E27FC236}">
                  <a16:creationId xmlns:a16="http://schemas.microsoft.com/office/drawing/2014/main" id="{91092026-40F5-0215-3A2A-1C449E26699F}"/>
                </a:ext>
              </a:extLst>
            </p:cNvPr>
            <p:cNvSpPr/>
            <p:nvPr/>
          </p:nvSpPr>
          <p:spPr>
            <a:xfrm>
              <a:off x="1999640" y="4979080"/>
              <a:ext cx="1400788" cy="773912"/>
            </a:xfrm>
            <a:custGeom>
              <a:avLst/>
              <a:gdLst>
                <a:gd name="connsiteX0" fmla="*/ 858852 w 1400788"/>
                <a:gd name="connsiteY0" fmla="*/ 685494 h 773912"/>
                <a:gd name="connsiteX1" fmla="*/ 997937 w 1400788"/>
                <a:gd name="connsiteY1" fmla="*/ 398879 h 773912"/>
                <a:gd name="connsiteX2" fmla="*/ 1003898 w 1400788"/>
                <a:gd name="connsiteY2" fmla="*/ 393911 h 773912"/>
                <a:gd name="connsiteX3" fmla="*/ 1010356 w 1400788"/>
                <a:gd name="connsiteY3" fmla="*/ 389441 h 773912"/>
                <a:gd name="connsiteX4" fmla="*/ 1400788 w 1400788"/>
                <a:gd name="connsiteY4" fmla="*/ 195715 h 773912"/>
                <a:gd name="connsiteX5" fmla="*/ 1372474 w 1400788"/>
                <a:gd name="connsiteY5" fmla="*/ 163427 h 773912"/>
                <a:gd name="connsiteX6" fmla="*/ 1092813 w 1400788"/>
                <a:gd name="connsiteY6" fmla="*/ 49675 h 773912"/>
                <a:gd name="connsiteX7" fmla="*/ 774904 w 1400788"/>
                <a:gd name="connsiteY7" fmla="*/ 2 h 773912"/>
                <a:gd name="connsiteX8" fmla="*/ 456995 w 1400788"/>
                <a:gd name="connsiteY8" fmla="*/ 49675 h 773912"/>
                <a:gd name="connsiteX9" fmla="*/ 79477 w 1400788"/>
                <a:gd name="connsiteY9" fmla="*/ 229990 h 773912"/>
                <a:gd name="connsiteX10" fmla="*/ 0 w 1400788"/>
                <a:gd name="connsiteY10" fmla="*/ 384970 h 773912"/>
                <a:gd name="connsiteX11" fmla="*/ 0 w 1400788"/>
                <a:gd name="connsiteY11" fmla="*/ 773912 h 773912"/>
                <a:gd name="connsiteX12" fmla="*/ 858852 w 1400788"/>
                <a:gd name="connsiteY12" fmla="*/ 773912 h 77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0788" h="773912">
                  <a:moveTo>
                    <a:pt x="858852" y="685494"/>
                  </a:moveTo>
                  <a:cubicBezTo>
                    <a:pt x="858961" y="573719"/>
                    <a:pt x="910199" y="468133"/>
                    <a:pt x="997937" y="398879"/>
                  </a:cubicBezTo>
                  <a:lnTo>
                    <a:pt x="1003898" y="393911"/>
                  </a:lnTo>
                  <a:lnTo>
                    <a:pt x="1010356" y="389441"/>
                  </a:lnTo>
                  <a:cubicBezTo>
                    <a:pt x="1129482" y="304698"/>
                    <a:pt x="1261251" y="239318"/>
                    <a:pt x="1400788" y="195715"/>
                  </a:cubicBezTo>
                  <a:cubicBezTo>
                    <a:pt x="1390853" y="185284"/>
                    <a:pt x="1381912" y="174355"/>
                    <a:pt x="1372474" y="163427"/>
                  </a:cubicBezTo>
                  <a:cubicBezTo>
                    <a:pt x="1285178" y="112323"/>
                    <a:pt x="1190998" y="74015"/>
                    <a:pt x="1092813" y="49675"/>
                  </a:cubicBezTo>
                  <a:cubicBezTo>
                    <a:pt x="989428" y="19474"/>
                    <a:pt x="882571" y="2774"/>
                    <a:pt x="774904" y="2"/>
                  </a:cubicBezTo>
                  <a:cubicBezTo>
                    <a:pt x="666984" y="-202"/>
                    <a:pt x="559709" y="16563"/>
                    <a:pt x="456995" y="49675"/>
                  </a:cubicBezTo>
                  <a:cubicBezTo>
                    <a:pt x="321511" y="87054"/>
                    <a:pt x="193706" y="148103"/>
                    <a:pt x="79477" y="229990"/>
                  </a:cubicBezTo>
                  <a:cubicBezTo>
                    <a:pt x="30549" y="266668"/>
                    <a:pt x="1232" y="323832"/>
                    <a:pt x="0" y="384970"/>
                  </a:cubicBezTo>
                  <a:lnTo>
                    <a:pt x="0" y="773912"/>
                  </a:lnTo>
                  <a:lnTo>
                    <a:pt x="858852" y="773912"/>
                  </a:lnTo>
                  <a:close/>
                </a:path>
              </a:pathLst>
            </a:custGeom>
            <a:solidFill>
              <a:srgbClr val="000000"/>
            </a:solidFill>
            <a:ln w="4960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32" name="Free-form: Shape 31">
              <a:extLst>
                <a:ext uri="{FF2B5EF4-FFF2-40B4-BE49-F238E27FC236}">
                  <a16:creationId xmlns:a16="http://schemas.microsoft.com/office/drawing/2014/main" id="{7C57E5C6-C92C-680A-D35E-4068481CC9EA}"/>
                </a:ext>
              </a:extLst>
            </p:cNvPr>
            <p:cNvSpPr/>
            <p:nvPr/>
          </p:nvSpPr>
          <p:spPr>
            <a:xfrm>
              <a:off x="3030361" y="5280095"/>
              <a:ext cx="1545898" cy="770938"/>
            </a:xfrm>
            <a:custGeom>
              <a:avLst/>
              <a:gdLst>
                <a:gd name="connsiteX0" fmla="*/ 0 w 1545898"/>
                <a:gd name="connsiteY0" fmla="*/ 770938 h 770938"/>
                <a:gd name="connsiteX1" fmla="*/ 0 w 1545898"/>
                <a:gd name="connsiteY1" fmla="*/ 384480 h 770938"/>
                <a:gd name="connsiteX2" fmla="*/ 77490 w 1545898"/>
                <a:gd name="connsiteY2" fmla="*/ 229996 h 770938"/>
                <a:gd name="connsiteX3" fmla="*/ 455008 w 1545898"/>
                <a:gd name="connsiteY3" fmla="*/ 49682 h 770938"/>
                <a:gd name="connsiteX4" fmla="*/ 772917 w 1545898"/>
                <a:gd name="connsiteY4" fmla="*/ 8 h 770938"/>
                <a:gd name="connsiteX5" fmla="*/ 1090826 w 1545898"/>
                <a:gd name="connsiteY5" fmla="*/ 49682 h 770938"/>
                <a:gd name="connsiteX6" fmla="*/ 1468841 w 1545898"/>
                <a:gd name="connsiteY6" fmla="*/ 229996 h 770938"/>
                <a:gd name="connsiteX7" fmla="*/ 1545834 w 1545898"/>
                <a:gd name="connsiteY7" fmla="*/ 384480 h 770938"/>
                <a:gd name="connsiteX8" fmla="*/ 1545834 w 1545898"/>
                <a:gd name="connsiteY8" fmla="*/ 770938 h 77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5898" h="770938">
                  <a:moveTo>
                    <a:pt x="0" y="770938"/>
                  </a:moveTo>
                  <a:lnTo>
                    <a:pt x="0" y="384480"/>
                  </a:lnTo>
                  <a:cubicBezTo>
                    <a:pt x="233" y="323695"/>
                    <a:pt x="28910" y="266525"/>
                    <a:pt x="77490" y="229996"/>
                  </a:cubicBezTo>
                  <a:cubicBezTo>
                    <a:pt x="191511" y="147761"/>
                    <a:pt x="319385" y="86683"/>
                    <a:pt x="455008" y="49682"/>
                  </a:cubicBezTo>
                  <a:cubicBezTo>
                    <a:pt x="557668" y="16341"/>
                    <a:pt x="664982" y="-429"/>
                    <a:pt x="772917" y="8"/>
                  </a:cubicBezTo>
                  <a:cubicBezTo>
                    <a:pt x="880609" y="2536"/>
                    <a:pt x="987496" y="19242"/>
                    <a:pt x="1090826" y="49682"/>
                  </a:cubicBezTo>
                  <a:cubicBezTo>
                    <a:pt x="1228491" y="81452"/>
                    <a:pt x="1357518" y="143003"/>
                    <a:pt x="1468841" y="229996"/>
                  </a:cubicBezTo>
                  <a:cubicBezTo>
                    <a:pt x="1518593" y="265487"/>
                    <a:pt x="1547449" y="323386"/>
                    <a:pt x="1545834" y="384480"/>
                  </a:cubicBezTo>
                  <a:lnTo>
                    <a:pt x="1545834" y="770938"/>
                  </a:lnTo>
                  <a:close/>
                </a:path>
              </a:pathLst>
            </a:custGeom>
            <a:solidFill>
              <a:srgbClr val="000000"/>
            </a:solidFill>
            <a:ln w="4960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33" name="Free-form: Shape 32">
              <a:extLst>
                <a:ext uri="{FF2B5EF4-FFF2-40B4-BE49-F238E27FC236}">
                  <a16:creationId xmlns:a16="http://schemas.microsoft.com/office/drawing/2014/main" id="{139D44F3-0965-5E42-6BF1-6E57747DC89C}"/>
                </a:ext>
              </a:extLst>
            </p:cNvPr>
            <p:cNvSpPr/>
            <p:nvPr/>
          </p:nvSpPr>
          <p:spPr>
            <a:xfrm>
              <a:off x="3416820" y="4401878"/>
              <a:ext cx="772917" cy="772917"/>
            </a:xfrm>
            <a:custGeom>
              <a:avLst/>
              <a:gdLst>
                <a:gd name="connsiteX0" fmla="*/ 772917 w 772917"/>
                <a:gd name="connsiteY0" fmla="*/ 386459 h 772917"/>
                <a:gd name="connsiteX1" fmla="*/ 386459 w 772917"/>
                <a:gd name="connsiteY1" fmla="*/ 772917 h 772917"/>
                <a:gd name="connsiteX2" fmla="*/ 0 w 772917"/>
                <a:gd name="connsiteY2" fmla="*/ 386459 h 772917"/>
                <a:gd name="connsiteX3" fmla="*/ 386459 w 772917"/>
                <a:gd name="connsiteY3" fmla="*/ 0 h 772917"/>
                <a:gd name="connsiteX4" fmla="*/ 772917 w 772917"/>
                <a:gd name="connsiteY4" fmla="*/ 386459 h 772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917" h="772917">
                  <a:moveTo>
                    <a:pt x="772917" y="386459"/>
                  </a:moveTo>
                  <a:cubicBezTo>
                    <a:pt x="772917" y="599894"/>
                    <a:pt x="599894" y="772917"/>
                    <a:pt x="386459" y="772917"/>
                  </a:cubicBezTo>
                  <a:cubicBezTo>
                    <a:pt x="173023" y="772917"/>
                    <a:pt x="0" y="599894"/>
                    <a:pt x="0" y="386459"/>
                  </a:cubicBezTo>
                  <a:cubicBezTo>
                    <a:pt x="0" y="173023"/>
                    <a:pt x="173023" y="0"/>
                    <a:pt x="386459" y="0"/>
                  </a:cubicBezTo>
                  <a:cubicBezTo>
                    <a:pt x="599894" y="0"/>
                    <a:pt x="772917" y="173023"/>
                    <a:pt x="772917" y="386459"/>
                  </a:cubicBezTo>
                  <a:close/>
                </a:path>
              </a:pathLst>
            </a:custGeom>
            <a:solidFill>
              <a:srgbClr val="000000"/>
            </a:solidFill>
            <a:ln w="4960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pic>
          <p:nvPicPr>
            <p:cNvPr id="35" name="Graphic 34" descr="Thought bubble with solid fill">
              <a:extLst>
                <a:ext uri="{FF2B5EF4-FFF2-40B4-BE49-F238E27FC236}">
                  <a16:creationId xmlns:a16="http://schemas.microsoft.com/office/drawing/2014/main" id="{C7F01F5D-5BCA-67D2-461D-C80052E233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92262" y="2514599"/>
              <a:ext cx="1773621" cy="1773621"/>
            </a:xfrm>
            <a:prstGeom prst="rect">
              <a:avLst/>
            </a:prstGeom>
          </p:spPr>
        </p:pic>
        <p:pic>
          <p:nvPicPr>
            <p:cNvPr id="36" name="Graphic 35" descr="Thought bubble with solid fill">
              <a:extLst>
                <a:ext uri="{FF2B5EF4-FFF2-40B4-BE49-F238E27FC236}">
                  <a16:creationId xmlns:a16="http://schemas.microsoft.com/office/drawing/2014/main" id="{D8EFC4AF-E001-782B-EC64-1635ABDE44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998935" y="2542189"/>
              <a:ext cx="1773621" cy="1773621"/>
            </a:xfrm>
            <a:prstGeom prst="rect">
              <a:avLst/>
            </a:prstGeom>
          </p:spPr>
        </p:pic>
        <p:grpSp>
          <p:nvGrpSpPr>
            <p:cNvPr id="38" name="Graphic 36" descr="Thought bubble with solid fill">
              <a:extLst>
                <a:ext uri="{FF2B5EF4-FFF2-40B4-BE49-F238E27FC236}">
                  <a16:creationId xmlns:a16="http://schemas.microsoft.com/office/drawing/2014/main" id="{0BB08AE0-56D1-E5B2-1381-AC09A1987108}"/>
                </a:ext>
              </a:extLst>
            </p:cNvPr>
            <p:cNvGrpSpPr/>
            <p:nvPr/>
          </p:nvGrpSpPr>
          <p:grpSpPr>
            <a:xfrm>
              <a:off x="3261194" y="2810961"/>
              <a:ext cx="1441067" cy="1440572"/>
              <a:chOff x="6892897" y="4402191"/>
              <a:chExt cx="1441067" cy="1440572"/>
            </a:xfrm>
            <a:solidFill>
              <a:srgbClr val="000000"/>
            </a:solidFill>
          </p:grpSpPr>
          <p:sp>
            <p:nvSpPr>
              <p:cNvPr id="39" name="Free-form: Shape 38">
                <a:extLst>
                  <a:ext uri="{FF2B5EF4-FFF2-40B4-BE49-F238E27FC236}">
                    <a16:creationId xmlns:a16="http://schemas.microsoft.com/office/drawing/2014/main" id="{5DDA645B-3E6B-F2AC-99F4-CBD6D8FBEF16}"/>
                  </a:ext>
                </a:extLst>
              </p:cNvPr>
              <p:cNvSpPr/>
              <p:nvPr/>
            </p:nvSpPr>
            <p:spPr>
              <a:xfrm>
                <a:off x="6892897" y="4402191"/>
                <a:ext cx="1441067" cy="979186"/>
              </a:xfrm>
              <a:custGeom>
                <a:avLst/>
                <a:gdLst>
                  <a:gd name="connsiteX0" fmla="*/ 1256315 w 1441067"/>
                  <a:gd name="connsiteY0" fmla="*/ 332554 h 979186"/>
                  <a:gd name="connsiteX1" fmla="*/ 1213822 w 1441067"/>
                  <a:gd name="connsiteY1" fmla="*/ 338097 h 979186"/>
                  <a:gd name="connsiteX2" fmla="*/ 1219365 w 1441067"/>
                  <a:gd name="connsiteY2" fmla="*/ 295604 h 979186"/>
                  <a:gd name="connsiteX3" fmla="*/ 1034612 w 1441067"/>
                  <a:gd name="connsiteY3" fmla="*/ 110851 h 979186"/>
                  <a:gd name="connsiteX4" fmla="*/ 920066 w 1441067"/>
                  <a:gd name="connsiteY4" fmla="*/ 149649 h 979186"/>
                  <a:gd name="connsiteX5" fmla="*/ 739009 w 1441067"/>
                  <a:gd name="connsiteY5" fmla="*/ 0 h 979186"/>
                  <a:gd name="connsiteX6" fmla="*/ 559799 w 1441067"/>
                  <a:gd name="connsiteY6" fmla="*/ 138564 h 979186"/>
                  <a:gd name="connsiteX7" fmla="*/ 406455 w 1441067"/>
                  <a:gd name="connsiteY7" fmla="*/ 55426 h 979186"/>
                  <a:gd name="connsiteX8" fmla="*/ 221703 w 1441067"/>
                  <a:gd name="connsiteY8" fmla="*/ 240178 h 979186"/>
                  <a:gd name="connsiteX9" fmla="*/ 227245 w 1441067"/>
                  <a:gd name="connsiteY9" fmla="*/ 282671 h 979186"/>
                  <a:gd name="connsiteX10" fmla="*/ 184752 w 1441067"/>
                  <a:gd name="connsiteY10" fmla="*/ 277128 h 979186"/>
                  <a:gd name="connsiteX11" fmla="*/ 0 w 1441067"/>
                  <a:gd name="connsiteY11" fmla="*/ 461880 h 979186"/>
                  <a:gd name="connsiteX12" fmla="*/ 184752 w 1441067"/>
                  <a:gd name="connsiteY12" fmla="*/ 646633 h 979186"/>
                  <a:gd name="connsiteX13" fmla="*/ 186600 w 1441067"/>
                  <a:gd name="connsiteY13" fmla="*/ 646633 h 979186"/>
                  <a:gd name="connsiteX14" fmla="*/ 369504 w 1441067"/>
                  <a:gd name="connsiteY14" fmla="*/ 812910 h 979186"/>
                  <a:gd name="connsiteX15" fmla="*/ 482203 w 1441067"/>
                  <a:gd name="connsiteY15" fmla="*/ 774112 h 979186"/>
                  <a:gd name="connsiteX16" fmla="*/ 480356 w 1441067"/>
                  <a:gd name="connsiteY16" fmla="*/ 794434 h 979186"/>
                  <a:gd name="connsiteX17" fmla="*/ 665108 w 1441067"/>
                  <a:gd name="connsiteY17" fmla="*/ 979187 h 979186"/>
                  <a:gd name="connsiteX18" fmla="*/ 849860 w 1441067"/>
                  <a:gd name="connsiteY18" fmla="*/ 811062 h 979186"/>
                  <a:gd name="connsiteX19" fmla="*/ 997662 w 1441067"/>
                  <a:gd name="connsiteY19" fmla="*/ 886811 h 979186"/>
                  <a:gd name="connsiteX20" fmla="*/ 1182414 w 1441067"/>
                  <a:gd name="connsiteY20" fmla="*/ 702058 h 979186"/>
                  <a:gd name="connsiteX21" fmla="*/ 1182414 w 1441067"/>
                  <a:gd name="connsiteY21" fmla="*/ 685431 h 979186"/>
                  <a:gd name="connsiteX22" fmla="*/ 1256315 w 1441067"/>
                  <a:gd name="connsiteY22" fmla="*/ 702058 h 979186"/>
                  <a:gd name="connsiteX23" fmla="*/ 1441067 w 1441067"/>
                  <a:gd name="connsiteY23" fmla="*/ 517306 h 979186"/>
                  <a:gd name="connsiteX24" fmla="*/ 1256315 w 1441067"/>
                  <a:gd name="connsiteY24" fmla="*/ 332554 h 979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41067" h="979186">
                    <a:moveTo>
                      <a:pt x="1256315" y="332554"/>
                    </a:moveTo>
                    <a:cubicBezTo>
                      <a:pt x="1241535" y="332554"/>
                      <a:pt x="1228602" y="334401"/>
                      <a:pt x="1213822" y="338097"/>
                    </a:cubicBezTo>
                    <a:cubicBezTo>
                      <a:pt x="1217517" y="325164"/>
                      <a:pt x="1219365" y="310384"/>
                      <a:pt x="1219365" y="295604"/>
                    </a:cubicBezTo>
                    <a:cubicBezTo>
                      <a:pt x="1219365" y="193990"/>
                      <a:pt x="1136226" y="110851"/>
                      <a:pt x="1034612" y="110851"/>
                    </a:cubicBezTo>
                    <a:cubicBezTo>
                      <a:pt x="992119" y="110851"/>
                      <a:pt x="951474" y="125631"/>
                      <a:pt x="920066" y="149649"/>
                    </a:cubicBezTo>
                    <a:cubicBezTo>
                      <a:pt x="905286" y="64663"/>
                      <a:pt x="829537" y="0"/>
                      <a:pt x="739009" y="0"/>
                    </a:cubicBezTo>
                    <a:cubicBezTo>
                      <a:pt x="654023" y="0"/>
                      <a:pt x="581969" y="59121"/>
                      <a:pt x="559799" y="138564"/>
                    </a:cubicBezTo>
                    <a:cubicBezTo>
                      <a:pt x="526544" y="88681"/>
                      <a:pt x="471118" y="55426"/>
                      <a:pt x="406455" y="55426"/>
                    </a:cubicBezTo>
                    <a:cubicBezTo>
                      <a:pt x="304841" y="55426"/>
                      <a:pt x="221703" y="138564"/>
                      <a:pt x="221703" y="240178"/>
                    </a:cubicBezTo>
                    <a:cubicBezTo>
                      <a:pt x="221703" y="254958"/>
                      <a:pt x="223550" y="267891"/>
                      <a:pt x="227245" y="282671"/>
                    </a:cubicBezTo>
                    <a:cubicBezTo>
                      <a:pt x="212465" y="278976"/>
                      <a:pt x="199532" y="277128"/>
                      <a:pt x="184752" y="277128"/>
                    </a:cubicBezTo>
                    <a:cubicBezTo>
                      <a:pt x="83138" y="277128"/>
                      <a:pt x="0" y="360267"/>
                      <a:pt x="0" y="461880"/>
                    </a:cubicBezTo>
                    <a:cubicBezTo>
                      <a:pt x="0" y="563494"/>
                      <a:pt x="83138" y="646633"/>
                      <a:pt x="184752" y="646633"/>
                    </a:cubicBezTo>
                    <a:cubicBezTo>
                      <a:pt x="184752" y="646633"/>
                      <a:pt x="184752" y="646633"/>
                      <a:pt x="186600" y="646633"/>
                    </a:cubicBezTo>
                    <a:cubicBezTo>
                      <a:pt x="195837" y="740856"/>
                      <a:pt x="275281" y="812910"/>
                      <a:pt x="369504" y="812910"/>
                    </a:cubicBezTo>
                    <a:cubicBezTo>
                      <a:pt x="411997" y="812910"/>
                      <a:pt x="450795" y="798129"/>
                      <a:pt x="482203" y="774112"/>
                    </a:cubicBezTo>
                    <a:cubicBezTo>
                      <a:pt x="482203" y="779654"/>
                      <a:pt x="480356" y="787044"/>
                      <a:pt x="480356" y="794434"/>
                    </a:cubicBezTo>
                    <a:cubicBezTo>
                      <a:pt x="480356" y="896048"/>
                      <a:pt x="563494" y="979187"/>
                      <a:pt x="665108" y="979187"/>
                    </a:cubicBezTo>
                    <a:cubicBezTo>
                      <a:pt x="761179" y="979187"/>
                      <a:pt x="840622" y="905286"/>
                      <a:pt x="849860" y="811062"/>
                    </a:cubicBezTo>
                    <a:cubicBezTo>
                      <a:pt x="883115" y="857250"/>
                      <a:pt x="936694" y="886811"/>
                      <a:pt x="997662" y="886811"/>
                    </a:cubicBezTo>
                    <a:cubicBezTo>
                      <a:pt x="1099276" y="886811"/>
                      <a:pt x="1182414" y="803672"/>
                      <a:pt x="1182414" y="702058"/>
                    </a:cubicBezTo>
                    <a:cubicBezTo>
                      <a:pt x="1182414" y="696516"/>
                      <a:pt x="1182414" y="690973"/>
                      <a:pt x="1182414" y="685431"/>
                    </a:cubicBezTo>
                    <a:cubicBezTo>
                      <a:pt x="1204584" y="694668"/>
                      <a:pt x="1230450" y="702058"/>
                      <a:pt x="1256315" y="702058"/>
                    </a:cubicBezTo>
                    <a:cubicBezTo>
                      <a:pt x="1357929" y="702058"/>
                      <a:pt x="1441067" y="618920"/>
                      <a:pt x="1441067" y="517306"/>
                    </a:cubicBezTo>
                    <a:cubicBezTo>
                      <a:pt x="1441067" y="415692"/>
                      <a:pt x="1357929" y="332554"/>
                      <a:pt x="1256315" y="332554"/>
                    </a:cubicBezTo>
                    <a:close/>
                  </a:path>
                </a:pathLst>
              </a:custGeom>
              <a:solidFill>
                <a:srgbClr val="000000"/>
              </a:solidFill>
              <a:ln w="1845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40" name="Free-form: Shape 39">
                <a:extLst>
                  <a:ext uri="{FF2B5EF4-FFF2-40B4-BE49-F238E27FC236}">
                    <a16:creationId xmlns:a16="http://schemas.microsoft.com/office/drawing/2014/main" id="{8E3DDFFB-8A94-4658-6287-04B1E9111CC1}"/>
                  </a:ext>
                </a:extLst>
              </p:cNvPr>
              <p:cNvSpPr/>
              <p:nvPr/>
            </p:nvSpPr>
            <p:spPr>
              <a:xfrm>
                <a:off x="7545692" y="5413461"/>
                <a:ext cx="221702" cy="221702"/>
              </a:xfrm>
              <a:custGeom>
                <a:avLst/>
                <a:gdLst>
                  <a:gd name="connsiteX0" fmla="*/ 221703 w 221702"/>
                  <a:gd name="connsiteY0" fmla="*/ 110851 h 221702"/>
                  <a:gd name="connsiteX1" fmla="*/ 110851 w 221702"/>
                  <a:gd name="connsiteY1" fmla="*/ 221703 h 221702"/>
                  <a:gd name="connsiteX2" fmla="*/ 0 w 221702"/>
                  <a:gd name="connsiteY2" fmla="*/ 110851 h 221702"/>
                  <a:gd name="connsiteX3" fmla="*/ 110851 w 221702"/>
                  <a:gd name="connsiteY3" fmla="*/ 0 h 221702"/>
                  <a:gd name="connsiteX4" fmla="*/ 221703 w 221702"/>
                  <a:gd name="connsiteY4" fmla="*/ 110851 h 221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702" h="221702">
                    <a:moveTo>
                      <a:pt x="221703" y="110851"/>
                    </a:moveTo>
                    <a:cubicBezTo>
                      <a:pt x="221703" y="172073"/>
                      <a:pt x="172073" y="221703"/>
                      <a:pt x="110851" y="221703"/>
                    </a:cubicBezTo>
                    <a:cubicBezTo>
                      <a:pt x="49630" y="221703"/>
                      <a:pt x="0" y="172073"/>
                      <a:pt x="0" y="110851"/>
                    </a:cubicBezTo>
                    <a:cubicBezTo>
                      <a:pt x="0" y="49630"/>
                      <a:pt x="49630" y="0"/>
                      <a:pt x="110851" y="0"/>
                    </a:cubicBezTo>
                    <a:cubicBezTo>
                      <a:pt x="172073" y="0"/>
                      <a:pt x="221703" y="49630"/>
                      <a:pt x="221703" y="110851"/>
                    </a:cubicBezTo>
                    <a:close/>
                  </a:path>
                </a:pathLst>
              </a:custGeom>
              <a:solidFill>
                <a:srgbClr val="000000"/>
              </a:solidFill>
              <a:ln w="1845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41" name="Free-form: Shape 40">
                <a:extLst>
                  <a:ext uri="{FF2B5EF4-FFF2-40B4-BE49-F238E27FC236}">
                    <a16:creationId xmlns:a16="http://schemas.microsoft.com/office/drawing/2014/main" id="{7CBB3845-92EC-2D3B-E202-978F7FA2959E}"/>
                  </a:ext>
                </a:extLst>
              </p:cNvPr>
              <p:cNvSpPr/>
              <p:nvPr/>
            </p:nvSpPr>
            <p:spPr>
              <a:xfrm>
                <a:off x="7485713" y="5676487"/>
                <a:ext cx="166276" cy="166276"/>
              </a:xfrm>
              <a:custGeom>
                <a:avLst/>
                <a:gdLst>
                  <a:gd name="connsiteX0" fmla="*/ 166277 w 166276"/>
                  <a:gd name="connsiteY0" fmla="*/ 83138 h 166276"/>
                  <a:gd name="connsiteX1" fmla="*/ 83138 w 166276"/>
                  <a:gd name="connsiteY1" fmla="*/ 166277 h 166276"/>
                  <a:gd name="connsiteX2" fmla="*/ 0 w 166276"/>
                  <a:gd name="connsiteY2" fmla="*/ 83138 h 166276"/>
                  <a:gd name="connsiteX3" fmla="*/ 83138 w 166276"/>
                  <a:gd name="connsiteY3" fmla="*/ 0 h 166276"/>
                  <a:gd name="connsiteX4" fmla="*/ 166277 w 166276"/>
                  <a:gd name="connsiteY4" fmla="*/ 83138 h 166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276" h="166276">
                    <a:moveTo>
                      <a:pt x="166277" y="83138"/>
                    </a:moveTo>
                    <a:cubicBezTo>
                      <a:pt x="166277" y="129055"/>
                      <a:pt x="129055" y="166277"/>
                      <a:pt x="83138" y="166277"/>
                    </a:cubicBezTo>
                    <a:cubicBezTo>
                      <a:pt x="37222" y="166277"/>
                      <a:pt x="0" y="129055"/>
                      <a:pt x="0" y="83138"/>
                    </a:cubicBezTo>
                    <a:cubicBezTo>
                      <a:pt x="0" y="37222"/>
                      <a:pt x="37222" y="0"/>
                      <a:pt x="83138" y="0"/>
                    </a:cubicBezTo>
                    <a:cubicBezTo>
                      <a:pt x="129055" y="0"/>
                      <a:pt x="166277" y="37222"/>
                      <a:pt x="166277" y="83138"/>
                    </a:cubicBezTo>
                    <a:close/>
                  </a:path>
                </a:pathLst>
              </a:custGeom>
              <a:solidFill>
                <a:srgbClr val="000000"/>
              </a:solidFill>
              <a:ln w="1845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id="{E479CC60-1F04-45CC-8245-93E1BB2E8C68}"/>
              </a:ext>
            </a:extLst>
          </p:cNvPr>
          <p:cNvSpPr txBox="1">
            <a:spLocks/>
          </p:cNvSpPr>
          <p:nvPr/>
        </p:nvSpPr>
        <p:spPr>
          <a:xfrm>
            <a:off x="282575" y="4520321"/>
            <a:ext cx="8613775" cy="1604963"/>
          </a:xfrm>
          <a:prstGeom prst="rect">
            <a:avLst/>
          </a:prstGeom>
          <a:no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eaLnBrk="1" hangingPunct="1">
              <a:defRPr/>
            </a:pPr>
            <a:r>
              <a:rPr lang="en-GB" sz="3200" b="1" i="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Leader: </a:t>
            </a:r>
            <a:r>
              <a:rPr lang="en-GB" sz="3200" b="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eaLnBrk="1" hangingPunct="1">
              <a:defRPr/>
            </a:pPr>
            <a:r>
              <a:rPr lang="en-GB" sz="3200" b="1" i="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All: </a:t>
            </a:r>
            <a:r>
              <a:rPr lang="en-GB" sz="3200" b="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…may we serve one another in our thoughts and words and actions.</a:t>
            </a:r>
            <a:endParaRPr lang="en-GB" sz="2000" b="1" dirty="0">
              <a:solidFill>
                <a:schemeClr val="tx1"/>
              </a:solidFill>
              <a:latin typeface="Century Gothic" panose="020B0502020202020204" pitchFamily="34" charset="0"/>
              <a:ea typeface="ＭＳ 明朝"/>
              <a:cs typeface="Times New Roman"/>
            </a:endParaRPr>
          </a:p>
        </p:txBody>
      </p:sp>
      <p:grpSp>
        <p:nvGrpSpPr>
          <p:cNvPr id="5" name="Group 4">
            <a:extLst>
              <a:ext uri="{FF2B5EF4-FFF2-40B4-BE49-F238E27FC236}">
                <a16:creationId xmlns:a16="http://schemas.microsoft.com/office/drawing/2014/main" id="{7F667CFA-B672-4368-81BE-D78A6ED3A013}"/>
              </a:ext>
            </a:extLst>
          </p:cNvPr>
          <p:cNvGrpSpPr/>
          <p:nvPr/>
        </p:nvGrpSpPr>
        <p:grpSpPr>
          <a:xfrm rot="8217778">
            <a:off x="7639526" y="5657851"/>
            <a:ext cx="1579856" cy="1035362"/>
            <a:chOff x="0" y="0"/>
            <a:chExt cx="1670756" cy="1095023"/>
          </a:xfrm>
          <a:solidFill>
            <a:schemeClr val="bg1"/>
          </a:solidFill>
        </p:grpSpPr>
        <p:pic>
          <p:nvPicPr>
            <p:cNvPr id="6" name="Graphic 34" descr="Arrow: Counter-clockwise curve">
              <a:extLst>
                <a:ext uri="{FF2B5EF4-FFF2-40B4-BE49-F238E27FC236}">
                  <a16:creationId xmlns:a16="http://schemas.microsoft.com/office/drawing/2014/main" id="{9F0A1073-3235-476A-81F1-7324DCEC4A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80623"/>
              <a:ext cx="914400" cy="914400"/>
            </a:xfrm>
            <a:prstGeom prst="rect">
              <a:avLst/>
            </a:prstGeom>
          </p:spPr>
        </p:pic>
        <p:pic>
          <p:nvPicPr>
            <p:cNvPr id="7" name="Graphic 35" descr="Arrow: Counter-clockwise curve">
              <a:extLst>
                <a:ext uri="{FF2B5EF4-FFF2-40B4-BE49-F238E27FC236}">
                  <a16:creationId xmlns:a16="http://schemas.microsoft.com/office/drawing/2014/main" id="{D6EEC009-8BE9-4DC3-8609-5613940BCA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56356" y="180623"/>
              <a:ext cx="914400" cy="914400"/>
            </a:xfrm>
            <a:prstGeom prst="rect">
              <a:avLst/>
            </a:prstGeom>
          </p:spPr>
        </p:pic>
        <p:pic>
          <p:nvPicPr>
            <p:cNvPr id="8" name="Graphic 36" descr="Arrow: Straight">
              <a:extLst>
                <a:ext uri="{FF2B5EF4-FFF2-40B4-BE49-F238E27FC236}">
                  <a16:creationId xmlns:a16="http://schemas.microsoft.com/office/drawing/2014/main" id="{6CF83253-D2BA-4FB5-B48D-A587C2284A8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372533" y="0"/>
              <a:ext cx="914400" cy="914400"/>
            </a:xfrm>
            <a:prstGeom prst="rect">
              <a:avLst/>
            </a:prstGeom>
          </p:spPr>
        </p:pic>
      </p:grpSp>
      <p:pic>
        <p:nvPicPr>
          <p:cNvPr id="3" name="Graphic 2" descr="Thought bubble with solid fill">
            <a:extLst>
              <a:ext uri="{FF2B5EF4-FFF2-40B4-BE49-F238E27FC236}">
                <a16:creationId xmlns:a16="http://schemas.microsoft.com/office/drawing/2014/main" id="{490C086D-BD87-0CF4-7FB8-9F097A91C22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7648" y="933532"/>
            <a:ext cx="2602979" cy="2602979"/>
          </a:xfrm>
          <a:prstGeom prst="rect">
            <a:avLst/>
          </a:prstGeom>
        </p:spPr>
      </p:pic>
      <p:pic>
        <p:nvPicPr>
          <p:cNvPr id="9" name="Graphic 8" descr="Speech with solid fill">
            <a:extLst>
              <a:ext uri="{FF2B5EF4-FFF2-40B4-BE49-F238E27FC236}">
                <a16:creationId xmlns:a16="http://schemas.microsoft.com/office/drawing/2014/main" id="{B90507DD-AB9B-3229-7755-08942234BE6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3348714" y="847696"/>
            <a:ext cx="2520280" cy="2520280"/>
          </a:xfrm>
          <a:prstGeom prst="rect">
            <a:avLst/>
          </a:prstGeom>
        </p:spPr>
      </p:pic>
      <p:grpSp>
        <p:nvGrpSpPr>
          <p:cNvPr id="10" name="Group 9">
            <a:extLst>
              <a:ext uri="{FF2B5EF4-FFF2-40B4-BE49-F238E27FC236}">
                <a16:creationId xmlns:a16="http://schemas.microsoft.com/office/drawing/2014/main" id="{F9C86879-476C-5E26-C70C-AB60189C0F3A}"/>
              </a:ext>
            </a:extLst>
          </p:cNvPr>
          <p:cNvGrpSpPr/>
          <p:nvPr/>
        </p:nvGrpSpPr>
        <p:grpSpPr>
          <a:xfrm>
            <a:off x="6498328" y="933532"/>
            <a:ext cx="2224914" cy="2298386"/>
            <a:chOff x="6235518" y="3979419"/>
            <a:chExt cx="1941661" cy="2005779"/>
          </a:xfrm>
        </p:grpSpPr>
        <p:sp>
          <p:nvSpPr>
            <p:cNvPr id="11" name="Freeform: Shape 19">
              <a:extLst>
                <a:ext uri="{FF2B5EF4-FFF2-40B4-BE49-F238E27FC236}">
                  <a16:creationId xmlns:a16="http://schemas.microsoft.com/office/drawing/2014/main" id="{DF11E11D-3667-EEEB-D8ED-3166BB92BE42}"/>
                </a:ext>
              </a:extLst>
            </p:cNvPr>
            <p:cNvSpPr/>
            <p:nvPr/>
          </p:nvSpPr>
          <p:spPr>
            <a:xfrm rot="4239914">
              <a:off x="6480314" y="3734623"/>
              <a:ext cx="1320323" cy="1809916"/>
            </a:xfrm>
            <a:custGeom>
              <a:avLst/>
              <a:gdLst>
                <a:gd name="connsiteX0" fmla="*/ 843472 w 850482"/>
                <a:gd name="connsiteY0" fmla="*/ 271540 h 1165852"/>
                <a:gd name="connsiteX1" fmla="*/ 819860 w 850482"/>
                <a:gd name="connsiteY1" fmla="*/ 191849 h 1165852"/>
                <a:gd name="connsiteX2" fmla="*/ 740168 w 850482"/>
                <a:gd name="connsiteY2" fmla="*/ 215461 h 1165852"/>
                <a:gd name="connsiteX3" fmla="*/ 622107 w 850482"/>
                <a:gd name="connsiteY3" fmla="*/ 425020 h 1165852"/>
                <a:gd name="connsiteX4" fmla="*/ 701799 w 850482"/>
                <a:gd name="connsiteY4" fmla="*/ 109206 h 1165852"/>
                <a:gd name="connsiteX5" fmla="*/ 657526 w 850482"/>
                <a:gd name="connsiteY5" fmla="*/ 38370 h 1165852"/>
                <a:gd name="connsiteX6" fmla="*/ 586689 w 850482"/>
                <a:gd name="connsiteY6" fmla="*/ 82643 h 1165852"/>
                <a:gd name="connsiteX7" fmla="*/ 518804 w 850482"/>
                <a:gd name="connsiteY7" fmla="*/ 354183 h 1165852"/>
                <a:gd name="connsiteX8" fmla="*/ 518804 w 850482"/>
                <a:gd name="connsiteY8" fmla="*/ 59031 h 1165852"/>
                <a:gd name="connsiteX9" fmla="*/ 459774 w 850482"/>
                <a:gd name="connsiteY9" fmla="*/ 0 h 1165852"/>
                <a:gd name="connsiteX10" fmla="*/ 400743 w 850482"/>
                <a:gd name="connsiteY10" fmla="*/ 59031 h 1165852"/>
                <a:gd name="connsiteX11" fmla="*/ 400743 w 850482"/>
                <a:gd name="connsiteY11" fmla="*/ 374844 h 1165852"/>
                <a:gd name="connsiteX12" fmla="*/ 332858 w 850482"/>
                <a:gd name="connsiteY12" fmla="*/ 82643 h 1165852"/>
                <a:gd name="connsiteX13" fmla="*/ 262021 w 850482"/>
                <a:gd name="connsiteY13" fmla="*/ 38370 h 1165852"/>
                <a:gd name="connsiteX14" fmla="*/ 217749 w 850482"/>
                <a:gd name="connsiteY14" fmla="*/ 109206 h 1165852"/>
                <a:gd name="connsiteX15" fmla="*/ 300391 w 850482"/>
                <a:gd name="connsiteY15" fmla="*/ 460438 h 1165852"/>
                <a:gd name="connsiteX16" fmla="*/ 279731 w 850482"/>
                <a:gd name="connsiteY16" fmla="*/ 578499 h 1165852"/>
                <a:gd name="connsiteX17" fmla="*/ 276779 w 850482"/>
                <a:gd name="connsiteY17" fmla="*/ 575547 h 1165852"/>
                <a:gd name="connsiteX18" fmla="*/ 70172 w 850482"/>
                <a:gd name="connsiteY18" fmla="*/ 410262 h 1165852"/>
                <a:gd name="connsiteX19" fmla="*/ 2287 w 850482"/>
                <a:gd name="connsiteY19" fmla="*/ 448632 h 1165852"/>
                <a:gd name="connsiteX20" fmla="*/ 40657 w 850482"/>
                <a:gd name="connsiteY20" fmla="*/ 516517 h 1165852"/>
                <a:gd name="connsiteX21" fmla="*/ 152815 w 850482"/>
                <a:gd name="connsiteY21" fmla="*/ 640481 h 1165852"/>
                <a:gd name="connsiteX22" fmla="*/ 347616 w 850482"/>
                <a:gd name="connsiteY22" fmla="*/ 850039 h 1165852"/>
                <a:gd name="connsiteX23" fmla="*/ 347616 w 850482"/>
                <a:gd name="connsiteY23" fmla="*/ 1165852 h 1165852"/>
                <a:gd name="connsiteX24" fmla="*/ 607350 w 850482"/>
                <a:gd name="connsiteY24" fmla="*/ 1165852 h 1165852"/>
                <a:gd name="connsiteX25" fmla="*/ 607350 w 850482"/>
                <a:gd name="connsiteY25" fmla="*/ 832330 h 1165852"/>
                <a:gd name="connsiteX26" fmla="*/ 719508 w 850482"/>
                <a:gd name="connsiteY26" fmla="*/ 492905 h 1165852"/>
                <a:gd name="connsiteX27" fmla="*/ 843472 w 850482"/>
                <a:gd name="connsiteY27" fmla="*/ 271540 h 116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50482" h="1165852">
                  <a:moveTo>
                    <a:pt x="843472" y="271540"/>
                  </a:moveTo>
                  <a:cubicBezTo>
                    <a:pt x="858229" y="242025"/>
                    <a:pt x="849375" y="206607"/>
                    <a:pt x="819860" y="191849"/>
                  </a:cubicBezTo>
                  <a:cubicBezTo>
                    <a:pt x="790344" y="177092"/>
                    <a:pt x="754926" y="185946"/>
                    <a:pt x="740168" y="215461"/>
                  </a:cubicBezTo>
                  <a:lnTo>
                    <a:pt x="622107" y="425020"/>
                  </a:lnTo>
                  <a:lnTo>
                    <a:pt x="701799" y="109206"/>
                  </a:lnTo>
                  <a:cubicBezTo>
                    <a:pt x="710653" y="76740"/>
                    <a:pt x="689993" y="44273"/>
                    <a:pt x="657526" y="38370"/>
                  </a:cubicBezTo>
                  <a:cubicBezTo>
                    <a:pt x="625059" y="29515"/>
                    <a:pt x="592592" y="50176"/>
                    <a:pt x="586689" y="82643"/>
                  </a:cubicBezTo>
                  <a:lnTo>
                    <a:pt x="518804" y="354183"/>
                  </a:lnTo>
                  <a:lnTo>
                    <a:pt x="518804" y="59031"/>
                  </a:lnTo>
                  <a:cubicBezTo>
                    <a:pt x="518804" y="26564"/>
                    <a:pt x="492240" y="0"/>
                    <a:pt x="459774" y="0"/>
                  </a:cubicBezTo>
                  <a:cubicBezTo>
                    <a:pt x="427307" y="0"/>
                    <a:pt x="400743" y="26564"/>
                    <a:pt x="400743" y="59031"/>
                  </a:cubicBezTo>
                  <a:lnTo>
                    <a:pt x="400743" y="374844"/>
                  </a:lnTo>
                  <a:lnTo>
                    <a:pt x="332858" y="82643"/>
                  </a:lnTo>
                  <a:cubicBezTo>
                    <a:pt x="326955" y="50176"/>
                    <a:pt x="294488" y="32467"/>
                    <a:pt x="262021" y="38370"/>
                  </a:cubicBezTo>
                  <a:cubicBezTo>
                    <a:pt x="229555" y="44273"/>
                    <a:pt x="211846" y="76740"/>
                    <a:pt x="217749" y="109206"/>
                  </a:cubicBezTo>
                  <a:lnTo>
                    <a:pt x="300391" y="460438"/>
                  </a:lnTo>
                  <a:cubicBezTo>
                    <a:pt x="297440" y="501759"/>
                    <a:pt x="288585" y="543081"/>
                    <a:pt x="279731" y="578499"/>
                  </a:cubicBezTo>
                  <a:cubicBezTo>
                    <a:pt x="279731" y="578499"/>
                    <a:pt x="279731" y="575547"/>
                    <a:pt x="276779" y="575547"/>
                  </a:cubicBezTo>
                  <a:cubicBezTo>
                    <a:pt x="226603" y="498808"/>
                    <a:pt x="146912" y="430923"/>
                    <a:pt x="70172" y="410262"/>
                  </a:cubicBezTo>
                  <a:cubicBezTo>
                    <a:pt x="40657" y="401407"/>
                    <a:pt x="11142" y="419117"/>
                    <a:pt x="2287" y="448632"/>
                  </a:cubicBezTo>
                  <a:cubicBezTo>
                    <a:pt x="-6567" y="478147"/>
                    <a:pt x="11142" y="507662"/>
                    <a:pt x="40657" y="516517"/>
                  </a:cubicBezTo>
                  <a:cubicBezTo>
                    <a:pt x="79027" y="525372"/>
                    <a:pt x="114445" y="581451"/>
                    <a:pt x="152815" y="640481"/>
                  </a:cubicBezTo>
                  <a:cubicBezTo>
                    <a:pt x="200039" y="714269"/>
                    <a:pt x="259070" y="799863"/>
                    <a:pt x="347616" y="850039"/>
                  </a:cubicBezTo>
                  <a:lnTo>
                    <a:pt x="347616" y="1165852"/>
                  </a:lnTo>
                  <a:lnTo>
                    <a:pt x="607350" y="1165852"/>
                  </a:lnTo>
                  <a:lnTo>
                    <a:pt x="607350" y="832330"/>
                  </a:lnTo>
                  <a:cubicBezTo>
                    <a:pt x="704750" y="782154"/>
                    <a:pt x="716556" y="572596"/>
                    <a:pt x="719508" y="492905"/>
                  </a:cubicBezTo>
                  <a:lnTo>
                    <a:pt x="843472" y="271540"/>
                  </a:lnTo>
                  <a:close/>
                </a:path>
              </a:pathLst>
            </a:custGeom>
            <a:solidFill>
              <a:schemeClr val="tx1"/>
            </a:solidFill>
            <a:ln w="29468" cap="flat">
              <a:solidFill>
                <a:schemeClr val="bg1"/>
              </a:solidFill>
              <a:prstDash val="solid"/>
              <a:miter/>
            </a:ln>
          </p:spPr>
          <p:txBody>
            <a:bodyPr rtlCol="0" anchor="ctr"/>
            <a:lstStyle/>
            <a:p>
              <a:endParaRPr lang="en-GB"/>
            </a:p>
          </p:txBody>
        </p:sp>
        <p:sp>
          <p:nvSpPr>
            <p:cNvPr id="12" name="Freeform: Shape 21">
              <a:extLst>
                <a:ext uri="{FF2B5EF4-FFF2-40B4-BE49-F238E27FC236}">
                  <a16:creationId xmlns:a16="http://schemas.microsoft.com/office/drawing/2014/main" id="{6395149D-DD61-00AC-E698-FED96FA646AA}"/>
                </a:ext>
              </a:extLst>
            </p:cNvPr>
            <p:cNvSpPr/>
            <p:nvPr/>
          </p:nvSpPr>
          <p:spPr>
            <a:xfrm rot="2185223">
              <a:off x="6409557" y="4627150"/>
              <a:ext cx="1767622" cy="1358048"/>
            </a:xfrm>
            <a:custGeom>
              <a:avLst/>
              <a:gdLst>
                <a:gd name="connsiteX0" fmla="*/ 764445 w 1138608"/>
                <a:gd name="connsiteY0" fmla="*/ 656370 h 874782"/>
                <a:gd name="connsiteX1" fmla="*/ 1021228 w 1138608"/>
                <a:gd name="connsiteY1" fmla="*/ 659321 h 874782"/>
                <a:gd name="connsiteX2" fmla="*/ 1021228 w 1138608"/>
                <a:gd name="connsiteY2" fmla="*/ 659321 h 874782"/>
                <a:gd name="connsiteX3" fmla="*/ 1080258 w 1138608"/>
                <a:gd name="connsiteY3" fmla="*/ 600291 h 874782"/>
                <a:gd name="connsiteX4" fmla="*/ 1021228 w 1138608"/>
                <a:gd name="connsiteY4" fmla="*/ 541260 h 874782"/>
                <a:gd name="connsiteX5" fmla="*/ 782154 w 1138608"/>
                <a:gd name="connsiteY5" fmla="*/ 538309 h 874782"/>
                <a:gd name="connsiteX6" fmla="*/ 1095016 w 1138608"/>
                <a:gd name="connsiteY6" fmla="*/ 458617 h 874782"/>
                <a:gd name="connsiteX7" fmla="*/ 1136337 w 1138608"/>
                <a:gd name="connsiteY7" fmla="*/ 387781 h 874782"/>
                <a:gd name="connsiteX8" fmla="*/ 1065501 w 1138608"/>
                <a:gd name="connsiteY8" fmla="*/ 346459 h 874782"/>
                <a:gd name="connsiteX9" fmla="*/ 793960 w 1138608"/>
                <a:gd name="connsiteY9" fmla="*/ 417296 h 874782"/>
                <a:gd name="connsiteX10" fmla="*/ 1053694 w 1138608"/>
                <a:gd name="connsiteY10" fmla="*/ 275623 h 874782"/>
                <a:gd name="connsiteX11" fmla="*/ 1077307 w 1138608"/>
                <a:gd name="connsiteY11" fmla="*/ 195932 h 874782"/>
                <a:gd name="connsiteX12" fmla="*/ 997616 w 1138608"/>
                <a:gd name="connsiteY12" fmla="*/ 172319 h 874782"/>
                <a:gd name="connsiteX13" fmla="*/ 720172 w 1138608"/>
                <a:gd name="connsiteY13" fmla="*/ 319896 h 874782"/>
                <a:gd name="connsiteX14" fmla="*/ 944488 w 1138608"/>
                <a:gd name="connsiteY14" fmla="*/ 122144 h 874782"/>
                <a:gd name="connsiteX15" fmla="*/ 950391 w 1138608"/>
                <a:gd name="connsiteY15" fmla="*/ 39501 h 874782"/>
                <a:gd name="connsiteX16" fmla="*/ 867748 w 1138608"/>
                <a:gd name="connsiteY16" fmla="*/ 33598 h 874782"/>
                <a:gd name="connsiteX17" fmla="*/ 596208 w 1138608"/>
                <a:gd name="connsiteY17" fmla="*/ 269720 h 874782"/>
                <a:gd name="connsiteX18" fmla="*/ 481099 w 1138608"/>
                <a:gd name="connsiteY18" fmla="*/ 305138 h 874782"/>
                <a:gd name="connsiteX19" fmla="*/ 484050 w 1138608"/>
                <a:gd name="connsiteY19" fmla="*/ 302187 h 874782"/>
                <a:gd name="connsiteX20" fmla="*/ 531275 w 1138608"/>
                <a:gd name="connsiteY20" fmla="*/ 42452 h 874782"/>
                <a:gd name="connsiteX21" fmla="*/ 463389 w 1138608"/>
                <a:gd name="connsiteY21" fmla="*/ 1131 h 874782"/>
                <a:gd name="connsiteX22" fmla="*/ 422068 w 1138608"/>
                <a:gd name="connsiteY22" fmla="*/ 69016 h 874782"/>
                <a:gd name="connsiteX23" fmla="*/ 368941 w 1138608"/>
                <a:gd name="connsiteY23" fmla="*/ 225447 h 874782"/>
                <a:gd name="connsiteX24" fmla="*/ 277443 w 1138608"/>
                <a:gd name="connsiteY24" fmla="*/ 496987 h 874782"/>
                <a:gd name="connsiteX25" fmla="*/ 0 w 1138608"/>
                <a:gd name="connsiteY25" fmla="*/ 647515 h 874782"/>
                <a:gd name="connsiteX26" fmla="*/ 123964 w 1138608"/>
                <a:gd name="connsiteY26" fmla="*/ 874782 h 874782"/>
                <a:gd name="connsiteX27" fmla="*/ 416165 w 1138608"/>
                <a:gd name="connsiteY27" fmla="*/ 718352 h 874782"/>
                <a:gd name="connsiteX28" fmla="*/ 764445 w 1138608"/>
                <a:gd name="connsiteY28" fmla="*/ 656370 h 8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38608" h="874782">
                  <a:moveTo>
                    <a:pt x="764445" y="656370"/>
                  </a:moveTo>
                  <a:lnTo>
                    <a:pt x="1021228" y="659321"/>
                  </a:lnTo>
                  <a:cubicBezTo>
                    <a:pt x="1021228" y="659321"/>
                    <a:pt x="1021228" y="659321"/>
                    <a:pt x="1021228" y="659321"/>
                  </a:cubicBezTo>
                  <a:cubicBezTo>
                    <a:pt x="1053694" y="659321"/>
                    <a:pt x="1080258" y="632757"/>
                    <a:pt x="1080258" y="600291"/>
                  </a:cubicBezTo>
                  <a:cubicBezTo>
                    <a:pt x="1080258" y="567824"/>
                    <a:pt x="1053694" y="541260"/>
                    <a:pt x="1021228" y="541260"/>
                  </a:cubicBezTo>
                  <a:lnTo>
                    <a:pt x="782154" y="538309"/>
                  </a:lnTo>
                  <a:lnTo>
                    <a:pt x="1095016" y="458617"/>
                  </a:lnTo>
                  <a:cubicBezTo>
                    <a:pt x="1127483" y="449763"/>
                    <a:pt x="1145192" y="417296"/>
                    <a:pt x="1136337" y="387781"/>
                  </a:cubicBezTo>
                  <a:cubicBezTo>
                    <a:pt x="1127483" y="355314"/>
                    <a:pt x="1095016" y="337605"/>
                    <a:pt x="1065501" y="346459"/>
                  </a:cubicBezTo>
                  <a:lnTo>
                    <a:pt x="793960" y="417296"/>
                  </a:lnTo>
                  <a:lnTo>
                    <a:pt x="1053694" y="275623"/>
                  </a:lnTo>
                  <a:cubicBezTo>
                    <a:pt x="1083210" y="260865"/>
                    <a:pt x="1092064" y="225447"/>
                    <a:pt x="1077307" y="195932"/>
                  </a:cubicBezTo>
                  <a:cubicBezTo>
                    <a:pt x="1062549" y="166416"/>
                    <a:pt x="1027131" y="157562"/>
                    <a:pt x="997616" y="172319"/>
                  </a:cubicBezTo>
                  <a:lnTo>
                    <a:pt x="720172" y="319896"/>
                  </a:lnTo>
                  <a:lnTo>
                    <a:pt x="944488" y="122144"/>
                  </a:lnTo>
                  <a:cubicBezTo>
                    <a:pt x="968100" y="101483"/>
                    <a:pt x="971052" y="63113"/>
                    <a:pt x="950391" y="39501"/>
                  </a:cubicBezTo>
                  <a:cubicBezTo>
                    <a:pt x="929730" y="15889"/>
                    <a:pt x="891361" y="12937"/>
                    <a:pt x="867748" y="33598"/>
                  </a:cubicBezTo>
                  <a:lnTo>
                    <a:pt x="596208" y="269720"/>
                  </a:lnTo>
                  <a:cubicBezTo>
                    <a:pt x="557838" y="287429"/>
                    <a:pt x="519468" y="299235"/>
                    <a:pt x="481099" y="305138"/>
                  </a:cubicBezTo>
                  <a:cubicBezTo>
                    <a:pt x="481099" y="305138"/>
                    <a:pt x="481099" y="302187"/>
                    <a:pt x="484050" y="302187"/>
                  </a:cubicBezTo>
                  <a:cubicBezTo>
                    <a:pt x="528323" y="219544"/>
                    <a:pt x="548984" y="119192"/>
                    <a:pt x="531275" y="42452"/>
                  </a:cubicBezTo>
                  <a:cubicBezTo>
                    <a:pt x="525371" y="12937"/>
                    <a:pt x="492905" y="-4772"/>
                    <a:pt x="463389" y="1131"/>
                  </a:cubicBezTo>
                  <a:cubicBezTo>
                    <a:pt x="433874" y="7034"/>
                    <a:pt x="416165" y="39501"/>
                    <a:pt x="422068" y="69016"/>
                  </a:cubicBezTo>
                  <a:cubicBezTo>
                    <a:pt x="430923" y="107386"/>
                    <a:pt x="401407" y="163465"/>
                    <a:pt x="368941" y="225447"/>
                  </a:cubicBezTo>
                  <a:cubicBezTo>
                    <a:pt x="327619" y="302187"/>
                    <a:pt x="280395" y="393684"/>
                    <a:pt x="277443" y="496987"/>
                  </a:cubicBezTo>
                  <a:lnTo>
                    <a:pt x="0" y="647515"/>
                  </a:lnTo>
                  <a:lnTo>
                    <a:pt x="123964" y="874782"/>
                  </a:lnTo>
                  <a:lnTo>
                    <a:pt x="416165" y="718352"/>
                  </a:lnTo>
                  <a:cubicBezTo>
                    <a:pt x="504711" y="780334"/>
                    <a:pt x="693608" y="691788"/>
                    <a:pt x="764445" y="656370"/>
                  </a:cubicBezTo>
                  <a:close/>
                </a:path>
              </a:pathLst>
            </a:custGeom>
            <a:solidFill>
              <a:schemeClr val="tx1"/>
            </a:solidFill>
            <a:ln w="29468" cap="flat">
              <a:solidFill>
                <a:schemeClr val="bg1"/>
              </a:solidFill>
              <a:prstDash val="solid"/>
              <a:miter/>
            </a:ln>
          </p:spPr>
          <p:txBody>
            <a:bodyPr rtlCol="0" anchor="ctr"/>
            <a:lstStyle/>
            <a:p>
              <a:endParaRPr lang="en-GB"/>
            </a:p>
          </p:txBody>
        </p:sp>
      </p:grpSp>
    </p:spTree>
    <p:extLst>
      <p:ext uri="{BB962C8B-B14F-4D97-AF65-F5344CB8AC3E}">
        <p14:creationId xmlns:p14="http://schemas.microsoft.com/office/powerpoint/2010/main" val="409331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descr="Stacked Rocks with solid fill">
            <a:extLst>
              <a:ext uri="{FF2B5EF4-FFF2-40B4-BE49-F238E27FC236}">
                <a16:creationId xmlns:a16="http://schemas.microsoft.com/office/drawing/2014/main" id="{FC314727-AEA3-8B28-CC92-6DFF03D6638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442545" y="349551"/>
            <a:ext cx="6258911" cy="6258911"/>
          </a:xfrm>
          <a:prstGeom prst="rect">
            <a:avLst/>
          </a:prstGeom>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614DB94-C6C1-0078-1B5F-70A00E76686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B93CCB3-F9FF-FF5D-6343-B1EFFEE7F298}"/>
              </a:ext>
            </a:extLst>
          </p:cNvPr>
          <p:cNvSpPr txBox="1">
            <a:spLocks noChangeArrowheads="1"/>
          </p:cNvSpPr>
          <p:nvPr/>
        </p:nvSpPr>
        <p:spPr bwMode="auto">
          <a:xfrm>
            <a:off x="189446" y="260560"/>
            <a:ext cx="8765108"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Leader:</a:t>
            </a:r>
            <a:r>
              <a:rPr kumimoji="0" lang="en-GB" altLang="en-US" sz="4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 As community together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8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ALL:</a:t>
            </a:r>
            <a:r>
              <a:rPr kumimoji="0" lang="en-GB" altLang="en-US" sz="4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 </a:t>
            </a: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…we serve one another.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40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endParaRPr>
          </a:p>
        </p:txBody>
      </p:sp>
      <p:grpSp>
        <p:nvGrpSpPr>
          <p:cNvPr id="3" name="Group 2">
            <a:extLst>
              <a:ext uri="{FF2B5EF4-FFF2-40B4-BE49-F238E27FC236}">
                <a16:creationId xmlns:a16="http://schemas.microsoft.com/office/drawing/2014/main" id="{6678C987-A0E3-CADC-9880-1C6F0308A11C}"/>
              </a:ext>
            </a:extLst>
          </p:cNvPr>
          <p:cNvGrpSpPr/>
          <p:nvPr/>
        </p:nvGrpSpPr>
        <p:grpSpPr>
          <a:xfrm>
            <a:off x="-58190" y="3722569"/>
            <a:ext cx="9474200" cy="2976562"/>
            <a:chOff x="-180975" y="4233863"/>
            <a:chExt cx="9474200" cy="2976562"/>
          </a:xfrm>
        </p:grpSpPr>
        <p:grpSp>
          <p:nvGrpSpPr>
            <p:cNvPr id="5" name="Group 18">
              <a:extLst>
                <a:ext uri="{FF2B5EF4-FFF2-40B4-BE49-F238E27FC236}">
                  <a16:creationId xmlns:a16="http://schemas.microsoft.com/office/drawing/2014/main" id="{225A50D4-291F-B62C-DBA8-F66AE683A35E}"/>
                </a:ext>
              </a:extLst>
            </p:cNvPr>
            <p:cNvGrpSpPr>
              <a:grpSpLocks/>
            </p:cNvGrpSpPr>
            <p:nvPr/>
          </p:nvGrpSpPr>
          <p:grpSpPr bwMode="auto">
            <a:xfrm>
              <a:off x="1187450" y="4233863"/>
              <a:ext cx="5480050" cy="2976562"/>
              <a:chOff x="35496" y="4566894"/>
              <a:chExt cx="4932505" cy="2678530"/>
            </a:xfrm>
          </p:grpSpPr>
          <p:pic>
            <p:nvPicPr>
              <p:cNvPr id="23" name="Graphic 7" descr="Children with solid fill">
                <a:extLst>
                  <a:ext uri="{FF2B5EF4-FFF2-40B4-BE49-F238E27FC236}">
                    <a16:creationId xmlns:a16="http://schemas.microsoft.com/office/drawing/2014/main" id="{E69AED8F-5B80-44E6-6501-557741BCD9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4581179"/>
                <a:ext cx="2664868"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Graphic 11" descr="Children with solid fill">
                <a:extLst>
                  <a:ext uri="{FF2B5EF4-FFF2-40B4-BE49-F238E27FC236}">
                    <a16:creationId xmlns:a16="http://schemas.microsoft.com/office/drawing/2014/main" id="{60F10053-878D-39BC-395E-99477E79E7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3134" y="4566894"/>
                <a:ext cx="2664867"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Graphic 20" descr="Woman with solid fill">
              <a:extLst>
                <a:ext uri="{FF2B5EF4-FFF2-40B4-BE49-F238E27FC236}">
                  <a16:creationId xmlns:a16="http://schemas.microsoft.com/office/drawing/2014/main" id="{72DC9488-5D71-57FB-75F5-65BC0575D5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4287838"/>
              <a:ext cx="2236788"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phic 22" descr="Man with solid fill">
              <a:extLst>
                <a:ext uri="{FF2B5EF4-FFF2-40B4-BE49-F238E27FC236}">
                  <a16:creationId xmlns:a16="http://schemas.microsoft.com/office/drawing/2014/main" id="{6A28075E-EF5B-1377-FE29-987BD3F130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425" y="4260850"/>
              <a:ext cx="22320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23" descr="Woman with solid fill">
              <a:extLst>
                <a:ext uri="{FF2B5EF4-FFF2-40B4-BE49-F238E27FC236}">
                  <a16:creationId xmlns:a16="http://schemas.microsoft.com/office/drawing/2014/main" id="{7AE7E30B-214E-8554-B5CA-158A4A0D2B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6438" y="4249738"/>
              <a:ext cx="2236787"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phic 24" descr="Heart with solid fill">
              <a:extLst>
                <a:ext uri="{FF2B5EF4-FFF2-40B4-BE49-F238E27FC236}">
                  <a16:creationId xmlns:a16="http://schemas.microsoft.com/office/drawing/2014/main" id="{0E255121-D210-DEEF-AE03-B30082C5C9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650" y="4875213"/>
              <a:ext cx="39687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phic 25" descr="Heart with solid fill">
              <a:extLst>
                <a:ext uri="{FF2B5EF4-FFF2-40B4-BE49-F238E27FC236}">
                  <a16:creationId xmlns:a16="http://schemas.microsoft.com/office/drawing/2014/main" id="{F58CCA7E-52C7-8478-CC34-2E0DB7871C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7850" y="4829175"/>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26" descr="Heart with solid fill">
              <a:extLst>
                <a:ext uri="{FF2B5EF4-FFF2-40B4-BE49-F238E27FC236}">
                  <a16:creationId xmlns:a16="http://schemas.microsoft.com/office/drawing/2014/main" id="{DD0E6E30-35B6-A815-A5CA-D38EC8C312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80363" y="4819650"/>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raphic 27" descr="Heart with solid fill">
              <a:extLst>
                <a:ext uri="{FF2B5EF4-FFF2-40B4-BE49-F238E27FC236}">
                  <a16:creationId xmlns:a16="http://schemas.microsoft.com/office/drawing/2014/main" id="{94CE38CF-1FF9-42CD-08A7-D70B9277CB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43063"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Graphic 28" descr="Heart with solid fill">
              <a:extLst>
                <a:ext uri="{FF2B5EF4-FFF2-40B4-BE49-F238E27FC236}">
                  <a16:creationId xmlns:a16="http://schemas.microsoft.com/office/drawing/2014/main" id="{1E6BC5C0-E5BC-2F4F-2236-C022E466B7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44725"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Graphic 29" descr="Heart with solid fill">
              <a:extLst>
                <a:ext uri="{FF2B5EF4-FFF2-40B4-BE49-F238E27FC236}">
                  <a16:creationId xmlns:a16="http://schemas.microsoft.com/office/drawing/2014/main" id="{0F5F269D-A000-5017-0586-A4E1FC6219C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84488" y="544988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Graphic 30" descr="Heart with solid fill">
              <a:extLst>
                <a:ext uri="{FF2B5EF4-FFF2-40B4-BE49-F238E27FC236}">
                  <a16:creationId xmlns:a16="http://schemas.microsoft.com/office/drawing/2014/main" id="{EFB1FC7A-05E4-2EB4-EE00-2614B8F669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86150" y="5445125"/>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Graphic 31" descr="Heart with solid fill">
              <a:extLst>
                <a:ext uri="{FF2B5EF4-FFF2-40B4-BE49-F238E27FC236}">
                  <a16:creationId xmlns:a16="http://schemas.microsoft.com/office/drawing/2014/main" id="{4B2E205C-780F-C3CC-6ADB-BFB2C15EB6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62425"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Graphic 32" descr="Heart with solid fill">
              <a:extLst>
                <a:ext uri="{FF2B5EF4-FFF2-40B4-BE49-F238E27FC236}">
                  <a16:creationId xmlns:a16="http://schemas.microsoft.com/office/drawing/2014/main" id="{58D528E1-7DA4-6781-1A4A-70B4522312D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1550"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Graphic 33" descr="Heart with solid fill">
              <a:extLst>
                <a:ext uri="{FF2B5EF4-FFF2-40B4-BE49-F238E27FC236}">
                  <a16:creationId xmlns:a16="http://schemas.microsoft.com/office/drawing/2014/main" id="{39D530EC-D41E-9E3C-61AB-68CD641920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02263" y="54181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Graphic 34" descr="Heart with solid fill">
              <a:extLst>
                <a:ext uri="{FF2B5EF4-FFF2-40B4-BE49-F238E27FC236}">
                  <a16:creationId xmlns:a16="http://schemas.microsoft.com/office/drawing/2014/main" id="{DBFB0C26-7AF6-DDA1-E9DF-7494851F16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02338" y="5445125"/>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8064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F5C325-3CC7-20EF-81EB-92B2053F0E1D}"/>
              </a:ext>
            </a:extLst>
          </p:cNvPr>
          <p:cNvSpPr/>
          <p:nvPr/>
        </p:nvSpPr>
        <p:spPr>
          <a:xfrm>
            <a:off x="387044" y="2321005"/>
            <a:ext cx="8369912" cy="2215991"/>
          </a:xfrm>
          <a:prstGeom prst="rect">
            <a:avLst/>
          </a:prstGeom>
          <a:noFill/>
        </p:spPr>
        <p:txBody>
          <a:bodyPr wrap="none">
            <a:spAutoFit/>
          </a:bodyPr>
          <a:lstStyle/>
          <a:p>
            <a:pPr algn="ctr" fontAlgn="auto">
              <a:spcBef>
                <a:spcPts val="0"/>
              </a:spcBef>
              <a:spcAft>
                <a:spcPts val="0"/>
              </a:spcAft>
              <a:defRPr/>
            </a:pPr>
            <a:r>
              <a:rPr lang="en-GB" sz="13800" b="1" spc="50" dirty="0">
                <a:ln w="13500">
                  <a:solidFill>
                    <a:schemeClr val="accent1">
                      <a:shade val="2500"/>
                      <a:alpha val="6500"/>
                    </a:schemeClr>
                  </a:solidFill>
                  <a:prstDash val="solid"/>
                </a:ln>
                <a:gradFill flip="none" rotWithShape="1">
                  <a:gsLst>
                    <a:gs pos="0">
                      <a:srgbClr val="FF0000">
                        <a:alpha val="95000"/>
                      </a:srgbClr>
                    </a:gs>
                    <a:gs pos="100000">
                      <a:srgbClr val="FFFFFF">
                        <a:alpha val="95000"/>
                      </a:srgbClr>
                    </a:gs>
                    <a:gs pos="38000">
                      <a:srgbClr val="FF0000">
                        <a:alpha val="95000"/>
                      </a:srgbClr>
                    </a:gs>
                    <a:gs pos="75000">
                      <a:srgbClr val="3366FF">
                        <a:alpha val="95000"/>
                      </a:srgbClr>
                    </a:gs>
                    <a:gs pos="97000">
                      <a:srgbClr val="3366FF">
                        <a:alpha val="95000"/>
                      </a:srgbClr>
                    </a:gs>
                  </a:gsLst>
                  <a:lin ang="0" scaled="1"/>
                  <a:tileRect/>
                </a:gradFill>
                <a:effectLst>
                  <a:glow rad="139700">
                    <a:schemeClr val="accent1">
                      <a:satMod val="175000"/>
                      <a:alpha val="40000"/>
                    </a:schemeClr>
                  </a:glow>
                  <a:innerShdw blurRad="50900" dist="38500" dir="13500000">
                    <a:srgbClr val="000000">
                      <a:alpha val="60000"/>
                    </a:srgbClr>
                  </a:innerShdw>
                </a:effectLst>
                <a:latin typeface="+mn-lt"/>
                <a:ea typeface="+mn-ea"/>
              </a:rPr>
              <a:t>Who wins?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2F6FADE-2E4B-F8CF-2C80-46FABA5057BA}"/>
              </a:ext>
            </a:extLst>
          </p:cNvPr>
          <p:cNvSpPr txBox="1"/>
          <p:nvPr/>
        </p:nvSpPr>
        <p:spPr>
          <a:xfrm>
            <a:off x="811194" y="2967879"/>
            <a:ext cx="7321061" cy="369332"/>
          </a:xfrm>
          <a:prstGeom prst="rect">
            <a:avLst/>
          </a:prstGeom>
          <a:noFill/>
        </p:spPr>
        <p:txBody>
          <a:bodyPr wrap="square">
            <a:spAutoFit/>
          </a:bodyPr>
          <a:lstStyle/>
          <a:p>
            <a:r>
              <a:rPr lang="en-GB" dirty="0">
                <a:hlinkClick r:id="rId3"/>
              </a:rPr>
              <a:t>Po-vs-Tai-Lung-po-and-master-shifu-32877186-600-450.png (600×450)</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B6B06E-F801-7368-73F6-628A087923B4}"/>
              </a:ext>
            </a:extLst>
          </p:cNvPr>
          <p:cNvSpPr txBox="1"/>
          <p:nvPr/>
        </p:nvSpPr>
        <p:spPr>
          <a:xfrm>
            <a:off x="972135" y="2860487"/>
            <a:ext cx="7905583" cy="369332"/>
          </a:xfrm>
          <a:prstGeom prst="rect">
            <a:avLst/>
          </a:prstGeom>
          <a:noFill/>
        </p:spPr>
        <p:txBody>
          <a:bodyPr wrap="square">
            <a:spAutoFit/>
          </a:bodyPr>
          <a:lstStyle/>
          <a:p>
            <a:r>
              <a:rPr lang="en-GB" dirty="0">
                <a:hlinkClick r:id="rId3"/>
              </a:rPr>
              <a:t>Darth Vader Vs Luke Skywalker (Poster) by </a:t>
            </a:r>
            <a:r>
              <a:rPr lang="en-GB" dirty="0" err="1">
                <a:hlinkClick r:id="rId3"/>
              </a:rPr>
              <a:t>DryBowJP</a:t>
            </a:r>
            <a:r>
              <a:rPr lang="en-GB" dirty="0">
                <a:hlinkClick r:id="rId3"/>
              </a:rPr>
              <a:t> on DeviantArt</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0A7E92-F385-3A2D-4336-5BBAE0333653}"/>
              </a:ext>
            </a:extLst>
          </p:cNvPr>
          <p:cNvSpPr txBox="1"/>
          <p:nvPr/>
        </p:nvSpPr>
        <p:spPr>
          <a:xfrm>
            <a:off x="1503694" y="2844702"/>
            <a:ext cx="4572000" cy="369332"/>
          </a:xfrm>
          <a:prstGeom prst="rect">
            <a:avLst/>
          </a:prstGeom>
          <a:noFill/>
        </p:spPr>
        <p:txBody>
          <a:bodyPr wrap="square">
            <a:spAutoFit/>
          </a:bodyPr>
          <a:lstStyle/>
          <a:p>
            <a:r>
              <a:rPr lang="en-GB" dirty="0">
                <a:hlinkClick r:id="rId3"/>
              </a:rPr>
              <a:t>Movies: A Bug's Life (1998)</a:t>
            </a: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2B5E8FE-8C31-B60D-AE42-DCE9CE6C6C84}"/>
              </a:ext>
            </a:extLst>
          </p:cNvPr>
          <p:cNvSpPr txBox="1"/>
          <p:nvPr/>
        </p:nvSpPr>
        <p:spPr>
          <a:xfrm>
            <a:off x="550566" y="3105834"/>
            <a:ext cx="8458200" cy="646331"/>
          </a:xfrm>
          <a:prstGeom prst="rect">
            <a:avLst/>
          </a:prstGeom>
          <a:noFill/>
        </p:spPr>
        <p:txBody>
          <a:bodyPr wrap="square">
            <a:spAutoFit/>
          </a:bodyPr>
          <a:lstStyle/>
          <a:p>
            <a:r>
              <a:rPr lang="en-GB" dirty="0">
                <a:hlinkClick r:id="rId3"/>
              </a:rPr>
              <a:t>1679049401_Is-Zurg-Really-Buzzs-Father-Lightyear-Hints-At-Toy-Story-1024x512.jpg (1024×512)</a:t>
            </a: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882A23-AD08-DB12-2F65-6F31B60A950A}"/>
              </a:ext>
            </a:extLst>
          </p:cNvPr>
          <p:cNvSpPr txBox="1"/>
          <p:nvPr/>
        </p:nvSpPr>
        <p:spPr>
          <a:xfrm>
            <a:off x="2550398" y="3170647"/>
            <a:ext cx="4572000" cy="369332"/>
          </a:xfrm>
          <a:prstGeom prst="rect">
            <a:avLst/>
          </a:prstGeom>
          <a:noFill/>
        </p:spPr>
        <p:txBody>
          <a:bodyPr wrap="square">
            <a:spAutoFit/>
          </a:bodyPr>
          <a:lstStyle/>
          <a:p>
            <a:r>
              <a:rPr lang="en-GB" dirty="0">
                <a:hlinkClick r:id="rId3"/>
              </a:rPr>
              <a:t>Setting Of The Three Little Pigs</a:t>
            </a:r>
            <a:endParaRPr lang="en-GB" dirty="0"/>
          </a:p>
        </p:txBody>
      </p:sp>
    </p:spTree>
  </p:cSld>
  <p:clrMapOvr>
    <a:masterClrMapping/>
  </p:clrMapOvr>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Black .thmx</Template>
  <TotalTime>504</TotalTime>
  <Words>2108</Words>
  <Application>Microsoft Office PowerPoint</Application>
  <PresentationFormat>On-screen Show (4:3)</PresentationFormat>
  <Paragraphs>116</Paragraphs>
  <Slides>21</Slides>
  <Notes>21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21</vt:i4>
      </vt:variant>
    </vt:vector>
  </HeadingPairs>
  <TitlesOfParts>
    <vt:vector size="32" baseType="lpstr">
      <vt:lpstr>Aptos</vt:lpstr>
      <vt:lpstr>Arial</vt:lpstr>
      <vt:lpstr>Avenir Next LT Pro</vt:lpstr>
      <vt:lpstr>Calibri</vt:lpstr>
      <vt:lpstr>Cambria</vt:lpstr>
      <vt:lpstr>Century Gothic</vt:lpstr>
      <vt:lpstr>Symbol</vt:lpstr>
      <vt:lpstr>Tahoma</vt:lpstr>
      <vt:lpstr>Times New Roman</vt:lpstr>
      <vt:lpstr> Black </vt:lpstr>
      <vt:lpstr>1_ Black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Boxer</dc:creator>
  <cp:lastModifiedBy>Jane Whittington</cp:lastModifiedBy>
  <cp:revision>18</cp:revision>
  <dcterms:created xsi:type="dcterms:W3CDTF">2013-01-19T15:41:00Z</dcterms:created>
  <dcterms:modified xsi:type="dcterms:W3CDTF">2025-01-13T17:42:58Z</dcterms:modified>
</cp:coreProperties>
</file>