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svg" ContentType="image/svg+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9"/>
  </p:notesMasterIdLst>
  <p:sldIdLst>
    <p:sldId id="320" r:id="rId2"/>
    <p:sldId id="322" r:id="rId3"/>
    <p:sldId id="323" r:id="rId4"/>
    <p:sldId id="311" r:id="rId5"/>
    <p:sldId id="294" r:id="rId6"/>
    <p:sldId id="314" r:id="rId7"/>
    <p:sldId id="319" r:id="rId8"/>
    <p:sldId id="313" r:id="rId9"/>
    <p:sldId id="324" r:id="rId10"/>
    <p:sldId id="316" r:id="rId11"/>
    <p:sldId id="317" r:id="rId12"/>
    <p:sldId id="325" r:id="rId13"/>
    <p:sldId id="312" r:id="rId14"/>
    <p:sldId id="432" r:id="rId15"/>
    <p:sldId id="431" r:id="rId16"/>
    <p:sldId id="318" r:id="rId17"/>
    <p:sldId id="433"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FFFF"/>
    <a:srgbClr val="3333FF"/>
    <a:srgbClr val="3FCD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D61B681-13B6-4FAF-9E33-F108389F9B43}" v="175" dt="2026-06-24T14:11:24.38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67940" autoAdjust="0"/>
  </p:normalViewPr>
  <p:slideViewPr>
    <p:cSldViewPr snapToGrid="0" snapToObjects="1">
      <p:cViewPr varScale="1">
        <p:scale>
          <a:sx n="69" d="100"/>
          <a:sy n="69" d="100"/>
        </p:scale>
        <p:origin x="1796" y="4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achel Boxer" userId="6da37c9f42e40059" providerId="LiveId" clId="{0E13CC8D-59C2-4409-A640-E738E4606E44}"/>
    <pc:docChg chg="undo custSel addSld delSld modSld modMainMaster">
      <pc:chgData name="Rachel Boxer" userId="6da37c9f42e40059" providerId="LiveId" clId="{0E13CC8D-59C2-4409-A640-E738E4606E44}" dt="2026-06-24T14:11:24.383" v="1303"/>
      <pc:docMkLst>
        <pc:docMk/>
      </pc:docMkLst>
      <pc:sldChg chg="addSp delSp modSp mod modTransition modAnim modNotesTx">
        <pc:chgData name="Rachel Boxer" userId="6da37c9f42e40059" providerId="LiveId" clId="{0E13CC8D-59C2-4409-A640-E738E4606E44}" dt="2026-06-24T14:11:24.383" v="1303"/>
        <pc:sldMkLst>
          <pc:docMk/>
          <pc:sldMk cId="1196261583" sldId="294"/>
        </pc:sldMkLst>
        <pc:spChg chg="add mod">
          <ac:chgData name="Rachel Boxer" userId="6da37c9f42e40059" providerId="LiveId" clId="{0E13CC8D-59C2-4409-A640-E738E4606E44}" dt="2026-06-18T23:01:00.455" v="413" actId="207"/>
          <ac:spMkLst>
            <pc:docMk/>
            <pc:sldMk cId="1196261583" sldId="294"/>
            <ac:spMk id="8" creationId="{1B01CD18-41ED-BA7F-F241-D22267418324}"/>
          </ac:spMkLst>
        </pc:spChg>
        <pc:picChg chg="add mod">
          <ac:chgData name="Rachel Boxer" userId="6da37c9f42e40059" providerId="LiveId" clId="{0E13CC8D-59C2-4409-A640-E738E4606E44}" dt="2026-06-18T15:52:36.316" v="288" actId="1076"/>
          <ac:picMkLst>
            <pc:docMk/>
            <pc:sldMk cId="1196261583" sldId="294"/>
            <ac:picMk id="2" creationId="{87D0F51F-D636-0D5F-48B6-C28D6EF824A1}"/>
          </ac:picMkLst>
        </pc:picChg>
        <pc:picChg chg="add mod">
          <ac:chgData name="Rachel Boxer" userId="6da37c9f42e40059" providerId="LiveId" clId="{0E13CC8D-59C2-4409-A640-E738E4606E44}" dt="2026-06-19T10:09:16.696" v="1082" actId="1076"/>
          <ac:picMkLst>
            <pc:docMk/>
            <pc:sldMk cId="1196261583" sldId="294"/>
            <ac:picMk id="5" creationId="{CDF317EB-AE3F-2DBA-A52F-6CA7CBB296CF}"/>
          </ac:picMkLst>
        </pc:picChg>
      </pc:sldChg>
      <pc:sldChg chg="modTransition">
        <pc:chgData name="Rachel Boxer" userId="6da37c9f42e40059" providerId="LiveId" clId="{0E13CC8D-59C2-4409-A640-E738E4606E44}" dt="2026-06-24T14:11:24.383" v="1303"/>
        <pc:sldMkLst>
          <pc:docMk/>
          <pc:sldMk cId="0" sldId="311"/>
        </pc:sldMkLst>
      </pc:sldChg>
      <pc:sldChg chg="addSp modSp mod modTransition modAnim modNotesTx">
        <pc:chgData name="Rachel Boxer" userId="6da37c9f42e40059" providerId="LiveId" clId="{0E13CC8D-59C2-4409-A640-E738E4606E44}" dt="2026-06-24T14:11:24.383" v="1303"/>
        <pc:sldMkLst>
          <pc:docMk/>
          <pc:sldMk cId="3321663876" sldId="312"/>
        </pc:sldMkLst>
        <pc:spChg chg="add mod">
          <ac:chgData name="Rachel Boxer" userId="6da37c9f42e40059" providerId="LiveId" clId="{0E13CC8D-59C2-4409-A640-E738E4606E44}" dt="2026-06-19T11:09:21.811" v="1217" actId="14100"/>
          <ac:spMkLst>
            <pc:docMk/>
            <pc:sldMk cId="3321663876" sldId="312"/>
            <ac:spMk id="2" creationId="{5E80883F-C13F-2E40-0896-4318EA867C0F}"/>
          </ac:spMkLst>
        </pc:spChg>
        <pc:spChg chg="mod">
          <ac:chgData name="Rachel Boxer" userId="6da37c9f42e40059" providerId="LiveId" clId="{0E13CC8D-59C2-4409-A640-E738E4606E44}" dt="2026-06-19T09:59:52.500" v="1060" actId="1076"/>
          <ac:spMkLst>
            <pc:docMk/>
            <pc:sldMk cId="3321663876" sldId="312"/>
            <ac:spMk id="7" creationId="{04251483-5D6A-44A8-8D2E-AC6A07C25ED6}"/>
          </ac:spMkLst>
        </pc:spChg>
        <pc:spChg chg="mod">
          <ac:chgData name="Rachel Boxer" userId="6da37c9f42e40059" providerId="LiveId" clId="{0E13CC8D-59C2-4409-A640-E738E4606E44}" dt="2026-06-19T09:01:21.892" v="771" actId="20577"/>
          <ac:spMkLst>
            <pc:docMk/>
            <pc:sldMk cId="3321663876" sldId="312"/>
            <ac:spMk id="9" creationId="{B1EB488E-A3C4-4296-9CFD-937F7FC67D4E}"/>
          </ac:spMkLst>
        </pc:spChg>
        <pc:picChg chg="mod">
          <ac:chgData name="Rachel Boxer" userId="6da37c9f42e40059" providerId="LiveId" clId="{0E13CC8D-59C2-4409-A640-E738E4606E44}" dt="2026-06-19T11:09:14.803" v="1215" actId="1076"/>
          <ac:picMkLst>
            <pc:docMk/>
            <pc:sldMk cId="3321663876" sldId="312"/>
            <ac:picMk id="3" creationId="{FC80E514-FA62-43A3-9EE0-1E29C7B89FF1}"/>
          </ac:picMkLst>
        </pc:picChg>
        <pc:picChg chg="add mod">
          <ac:chgData name="Rachel Boxer" userId="6da37c9f42e40059" providerId="LiveId" clId="{0E13CC8D-59C2-4409-A640-E738E4606E44}" dt="2026-06-19T09:59:47.567" v="1059"/>
          <ac:picMkLst>
            <pc:docMk/>
            <pc:sldMk cId="3321663876" sldId="312"/>
            <ac:picMk id="4" creationId="{FB4B6927-8D4C-0DEE-8CEF-85668C8928D9}"/>
          </ac:picMkLst>
        </pc:picChg>
      </pc:sldChg>
      <pc:sldChg chg="addSp modSp mod modTransition modAnim modNotesTx">
        <pc:chgData name="Rachel Boxer" userId="6da37c9f42e40059" providerId="LiveId" clId="{0E13CC8D-59C2-4409-A640-E738E4606E44}" dt="2026-06-24T14:11:24.383" v="1303"/>
        <pc:sldMkLst>
          <pc:docMk/>
          <pc:sldMk cId="2293538696" sldId="313"/>
        </pc:sldMkLst>
        <pc:spChg chg="mod">
          <ac:chgData name="Rachel Boxer" userId="6da37c9f42e40059" providerId="LiveId" clId="{0E13CC8D-59C2-4409-A640-E738E4606E44}" dt="2026-06-18T23:01:42.982" v="421" actId="1035"/>
          <ac:spMkLst>
            <pc:docMk/>
            <pc:sldMk cId="2293538696" sldId="313"/>
            <ac:spMk id="7" creationId="{07A38DE6-9CE1-4700-95C6-CCBD61238EDE}"/>
          </ac:spMkLst>
        </pc:spChg>
        <pc:spChg chg="add mod">
          <ac:chgData name="Rachel Boxer" userId="6da37c9f42e40059" providerId="LiveId" clId="{0E13CC8D-59C2-4409-A640-E738E4606E44}" dt="2026-06-18T23:01:46.314" v="431" actId="1035"/>
          <ac:spMkLst>
            <pc:docMk/>
            <pc:sldMk cId="2293538696" sldId="313"/>
            <ac:spMk id="9" creationId="{574C74BF-75E3-AAC7-F018-5F2288869018}"/>
          </ac:spMkLst>
        </pc:spChg>
        <pc:spChg chg="add mod">
          <ac:chgData name="Rachel Boxer" userId="6da37c9f42e40059" providerId="LiveId" clId="{0E13CC8D-59C2-4409-A640-E738E4606E44}" dt="2026-06-19T11:13:04.373" v="1302" actId="20577"/>
          <ac:spMkLst>
            <pc:docMk/>
            <pc:sldMk cId="2293538696" sldId="313"/>
            <ac:spMk id="10" creationId="{1CCB5763-08CC-3B68-49D6-98C0B5EE4FF7}"/>
          </ac:spMkLst>
        </pc:spChg>
        <pc:picChg chg="mod">
          <ac:chgData name="Rachel Boxer" userId="6da37c9f42e40059" providerId="LiveId" clId="{0E13CC8D-59C2-4409-A640-E738E4606E44}" dt="2026-06-17T16:07:30.694" v="111" actId="1076"/>
          <ac:picMkLst>
            <pc:docMk/>
            <pc:sldMk cId="2293538696" sldId="313"/>
            <ac:picMk id="3" creationId="{71E72745-1D15-4448-BC7C-A1494F71E1D4}"/>
          </ac:picMkLst>
        </pc:picChg>
        <pc:picChg chg="add mod">
          <ac:chgData name="Rachel Boxer" userId="6da37c9f42e40059" providerId="LiveId" clId="{0E13CC8D-59C2-4409-A640-E738E4606E44}" dt="2026-06-17T16:07:50.954" v="223" actId="1038"/>
          <ac:picMkLst>
            <pc:docMk/>
            <pc:sldMk cId="2293538696" sldId="313"/>
            <ac:picMk id="8" creationId="{B4C012D9-EE75-FF76-333E-4716AFB8CDDE}"/>
          </ac:picMkLst>
        </pc:picChg>
      </pc:sldChg>
      <pc:sldChg chg="addSp delSp modSp mod modTransition">
        <pc:chgData name="Rachel Boxer" userId="6da37c9f42e40059" providerId="LiveId" clId="{0E13CC8D-59C2-4409-A640-E738E4606E44}" dt="2026-06-24T14:11:24.383" v="1303"/>
        <pc:sldMkLst>
          <pc:docMk/>
          <pc:sldMk cId="1551941296" sldId="314"/>
        </pc:sldMkLst>
        <pc:picChg chg="add mod">
          <ac:chgData name="Rachel Boxer" userId="6da37c9f42e40059" providerId="LiveId" clId="{0E13CC8D-59C2-4409-A640-E738E4606E44}" dt="2026-06-19T10:09:23.850" v="1084"/>
          <ac:picMkLst>
            <pc:docMk/>
            <pc:sldMk cId="1551941296" sldId="314"/>
            <ac:picMk id="7" creationId="{B49DEF24-0395-4D0F-4539-A342C676725B}"/>
          </ac:picMkLst>
        </pc:picChg>
      </pc:sldChg>
      <pc:sldChg chg="addSp modSp mod modTransition addAnim delAnim modAnim modNotesTx">
        <pc:chgData name="Rachel Boxer" userId="6da37c9f42e40059" providerId="LiveId" clId="{0E13CC8D-59C2-4409-A640-E738E4606E44}" dt="2026-06-24T14:11:24.383" v="1303"/>
        <pc:sldMkLst>
          <pc:docMk/>
          <pc:sldMk cId="3351397469" sldId="316"/>
        </pc:sldMkLst>
        <pc:spChg chg="add mod">
          <ac:chgData name="Rachel Boxer" userId="6da37c9f42e40059" providerId="LiveId" clId="{0E13CC8D-59C2-4409-A640-E738E4606E44}" dt="2026-06-19T11:06:38.400" v="1197" actId="207"/>
          <ac:spMkLst>
            <pc:docMk/>
            <pc:sldMk cId="3351397469" sldId="316"/>
            <ac:spMk id="2" creationId="{3F1C32F4-F6FF-5EF4-7388-F6BC0342EDC0}"/>
          </ac:spMkLst>
        </pc:spChg>
        <pc:picChg chg="mod">
          <ac:chgData name="Rachel Boxer" userId="6da37c9f42e40059" providerId="LiveId" clId="{0E13CC8D-59C2-4409-A640-E738E4606E44}" dt="2026-06-18T23:44:14.449" v="747" actId="1076"/>
          <ac:picMkLst>
            <pc:docMk/>
            <pc:sldMk cId="3351397469" sldId="316"/>
            <ac:picMk id="3" creationId="{5E2E328C-39CC-4A4F-B375-B7A36A00471E}"/>
          </ac:picMkLst>
        </pc:picChg>
        <pc:picChg chg="add mod">
          <ac:chgData name="Rachel Boxer" userId="6da37c9f42e40059" providerId="LiveId" clId="{0E13CC8D-59C2-4409-A640-E738E4606E44}" dt="2026-06-19T10:09:44.164" v="1088"/>
          <ac:picMkLst>
            <pc:docMk/>
            <pc:sldMk cId="3351397469" sldId="316"/>
            <ac:picMk id="5" creationId="{6CDC61A7-E887-0CAA-FD14-210F94DBFF5D}"/>
          </ac:picMkLst>
        </pc:picChg>
      </pc:sldChg>
      <pc:sldChg chg="addSp modSp modTransition modNotesTx">
        <pc:chgData name="Rachel Boxer" userId="6da37c9f42e40059" providerId="LiveId" clId="{0E13CC8D-59C2-4409-A640-E738E4606E44}" dt="2026-06-24T14:11:24.383" v="1303"/>
        <pc:sldMkLst>
          <pc:docMk/>
          <pc:sldMk cId="3331155632" sldId="317"/>
        </pc:sldMkLst>
        <pc:picChg chg="add mod">
          <ac:chgData name="Rachel Boxer" userId="6da37c9f42e40059" providerId="LiveId" clId="{0E13CC8D-59C2-4409-A640-E738E4606E44}" dt="2026-06-19T10:09:48.392" v="1089"/>
          <ac:picMkLst>
            <pc:docMk/>
            <pc:sldMk cId="3331155632" sldId="317"/>
            <ac:picMk id="2" creationId="{137127D9-BC81-8EA9-CE4C-C7F961284A4F}"/>
          </ac:picMkLst>
        </pc:picChg>
      </pc:sldChg>
      <pc:sldChg chg="modSp mod modTransition modNotesTx">
        <pc:chgData name="Rachel Boxer" userId="6da37c9f42e40059" providerId="LiveId" clId="{0E13CC8D-59C2-4409-A640-E738E4606E44}" dt="2026-06-24T14:11:24.383" v="1303"/>
        <pc:sldMkLst>
          <pc:docMk/>
          <pc:sldMk cId="1682917359" sldId="318"/>
        </pc:sldMkLst>
        <pc:spChg chg="mod">
          <ac:chgData name="Rachel Boxer" userId="6da37c9f42e40059" providerId="LiveId" clId="{0E13CC8D-59C2-4409-A640-E738E4606E44}" dt="2026-06-19T10:13:14.193" v="1169" actId="1076"/>
          <ac:spMkLst>
            <pc:docMk/>
            <pc:sldMk cId="1682917359" sldId="318"/>
            <ac:spMk id="2" creationId="{00000000-0000-0000-0000-000000000000}"/>
          </ac:spMkLst>
        </pc:spChg>
        <pc:grpChg chg="mod">
          <ac:chgData name="Rachel Boxer" userId="6da37c9f42e40059" providerId="LiveId" clId="{0E13CC8D-59C2-4409-A640-E738E4606E44}" dt="2026-06-19T10:13:22.890" v="1171" actId="1076"/>
          <ac:grpSpMkLst>
            <pc:docMk/>
            <pc:sldMk cId="1682917359" sldId="318"/>
            <ac:grpSpMk id="4" creationId="{C827C93F-01CE-4C8C-817F-A59F7A481C08}"/>
          </ac:grpSpMkLst>
        </pc:grpChg>
        <pc:picChg chg="mod">
          <ac:chgData name="Rachel Boxer" userId="6da37c9f42e40059" providerId="LiveId" clId="{0E13CC8D-59C2-4409-A640-E738E4606E44}" dt="2026-06-19T10:13:07.505" v="1167" actId="1076"/>
          <ac:picMkLst>
            <pc:docMk/>
            <pc:sldMk cId="1682917359" sldId="318"/>
            <ac:picMk id="5" creationId="{446DE374-CF52-471D-9CBD-7920161A874E}"/>
          </ac:picMkLst>
        </pc:picChg>
      </pc:sldChg>
      <pc:sldChg chg="addSp delSp modSp mod modTransition addAnim delAnim modAnim">
        <pc:chgData name="Rachel Boxer" userId="6da37c9f42e40059" providerId="LiveId" clId="{0E13CC8D-59C2-4409-A640-E738E4606E44}" dt="2026-06-24T14:11:24.383" v="1303"/>
        <pc:sldMkLst>
          <pc:docMk/>
          <pc:sldMk cId="2415273528" sldId="319"/>
        </pc:sldMkLst>
        <pc:spChg chg="add mod">
          <ac:chgData name="Rachel Boxer" userId="6da37c9f42e40059" providerId="LiveId" clId="{0E13CC8D-59C2-4409-A640-E738E4606E44}" dt="2026-06-19T11:12:04.754" v="1232" actId="1035"/>
          <ac:spMkLst>
            <pc:docMk/>
            <pc:sldMk cId="2415273528" sldId="319"/>
            <ac:spMk id="3" creationId="{76B5CD62-F18E-882F-B486-F5A9157CCD94}"/>
          </ac:spMkLst>
        </pc:spChg>
        <pc:picChg chg="add mod ord">
          <ac:chgData name="Rachel Boxer" userId="6da37c9f42e40059" providerId="LiveId" clId="{0E13CC8D-59C2-4409-A640-E738E4606E44}" dt="2026-06-19T10:09:29.743" v="1086" actId="167"/>
          <ac:picMkLst>
            <pc:docMk/>
            <pc:sldMk cId="2415273528" sldId="319"/>
            <ac:picMk id="2" creationId="{B04D2D93-08AD-81E8-7620-D39F7E49EBEF}"/>
          </ac:picMkLst>
        </pc:picChg>
        <pc:picChg chg="add mod">
          <ac:chgData name="Rachel Boxer" userId="6da37c9f42e40059" providerId="LiveId" clId="{0E13CC8D-59C2-4409-A640-E738E4606E44}" dt="2026-06-18T16:17:30.530" v="308" actId="1076"/>
          <ac:picMkLst>
            <pc:docMk/>
            <pc:sldMk cId="2415273528" sldId="319"/>
            <ac:picMk id="4" creationId="{75D482B8-E883-1493-5119-563829D91F09}"/>
          </ac:picMkLst>
        </pc:picChg>
        <pc:picChg chg="add mod modCrop">
          <ac:chgData name="Rachel Boxer" userId="6da37c9f42e40059" providerId="LiveId" clId="{0E13CC8D-59C2-4409-A640-E738E4606E44}" dt="2026-06-18T16:17:34.385" v="310" actId="1076"/>
          <ac:picMkLst>
            <pc:docMk/>
            <pc:sldMk cId="2415273528" sldId="319"/>
            <ac:picMk id="8" creationId="{504C28FD-65E6-FD4D-75B1-9FEA872EB85F}"/>
          </ac:picMkLst>
        </pc:picChg>
        <pc:picChg chg="add mod ord">
          <ac:chgData name="Rachel Boxer" userId="6da37c9f42e40059" providerId="LiveId" clId="{0E13CC8D-59C2-4409-A640-E738E4606E44}" dt="2026-06-18T16:17:32.655" v="309" actId="1076"/>
          <ac:picMkLst>
            <pc:docMk/>
            <pc:sldMk cId="2415273528" sldId="319"/>
            <ac:picMk id="11" creationId="{24FCEA09-D822-30AF-B5AC-92CF981ABCE6}"/>
          </ac:picMkLst>
        </pc:picChg>
        <pc:picChg chg="add mod ord modCrop">
          <ac:chgData name="Rachel Boxer" userId="6da37c9f42e40059" providerId="LiveId" clId="{0E13CC8D-59C2-4409-A640-E738E4606E44}" dt="2026-06-17T15:32:13.734" v="58" actId="167"/>
          <ac:picMkLst>
            <pc:docMk/>
            <pc:sldMk cId="2415273528" sldId="319"/>
            <ac:picMk id="13" creationId="{49F93116-2D12-FE92-6780-618755E745DA}"/>
          </ac:picMkLst>
        </pc:picChg>
        <pc:picChg chg="add mod modCrop">
          <ac:chgData name="Rachel Boxer" userId="6da37c9f42e40059" providerId="LiveId" clId="{0E13CC8D-59C2-4409-A640-E738E4606E44}" dt="2026-06-18T16:17:36.377" v="311" actId="1076"/>
          <ac:picMkLst>
            <pc:docMk/>
            <pc:sldMk cId="2415273528" sldId="319"/>
            <ac:picMk id="18" creationId="{D2407096-0DF1-7201-A1D2-5366EEBE00BB}"/>
          </ac:picMkLst>
        </pc:picChg>
      </pc:sldChg>
      <pc:sldChg chg="addSp delSp modSp add mod modTransition delAnim modAnim modNotesTx">
        <pc:chgData name="Rachel Boxer" userId="6da37c9f42e40059" providerId="LiveId" clId="{0E13CC8D-59C2-4409-A640-E738E4606E44}" dt="2026-06-24T14:11:24.383" v="1303"/>
        <pc:sldMkLst>
          <pc:docMk/>
          <pc:sldMk cId="2767832261" sldId="320"/>
        </pc:sldMkLst>
        <pc:spChg chg="mod">
          <ac:chgData name="Rachel Boxer" userId="6da37c9f42e40059" providerId="LiveId" clId="{0E13CC8D-59C2-4409-A640-E738E4606E44}" dt="2026-06-17T16:12:48.284" v="247" actId="6549"/>
          <ac:spMkLst>
            <pc:docMk/>
            <pc:sldMk cId="2767832261" sldId="320"/>
            <ac:spMk id="7" creationId="{186A340A-92A5-EFAC-E53D-7DE21721B19B}"/>
          </ac:spMkLst>
        </pc:spChg>
        <pc:picChg chg="add mod ord">
          <ac:chgData name="Rachel Boxer" userId="6da37c9f42e40059" providerId="LiveId" clId="{0E13CC8D-59C2-4409-A640-E738E4606E44}" dt="2026-06-17T16:08:56.781" v="229" actId="1076"/>
          <ac:picMkLst>
            <pc:docMk/>
            <pc:sldMk cId="2767832261" sldId="320"/>
            <ac:picMk id="2" creationId="{C3D5AAEC-DC53-0D15-D397-A3F912A27A65}"/>
          </ac:picMkLst>
        </pc:picChg>
        <pc:picChg chg="mod">
          <ac:chgData name="Rachel Boxer" userId="6da37c9f42e40059" providerId="LiveId" clId="{0E13CC8D-59C2-4409-A640-E738E4606E44}" dt="2026-06-19T10:01:46.180" v="1074" actId="1076"/>
          <ac:picMkLst>
            <pc:docMk/>
            <pc:sldMk cId="2767832261" sldId="320"/>
            <ac:picMk id="4" creationId="{6012BF43-7B72-F8D2-D2A8-A6B969CCA26D}"/>
          </ac:picMkLst>
        </pc:picChg>
        <pc:picChg chg="mod">
          <ac:chgData name="Rachel Boxer" userId="6da37c9f42e40059" providerId="LiveId" clId="{0E13CC8D-59C2-4409-A640-E738E4606E44}" dt="2026-06-19T10:01:41.623" v="1072" actId="1076"/>
          <ac:picMkLst>
            <pc:docMk/>
            <pc:sldMk cId="2767832261" sldId="320"/>
            <ac:picMk id="5" creationId="{9E0310F8-ED35-5D87-4458-7581B29ED8B6}"/>
          </ac:picMkLst>
        </pc:picChg>
        <pc:picChg chg="mod">
          <ac:chgData name="Rachel Boxer" userId="6da37c9f42e40059" providerId="LiveId" clId="{0E13CC8D-59C2-4409-A640-E738E4606E44}" dt="2026-06-19T10:01:43.610" v="1073" actId="1076"/>
          <ac:picMkLst>
            <pc:docMk/>
            <pc:sldMk cId="2767832261" sldId="320"/>
            <ac:picMk id="12" creationId="{EB2B7D66-9182-5182-DAED-B4A24E0C83DA}"/>
          </ac:picMkLst>
        </pc:picChg>
        <pc:picChg chg="add mod">
          <ac:chgData name="Rachel Boxer" userId="6da37c9f42e40059" providerId="LiveId" clId="{0E13CC8D-59C2-4409-A640-E738E4606E44}" dt="2026-06-19T10:01:49.314" v="1075" actId="1076"/>
          <ac:picMkLst>
            <pc:docMk/>
            <pc:sldMk cId="2767832261" sldId="320"/>
            <ac:picMk id="17" creationId="{364BEF81-57E2-C359-FBF3-08268493628D}"/>
          </ac:picMkLst>
        </pc:picChg>
      </pc:sldChg>
      <pc:sldChg chg="add modTransition">
        <pc:chgData name="Rachel Boxer" userId="6da37c9f42e40059" providerId="LiveId" clId="{0E13CC8D-59C2-4409-A640-E738E4606E44}" dt="2026-06-24T14:11:24.383" v="1303"/>
        <pc:sldMkLst>
          <pc:docMk/>
          <pc:sldMk cId="0" sldId="322"/>
        </pc:sldMkLst>
      </pc:sldChg>
      <pc:sldChg chg="add modTransition">
        <pc:chgData name="Rachel Boxer" userId="6da37c9f42e40059" providerId="LiveId" clId="{0E13CC8D-59C2-4409-A640-E738E4606E44}" dt="2026-06-24T14:11:24.383" v="1303"/>
        <pc:sldMkLst>
          <pc:docMk/>
          <pc:sldMk cId="0" sldId="323"/>
        </pc:sldMkLst>
      </pc:sldChg>
      <pc:sldChg chg="addSp delSp modSp new mod modTransition setBg modAnim modNotesTx">
        <pc:chgData name="Rachel Boxer" userId="6da37c9f42e40059" providerId="LiveId" clId="{0E13CC8D-59C2-4409-A640-E738E4606E44}" dt="2026-06-24T14:11:24.383" v="1303"/>
        <pc:sldMkLst>
          <pc:docMk/>
          <pc:sldMk cId="4265348590" sldId="324"/>
        </pc:sldMkLst>
        <pc:spChg chg="add mod">
          <ac:chgData name="Rachel Boxer" userId="6da37c9f42e40059" providerId="LiveId" clId="{0E13CC8D-59C2-4409-A640-E738E4606E44}" dt="2026-06-19T09:47:28.449" v="873" actId="164"/>
          <ac:spMkLst>
            <pc:docMk/>
            <pc:sldMk cId="4265348590" sldId="324"/>
            <ac:spMk id="2" creationId="{20C3134D-62F4-EA64-EE8D-BA63798E6729}"/>
          </ac:spMkLst>
        </pc:spChg>
        <pc:spChg chg="add mod">
          <ac:chgData name="Rachel Boxer" userId="6da37c9f42e40059" providerId="LiveId" clId="{0E13CC8D-59C2-4409-A640-E738E4606E44}" dt="2026-06-19T09:47:15.176" v="869" actId="1076"/>
          <ac:spMkLst>
            <pc:docMk/>
            <pc:sldMk cId="4265348590" sldId="324"/>
            <ac:spMk id="4" creationId="{34A95DC6-191D-9482-76B9-EF85F48B2616}"/>
          </ac:spMkLst>
        </pc:spChg>
        <pc:spChg chg="add mod">
          <ac:chgData name="Rachel Boxer" userId="6da37c9f42e40059" providerId="LiveId" clId="{0E13CC8D-59C2-4409-A640-E738E4606E44}" dt="2026-06-18T23:33:31.623" v="452" actId="1076"/>
          <ac:spMkLst>
            <pc:docMk/>
            <pc:sldMk cId="4265348590" sldId="324"/>
            <ac:spMk id="5" creationId="{0618F67A-D6A1-580B-C263-DF373A41921E}"/>
          </ac:spMkLst>
        </pc:spChg>
        <pc:spChg chg="add mod">
          <ac:chgData name="Rachel Boxer" userId="6da37c9f42e40059" providerId="LiveId" clId="{0E13CC8D-59C2-4409-A640-E738E4606E44}" dt="2026-06-18T23:33:39.358" v="453" actId="1076"/>
          <ac:spMkLst>
            <pc:docMk/>
            <pc:sldMk cId="4265348590" sldId="324"/>
            <ac:spMk id="6" creationId="{7209FA45-5B81-79DC-8022-E3A35A291E95}"/>
          </ac:spMkLst>
        </pc:spChg>
        <pc:spChg chg="add mod">
          <ac:chgData name="Rachel Boxer" userId="6da37c9f42e40059" providerId="LiveId" clId="{0E13CC8D-59C2-4409-A640-E738E4606E44}" dt="2026-06-19T09:48:29.726" v="887" actId="1076"/>
          <ac:spMkLst>
            <pc:docMk/>
            <pc:sldMk cId="4265348590" sldId="324"/>
            <ac:spMk id="8" creationId="{B6C7C9E9-C58C-F631-18C3-80C7464D19D9}"/>
          </ac:spMkLst>
        </pc:spChg>
        <pc:spChg chg="add mod">
          <ac:chgData name="Rachel Boxer" userId="6da37c9f42e40059" providerId="LiveId" clId="{0E13CC8D-59C2-4409-A640-E738E4606E44}" dt="2026-06-19T09:48:33.431" v="888" actId="1076"/>
          <ac:spMkLst>
            <pc:docMk/>
            <pc:sldMk cId="4265348590" sldId="324"/>
            <ac:spMk id="10" creationId="{694D532B-44F2-235B-6556-CA34BD6A39D0}"/>
          </ac:spMkLst>
        </pc:spChg>
        <pc:grpChg chg="add mod ord">
          <ac:chgData name="Rachel Boxer" userId="6da37c9f42e40059" providerId="LiveId" clId="{0E13CC8D-59C2-4409-A640-E738E4606E44}" dt="2026-06-19T09:48:37.279" v="889" actId="1076"/>
          <ac:grpSpMkLst>
            <pc:docMk/>
            <pc:sldMk cId="4265348590" sldId="324"/>
            <ac:grpSpMk id="9" creationId="{38CE8E10-716B-D1BA-FF33-232F0EF2A049}"/>
          </ac:grpSpMkLst>
        </pc:grpChg>
        <pc:picChg chg="add mod">
          <ac:chgData name="Rachel Boxer" userId="6da37c9f42e40059" providerId="LiveId" clId="{0E13CC8D-59C2-4409-A640-E738E4606E44}" dt="2026-06-18T23:35:47.537" v="469" actId="1076"/>
          <ac:picMkLst>
            <pc:docMk/>
            <pc:sldMk cId="4265348590" sldId="324"/>
            <ac:picMk id="3" creationId="{D8845F0F-A485-DE6F-8A59-A007DF633EB6}"/>
          </ac:picMkLst>
        </pc:picChg>
        <pc:picChg chg="add mod">
          <ac:chgData name="Rachel Boxer" userId="6da37c9f42e40059" providerId="LiveId" clId="{0E13CC8D-59C2-4409-A640-E738E4606E44}" dt="2026-06-19T09:47:28.449" v="873" actId="164"/>
          <ac:picMkLst>
            <pc:docMk/>
            <pc:sldMk cId="4265348590" sldId="324"/>
            <ac:picMk id="7" creationId="{9B334F42-F84C-10CC-557A-AA28C5315B3D}"/>
          </ac:picMkLst>
        </pc:picChg>
        <pc:picChg chg="add mod">
          <ac:chgData name="Rachel Boxer" userId="6da37c9f42e40059" providerId="LiveId" clId="{0E13CC8D-59C2-4409-A640-E738E4606E44}" dt="2026-06-19T10:09:41.525" v="1087"/>
          <ac:picMkLst>
            <pc:docMk/>
            <pc:sldMk cId="4265348590" sldId="324"/>
            <ac:picMk id="11" creationId="{2796371A-ADC5-BC94-C5D6-E56FC4E9453B}"/>
          </ac:picMkLst>
        </pc:picChg>
      </pc:sldChg>
      <pc:sldChg chg="addSp delSp modSp new mod modTransition setBg delAnim modAnim modNotesTx">
        <pc:chgData name="Rachel Boxer" userId="6da37c9f42e40059" providerId="LiveId" clId="{0E13CC8D-59C2-4409-A640-E738E4606E44}" dt="2026-06-24T14:11:24.383" v="1303"/>
        <pc:sldMkLst>
          <pc:docMk/>
          <pc:sldMk cId="3193677181" sldId="325"/>
        </pc:sldMkLst>
        <pc:picChg chg="add mod">
          <ac:chgData name="Rachel Boxer" userId="6da37c9f42e40059" providerId="LiveId" clId="{0E13CC8D-59C2-4409-A640-E738E4606E44}" dt="2026-06-19T09:46:48.426" v="858" actId="1076"/>
          <ac:picMkLst>
            <pc:docMk/>
            <pc:sldMk cId="3193677181" sldId="325"/>
            <ac:picMk id="2" creationId="{129BC267-7375-9F2A-9E39-43833B0D4D4B}"/>
          </ac:picMkLst>
        </pc:picChg>
        <pc:picChg chg="add mod">
          <ac:chgData name="Rachel Boxer" userId="6da37c9f42e40059" providerId="LiveId" clId="{0E13CC8D-59C2-4409-A640-E738E4606E44}" dt="2026-06-19T09:46:56.799" v="862" actId="1076"/>
          <ac:picMkLst>
            <pc:docMk/>
            <pc:sldMk cId="3193677181" sldId="325"/>
            <ac:picMk id="3" creationId="{A9D9D8C1-12F1-13E4-2ACA-58077D3B9C17}"/>
          </ac:picMkLst>
        </pc:picChg>
        <pc:picChg chg="add mod">
          <ac:chgData name="Rachel Boxer" userId="6da37c9f42e40059" providerId="LiveId" clId="{0E13CC8D-59C2-4409-A640-E738E4606E44}" dt="2026-06-19T09:47:02.209" v="864" actId="1076"/>
          <ac:picMkLst>
            <pc:docMk/>
            <pc:sldMk cId="3193677181" sldId="325"/>
            <ac:picMk id="6" creationId="{16A09286-2EBC-543D-14E0-4C9F3732D09F}"/>
          </ac:picMkLst>
        </pc:picChg>
        <pc:picChg chg="add mod">
          <ac:chgData name="Rachel Boxer" userId="6da37c9f42e40059" providerId="LiveId" clId="{0E13CC8D-59C2-4409-A640-E738E4606E44}" dt="2026-06-19T09:59:56.707" v="1061"/>
          <ac:picMkLst>
            <pc:docMk/>
            <pc:sldMk cId="3193677181" sldId="325"/>
            <ac:picMk id="7" creationId="{748ADFA5-1DF9-2D06-7175-21CC32F4598B}"/>
          </ac:picMkLst>
        </pc:picChg>
      </pc:sldChg>
      <pc:sldChg chg="add modTransition">
        <pc:chgData name="Rachel Boxer" userId="6da37c9f42e40059" providerId="LiveId" clId="{0E13CC8D-59C2-4409-A640-E738E4606E44}" dt="2026-06-24T14:11:24.383" v="1303"/>
        <pc:sldMkLst>
          <pc:docMk/>
          <pc:sldMk cId="0" sldId="431"/>
        </pc:sldMkLst>
      </pc:sldChg>
      <pc:sldChg chg="addSp modSp new mod modTransition modNotesTx">
        <pc:chgData name="Rachel Boxer" userId="6da37c9f42e40059" providerId="LiveId" clId="{0E13CC8D-59C2-4409-A640-E738E4606E44}" dt="2026-06-24T14:11:24.383" v="1303"/>
        <pc:sldMkLst>
          <pc:docMk/>
          <pc:sldMk cId="4010894122" sldId="432"/>
        </pc:sldMkLst>
        <pc:spChg chg="add mod">
          <ac:chgData name="Rachel Boxer" userId="6da37c9f42e40059" providerId="LiveId" clId="{0E13CC8D-59C2-4409-A640-E738E4606E44}" dt="2026-06-19T10:12:30.713" v="1138" actId="20577"/>
          <ac:spMkLst>
            <pc:docMk/>
            <pc:sldMk cId="4010894122" sldId="432"/>
            <ac:spMk id="5" creationId="{B02359EE-B6C7-D6DA-0E2B-0E4D4B8D5426}"/>
          </ac:spMkLst>
        </pc:spChg>
        <pc:grpChg chg="add mod">
          <ac:chgData name="Rachel Boxer" userId="6da37c9f42e40059" providerId="LiveId" clId="{0E13CC8D-59C2-4409-A640-E738E4606E44}" dt="2026-06-19T11:10:15.707" v="1218"/>
          <ac:grpSpMkLst>
            <pc:docMk/>
            <pc:sldMk cId="4010894122" sldId="432"/>
            <ac:grpSpMk id="6" creationId="{630126B2-454A-D7B5-1A61-963195F1C630}"/>
          </ac:grpSpMkLst>
        </pc:grpChg>
        <pc:picChg chg="add mod">
          <ac:chgData name="Rachel Boxer" userId="6da37c9f42e40059" providerId="LiveId" clId="{0E13CC8D-59C2-4409-A640-E738E4606E44}" dt="2026-06-19T10:11:16.113" v="1094"/>
          <ac:picMkLst>
            <pc:docMk/>
            <pc:sldMk cId="4010894122" sldId="432"/>
            <ac:picMk id="3" creationId="{9C7D6FBD-8379-5065-D8E5-22F91A3FB660}"/>
          </ac:picMkLst>
        </pc:picChg>
        <pc:picChg chg="mod">
          <ac:chgData name="Rachel Boxer" userId="6da37c9f42e40059" providerId="LiveId" clId="{0E13CC8D-59C2-4409-A640-E738E4606E44}" dt="2026-06-19T11:10:15.707" v="1218"/>
          <ac:picMkLst>
            <pc:docMk/>
            <pc:sldMk cId="4010894122" sldId="432"/>
            <ac:picMk id="7" creationId="{109D17F7-AFC9-84B5-FF4B-2FBCBD8E9A1D}"/>
          </ac:picMkLst>
        </pc:picChg>
        <pc:picChg chg="mod">
          <ac:chgData name="Rachel Boxer" userId="6da37c9f42e40059" providerId="LiveId" clId="{0E13CC8D-59C2-4409-A640-E738E4606E44}" dt="2026-06-19T11:10:15.707" v="1218"/>
          <ac:picMkLst>
            <pc:docMk/>
            <pc:sldMk cId="4010894122" sldId="432"/>
            <ac:picMk id="8" creationId="{BC85E5F6-5CBD-D1D7-3930-493B2574228E}"/>
          </ac:picMkLst>
        </pc:picChg>
      </pc:sldChg>
      <pc:sldChg chg="addSp modSp new mod modTransition modNotesTx">
        <pc:chgData name="Rachel Boxer" userId="6da37c9f42e40059" providerId="LiveId" clId="{0E13CC8D-59C2-4409-A640-E738E4606E44}" dt="2026-06-24T14:11:24.383" v="1303"/>
        <pc:sldMkLst>
          <pc:docMk/>
          <pc:sldMk cId="2072386154" sldId="433"/>
        </pc:sldMkLst>
        <pc:picChg chg="add mod">
          <ac:chgData name="Rachel Boxer" userId="6da37c9f42e40059" providerId="LiveId" clId="{0E13CC8D-59C2-4409-A640-E738E4606E44}" dt="2026-06-19T10:16:22.944" v="1182" actId="1076"/>
          <ac:picMkLst>
            <pc:docMk/>
            <pc:sldMk cId="2072386154" sldId="433"/>
            <ac:picMk id="3" creationId="{02EF22CE-F5FB-91D3-D2A6-4EBBC784F73D}"/>
          </ac:picMkLst>
        </pc:picChg>
      </pc:sldChg>
      <pc:sldMasterChg chg="modTransition modSldLayout">
        <pc:chgData name="Rachel Boxer" userId="6da37c9f42e40059" providerId="LiveId" clId="{0E13CC8D-59C2-4409-A640-E738E4606E44}" dt="2026-06-24T14:11:24.383" v="1303"/>
        <pc:sldMasterMkLst>
          <pc:docMk/>
          <pc:sldMasterMk cId="3489658368" sldId="2147483660"/>
        </pc:sldMasterMkLst>
        <pc:sldLayoutChg chg="modTransition">
          <pc:chgData name="Rachel Boxer" userId="6da37c9f42e40059" providerId="LiveId" clId="{0E13CC8D-59C2-4409-A640-E738E4606E44}" dt="2026-06-24T14:11:24.383" v="1303"/>
          <pc:sldLayoutMkLst>
            <pc:docMk/>
            <pc:sldMasterMk cId="3489658368" sldId="2147483660"/>
            <pc:sldLayoutMk cId="3212725618" sldId="2147483661"/>
          </pc:sldLayoutMkLst>
        </pc:sldLayoutChg>
        <pc:sldLayoutChg chg="modTransition">
          <pc:chgData name="Rachel Boxer" userId="6da37c9f42e40059" providerId="LiveId" clId="{0E13CC8D-59C2-4409-A640-E738E4606E44}" dt="2026-06-24T14:11:24.383" v="1303"/>
          <pc:sldLayoutMkLst>
            <pc:docMk/>
            <pc:sldMasterMk cId="3489658368" sldId="2147483660"/>
            <pc:sldLayoutMk cId="359573868" sldId="2147483662"/>
          </pc:sldLayoutMkLst>
        </pc:sldLayoutChg>
        <pc:sldLayoutChg chg="modTransition">
          <pc:chgData name="Rachel Boxer" userId="6da37c9f42e40059" providerId="LiveId" clId="{0E13CC8D-59C2-4409-A640-E738E4606E44}" dt="2026-06-24T14:11:24.383" v="1303"/>
          <pc:sldLayoutMkLst>
            <pc:docMk/>
            <pc:sldMasterMk cId="3489658368" sldId="2147483660"/>
            <pc:sldLayoutMk cId="2189669743" sldId="2147483663"/>
          </pc:sldLayoutMkLst>
        </pc:sldLayoutChg>
        <pc:sldLayoutChg chg="modTransition">
          <pc:chgData name="Rachel Boxer" userId="6da37c9f42e40059" providerId="LiveId" clId="{0E13CC8D-59C2-4409-A640-E738E4606E44}" dt="2026-06-24T14:11:24.383" v="1303"/>
          <pc:sldLayoutMkLst>
            <pc:docMk/>
            <pc:sldMasterMk cId="3489658368" sldId="2147483660"/>
            <pc:sldLayoutMk cId="1983274395" sldId="2147483664"/>
          </pc:sldLayoutMkLst>
        </pc:sldLayoutChg>
        <pc:sldLayoutChg chg="modTransition">
          <pc:chgData name="Rachel Boxer" userId="6da37c9f42e40059" providerId="LiveId" clId="{0E13CC8D-59C2-4409-A640-E738E4606E44}" dt="2026-06-24T14:11:24.383" v="1303"/>
          <pc:sldLayoutMkLst>
            <pc:docMk/>
            <pc:sldMasterMk cId="3489658368" sldId="2147483660"/>
            <pc:sldLayoutMk cId="3640694596" sldId="2147483665"/>
          </pc:sldLayoutMkLst>
        </pc:sldLayoutChg>
        <pc:sldLayoutChg chg="modTransition">
          <pc:chgData name="Rachel Boxer" userId="6da37c9f42e40059" providerId="LiveId" clId="{0E13CC8D-59C2-4409-A640-E738E4606E44}" dt="2026-06-24T14:11:24.383" v="1303"/>
          <pc:sldLayoutMkLst>
            <pc:docMk/>
            <pc:sldMasterMk cId="3489658368" sldId="2147483660"/>
            <pc:sldLayoutMk cId="453222923" sldId="2147483666"/>
          </pc:sldLayoutMkLst>
        </pc:sldLayoutChg>
        <pc:sldLayoutChg chg="modTransition">
          <pc:chgData name="Rachel Boxer" userId="6da37c9f42e40059" providerId="LiveId" clId="{0E13CC8D-59C2-4409-A640-E738E4606E44}" dt="2026-06-24T14:11:24.383" v="1303"/>
          <pc:sldLayoutMkLst>
            <pc:docMk/>
            <pc:sldMasterMk cId="3489658368" sldId="2147483660"/>
            <pc:sldLayoutMk cId="3105619999" sldId="2147483667"/>
          </pc:sldLayoutMkLst>
        </pc:sldLayoutChg>
        <pc:sldLayoutChg chg="modTransition">
          <pc:chgData name="Rachel Boxer" userId="6da37c9f42e40059" providerId="LiveId" clId="{0E13CC8D-59C2-4409-A640-E738E4606E44}" dt="2026-06-24T14:11:24.383" v="1303"/>
          <pc:sldLayoutMkLst>
            <pc:docMk/>
            <pc:sldMasterMk cId="3489658368" sldId="2147483660"/>
            <pc:sldLayoutMk cId="860633391" sldId="2147483668"/>
          </pc:sldLayoutMkLst>
        </pc:sldLayoutChg>
        <pc:sldLayoutChg chg="modTransition">
          <pc:chgData name="Rachel Boxer" userId="6da37c9f42e40059" providerId="LiveId" clId="{0E13CC8D-59C2-4409-A640-E738E4606E44}" dt="2026-06-24T14:11:24.383" v="1303"/>
          <pc:sldLayoutMkLst>
            <pc:docMk/>
            <pc:sldMasterMk cId="3489658368" sldId="2147483660"/>
            <pc:sldLayoutMk cId="1385517246" sldId="2147483669"/>
          </pc:sldLayoutMkLst>
        </pc:sldLayoutChg>
        <pc:sldLayoutChg chg="modTransition">
          <pc:chgData name="Rachel Boxer" userId="6da37c9f42e40059" providerId="LiveId" clId="{0E13CC8D-59C2-4409-A640-E738E4606E44}" dt="2026-06-24T14:11:24.383" v="1303"/>
          <pc:sldLayoutMkLst>
            <pc:docMk/>
            <pc:sldMasterMk cId="3489658368" sldId="2147483660"/>
            <pc:sldLayoutMk cId="1953378363" sldId="2147483670"/>
          </pc:sldLayoutMkLst>
        </pc:sldLayoutChg>
        <pc:sldLayoutChg chg="modTransition">
          <pc:chgData name="Rachel Boxer" userId="6da37c9f42e40059" providerId="LiveId" clId="{0E13CC8D-59C2-4409-A640-E738E4606E44}" dt="2026-06-24T14:11:24.383" v="1303"/>
          <pc:sldLayoutMkLst>
            <pc:docMk/>
            <pc:sldMasterMk cId="3489658368" sldId="2147483660"/>
            <pc:sldLayoutMk cId="2394317318" sldId="2147483671"/>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E9A9576-9F7D-024D-B78A-53113DCB2CA7}" type="datetimeFigureOut">
              <a:rPr lang="en-US" smtClean="0"/>
              <a:t>6/29/2026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B7FF5B0-4147-E448-A7BF-414C5AE9FC7D}" type="slidenum">
              <a:rPr lang="en-US" smtClean="0"/>
              <a:t>‹#›</a:t>
            </a:fld>
            <a:endParaRPr lang="en-US"/>
          </a:p>
        </p:txBody>
      </p:sp>
    </p:spTree>
    <p:extLst>
      <p:ext uri="{BB962C8B-B14F-4D97-AF65-F5344CB8AC3E}">
        <p14:creationId xmlns:p14="http://schemas.microsoft.com/office/powerpoint/2010/main" val="2390965901"/>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biblegateway.com/passage/?search=Psalm%20118%3A24&amp;version=NKJV" TargetMode="External"/><Relationship Id="rId2" Type="http://schemas.openxmlformats.org/officeDocument/2006/relationships/slide" Target="../slides/slide2.xml"/><Relationship Id="rId1" Type="http://schemas.openxmlformats.org/officeDocument/2006/relationships/notesMaster" Target="../notesMasters/notesMaster1.xml"/><Relationship Id="rId5" Type="http://schemas.openxmlformats.org/officeDocument/2006/relationships/hyperlink" Target="https://www.signbsl.com/sign/blessing" TargetMode="External"/><Relationship Id="rId4" Type="http://schemas.openxmlformats.org/officeDocument/2006/relationships/hyperlink" Target="https://www.signbsl.com/sign/rejoice" TargetMode="Externa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biblegateway.com/passage/?search=Psalm%20118%3A24&amp;version=NKJV" TargetMode="External"/><Relationship Id="rId2" Type="http://schemas.openxmlformats.org/officeDocument/2006/relationships/slide" Target="../slides/slide3.xml"/><Relationship Id="rId1" Type="http://schemas.openxmlformats.org/officeDocument/2006/relationships/notesMaster" Target="../notesMasters/notesMaster1.xml"/><Relationship Id="rId5" Type="http://schemas.openxmlformats.org/officeDocument/2006/relationships/hyperlink" Target="https://www.signbsl.com/sign/blessing" TargetMode="External"/><Relationship Id="rId4" Type="http://schemas.openxmlformats.org/officeDocument/2006/relationships/hyperlink" Target="https://www.signbsl.com/sign/rejoice" TargetMode="Externa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prayerspacesinschools.org/resources/peace-garden/" TargetMode="Externa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mn-ea"/>
                <a:cs typeface="+mn-cs"/>
              </a:rPr>
              <a:t>Slide 1: Welcome stilling exercise – cloud formations </a:t>
            </a:r>
            <a:endParaRPr lang="en-GB" sz="1200" kern="1200" dirty="0">
              <a:solidFill>
                <a:schemeClr val="tx1"/>
              </a:solidFill>
              <a:effectLst/>
              <a:latin typeface="+mn-lt"/>
              <a:ea typeface="+mn-ea"/>
              <a:cs typeface="+mn-cs"/>
            </a:endParaRPr>
          </a:p>
          <a:p>
            <a:r>
              <a:rPr lang="en-GB" sz="1200" i="1" kern="1200" dirty="0">
                <a:solidFill>
                  <a:schemeClr val="tx1"/>
                </a:solidFill>
                <a:effectLst/>
                <a:latin typeface="+mn-lt"/>
                <a:ea typeface="+mn-ea"/>
                <a:cs typeface="+mn-cs"/>
              </a:rPr>
              <a:t>Use the stilling slide if desired: the suggested words should be spoken slowly, leaving pauses </a:t>
            </a:r>
            <a:r>
              <a:rPr lang="en-GB" sz="1200" i="1" kern="1200" dirty="0" err="1">
                <a:solidFill>
                  <a:schemeClr val="tx1"/>
                </a:solidFill>
                <a:effectLst/>
                <a:latin typeface="+mn-lt"/>
                <a:ea typeface="+mn-ea"/>
                <a:cs typeface="+mn-cs"/>
              </a:rPr>
              <a:t>inbetween</a:t>
            </a:r>
            <a:r>
              <a:rPr lang="en-GB" sz="1200" i="1" kern="1200" dirty="0">
                <a:solidFill>
                  <a:schemeClr val="tx1"/>
                </a:solidFill>
                <a:effectLst/>
                <a:latin typeface="+mn-lt"/>
                <a:ea typeface="+mn-ea"/>
                <a:cs typeface="+mn-cs"/>
              </a:rPr>
              <a:t> to create a sense of stillness.</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I wonder if you’ve ever just lain on the grass to watch the clouds – and maybe tried to spot different shapes?!....</a:t>
            </a:r>
          </a:p>
          <a:p>
            <a:r>
              <a:rPr lang="en-GB" sz="1200" kern="1200" dirty="0">
                <a:solidFill>
                  <a:schemeClr val="tx1"/>
                </a:solidFill>
                <a:effectLst/>
                <a:latin typeface="+mn-lt"/>
                <a:ea typeface="+mn-ea"/>
                <a:cs typeface="+mn-cs"/>
              </a:rPr>
              <a:t>As you sit quietly here, watch these clouds…..and bring your mind into a peaceful place </a:t>
            </a:r>
            <a:r>
              <a:rPr lang="en-GB" sz="1200" i="1" kern="1200" dirty="0">
                <a:solidFill>
                  <a:schemeClr val="tx1"/>
                </a:solidFill>
                <a:effectLst/>
                <a:latin typeface="+mn-lt"/>
                <a:ea typeface="+mn-ea"/>
                <a:cs typeface="+mn-cs"/>
              </a:rPr>
              <a:t>[PAUSE]</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Now practise slower breathing…..in…..and out…..in……and out…..keep this going as you continue to watch….</a:t>
            </a:r>
            <a:r>
              <a:rPr lang="en-GB" sz="1200" i="1" kern="1200" dirty="0">
                <a:solidFill>
                  <a:schemeClr val="tx1"/>
                </a:solidFill>
                <a:effectLst/>
                <a:latin typeface="+mn-lt"/>
                <a:ea typeface="+mn-ea"/>
                <a:cs typeface="+mn-cs"/>
              </a:rPr>
              <a:t>[PAUSE]</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You maybe notice that you are feeling calmer and more relaxed….</a:t>
            </a:r>
            <a:r>
              <a:rPr lang="en-GB" sz="1200" i="1" kern="1200" dirty="0">
                <a:solidFill>
                  <a:schemeClr val="tx1"/>
                </a:solidFill>
                <a:effectLst/>
                <a:latin typeface="+mn-lt"/>
                <a:ea typeface="+mn-ea"/>
                <a:cs typeface="+mn-cs"/>
              </a:rPr>
              <a:t>[PAUSE]</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As you breathe, think about yourself and what you bring into this time today…..and think about how peace has come upon us…. </a:t>
            </a:r>
            <a:r>
              <a:rPr lang="en-GB" sz="1200" i="1" kern="1200" dirty="0">
                <a:solidFill>
                  <a:schemeClr val="tx1"/>
                </a:solidFill>
                <a:effectLst/>
                <a:latin typeface="+mn-lt"/>
                <a:ea typeface="+mn-ea"/>
                <a:cs typeface="+mn-cs"/>
              </a:rPr>
              <a:t>[PAUSE]</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We come into this special / sacred space and time to be still….to think deeply…..to be together as a school community…..</a:t>
            </a:r>
          </a:p>
          <a:p>
            <a:r>
              <a:rPr lang="en-GB" sz="1200" kern="1200" dirty="0">
                <a:solidFill>
                  <a:schemeClr val="tx1"/>
                </a:solidFill>
                <a:effectLst/>
                <a:latin typeface="+mn-lt"/>
                <a:ea typeface="+mn-ea"/>
                <a:cs typeface="+mn-cs"/>
              </a:rPr>
              <a:t>In our time together today, we will </a:t>
            </a:r>
            <a:r>
              <a:rPr lang="en-GB" sz="1200" b="1" kern="1200" dirty="0">
                <a:solidFill>
                  <a:schemeClr val="tx1"/>
                </a:solidFill>
                <a:effectLst/>
                <a:latin typeface="+mn-lt"/>
                <a:ea typeface="+mn-ea"/>
                <a:cs typeface="+mn-cs"/>
              </a:rPr>
              <a:t>…..talk together…..TWICE!....tell each other a story….. and think </a:t>
            </a:r>
            <a:r>
              <a:rPr lang="en-GB" sz="1200" b="1" kern="1200" dirty="0" err="1">
                <a:solidFill>
                  <a:schemeClr val="tx1"/>
                </a:solidFill>
                <a:effectLst/>
                <a:latin typeface="+mn-lt"/>
                <a:ea typeface="+mn-ea"/>
                <a:cs typeface="+mn-cs"/>
              </a:rPr>
              <a:t>think</a:t>
            </a:r>
            <a:r>
              <a:rPr lang="en-GB" sz="1200" b="1" kern="1200" dirty="0">
                <a:solidFill>
                  <a:schemeClr val="tx1"/>
                </a:solidFill>
                <a:effectLst/>
                <a:latin typeface="+mn-lt"/>
                <a:ea typeface="+mn-ea"/>
                <a:cs typeface="+mn-cs"/>
              </a:rPr>
              <a:t> together about what it might mean for our school community.</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But first, let’s welcome one another as we begin….</a:t>
            </a:r>
          </a:p>
          <a:p>
            <a:endParaRPr lang="en-GB" dirty="0"/>
          </a:p>
        </p:txBody>
      </p:sp>
      <p:sp>
        <p:nvSpPr>
          <p:cNvPr id="4" name="Slide Number Placeholder 3"/>
          <p:cNvSpPr>
            <a:spLocks noGrp="1"/>
          </p:cNvSpPr>
          <p:nvPr>
            <p:ph type="sldNum" sz="quarter" idx="5"/>
          </p:nvPr>
        </p:nvSpPr>
        <p:spPr/>
        <p:txBody>
          <a:bodyPr/>
          <a:lstStyle/>
          <a:p>
            <a:fld id="{C4844EFA-AB7B-496C-B79B-AD3278038EA8}" type="slidenum">
              <a:rPr lang="en-GB" altLang="en-US" smtClean="0"/>
              <a:pPr/>
              <a:t>1</a:t>
            </a:fld>
            <a:endParaRPr lang="en-GB" altLang="en-US"/>
          </a:p>
        </p:txBody>
      </p:sp>
    </p:spTree>
    <p:extLst>
      <p:ext uri="{BB962C8B-B14F-4D97-AF65-F5344CB8AC3E}">
        <p14:creationId xmlns:p14="http://schemas.microsoft.com/office/powerpoint/2010/main" val="19307431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sz="1200" b="1" kern="1200" dirty="0">
                <a:solidFill>
                  <a:schemeClr val="tx1"/>
                </a:solidFill>
                <a:effectLst/>
                <a:latin typeface="+mn-lt"/>
                <a:ea typeface="+mn-ea"/>
                <a:cs typeface="+mn-cs"/>
              </a:rPr>
              <a:t>Slides 2/3:</a:t>
            </a:r>
            <a:r>
              <a:rPr lang="en-GB" sz="1200" kern="1200" dirty="0">
                <a:solidFill>
                  <a:schemeClr val="tx1"/>
                </a:solidFill>
                <a:effectLst/>
                <a:latin typeface="+mn-lt"/>
                <a:ea typeface="+mn-ea"/>
                <a:cs typeface="+mn-cs"/>
              </a:rPr>
              <a:t> Teach this new greeting to your school community – there are two slightly different versions from the point of view of the leader; choose which best fits your school’s context. One uses words adapted from </a:t>
            </a:r>
            <a:r>
              <a:rPr lang="en-GB" sz="1200" u="sng" kern="1200" dirty="0">
                <a:solidFill>
                  <a:schemeClr val="tx1"/>
                </a:solidFill>
                <a:effectLst/>
                <a:latin typeface="+mn-lt"/>
                <a:ea typeface="+mn-ea"/>
                <a:cs typeface="+mn-cs"/>
                <a:hlinkClick r:id="rId3"/>
              </a:rPr>
              <a:t>Psalm 118:24</a:t>
            </a:r>
            <a:endParaRPr lang="en-GB" sz="1200" kern="1200" dirty="0">
              <a:solidFill>
                <a:schemeClr val="tx1"/>
              </a:solidFill>
              <a:effectLst/>
              <a:latin typeface="+mn-lt"/>
              <a:ea typeface="+mn-ea"/>
              <a:cs typeface="+mn-cs"/>
            </a:endParaRPr>
          </a:p>
          <a:p>
            <a:pPr lvl="0"/>
            <a:r>
              <a:rPr lang="en-US" sz="1200" b="1" kern="1200" dirty="0">
                <a:solidFill>
                  <a:schemeClr val="tx1"/>
                </a:solidFill>
                <a:effectLst/>
                <a:latin typeface="+mn-lt"/>
                <a:ea typeface="+mn-ea"/>
                <a:cs typeface="+mn-cs"/>
              </a:rPr>
              <a:t>Leader: This is a day that God has made!</a:t>
            </a:r>
            <a:endParaRPr lang="en-GB" sz="1200" kern="1200" dirty="0">
              <a:solidFill>
                <a:schemeClr val="tx1"/>
              </a:solidFill>
              <a:effectLst/>
              <a:latin typeface="+mn-lt"/>
              <a:ea typeface="+mn-ea"/>
              <a:cs typeface="+mn-cs"/>
            </a:endParaRPr>
          </a:p>
          <a:p>
            <a:pPr lvl="0"/>
            <a:r>
              <a:rPr lang="en-US" sz="1200" b="1" kern="1200" dirty="0">
                <a:solidFill>
                  <a:schemeClr val="tx1"/>
                </a:solidFill>
                <a:effectLst/>
                <a:latin typeface="+mn-lt"/>
                <a:ea typeface="+mn-ea"/>
                <a:cs typeface="+mn-cs"/>
              </a:rPr>
              <a:t>ALL: We will rejoice* and be glad* in it!</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OR:</a:t>
            </a:r>
          </a:p>
          <a:p>
            <a:pPr lvl="0"/>
            <a:r>
              <a:rPr lang="en-US" sz="1200" b="1" kern="1200" dirty="0">
                <a:solidFill>
                  <a:schemeClr val="tx1"/>
                </a:solidFill>
                <a:effectLst/>
                <a:latin typeface="+mn-lt"/>
                <a:ea typeface="+mn-ea"/>
                <a:cs typeface="+mn-cs"/>
              </a:rPr>
              <a:t>Leader: Today is a brand new day…..</a:t>
            </a:r>
            <a:endParaRPr lang="en-GB" sz="1200" kern="1200" dirty="0">
              <a:solidFill>
                <a:schemeClr val="tx1"/>
              </a:solidFill>
              <a:effectLst/>
              <a:latin typeface="+mn-lt"/>
              <a:ea typeface="+mn-ea"/>
              <a:cs typeface="+mn-cs"/>
            </a:endParaRPr>
          </a:p>
          <a:p>
            <a:pPr lvl="0"/>
            <a:r>
              <a:rPr lang="en-US" sz="1200" b="1" kern="1200" dirty="0">
                <a:solidFill>
                  <a:schemeClr val="tx1"/>
                </a:solidFill>
                <a:effectLst/>
                <a:latin typeface="+mn-lt"/>
                <a:ea typeface="+mn-ea"/>
                <a:cs typeface="+mn-cs"/>
              </a:rPr>
              <a:t>ALL: May we be a blessing to each other!</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a:t>
            </a:r>
          </a:p>
          <a:p>
            <a:r>
              <a:rPr lang="en-GB" sz="1200" i="1" kern="1200" dirty="0">
                <a:solidFill>
                  <a:schemeClr val="tx1"/>
                </a:solidFill>
                <a:effectLst/>
                <a:latin typeface="+mn-lt"/>
                <a:ea typeface="+mn-ea"/>
                <a:cs typeface="+mn-cs"/>
              </a:rPr>
              <a:t>*There are different BSL signs for rejoicing and joy/gladness. View them here: </a:t>
            </a:r>
            <a:r>
              <a:rPr lang="en-GB" sz="1200" i="1" u="sng" kern="1200" dirty="0">
                <a:solidFill>
                  <a:schemeClr val="tx1"/>
                </a:solidFill>
                <a:effectLst/>
                <a:latin typeface="+mn-lt"/>
                <a:ea typeface="+mn-ea"/>
                <a:cs typeface="+mn-cs"/>
                <a:hlinkClick r:id="rId4"/>
              </a:rPr>
              <a:t>https://www.signbsl.com/sign/rejoice</a:t>
            </a:r>
            <a:r>
              <a:rPr lang="en-GB" sz="1200" i="1"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GB" sz="1200" i="1" kern="1200" dirty="0">
                <a:solidFill>
                  <a:schemeClr val="tx1"/>
                </a:solidFill>
                <a:effectLst/>
                <a:latin typeface="+mn-lt"/>
                <a:ea typeface="+mn-ea"/>
                <a:cs typeface="+mn-cs"/>
              </a:rPr>
              <a:t>Blessing: </a:t>
            </a:r>
            <a:r>
              <a:rPr lang="en-GB" sz="1200" i="1" u="sng" kern="1200" dirty="0">
                <a:solidFill>
                  <a:schemeClr val="tx1"/>
                </a:solidFill>
                <a:effectLst/>
                <a:latin typeface="+mn-lt"/>
                <a:ea typeface="+mn-ea"/>
                <a:cs typeface="+mn-cs"/>
                <a:hlinkClick r:id="rId5"/>
              </a:rPr>
              <a:t>https://www.signbsl.com/sign/blessing</a:t>
            </a:r>
            <a:r>
              <a:rPr lang="en-GB" sz="1200" i="1" kern="1200" dirty="0">
                <a:solidFill>
                  <a:schemeClr val="tx1"/>
                </a:solidFill>
                <a:effectLst/>
                <a:latin typeface="+mn-lt"/>
                <a:ea typeface="+mn-ea"/>
                <a:cs typeface="+mn-cs"/>
              </a:rPr>
              <a:t> (1st video)</a:t>
            </a:r>
            <a:endParaRPr lang="en-GB" dirty="0"/>
          </a:p>
        </p:txBody>
      </p:sp>
      <p:sp>
        <p:nvSpPr>
          <p:cNvPr id="4" name="Slide Number Placeholder 3"/>
          <p:cNvSpPr>
            <a:spLocks noGrp="1"/>
          </p:cNvSpPr>
          <p:nvPr>
            <p:ph type="sldNum" sz="quarter" idx="5"/>
          </p:nvPr>
        </p:nvSpPr>
        <p:spPr/>
        <p:txBody>
          <a:bodyPr/>
          <a:lstStyle/>
          <a:p>
            <a:pPr>
              <a:defRPr/>
            </a:pPr>
            <a:fld id="{FCAEAB70-B25E-4F3D-9489-EA7D248E6D27}" type="slidenum">
              <a:rPr lang="en-GB" smtClean="0"/>
              <a:pPr>
                <a:defRPr/>
              </a:pPr>
              <a:t>2</a:t>
            </a:fld>
            <a:endParaRPr lang="en-GB"/>
          </a:p>
        </p:txBody>
      </p:sp>
    </p:spTree>
    <p:extLst>
      <p:ext uri="{BB962C8B-B14F-4D97-AF65-F5344CB8AC3E}">
        <p14:creationId xmlns:p14="http://schemas.microsoft.com/office/powerpoint/2010/main" val="24692958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sz="1200" b="1" kern="1200" dirty="0">
                <a:solidFill>
                  <a:schemeClr val="tx1"/>
                </a:solidFill>
                <a:effectLst/>
                <a:latin typeface="+mn-lt"/>
                <a:ea typeface="+mn-ea"/>
                <a:cs typeface="+mn-cs"/>
              </a:rPr>
              <a:t>Slides 2/3:</a:t>
            </a:r>
            <a:r>
              <a:rPr lang="en-GB" sz="1200" kern="1200" dirty="0">
                <a:solidFill>
                  <a:schemeClr val="tx1"/>
                </a:solidFill>
                <a:effectLst/>
                <a:latin typeface="+mn-lt"/>
                <a:ea typeface="+mn-ea"/>
                <a:cs typeface="+mn-cs"/>
              </a:rPr>
              <a:t> Teach this new greeting to your school community – there are two slightly different versions from the point of view of the leader; choose which best fits your school’s context. One uses words adapted from </a:t>
            </a:r>
            <a:r>
              <a:rPr lang="en-GB" sz="1200" u="sng" kern="1200" dirty="0">
                <a:solidFill>
                  <a:schemeClr val="tx1"/>
                </a:solidFill>
                <a:effectLst/>
                <a:latin typeface="+mn-lt"/>
                <a:ea typeface="+mn-ea"/>
                <a:cs typeface="+mn-cs"/>
                <a:hlinkClick r:id="rId3"/>
              </a:rPr>
              <a:t>Psalm 118:24</a:t>
            </a:r>
            <a:endParaRPr lang="en-GB" sz="1200" kern="1200" dirty="0">
              <a:solidFill>
                <a:schemeClr val="tx1"/>
              </a:solidFill>
              <a:effectLst/>
              <a:latin typeface="+mn-lt"/>
              <a:ea typeface="+mn-ea"/>
              <a:cs typeface="+mn-cs"/>
            </a:endParaRPr>
          </a:p>
          <a:p>
            <a:pPr lvl="0"/>
            <a:r>
              <a:rPr lang="en-US" sz="1200" b="1" kern="1200" dirty="0">
                <a:solidFill>
                  <a:schemeClr val="tx1"/>
                </a:solidFill>
                <a:effectLst/>
                <a:latin typeface="+mn-lt"/>
                <a:ea typeface="+mn-ea"/>
                <a:cs typeface="+mn-cs"/>
              </a:rPr>
              <a:t>Leader: This is a day that God has made!</a:t>
            </a:r>
            <a:endParaRPr lang="en-GB" sz="1200" kern="1200" dirty="0">
              <a:solidFill>
                <a:schemeClr val="tx1"/>
              </a:solidFill>
              <a:effectLst/>
              <a:latin typeface="+mn-lt"/>
              <a:ea typeface="+mn-ea"/>
              <a:cs typeface="+mn-cs"/>
            </a:endParaRPr>
          </a:p>
          <a:p>
            <a:pPr lvl="0"/>
            <a:r>
              <a:rPr lang="en-US" sz="1200" b="1" kern="1200" dirty="0">
                <a:solidFill>
                  <a:schemeClr val="tx1"/>
                </a:solidFill>
                <a:effectLst/>
                <a:latin typeface="+mn-lt"/>
                <a:ea typeface="+mn-ea"/>
                <a:cs typeface="+mn-cs"/>
              </a:rPr>
              <a:t>ALL: We will rejoice* and be glad* in it!</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OR:</a:t>
            </a:r>
          </a:p>
          <a:p>
            <a:pPr lvl="0"/>
            <a:r>
              <a:rPr lang="en-US" sz="1200" b="1" kern="1200" dirty="0">
                <a:solidFill>
                  <a:schemeClr val="tx1"/>
                </a:solidFill>
                <a:effectLst/>
                <a:latin typeface="+mn-lt"/>
                <a:ea typeface="+mn-ea"/>
                <a:cs typeface="+mn-cs"/>
              </a:rPr>
              <a:t>Leader: Today is a brand new day…..</a:t>
            </a:r>
            <a:endParaRPr lang="en-GB" sz="1200" kern="1200" dirty="0">
              <a:solidFill>
                <a:schemeClr val="tx1"/>
              </a:solidFill>
              <a:effectLst/>
              <a:latin typeface="+mn-lt"/>
              <a:ea typeface="+mn-ea"/>
              <a:cs typeface="+mn-cs"/>
            </a:endParaRPr>
          </a:p>
          <a:p>
            <a:pPr lvl="0"/>
            <a:r>
              <a:rPr lang="en-US" sz="1200" b="1" kern="1200" dirty="0">
                <a:solidFill>
                  <a:schemeClr val="tx1"/>
                </a:solidFill>
                <a:effectLst/>
                <a:latin typeface="+mn-lt"/>
                <a:ea typeface="+mn-ea"/>
                <a:cs typeface="+mn-cs"/>
              </a:rPr>
              <a:t>ALL: May we be a blessing to each other!</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 </a:t>
            </a:r>
          </a:p>
          <a:p>
            <a:r>
              <a:rPr lang="en-GB" sz="1200" i="1" kern="1200" dirty="0">
                <a:solidFill>
                  <a:schemeClr val="tx1"/>
                </a:solidFill>
                <a:effectLst/>
                <a:latin typeface="+mn-lt"/>
                <a:ea typeface="+mn-ea"/>
                <a:cs typeface="+mn-cs"/>
              </a:rPr>
              <a:t>*There are different BSL signs for rejoicing and joy/gladness. View them here: </a:t>
            </a:r>
            <a:r>
              <a:rPr lang="en-GB" sz="1200" i="1" u="sng" kern="1200" dirty="0">
                <a:solidFill>
                  <a:schemeClr val="tx1"/>
                </a:solidFill>
                <a:effectLst/>
                <a:latin typeface="+mn-lt"/>
                <a:ea typeface="+mn-ea"/>
                <a:cs typeface="+mn-cs"/>
                <a:hlinkClick r:id="rId4"/>
              </a:rPr>
              <a:t>https://www.signbsl.com/sign/rejoice</a:t>
            </a:r>
            <a:r>
              <a:rPr lang="en-GB" sz="1200" i="1" kern="1200" dirty="0">
                <a:solidFill>
                  <a:schemeClr val="tx1"/>
                </a:solidFill>
                <a:effectLst/>
                <a:latin typeface="+mn-lt"/>
                <a:ea typeface="+mn-ea"/>
                <a:cs typeface="+mn-cs"/>
              </a:rPr>
              <a:t> </a:t>
            </a:r>
            <a:endParaRPr lang="en-GB" sz="1200" kern="1200" dirty="0">
              <a:solidFill>
                <a:schemeClr val="tx1"/>
              </a:solidFill>
              <a:effectLst/>
              <a:latin typeface="+mn-lt"/>
              <a:ea typeface="+mn-ea"/>
              <a:cs typeface="+mn-cs"/>
            </a:endParaRPr>
          </a:p>
          <a:p>
            <a:r>
              <a:rPr lang="en-GB" sz="1200" i="1" kern="1200" dirty="0">
                <a:solidFill>
                  <a:schemeClr val="tx1"/>
                </a:solidFill>
                <a:effectLst/>
                <a:latin typeface="+mn-lt"/>
                <a:ea typeface="+mn-ea"/>
                <a:cs typeface="+mn-cs"/>
              </a:rPr>
              <a:t>Blessing: </a:t>
            </a:r>
            <a:r>
              <a:rPr lang="en-GB" sz="1200" i="1" u="sng" kern="1200" dirty="0">
                <a:solidFill>
                  <a:schemeClr val="tx1"/>
                </a:solidFill>
                <a:effectLst/>
                <a:latin typeface="+mn-lt"/>
                <a:ea typeface="+mn-ea"/>
                <a:cs typeface="+mn-cs"/>
                <a:hlinkClick r:id="rId5"/>
              </a:rPr>
              <a:t>https://www.signbsl.com/sign/blessing</a:t>
            </a:r>
            <a:r>
              <a:rPr lang="en-GB" sz="1200" i="1" kern="1200" dirty="0">
                <a:solidFill>
                  <a:schemeClr val="tx1"/>
                </a:solidFill>
                <a:effectLst/>
                <a:latin typeface="+mn-lt"/>
                <a:ea typeface="+mn-ea"/>
                <a:cs typeface="+mn-cs"/>
              </a:rPr>
              <a:t> (1st video)</a:t>
            </a:r>
            <a:endParaRPr lang="en-GB" dirty="0"/>
          </a:p>
        </p:txBody>
      </p:sp>
      <p:sp>
        <p:nvSpPr>
          <p:cNvPr id="4" name="Slide Number Placeholder 3"/>
          <p:cNvSpPr>
            <a:spLocks noGrp="1"/>
          </p:cNvSpPr>
          <p:nvPr>
            <p:ph type="sldNum" sz="quarter" idx="5"/>
          </p:nvPr>
        </p:nvSpPr>
        <p:spPr/>
        <p:txBody>
          <a:bodyPr/>
          <a:lstStyle/>
          <a:p>
            <a:pPr>
              <a:defRPr/>
            </a:pPr>
            <a:fld id="{FCAEAB70-B25E-4F3D-9489-EA7D248E6D27}" type="slidenum">
              <a:rPr lang="en-GB" smtClean="0"/>
              <a:pPr>
                <a:defRPr/>
              </a:pPr>
              <a:t>3</a:t>
            </a:fld>
            <a:endParaRPr lang="en-GB"/>
          </a:p>
        </p:txBody>
      </p:sp>
    </p:spTree>
    <p:extLst>
      <p:ext uri="{BB962C8B-B14F-4D97-AF65-F5344CB8AC3E}">
        <p14:creationId xmlns:p14="http://schemas.microsoft.com/office/powerpoint/2010/main" val="13256051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a:extLst>
              <a:ext uri="{FF2B5EF4-FFF2-40B4-BE49-F238E27FC236}">
                <a16:creationId xmlns:a16="http://schemas.microsoft.com/office/drawing/2014/main" id="{56007DD7-EAED-4B72-86A9-8281F4B5401C}"/>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16387" name="Notes Placeholder 2">
            <a:extLst>
              <a:ext uri="{FF2B5EF4-FFF2-40B4-BE49-F238E27FC236}">
                <a16:creationId xmlns:a16="http://schemas.microsoft.com/office/drawing/2014/main" id="{93A6E8C9-002C-46D2-9852-3F2312CB932A}"/>
              </a:ext>
            </a:extLst>
          </p:cNvPr>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457200" rtl="0" eaLnBrk="1" fontAlgn="auto" latinLnBrk="0" hangingPunct="1">
              <a:lnSpc>
                <a:spcPct val="100000"/>
              </a:lnSpc>
              <a:spcBef>
                <a:spcPct val="0"/>
              </a:spcBef>
              <a:spcAft>
                <a:spcPts val="0"/>
              </a:spcAft>
              <a:buClrTx/>
              <a:buSzTx/>
              <a:buFontTx/>
              <a:buNone/>
              <a:tabLst/>
              <a:defRPr/>
            </a:pPr>
            <a:r>
              <a:rPr lang="en-GB" sz="1200" b="1" kern="1200" dirty="0">
                <a:solidFill>
                  <a:schemeClr val="tx1"/>
                </a:solidFill>
                <a:effectLst/>
                <a:latin typeface="+mn-lt"/>
                <a:ea typeface="+mn-ea"/>
                <a:cs typeface="+mn-cs"/>
              </a:rPr>
              <a:t>Slide 4: </a:t>
            </a:r>
            <a:r>
              <a:rPr lang="en-GB" sz="1200" kern="1200" dirty="0">
                <a:solidFill>
                  <a:schemeClr val="tx1"/>
                </a:solidFill>
                <a:effectLst/>
                <a:latin typeface="+mn-lt"/>
                <a:ea typeface="+mn-ea"/>
                <a:cs typeface="+mn-cs"/>
              </a:rPr>
              <a:t>This term, we are thinking about our blessings – all the good things in our lives. </a:t>
            </a:r>
          </a:p>
          <a:p>
            <a:pPr eaLnBrk="1" hangingPunct="1">
              <a:spcBef>
                <a:spcPct val="0"/>
              </a:spcBef>
            </a:pPr>
            <a:endParaRPr lang="en-GB" altLang="en-US" dirty="0">
              <a:ea typeface="Calibri" panose="020F0502020204030204" pitchFamily="34" charset="0"/>
              <a:cs typeface="Times New Roman" panose="02020603050405020304" pitchFamily="18" charset="0"/>
            </a:endParaRPr>
          </a:p>
        </p:txBody>
      </p:sp>
      <p:sp>
        <p:nvSpPr>
          <p:cNvPr id="16388" name="Slide Number Placeholder 3">
            <a:extLst>
              <a:ext uri="{FF2B5EF4-FFF2-40B4-BE49-F238E27FC236}">
                <a16:creationId xmlns:a16="http://schemas.microsoft.com/office/drawing/2014/main" id="{7E3F6D93-854C-4C5F-B52A-176769A7CB91}"/>
              </a:ext>
            </a:extLst>
          </p:cNvPr>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fld id="{4602E745-7F89-492F-812B-EFCD91522A7C}" type="slidenum">
              <a:rPr lang="en-GB" altLang="en-US" smtClean="0"/>
              <a:pPr/>
              <a:t>4</a:t>
            </a:fld>
            <a:endParaRPr lang="en-GB"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200" b="1" kern="1200" dirty="0">
                <a:solidFill>
                  <a:schemeClr val="tx1"/>
                </a:solidFill>
                <a:effectLst/>
                <a:latin typeface="+mn-lt"/>
                <a:ea typeface="+mn-ea"/>
                <a:cs typeface="+mn-cs"/>
              </a:rPr>
              <a:t>Slide 5:</a:t>
            </a:r>
            <a:r>
              <a:rPr lang="en-GB" sz="1200" kern="1200" dirty="0">
                <a:solidFill>
                  <a:schemeClr val="tx1"/>
                </a:solidFill>
                <a:effectLst/>
                <a:latin typeface="+mn-lt"/>
                <a:ea typeface="+mn-ea"/>
                <a:cs typeface="+mn-cs"/>
              </a:rPr>
              <a:t> Today </a:t>
            </a:r>
            <a:r>
              <a:rPr lang="en-GB" sz="1200" i="1" kern="1200" dirty="0">
                <a:solidFill>
                  <a:schemeClr val="tx1"/>
                </a:solidFill>
                <a:effectLst/>
                <a:latin typeface="+mn-lt"/>
                <a:ea typeface="+mn-ea"/>
                <a:cs typeface="+mn-cs"/>
              </a:rPr>
              <a:t>[or September 21</a:t>
            </a:r>
            <a:r>
              <a:rPr lang="en-GB" sz="1200" i="1" kern="1200" baseline="30000" dirty="0">
                <a:solidFill>
                  <a:schemeClr val="tx1"/>
                </a:solidFill>
                <a:effectLst/>
                <a:latin typeface="+mn-lt"/>
                <a:ea typeface="+mn-ea"/>
                <a:cs typeface="+mn-cs"/>
              </a:rPr>
              <a:t>st</a:t>
            </a:r>
            <a:r>
              <a:rPr lang="en-GB" sz="1200" i="1" kern="1200" dirty="0">
                <a:solidFill>
                  <a:schemeClr val="tx1"/>
                </a:solidFill>
                <a:effectLst/>
                <a:latin typeface="+mn-lt"/>
                <a:ea typeface="+mn-ea"/>
                <a:cs typeface="+mn-cs"/>
              </a:rPr>
              <a:t>] </a:t>
            </a:r>
            <a:r>
              <a:rPr lang="en-GB" sz="1200" kern="1200" dirty="0">
                <a:solidFill>
                  <a:schemeClr val="tx1"/>
                </a:solidFill>
                <a:effectLst/>
                <a:latin typeface="+mn-lt"/>
                <a:ea typeface="+mn-ea"/>
                <a:cs typeface="+mn-cs"/>
              </a:rPr>
              <a:t>is a special day across the world, as people think about the blessing of Peace – and how to make more of it! Lots of people across the world are focused on how to do this in our troubled world through the work of an organisation called the United Nations – and International Peace Day is a way of helping us all to play our part. This year’s theme is ‘Invest in Peace – for everyone, everywhere, every day’ – and so today, we will be thinking and talking about peace. The Secretary-General of the United Nations, António Guterres, says this: </a:t>
            </a:r>
            <a:r>
              <a:rPr lang="en-GB" sz="1200" b="1" kern="1200" dirty="0">
                <a:solidFill>
                  <a:schemeClr val="tx1"/>
                </a:solidFill>
                <a:effectLst/>
                <a:latin typeface="+mn-lt"/>
                <a:ea typeface="+mn-ea"/>
                <a:cs typeface="+mn-cs"/>
              </a:rPr>
              <a:t>Peace is not just made at conference tables, but in classrooms, neighbourhoods, and everywhere people meet with open minds and open hearts. Together, day by day, we can build a more just world, with compassion, equality and dignity for all.</a:t>
            </a:r>
            <a:endParaRPr lang="en-GB"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AB7FF5B0-4147-E448-A7BF-414C5AE9FC7D}" type="slidenum">
              <a:rPr lang="en-US" smtClean="0"/>
              <a:t>5</a:t>
            </a:fld>
            <a:endParaRPr lang="en-US"/>
          </a:p>
        </p:txBody>
      </p:sp>
    </p:spTree>
    <p:extLst>
      <p:ext uri="{BB962C8B-B14F-4D97-AF65-F5344CB8AC3E}">
        <p14:creationId xmlns:p14="http://schemas.microsoft.com/office/powerpoint/2010/main" val="10508304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200" b="1" kern="1200" dirty="0">
                <a:solidFill>
                  <a:schemeClr val="tx1"/>
                </a:solidFill>
                <a:effectLst/>
                <a:latin typeface="+mn-lt"/>
                <a:ea typeface="+mn-ea"/>
                <a:cs typeface="+mn-cs"/>
              </a:rPr>
              <a:t>Slide 7: </a:t>
            </a:r>
            <a:r>
              <a:rPr lang="en-GB" sz="1200" kern="1200" dirty="0">
                <a:solidFill>
                  <a:schemeClr val="tx1"/>
                </a:solidFill>
                <a:effectLst/>
                <a:latin typeface="+mn-lt"/>
                <a:ea typeface="+mn-ea"/>
                <a:cs typeface="+mn-cs"/>
              </a:rPr>
              <a:t>We sometimes talk about </a:t>
            </a:r>
            <a:r>
              <a:rPr lang="en-GB" sz="1200" b="1" kern="1200" dirty="0">
                <a:solidFill>
                  <a:schemeClr val="tx1"/>
                </a:solidFill>
                <a:effectLst/>
                <a:latin typeface="+mn-lt"/>
                <a:ea typeface="+mn-ea"/>
                <a:cs typeface="+mn-cs"/>
              </a:rPr>
              <a:t>‘peace and quiet’, </a:t>
            </a:r>
            <a:r>
              <a:rPr lang="en-GB" sz="1200" kern="1200" dirty="0">
                <a:solidFill>
                  <a:schemeClr val="tx1"/>
                </a:solidFill>
                <a:effectLst/>
                <a:latin typeface="+mn-lt"/>
                <a:ea typeface="+mn-ea"/>
                <a:cs typeface="+mn-cs"/>
              </a:rPr>
              <a:t>where’s there’s not a lot of noise….We live in a very noisy world! Or maybe a </a:t>
            </a:r>
            <a:r>
              <a:rPr lang="en-GB" sz="1200" b="1" kern="1200" dirty="0">
                <a:solidFill>
                  <a:schemeClr val="tx1"/>
                </a:solidFill>
                <a:effectLst/>
                <a:latin typeface="+mn-lt"/>
                <a:ea typeface="+mn-ea"/>
                <a:cs typeface="+mn-cs"/>
              </a:rPr>
              <a:t>peaceful place</a:t>
            </a:r>
            <a:r>
              <a:rPr lang="en-GB" sz="1200" kern="1200" dirty="0">
                <a:solidFill>
                  <a:schemeClr val="tx1"/>
                </a:solidFill>
                <a:effectLst/>
                <a:latin typeface="+mn-lt"/>
                <a:ea typeface="+mn-ea"/>
                <a:cs typeface="+mn-cs"/>
              </a:rPr>
              <a:t>….where you can get that peace and quiet, or a place that helps you to feel peaceful inside! Or perhaps you thought of some peaceful activities, such as </a:t>
            </a:r>
            <a:r>
              <a:rPr lang="en-GB" sz="1200" b="1" kern="1200" dirty="0">
                <a:solidFill>
                  <a:schemeClr val="tx1"/>
                </a:solidFill>
                <a:effectLst/>
                <a:latin typeface="+mn-lt"/>
                <a:ea typeface="+mn-ea"/>
                <a:cs typeface="+mn-cs"/>
              </a:rPr>
              <a:t>doing a puzzle</a:t>
            </a:r>
            <a:r>
              <a:rPr lang="en-GB" sz="1200" kern="1200" dirty="0">
                <a:solidFill>
                  <a:schemeClr val="tx1"/>
                </a:solidFill>
                <a:effectLst/>
                <a:latin typeface="+mn-lt"/>
                <a:ea typeface="+mn-ea"/>
                <a:cs typeface="+mn-cs"/>
              </a:rPr>
              <a:t>, or </a:t>
            </a:r>
            <a:r>
              <a:rPr lang="en-GB" sz="1200" b="1" kern="1200" dirty="0">
                <a:solidFill>
                  <a:schemeClr val="tx1"/>
                </a:solidFill>
                <a:effectLst/>
                <a:latin typeface="+mn-lt"/>
                <a:ea typeface="+mn-ea"/>
                <a:cs typeface="+mn-cs"/>
              </a:rPr>
              <a:t>reading a book</a:t>
            </a:r>
            <a:r>
              <a:rPr lang="en-GB" sz="1200" kern="1200" dirty="0">
                <a:solidFill>
                  <a:schemeClr val="tx1"/>
                </a:solidFill>
                <a:effectLst/>
                <a:latin typeface="+mn-lt"/>
                <a:ea typeface="+mn-ea"/>
                <a:cs typeface="+mn-cs"/>
              </a:rPr>
              <a:t>….or maybe you talked about bringing peace when </a:t>
            </a:r>
            <a:r>
              <a:rPr lang="en-GB" sz="1200" b="1" kern="1200" dirty="0">
                <a:solidFill>
                  <a:schemeClr val="tx1"/>
                </a:solidFill>
                <a:effectLst/>
                <a:latin typeface="+mn-lt"/>
                <a:ea typeface="+mn-ea"/>
                <a:cs typeface="+mn-cs"/>
              </a:rPr>
              <a:t>someone’s had an argument</a:t>
            </a:r>
            <a:r>
              <a:rPr lang="en-GB" sz="1200" kern="1200" dirty="0">
                <a:solidFill>
                  <a:schemeClr val="tx1"/>
                </a:solidFill>
                <a:effectLst/>
                <a:latin typeface="+mn-lt"/>
                <a:ea typeface="+mn-ea"/>
                <a:cs typeface="+mn-cs"/>
              </a:rPr>
              <a:t>…. There are many different meanings for the idea of peace – and there are places in our world today that are far from peaceful, places that we might want to pray for or think about later on.</a:t>
            </a:r>
          </a:p>
          <a:p>
            <a:endParaRPr lang="en-GB" dirty="0"/>
          </a:p>
        </p:txBody>
      </p:sp>
      <p:sp>
        <p:nvSpPr>
          <p:cNvPr id="4" name="Slide Number Placeholder 3"/>
          <p:cNvSpPr>
            <a:spLocks noGrp="1"/>
          </p:cNvSpPr>
          <p:nvPr>
            <p:ph type="sldNum" sz="quarter" idx="5"/>
          </p:nvPr>
        </p:nvSpPr>
        <p:spPr/>
        <p:txBody>
          <a:bodyPr/>
          <a:lstStyle/>
          <a:p>
            <a:fld id="{AB7FF5B0-4147-E448-A7BF-414C5AE9FC7D}" type="slidenum">
              <a:rPr lang="en-US" smtClean="0"/>
              <a:t>7</a:t>
            </a:fld>
            <a:endParaRPr lang="en-US"/>
          </a:p>
        </p:txBody>
      </p:sp>
    </p:spTree>
    <p:extLst>
      <p:ext uri="{BB962C8B-B14F-4D97-AF65-F5344CB8AC3E}">
        <p14:creationId xmlns:p14="http://schemas.microsoft.com/office/powerpoint/2010/main" val="3952922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200" b="1" kern="1200" dirty="0">
                <a:solidFill>
                  <a:schemeClr val="tx1"/>
                </a:solidFill>
                <a:effectLst/>
                <a:latin typeface="+mn-lt"/>
                <a:ea typeface="+mn-ea"/>
                <a:cs typeface="+mn-cs"/>
              </a:rPr>
              <a:t>Slide 8: </a:t>
            </a:r>
            <a:r>
              <a:rPr lang="en-GB" sz="1200" kern="1200" dirty="0">
                <a:solidFill>
                  <a:schemeClr val="tx1"/>
                </a:solidFill>
                <a:effectLst/>
                <a:latin typeface="+mn-lt"/>
                <a:ea typeface="+mn-ea"/>
                <a:cs typeface="+mn-cs"/>
              </a:rPr>
              <a:t>Our story today is a little bit different from usual, because it’s a story in a picture. I wonder if you can tell the story of what’s happening here?.... </a:t>
            </a:r>
            <a:r>
              <a:rPr lang="en-GB" sz="1200" i="1" kern="1200" dirty="0">
                <a:solidFill>
                  <a:schemeClr val="tx1"/>
                </a:solidFill>
                <a:effectLst/>
                <a:latin typeface="+mn-lt"/>
                <a:ea typeface="+mn-ea"/>
                <a:cs typeface="+mn-cs"/>
              </a:rPr>
              <a:t>[leave some space for children to think, then allow them to share their versions – or they could tell a partner. The arrows move to help focus on each part of the story. Afterwards, talk about how co-operating / working together brought peace in this situation for the mules.]</a:t>
            </a:r>
            <a:r>
              <a:rPr lang="en-GB" sz="1200" kern="1200" dirty="0">
                <a:solidFill>
                  <a:schemeClr val="tx1"/>
                </a:solidFill>
                <a:effectLst/>
                <a:latin typeface="+mn-lt"/>
                <a:ea typeface="+mn-ea"/>
                <a:cs typeface="+mn-cs"/>
              </a:rPr>
              <a:t> The mules had to work hard to find a solution – and it could only be achieved together. This is a picture of peace for us today.</a:t>
            </a:r>
          </a:p>
          <a:p>
            <a:endParaRPr lang="en-GB" dirty="0"/>
          </a:p>
        </p:txBody>
      </p:sp>
      <p:sp>
        <p:nvSpPr>
          <p:cNvPr id="4" name="Slide Number Placeholder 3"/>
          <p:cNvSpPr>
            <a:spLocks noGrp="1"/>
          </p:cNvSpPr>
          <p:nvPr>
            <p:ph type="sldNum" sz="quarter" idx="5"/>
          </p:nvPr>
        </p:nvSpPr>
        <p:spPr/>
        <p:txBody>
          <a:bodyPr/>
          <a:lstStyle/>
          <a:p>
            <a:fld id="{AB7FF5B0-4147-E448-A7BF-414C5AE9FC7D}" type="slidenum">
              <a:rPr lang="en-US" smtClean="0"/>
              <a:t>8</a:t>
            </a:fld>
            <a:endParaRPr lang="en-US"/>
          </a:p>
        </p:txBody>
      </p:sp>
    </p:spTree>
    <p:extLst>
      <p:ext uri="{BB962C8B-B14F-4D97-AF65-F5344CB8AC3E}">
        <p14:creationId xmlns:p14="http://schemas.microsoft.com/office/powerpoint/2010/main" val="29155263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200" b="1" kern="1200" dirty="0">
                <a:solidFill>
                  <a:schemeClr val="tx1"/>
                </a:solidFill>
                <a:effectLst/>
                <a:latin typeface="+mn-lt"/>
                <a:ea typeface="+mn-ea"/>
                <a:cs typeface="+mn-cs"/>
              </a:rPr>
              <a:t>Slide 9: </a:t>
            </a:r>
            <a:r>
              <a:rPr lang="en-GB" sz="1200" kern="1200" dirty="0">
                <a:solidFill>
                  <a:schemeClr val="tx1"/>
                </a:solidFill>
                <a:effectLst/>
                <a:latin typeface="+mn-lt"/>
                <a:ea typeface="+mn-ea"/>
                <a:cs typeface="+mn-cs"/>
              </a:rPr>
              <a:t>Peace is important in different religions as well. For people who are </a:t>
            </a:r>
            <a:r>
              <a:rPr lang="en-GB" sz="1200" b="1" kern="1200" dirty="0">
                <a:solidFill>
                  <a:schemeClr val="tx1"/>
                </a:solidFill>
                <a:effectLst/>
                <a:latin typeface="+mn-lt"/>
                <a:ea typeface="+mn-ea"/>
                <a:cs typeface="+mn-cs"/>
              </a:rPr>
              <a:t>Muslims</a:t>
            </a:r>
            <a:r>
              <a:rPr lang="en-GB" sz="1200" kern="1200" dirty="0">
                <a:solidFill>
                  <a:schemeClr val="tx1"/>
                </a:solidFill>
                <a:effectLst/>
                <a:latin typeface="+mn-lt"/>
                <a:ea typeface="+mn-ea"/>
                <a:cs typeface="+mn-cs"/>
              </a:rPr>
              <a:t>, the very name that they give to their religion – </a:t>
            </a:r>
            <a:r>
              <a:rPr lang="en-GB" sz="1200" b="1" kern="1200" dirty="0">
                <a:solidFill>
                  <a:schemeClr val="tx1"/>
                </a:solidFill>
                <a:effectLst/>
                <a:latin typeface="+mn-lt"/>
                <a:ea typeface="+mn-ea"/>
                <a:cs typeface="+mn-cs"/>
              </a:rPr>
              <a:t>Islam</a:t>
            </a:r>
            <a:r>
              <a:rPr lang="en-GB" sz="1200" kern="1200" dirty="0">
                <a:solidFill>
                  <a:schemeClr val="tx1"/>
                </a:solidFill>
                <a:effectLst/>
                <a:latin typeface="+mn-lt"/>
                <a:ea typeface="+mn-ea"/>
                <a:cs typeface="+mn-cs"/>
              </a:rPr>
              <a:t> – comes from the Arabic word for peace </a:t>
            </a:r>
            <a:r>
              <a:rPr lang="en-GB" sz="1200" b="1" kern="1200" dirty="0">
                <a:solidFill>
                  <a:schemeClr val="tx1"/>
                </a:solidFill>
                <a:effectLst/>
                <a:latin typeface="+mn-lt"/>
                <a:ea typeface="+mn-ea"/>
                <a:cs typeface="+mn-cs"/>
              </a:rPr>
              <a:t>Salaam, </a:t>
            </a:r>
            <a:r>
              <a:rPr lang="en-GB" sz="1200" kern="1200" dirty="0">
                <a:solidFill>
                  <a:schemeClr val="tx1"/>
                </a:solidFill>
                <a:effectLst/>
                <a:latin typeface="+mn-lt"/>
                <a:ea typeface="+mn-ea"/>
                <a:cs typeface="+mn-cs"/>
              </a:rPr>
              <a:t>and is also one of God – Allah’s – beautiful names: </a:t>
            </a:r>
            <a:r>
              <a:rPr lang="en-GB" sz="1200" b="1" kern="1200" dirty="0">
                <a:solidFill>
                  <a:schemeClr val="tx1"/>
                </a:solidFill>
                <a:effectLst/>
                <a:latin typeface="+mn-lt"/>
                <a:ea typeface="+mn-ea"/>
                <a:cs typeface="+mn-cs"/>
              </a:rPr>
              <a:t>As-Salam</a:t>
            </a:r>
            <a:r>
              <a:rPr lang="en-GB" sz="1200" kern="1200" dirty="0">
                <a:solidFill>
                  <a:schemeClr val="tx1"/>
                </a:solidFill>
                <a:effectLst/>
                <a:latin typeface="+mn-lt"/>
                <a:ea typeface="+mn-ea"/>
                <a:cs typeface="+mn-cs"/>
              </a:rPr>
              <a:t>, bringer of peace. You’ll also hear it when they greet one another with this peaceful greeting – </a:t>
            </a:r>
            <a:r>
              <a:rPr lang="en-GB" sz="1200" b="1" kern="1200" dirty="0">
                <a:solidFill>
                  <a:schemeClr val="tx1"/>
                </a:solidFill>
                <a:effectLst/>
                <a:latin typeface="+mn-lt"/>
                <a:ea typeface="+mn-ea"/>
                <a:cs typeface="+mn-cs"/>
              </a:rPr>
              <a:t>As-Salamu-</a:t>
            </a:r>
            <a:r>
              <a:rPr lang="en-GB" sz="1200" b="1" kern="1200" dirty="0" err="1">
                <a:solidFill>
                  <a:schemeClr val="tx1"/>
                </a:solidFill>
                <a:effectLst/>
                <a:latin typeface="+mn-lt"/>
                <a:ea typeface="+mn-ea"/>
                <a:cs typeface="+mn-cs"/>
              </a:rPr>
              <a:t>Alaikum</a:t>
            </a:r>
            <a:r>
              <a:rPr lang="en-GB" sz="1200" b="1" kern="1200" dirty="0">
                <a:solidFill>
                  <a:schemeClr val="tx1"/>
                </a:solidFill>
                <a:effectLst/>
                <a:latin typeface="+mn-lt"/>
                <a:ea typeface="+mn-ea"/>
                <a:cs typeface="+mn-cs"/>
              </a:rPr>
              <a:t>, </a:t>
            </a:r>
            <a:r>
              <a:rPr lang="en-GB" sz="1200" b="1" dirty="0">
                <a:solidFill>
                  <a:schemeClr val="tx1"/>
                </a:solidFill>
                <a:latin typeface="Century Gothic" panose="020B0502020202020204" pitchFamily="34" charset="0"/>
              </a:rPr>
              <a:t>Peace be upon you!, </a:t>
            </a:r>
            <a:r>
              <a:rPr lang="en-GB" sz="1200" b="0" dirty="0">
                <a:solidFill>
                  <a:schemeClr val="tx1"/>
                </a:solidFill>
                <a:latin typeface="Century Gothic" panose="020B0502020202020204" pitchFamily="34" charset="0"/>
              </a:rPr>
              <a:t>which in </a:t>
            </a:r>
            <a:r>
              <a:rPr lang="en-GB" sz="1200" b="1" dirty="0">
                <a:solidFill>
                  <a:schemeClr val="tx1"/>
                </a:solidFill>
                <a:latin typeface="Century Gothic" panose="020B0502020202020204" pitchFamily="34" charset="0"/>
              </a:rPr>
              <a:t>Arabic* </a:t>
            </a:r>
            <a:r>
              <a:rPr lang="en-GB" sz="1200" b="0" dirty="0">
                <a:solidFill>
                  <a:schemeClr val="tx1"/>
                </a:solidFill>
                <a:latin typeface="Century Gothic" panose="020B0502020202020204" pitchFamily="34" charset="0"/>
              </a:rPr>
              <a:t>looks like this…. </a:t>
            </a:r>
            <a:r>
              <a:rPr lang="en-GB" sz="1200" b="0" i="1" dirty="0">
                <a:solidFill>
                  <a:schemeClr val="tx1"/>
                </a:solidFill>
                <a:latin typeface="Century Gothic" panose="020B0502020202020204" pitchFamily="34" charset="0"/>
              </a:rPr>
              <a:t>[it’s read from R-L]</a:t>
            </a:r>
            <a:endParaRPr lang="en-GB" sz="1200" b="1" dirty="0">
              <a:solidFill>
                <a:schemeClr val="tx1"/>
              </a:solidFill>
              <a:latin typeface="Century Gothic" panose="020B0502020202020204" pitchFamily="34" charset="0"/>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GB" i="1" dirty="0"/>
              <a:t>[*Arabic Calligraphy By </a:t>
            </a:r>
            <a:r>
              <a:rPr lang="en-GB" i="1" dirty="0" err="1"/>
              <a:t>Hadysylmy</a:t>
            </a:r>
            <a:r>
              <a:rPr lang="en-GB" i="1" dirty="0"/>
              <a:t> - This file was derived from: </a:t>
            </a:r>
            <a:r>
              <a:rPr lang="en-GB" i="1" dirty="0" err="1"/>
              <a:t>Assalamu-aleykum.svg</a:t>
            </a:r>
            <a:r>
              <a:rPr lang="en-GB" i="1" dirty="0"/>
              <a:t>, CC BY-SA 4.0, https://commons.wikimedia.org/w/index.php?curid=161196036]</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AB7FF5B0-4147-E448-A7BF-414C5AE9FC7D}" type="slidenum">
              <a:rPr lang="en-US" smtClean="0"/>
              <a:t>9</a:t>
            </a:fld>
            <a:endParaRPr lang="en-US"/>
          </a:p>
        </p:txBody>
      </p:sp>
    </p:spTree>
    <p:extLst>
      <p:ext uri="{BB962C8B-B14F-4D97-AF65-F5344CB8AC3E}">
        <p14:creationId xmlns:p14="http://schemas.microsoft.com/office/powerpoint/2010/main" val="33470972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200" b="1" kern="1200" dirty="0">
                <a:solidFill>
                  <a:schemeClr val="tx1"/>
                </a:solidFill>
                <a:effectLst/>
                <a:latin typeface="+mn-lt"/>
                <a:ea typeface="+mn-ea"/>
                <a:cs typeface="+mn-cs"/>
              </a:rPr>
              <a:t>Slide 10: </a:t>
            </a:r>
            <a:r>
              <a:rPr lang="en-GB" sz="1200" kern="1200" dirty="0">
                <a:solidFill>
                  <a:schemeClr val="tx1"/>
                </a:solidFill>
                <a:effectLst/>
                <a:latin typeface="+mn-lt"/>
                <a:ea typeface="+mn-ea"/>
                <a:cs typeface="+mn-cs"/>
              </a:rPr>
              <a:t>This is the Hebrew word for peace – </a:t>
            </a:r>
            <a:r>
              <a:rPr lang="en-GB" sz="1200" b="1" kern="1200" dirty="0">
                <a:solidFill>
                  <a:schemeClr val="tx1"/>
                </a:solidFill>
                <a:effectLst/>
                <a:latin typeface="+mn-lt"/>
                <a:ea typeface="+mn-ea"/>
                <a:cs typeface="+mn-cs"/>
              </a:rPr>
              <a:t>‘Shalom’ </a:t>
            </a:r>
            <a:r>
              <a:rPr lang="en-GB" sz="1200" i="1" kern="1200" dirty="0">
                <a:solidFill>
                  <a:schemeClr val="tx1"/>
                </a:solidFill>
                <a:effectLst/>
                <a:latin typeface="+mn-lt"/>
                <a:ea typeface="+mn-ea"/>
                <a:cs typeface="+mn-cs"/>
              </a:rPr>
              <a:t>(it also reads from right to left) </a:t>
            </a:r>
            <a:r>
              <a:rPr lang="en-GB" sz="1200" kern="1200" dirty="0">
                <a:solidFill>
                  <a:schemeClr val="tx1"/>
                </a:solidFill>
                <a:effectLst/>
                <a:latin typeface="+mn-lt"/>
                <a:ea typeface="+mn-ea"/>
                <a:cs typeface="+mn-cs"/>
              </a:rPr>
              <a:t>It’s one of the most beautiful words in the Bible and refers to a sense of wholeness – a completeness – of wellbeing. It’s not just the </a:t>
            </a:r>
            <a:r>
              <a:rPr lang="en-GB" sz="1200" i="1" kern="1200" dirty="0">
                <a:solidFill>
                  <a:schemeClr val="tx1"/>
                </a:solidFill>
                <a:effectLst/>
                <a:latin typeface="+mn-lt"/>
                <a:ea typeface="+mn-ea"/>
                <a:cs typeface="+mn-cs"/>
              </a:rPr>
              <a:t>absence</a:t>
            </a:r>
            <a:r>
              <a:rPr lang="en-GB" sz="1200" kern="1200" dirty="0">
                <a:solidFill>
                  <a:schemeClr val="tx1"/>
                </a:solidFill>
                <a:effectLst/>
                <a:latin typeface="+mn-lt"/>
                <a:ea typeface="+mn-ea"/>
                <a:cs typeface="+mn-cs"/>
              </a:rPr>
              <a:t> of conflict, but the </a:t>
            </a:r>
            <a:r>
              <a:rPr lang="en-GB" sz="1200" i="1" kern="1200" dirty="0">
                <a:solidFill>
                  <a:schemeClr val="tx1"/>
                </a:solidFill>
                <a:effectLst/>
                <a:latin typeface="+mn-lt"/>
                <a:ea typeface="+mn-ea"/>
                <a:cs typeface="+mn-cs"/>
              </a:rPr>
              <a:t>presence</a:t>
            </a:r>
            <a:r>
              <a:rPr lang="en-GB" sz="1200" kern="1200" dirty="0">
                <a:solidFill>
                  <a:schemeClr val="tx1"/>
                </a:solidFill>
                <a:effectLst/>
                <a:latin typeface="+mn-lt"/>
                <a:ea typeface="+mn-ea"/>
                <a:cs typeface="+mn-cs"/>
              </a:rPr>
              <a:t> of something better – this sense of complete wellbeing. It is this kind of peace that many people throughout history have worked hard to bring; a peace that Christians believe Jesus brings, making right all wrongs, putting things right. Jesus talked about people who followed him needing to be ‘peace-makers’ and it’s an idea that the very first Christians took very seriously – to act peacefully wherever and whenever they could. St Paul, who wrote a lot of letters in the New Testament part of the Bible, wrote these words to encourage the Church: </a:t>
            </a:r>
            <a:r>
              <a:rPr lang="en-GB" sz="1200" b="1" kern="1200" dirty="0">
                <a:solidFill>
                  <a:schemeClr val="tx1"/>
                </a:solidFill>
                <a:effectLst/>
                <a:latin typeface="+mn-lt"/>
                <a:ea typeface="+mn-ea"/>
                <a:cs typeface="+mn-cs"/>
              </a:rPr>
              <a:t>‘Do your best to live in peace with everyone.’</a:t>
            </a:r>
            <a:endParaRPr lang="en-GB"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AB7FF5B0-4147-E448-A7BF-414C5AE9FC7D}" type="slidenum">
              <a:rPr lang="en-US" smtClean="0"/>
              <a:t>10</a:t>
            </a:fld>
            <a:endParaRPr lang="en-US"/>
          </a:p>
        </p:txBody>
      </p:sp>
    </p:spTree>
    <p:extLst>
      <p:ext uri="{BB962C8B-B14F-4D97-AF65-F5344CB8AC3E}">
        <p14:creationId xmlns:p14="http://schemas.microsoft.com/office/powerpoint/2010/main" val="3603435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GB" sz="1200" b="1" kern="1200" dirty="0">
                <a:solidFill>
                  <a:schemeClr val="tx1"/>
                </a:solidFill>
                <a:effectLst/>
                <a:latin typeface="+mn-lt"/>
                <a:ea typeface="+mn-ea"/>
                <a:cs typeface="+mn-cs"/>
              </a:rPr>
              <a:t>Slide 11: Peace-making </a:t>
            </a:r>
            <a:r>
              <a:rPr lang="en-GB" sz="1200" kern="1200" dirty="0">
                <a:solidFill>
                  <a:schemeClr val="tx1"/>
                </a:solidFill>
                <a:effectLst/>
                <a:latin typeface="+mn-lt"/>
                <a:ea typeface="+mn-ea"/>
                <a:cs typeface="+mn-cs"/>
              </a:rPr>
              <a:t>is an active word, a doing word – Jesus wanted his followers to be peace</a:t>
            </a:r>
            <a:r>
              <a:rPr lang="en-GB" sz="1200" i="1" u="sng" kern="1200" dirty="0">
                <a:solidFill>
                  <a:schemeClr val="tx1"/>
                </a:solidFill>
                <a:effectLst/>
                <a:latin typeface="+mn-lt"/>
                <a:ea typeface="+mn-ea"/>
                <a:cs typeface="+mn-cs"/>
              </a:rPr>
              <a:t>makers</a:t>
            </a:r>
            <a:r>
              <a:rPr lang="en-GB" sz="1200" kern="1200" dirty="0">
                <a:solidFill>
                  <a:schemeClr val="tx1"/>
                </a:solidFill>
                <a:effectLst/>
                <a:latin typeface="+mn-lt"/>
                <a:ea typeface="+mn-ea"/>
                <a:cs typeface="+mn-cs"/>
              </a:rPr>
              <a:t>, to copy him, working for peace, putting things right, bringing wholeness, ‘shalom’ wherever they went. This sounds like an enormous job, and although it’s often hard work, it’s not as difficult as it might seem. Here are 2 examples…. </a:t>
            </a:r>
            <a:r>
              <a:rPr lang="en-GB" sz="1200" i="1" kern="1200" dirty="0">
                <a:solidFill>
                  <a:schemeClr val="tx1"/>
                </a:solidFill>
                <a:effectLst/>
                <a:latin typeface="+mn-lt"/>
                <a:ea typeface="+mn-ea"/>
                <a:cs typeface="+mn-cs"/>
              </a:rPr>
              <a:t>[Talk about the two pictures on the slide – ask children to try to imagine what might have happened just before each one. They could talk together first.]</a:t>
            </a:r>
            <a:r>
              <a:rPr lang="en-GB" sz="1200" kern="1200" dirty="0">
                <a:solidFill>
                  <a:schemeClr val="tx1"/>
                </a:solidFill>
                <a:effectLst/>
                <a:latin typeface="+mn-lt"/>
                <a:ea typeface="+mn-ea"/>
                <a:cs typeface="+mn-cs"/>
              </a:rPr>
              <a:t> Peace starts in the small things that we do for others…..</a:t>
            </a:r>
            <a:endParaRPr lang="en-GB" dirty="0"/>
          </a:p>
        </p:txBody>
      </p:sp>
      <p:sp>
        <p:nvSpPr>
          <p:cNvPr id="4" name="Slide Number Placeholder 3"/>
          <p:cNvSpPr>
            <a:spLocks noGrp="1"/>
          </p:cNvSpPr>
          <p:nvPr>
            <p:ph type="sldNum" sz="quarter" idx="5"/>
          </p:nvPr>
        </p:nvSpPr>
        <p:spPr/>
        <p:txBody>
          <a:bodyPr/>
          <a:lstStyle/>
          <a:p>
            <a:fld id="{AB7FF5B0-4147-E448-A7BF-414C5AE9FC7D}" type="slidenum">
              <a:rPr lang="en-US" smtClean="0"/>
              <a:t>11</a:t>
            </a:fld>
            <a:endParaRPr lang="en-US"/>
          </a:p>
        </p:txBody>
      </p:sp>
    </p:spTree>
    <p:extLst>
      <p:ext uri="{BB962C8B-B14F-4D97-AF65-F5344CB8AC3E}">
        <p14:creationId xmlns:p14="http://schemas.microsoft.com/office/powerpoint/2010/main" val="23441194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mn-ea"/>
                <a:cs typeface="+mn-cs"/>
              </a:rPr>
              <a:t>Slide 12: Responding (and words for worship)</a:t>
            </a:r>
            <a:endParaRPr lang="en-GB" sz="1200" kern="1200" dirty="0">
              <a:solidFill>
                <a:schemeClr val="tx1"/>
              </a:solidFill>
              <a:effectLst/>
              <a:latin typeface="+mn-lt"/>
              <a:ea typeface="+mn-ea"/>
              <a:cs typeface="+mn-cs"/>
            </a:endParaRPr>
          </a:p>
          <a:p>
            <a:pPr algn="ctr"/>
            <a:r>
              <a:rPr lang="en-GB" sz="1200" kern="1200" dirty="0">
                <a:solidFill>
                  <a:schemeClr val="tx1"/>
                </a:solidFill>
                <a:effectLst/>
                <a:latin typeface="+mn-lt"/>
                <a:ea typeface="+mn-ea"/>
                <a:cs typeface="+mn-cs"/>
              </a:rPr>
              <a:t>Let’s be still and quiet together now….</a:t>
            </a:r>
          </a:p>
          <a:p>
            <a:pPr algn="ctr"/>
            <a:r>
              <a:rPr lang="en-GB" sz="1200" kern="1200" dirty="0">
                <a:solidFill>
                  <a:schemeClr val="tx1"/>
                </a:solidFill>
                <a:effectLst/>
                <a:latin typeface="+mn-lt"/>
                <a:ea typeface="+mn-ea"/>
                <a:cs typeface="+mn-cs"/>
              </a:rPr>
              <a:t>…We’ve been thinking today about the blessing of peace – whatever that word means for each of us….</a:t>
            </a:r>
          </a:p>
          <a:p>
            <a:pPr algn="ctr"/>
            <a:r>
              <a:rPr lang="en-GB" sz="1200" kern="1200" dirty="0">
                <a:solidFill>
                  <a:schemeClr val="tx1"/>
                </a:solidFill>
                <a:effectLst/>
                <a:latin typeface="+mn-lt"/>
                <a:ea typeface="+mn-ea"/>
                <a:cs typeface="+mn-cs"/>
              </a:rPr>
              <a:t>….and on this day especially, on the importance of us trying to </a:t>
            </a:r>
            <a:r>
              <a:rPr lang="en-GB" sz="1200" b="1" kern="1200" dirty="0">
                <a:solidFill>
                  <a:schemeClr val="tx1"/>
                </a:solidFill>
                <a:effectLst/>
                <a:latin typeface="+mn-lt"/>
                <a:ea typeface="+mn-ea"/>
                <a:cs typeface="+mn-cs"/>
              </a:rPr>
              <a:t>make peace</a:t>
            </a:r>
            <a:r>
              <a:rPr lang="en-GB" sz="1200" kern="1200" dirty="0">
                <a:solidFill>
                  <a:schemeClr val="tx1"/>
                </a:solidFill>
                <a:effectLst/>
                <a:latin typeface="+mn-lt"/>
                <a:ea typeface="+mn-ea"/>
                <a:cs typeface="+mn-cs"/>
              </a:rPr>
              <a:t> wherever we go….</a:t>
            </a:r>
          </a:p>
          <a:p>
            <a:endParaRPr lang="en-GB" i="1" dirty="0"/>
          </a:p>
          <a:p>
            <a:r>
              <a:rPr lang="en-GB" i="1" dirty="0"/>
              <a:t>[Arabic Calligraphy By </a:t>
            </a:r>
            <a:r>
              <a:rPr lang="en-GB" i="1" dirty="0" err="1"/>
              <a:t>Hadysylmy</a:t>
            </a:r>
            <a:r>
              <a:rPr lang="en-GB" i="1" dirty="0"/>
              <a:t> - This file was derived from: </a:t>
            </a:r>
            <a:r>
              <a:rPr lang="en-GB" i="1" dirty="0" err="1"/>
              <a:t>Assalamu-aleykum.svg</a:t>
            </a:r>
            <a:r>
              <a:rPr lang="en-GB" i="1" dirty="0"/>
              <a:t>, CC BY-SA 4.0, https://commons.wikimedia.org/w/index.php?curid=161196036]</a:t>
            </a:r>
          </a:p>
        </p:txBody>
      </p:sp>
      <p:sp>
        <p:nvSpPr>
          <p:cNvPr id="4" name="Slide Number Placeholder 3"/>
          <p:cNvSpPr>
            <a:spLocks noGrp="1"/>
          </p:cNvSpPr>
          <p:nvPr>
            <p:ph type="sldNum" sz="quarter" idx="5"/>
          </p:nvPr>
        </p:nvSpPr>
        <p:spPr/>
        <p:txBody>
          <a:bodyPr/>
          <a:lstStyle/>
          <a:p>
            <a:fld id="{AB7FF5B0-4147-E448-A7BF-414C5AE9FC7D}" type="slidenum">
              <a:rPr lang="en-US" smtClean="0"/>
              <a:t>12</a:t>
            </a:fld>
            <a:endParaRPr lang="en-US"/>
          </a:p>
        </p:txBody>
      </p:sp>
    </p:spTree>
    <p:extLst>
      <p:ext uri="{BB962C8B-B14F-4D97-AF65-F5344CB8AC3E}">
        <p14:creationId xmlns:p14="http://schemas.microsoft.com/office/powerpoint/2010/main" val="16588909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mn-ea"/>
                <a:cs typeface="+mn-cs"/>
              </a:rPr>
              <a:t>Slide 13: </a:t>
            </a:r>
            <a:r>
              <a:rPr lang="en-GB" sz="1200" kern="1200" dirty="0">
                <a:solidFill>
                  <a:schemeClr val="tx1"/>
                </a:solidFill>
                <a:effectLst/>
                <a:latin typeface="+mn-lt"/>
                <a:ea typeface="+mn-ea"/>
                <a:cs typeface="+mn-cs"/>
              </a:rPr>
              <a:t>….Mother Teresa was a follower of Jesus who lived her life quite simply, bringing peace wherever </a:t>
            </a:r>
            <a:r>
              <a:rPr lang="en-GB" sz="1200" i="1" kern="1200" dirty="0">
                <a:solidFill>
                  <a:schemeClr val="tx1"/>
                </a:solidFill>
                <a:effectLst/>
                <a:latin typeface="+mn-lt"/>
                <a:ea typeface="+mn-ea"/>
                <a:cs typeface="+mn-cs"/>
              </a:rPr>
              <a:t>she</a:t>
            </a:r>
            <a:r>
              <a:rPr lang="en-GB" sz="1200" kern="1200" dirty="0">
                <a:solidFill>
                  <a:schemeClr val="tx1"/>
                </a:solidFill>
                <a:effectLst/>
                <a:latin typeface="+mn-lt"/>
                <a:ea typeface="+mn-ea"/>
                <a:cs typeface="+mn-cs"/>
              </a:rPr>
              <a:t> went: she had these two simple things to say about peace….</a:t>
            </a:r>
            <a:r>
              <a:rPr lang="en-GB" sz="1200" i="1" kern="1200" dirty="0">
                <a:solidFill>
                  <a:schemeClr val="tx1"/>
                </a:solidFill>
                <a:effectLst/>
                <a:latin typeface="+mn-lt"/>
                <a:ea typeface="+mn-ea"/>
                <a:cs typeface="+mn-cs"/>
              </a:rPr>
              <a:t>[you might want to explore these words again later in the week]</a:t>
            </a:r>
            <a:endParaRPr lang="en-GB" sz="1200" kern="1200" dirty="0">
              <a:solidFill>
                <a:schemeClr val="tx1"/>
              </a:solidFill>
              <a:effectLst/>
              <a:latin typeface="+mn-lt"/>
              <a:ea typeface="+mn-ea"/>
              <a:cs typeface="+mn-cs"/>
            </a:endParaRPr>
          </a:p>
          <a:p>
            <a:pPr algn="ctr"/>
            <a:r>
              <a:rPr lang="en-GB" sz="1200" b="1" kern="1200" dirty="0">
                <a:solidFill>
                  <a:schemeClr val="tx1"/>
                </a:solidFill>
                <a:effectLst/>
                <a:latin typeface="+mn-lt"/>
                <a:ea typeface="+mn-ea"/>
                <a:cs typeface="+mn-cs"/>
              </a:rPr>
              <a:t>Peace begins with a smile*.</a:t>
            </a:r>
            <a:endParaRPr lang="en-GB" sz="1200" kern="1200" dirty="0">
              <a:solidFill>
                <a:schemeClr val="tx1"/>
              </a:solidFill>
              <a:effectLst/>
              <a:latin typeface="+mn-lt"/>
              <a:ea typeface="+mn-ea"/>
              <a:cs typeface="+mn-cs"/>
            </a:endParaRPr>
          </a:p>
          <a:p>
            <a:pPr algn="ctr"/>
            <a:r>
              <a:rPr lang="en-GB" sz="1200" b="1" kern="1200" dirty="0">
                <a:solidFill>
                  <a:schemeClr val="tx1"/>
                </a:solidFill>
                <a:effectLst/>
                <a:latin typeface="+mn-lt"/>
                <a:ea typeface="+mn-ea"/>
                <a:cs typeface="+mn-cs"/>
              </a:rPr>
              <a:t>What can you do to promote world peace? Go home &amp; love your family*.</a:t>
            </a:r>
            <a:endParaRPr lang="en-GB" sz="1200" kern="1200" dirty="0">
              <a:solidFill>
                <a:schemeClr val="tx1"/>
              </a:solidFill>
              <a:effectLst/>
              <a:latin typeface="+mn-lt"/>
              <a:ea typeface="+mn-ea"/>
              <a:cs typeface="+mn-cs"/>
            </a:endParaRPr>
          </a:p>
          <a:p>
            <a:pPr algn="ctr"/>
            <a:r>
              <a:rPr lang="en-GB" sz="1200" kern="1200" dirty="0">
                <a:solidFill>
                  <a:schemeClr val="tx1"/>
                </a:solidFill>
                <a:effectLst/>
                <a:latin typeface="+mn-lt"/>
                <a:ea typeface="+mn-ea"/>
                <a:cs typeface="+mn-cs"/>
              </a:rPr>
              <a:t>I wonder how these ideas might help us today, or tomorrow, or this week, to be a </a:t>
            </a:r>
            <a:r>
              <a:rPr lang="en-GB" sz="1200" b="0" kern="1200" dirty="0">
                <a:solidFill>
                  <a:schemeClr val="tx1"/>
                </a:solidFill>
                <a:effectLst/>
                <a:latin typeface="+mn-lt"/>
                <a:ea typeface="+mn-ea"/>
                <a:cs typeface="+mn-cs"/>
              </a:rPr>
              <a:t>peace-maker?...</a:t>
            </a:r>
          </a:p>
          <a:p>
            <a:r>
              <a:rPr lang="en-GB" sz="1200" kern="1200" dirty="0">
                <a:solidFill>
                  <a:schemeClr val="tx1"/>
                </a:solidFill>
                <a:effectLst/>
                <a:latin typeface="+mn-lt"/>
                <a:ea typeface="+mn-ea"/>
                <a:cs typeface="+mn-cs"/>
              </a:rPr>
              <a:t> </a:t>
            </a:r>
          </a:p>
          <a:p>
            <a:pPr algn="ctr"/>
            <a:r>
              <a:rPr lang="en-GB" sz="1200" kern="1200" dirty="0">
                <a:solidFill>
                  <a:schemeClr val="tx1"/>
                </a:solidFill>
                <a:effectLst/>
                <a:latin typeface="+mn-lt"/>
                <a:ea typeface="+mn-ea"/>
                <a:cs typeface="+mn-cs"/>
              </a:rPr>
              <a:t>I’m going to turn my thoughts into a prayer now, as I ask God to help us to put some of these ideas into practice, or you might also want to use the time to think about parts of the world where we would want to see peace today. </a:t>
            </a:r>
          </a:p>
          <a:p>
            <a:pPr algn="ctr"/>
            <a:r>
              <a:rPr lang="en-GB" sz="1200" kern="1200" dirty="0">
                <a:solidFill>
                  <a:schemeClr val="tx1"/>
                </a:solidFill>
                <a:effectLst/>
                <a:latin typeface="+mn-lt"/>
                <a:ea typeface="+mn-ea"/>
                <a:cs typeface="+mn-cs"/>
              </a:rPr>
              <a:t>The words come from a very famous prayer about peace. Make the prayer your own if you’d like to…or if you’d prefer not to pray, then just sit quietly with your own thoughts…</a:t>
            </a:r>
          </a:p>
        </p:txBody>
      </p:sp>
      <p:sp>
        <p:nvSpPr>
          <p:cNvPr id="4" name="Slide Number Placeholder 3"/>
          <p:cNvSpPr>
            <a:spLocks noGrp="1"/>
          </p:cNvSpPr>
          <p:nvPr>
            <p:ph type="sldNum" sz="quarter" idx="5"/>
          </p:nvPr>
        </p:nvSpPr>
        <p:spPr/>
        <p:txBody>
          <a:bodyPr/>
          <a:lstStyle/>
          <a:p>
            <a:fld id="{AB7FF5B0-4147-E448-A7BF-414C5AE9FC7D}" type="slidenum">
              <a:rPr lang="en-US" smtClean="0"/>
              <a:t>13</a:t>
            </a:fld>
            <a:endParaRPr lang="en-US"/>
          </a:p>
        </p:txBody>
      </p:sp>
    </p:spTree>
    <p:extLst>
      <p:ext uri="{BB962C8B-B14F-4D97-AF65-F5344CB8AC3E}">
        <p14:creationId xmlns:p14="http://schemas.microsoft.com/office/powerpoint/2010/main" val="12460593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mn-ea"/>
                <a:cs typeface="+mn-cs"/>
              </a:rPr>
              <a:t>Slide 14: God of peace,</a:t>
            </a:r>
            <a:endParaRPr lang="en-GB" sz="1200" kern="1200" dirty="0">
              <a:solidFill>
                <a:schemeClr val="tx1"/>
              </a:solidFill>
              <a:effectLst/>
              <a:latin typeface="+mn-lt"/>
              <a:ea typeface="+mn-ea"/>
              <a:cs typeface="+mn-cs"/>
            </a:endParaRPr>
          </a:p>
          <a:p>
            <a:r>
              <a:rPr lang="en-GB" sz="1200" b="1" kern="1200" dirty="0">
                <a:solidFill>
                  <a:schemeClr val="tx1"/>
                </a:solidFill>
                <a:effectLst/>
                <a:latin typeface="+mn-lt"/>
                <a:ea typeface="+mn-ea"/>
                <a:cs typeface="+mn-cs"/>
              </a:rPr>
              <a:t>May we bring your peace to other people.</a:t>
            </a:r>
            <a:br>
              <a:rPr lang="en-GB" sz="1200" b="1" kern="1200" dirty="0">
                <a:solidFill>
                  <a:schemeClr val="tx1"/>
                </a:solidFill>
                <a:effectLst/>
                <a:latin typeface="+mn-lt"/>
                <a:ea typeface="+mn-ea"/>
                <a:cs typeface="+mn-cs"/>
              </a:rPr>
            </a:br>
            <a:r>
              <a:rPr lang="en-GB" sz="1200" b="1" kern="1200" dirty="0">
                <a:solidFill>
                  <a:schemeClr val="tx1"/>
                </a:solidFill>
                <a:effectLst/>
                <a:latin typeface="+mn-lt"/>
                <a:ea typeface="+mn-ea"/>
                <a:cs typeface="+mn-cs"/>
              </a:rPr>
              <a:t>Where people have given up, may we bring hope.</a:t>
            </a:r>
            <a:br>
              <a:rPr lang="en-GB" sz="1200" b="1" kern="1200" dirty="0">
                <a:solidFill>
                  <a:schemeClr val="tx1"/>
                </a:solidFill>
                <a:effectLst/>
                <a:latin typeface="+mn-lt"/>
                <a:ea typeface="+mn-ea"/>
                <a:cs typeface="+mn-cs"/>
              </a:rPr>
            </a:br>
            <a:r>
              <a:rPr lang="en-GB" sz="1200" b="1" kern="1200" dirty="0">
                <a:solidFill>
                  <a:schemeClr val="tx1"/>
                </a:solidFill>
                <a:effectLst/>
                <a:latin typeface="+mn-lt"/>
                <a:ea typeface="+mn-ea"/>
                <a:cs typeface="+mn-cs"/>
              </a:rPr>
              <a:t>Where peoples’ lives feel dark, may we bring light.</a:t>
            </a:r>
            <a:br>
              <a:rPr lang="en-GB" sz="1200" b="1" kern="1200" dirty="0">
                <a:solidFill>
                  <a:schemeClr val="tx1"/>
                </a:solidFill>
                <a:effectLst/>
                <a:latin typeface="+mn-lt"/>
                <a:ea typeface="+mn-ea"/>
                <a:cs typeface="+mn-cs"/>
              </a:rPr>
            </a:br>
            <a:r>
              <a:rPr lang="en-GB" sz="1200" b="1" kern="1200" dirty="0">
                <a:solidFill>
                  <a:schemeClr val="tx1"/>
                </a:solidFill>
                <a:effectLst/>
                <a:latin typeface="+mn-lt"/>
                <a:ea typeface="+mn-ea"/>
                <a:cs typeface="+mn-cs"/>
              </a:rPr>
              <a:t>And where there's sadness, may we bring joy.               </a:t>
            </a:r>
            <a:r>
              <a:rPr lang="en-GB" sz="1200" i="1" kern="1200" dirty="0">
                <a:solidFill>
                  <a:schemeClr val="tx1"/>
                </a:solidFill>
                <a:effectLst/>
                <a:latin typeface="+mn-lt"/>
                <a:ea typeface="+mn-ea"/>
                <a:cs typeface="+mn-cs"/>
              </a:rPr>
              <a:t>(based on St. Francis’ Prayer, ‘Make me a channel of your peace’)</a:t>
            </a:r>
            <a:endParaRPr lang="en-GB"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AB7FF5B0-4147-E448-A7BF-414C5AE9FC7D}" type="slidenum">
              <a:rPr lang="en-US" smtClean="0"/>
              <a:t>14</a:t>
            </a:fld>
            <a:endParaRPr lang="en-US"/>
          </a:p>
        </p:txBody>
      </p:sp>
    </p:spTree>
    <p:extLst>
      <p:ext uri="{BB962C8B-B14F-4D97-AF65-F5344CB8AC3E}">
        <p14:creationId xmlns:p14="http://schemas.microsoft.com/office/powerpoint/2010/main" val="29396352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a:extLst>
              <a:ext uri="{FF2B5EF4-FFF2-40B4-BE49-F238E27FC236}">
                <a16:creationId xmlns:a16="http://schemas.microsoft.com/office/drawing/2014/main" id="{3EFE7932-C6D8-1E25-CDB8-08A29969600B}"/>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Notes Placeholder 2">
            <a:extLst>
              <a:ext uri="{FF2B5EF4-FFF2-40B4-BE49-F238E27FC236}">
                <a16:creationId xmlns:a16="http://schemas.microsoft.com/office/drawing/2014/main" id="{463F6689-F028-1895-750E-F9B6E759DF78}"/>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GB" altLang="en-US">
              <a:ea typeface="Calibri" panose="020F0502020204030204" pitchFamily="34" charset="0"/>
              <a:cs typeface="Times New Roman" panose="02020603050405020304" pitchFamily="18" charset="0"/>
            </a:endParaRPr>
          </a:p>
        </p:txBody>
      </p:sp>
      <p:sp>
        <p:nvSpPr>
          <p:cNvPr id="28676" name="Slide Number Placeholder 3">
            <a:extLst>
              <a:ext uri="{FF2B5EF4-FFF2-40B4-BE49-F238E27FC236}">
                <a16:creationId xmlns:a16="http://schemas.microsoft.com/office/drawing/2014/main" id="{ED5866DF-9FCE-93E0-800F-ACAA91AECE13}"/>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defTabSz="914400" eaLnBrk="1" hangingPunct="1"/>
            <a:fld id="{E7E5EFDB-AC44-490B-B91F-EA41691A5BB2}" type="slidenum">
              <a:rPr lang="en-US" altLang="en-US" smtClean="0">
                <a:solidFill>
                  <a:srgbClr val="000000"/>
                </a:solidFill>
                <a:latin typeface="Arial" panose="020B0604020202020204" pitchFamily="34" charset="0"/>
              </a:rPr>
              <a:pPr defTabSz="914400" eaLnBrk="1" hangingPunct="1"/>
              <a:t>15</a:t>
            </a:fld>
            <a:endParaRPr lang="en-US" altLang="en-US">
              <a:solidFill>
                <a:srgbClr val="000000"/>
              </a:solidFill>
              <a:latin typeface="Arial" panose="020B0604020202020204"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b="1" dirty="0">
                <a:effectLst/>
                <a:latin typeface="Avenir Next LT Pro" panose="020B0504020202020204" pitchFamily="34" charset="0"/>
                <a:ea typeface="MS Mincho" panose="02020609040205080304" pitchFamily="49" charset="-128"/>
                <a:cs typeface="Times New Roman" panose="02020603050405020304" pitchFamily="18" charset="0"/>
              </a:rPr>
              <a:t>Slide 16</a:t>
            </a:r>
            <a:endParaRPr lang="en-GB" sz="1800" dirty="0">
              <a:effectLst/>
              <a:latin typeface="Cambria" panose="02040503050406030204" pitchFamily="18" charset="0"/>
              <a:ea typeface="MS Mincho" panose="02020609040205080304" pitchFamily="49" charset="-128"/>
              <a:cs typeface="Times New Roman" panose="02020603050405020304" pitchFamily="18" charset="0"/>
            </a:endParaRPr>
          </a:p>
          <a:p>
            <a:r>
              <a:rPr lang="en-GB" sz="1800" b="1" i="1" dirty="0">
                <a:solidFill>
                  <a:schemeClr val="tx1"/>
                </a:solidFill>
                <a:effectLst/>
                <a:latin typeface="Century Gothic" panose="020B0502020202020204" pitchFamily="34" charset="0"/>
                <a:ea typeface="MS Mincho" panose="02020609040205080304" pitchFamily="49" charset="-128"/>
                <a:cs typeface="Times New Roman" panose="02020603050405020304" pitchFamily="18" charset="0"/>
              </a:rPr>
              <a:t>Leader: </a:t>
            </a:r>
            <a:r>
              <a:rPr lang="en-GB" sz="1800" b="0" dirty="0">
                <a:solidFill>
                  <a:schemeClr val="tx1"/>
                </a:solidFill>
                <a:effectLst/>
                <a:latin typeface="Century Gothic" panose="020B0502020202020204" pitchFamily="34" charset="0"/>
                <a:ea typeface="MS Mincho" panose="02020609040205080304" pitchFamily="49" charset="-128"/>
                <a:cs typeface="Times New Roman" panose="02020603050405020304" pitchFamily="18" charset="0"/>
              </a:rPr>
              <a:t>As we leave this place &amp; time and go into the day ahead…</a:t>
            </a:r>
          </a:p>
          <a:p>
            <a:r>
              <a:rPr lang="en-GB" sz="1800" b="1" i="1" dirty="0">
                <a:solidFill>
                  <a:schemeClr val="tx1"/>
                </a:solidFill>
                <a:effectLst/>
                <a:latin typeface="Century Gothic" panose="020B0502020202020204" pitchFamily="34" charset="0"/>
                <a:ea typeface="MS Mincho" panose="02020609040205080304" pitchFamily="49" charset="-128"/>
                <a:cs typeface="Times New Roman" panose="02020603050405020304" pitchFamily="18" charset="0"/>
              </a:rPr>
              <a:t>All: </a:t>
            </a:r>
            <a:r>
              <a:rPr lang="en-GB" sz="1800" b="1" dirty="0">
                <a:solidFill>
                  <a:schemeClr val="tx1"/>
                </a:solidFill>
                <a:effectLst/>
                <a:latin typeface="Century Gothic" panose="020B0502020202020204" pitchFamily="34" charset="0"/>
                <a:ea typeface="MS Mincho" panose="02020609040205080304" pitchFamily="49" charset="-128"/>
                <a:cs typeface="Times New Roman" panose="02020603050405020304" pitchFamily="18" charset="0"/>
              </a:rPr>
              <a:t>May we make peace, ‘Shalom’, wherever we go.</a:t>
            </a:r>
            <a:endParaRPr lang="en-GB" sz="1200" b="1" dirty="0">
              <a:solidFill>
                <a:schemeClr val="tx1"/>
              </a:solidFill>
              <a:effectLst/>
              <a:latin typeface="Century Gothic" panose="020B0502020202020204" pitchFamily="34" charset="0"/>
              <a:ea typeface="ＭＳ 明朝"/>
              <a:cs typeface="Times New Roman"/>
            </a:endParaRPr>
          </a:p>
        </p:txBody>
      </p:sp>
      <p:sp>
        <p:nvSpPr>
          <p:cNvPr id="4" name="Slide Number Placeholder 3"/>
          <p:cNvSpPr>
            <a:spLocks noGrp="1"/>
          </p:cNvSpPr>
          <p:nvPr>
            <p:ph type="sldNum" sz="quarter" idx="5"/>
          </p:nvPr>
        </p:nvSpPr>
        <p:spPr/>
        <p:txBody>
          <a:bodyPr/>
          <a:lstStyle/>
          <a:p>
            <a:fld id="{AB7FF5B0-4147-E448-A7BF-414C5AE9FC7D}" type="slidenum">
              <a:rPr lang="en-US" smtClean="0"/>
              <a:t>16</a:t>
            </a:fld>
            <a:endParaRPr lang="en-US"/>
          </a:p>
        </p:txBody>
      </p:sp>
    </p:spTree>
    <p:extLst>
      <p:ext uri="{BB962C8B-B14F-4D97-AF65-F5344CB8AC3E}">
        <p14:creationId xmlns:p14="http://schemas.microsoft.com/office/powerpoint/2010/main" val="241110016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mn-ea"/>
                <a:cs typeface="+mn-cs"/>
              </a:rPr>
              <a:t>Slide 17: Reflection areas</a:t>
            </a: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Make a Peace Garden in your reflective area. ‘Plant’ flowers made on lolly sticks, with children’s thoughts &amp; ideas relating to ‘making peace’ written on them. You can see an example </a:t>
            </a:r>
            <a:r>
              <a:rPr lang="en-GB" sz="1200" u="sng" kern="1200" dirty="0">
                <a:solidFill>
                  <a:schemeClr val="tx1"/>
                </a:solidFill>
                <a:effectLst/>
                <a:latin typeface="+mn-lt"/>
                <a:ea typeface="+mn-ea"/>
                <a:cs typeface="+mn-cs"/>
                <a:hlinkClick r:id="rId3"/>
              </a:rPr>
              <a:t>here</a:t>
            </a:r>
            <a:r>
              <a:rPr lang="en-GB" sz="1200" kern="1200" dirty="0">
                <a:solidFill>
                  <a:schemeClr val="tx1"/>
                </a:solidFill>
                <a:effectLst/>
                <a:latin typeface="+mn-lt"/>
                <a:ea typeface="+mn-ea"/>
                <a:cs typeface="+mn-cs"/>
              </a:rPr>
              <a:t>.</a:t>
            </a:r>
          </a:p>
          <a:p>
            <a:r>
              <a:rPr lang="en-GB" sz="1200" b="1" kern="1200" dirty="0">
                <a:solidFill>
                  <a:schemeClr val="tx1"/>
                </a:solidFill>
                <a:effectLst/>
                <a:latin typeface="+mn-lt"/>
                <a:ea typeface="+mn-ea"/>
                <a:cs typeface="+mn-cs"/>
              </a:rPr>
              <a:t>Think:</a:t>
            </a:r>
            <a:r>
              <a:rPr lang="en-GB" sz="1200" kern="1200" dirty="0">
                <a:solidFill>
                  <a:schemeClr val="tx1"/>
                </a:solidFill>
                <a:effectLst/>
                <a:latin typeface="+mn-lt"/>
                <a:ea typeface="+mn-ea"/>
                <a:cs typeface="+mn-cs"/>
              </a:rPr>
              <a:t> How might we ‘make peace’?</a:t>
            </a:r>
          </a:p>
          <a:p>
            <a:r>
              <a:rPr lang="en-GB" sz="1200" b="1" kern="1200" dirty="0">
                <a:solidFill>
                  <a:schemeClr val="tx1"/>
                </a:solidFill>
                <a:effectLst/>
                <a:latin typeface="+mn-lt"/>
                <a:ea typeface="+mn-ea"/>
                <a:cs typeface="+mn-cs"/>
              </a:rPr>
              <a:t>Do:</a:t>
            </a:r>
            <a:r>
              <a:rPr lang="en-GB" sz="1200" kern="1200" dirty="0">
                <a:solidFill>
                  <a:schemeClr val="tx1"/>
                </a:solidFill>
                <a:effectLst/>
                <a:latin typeface="+mn-lt"/>
                <a:ea typeface="+mn-ea"/>
                <a:cs typeface="+mn-cs"/>
              </a:rPr>
              <a:t> Write or draw your thought on a lolly stick and make it into a flower for our Peace Garden. </a:t>
            </a:r>
          </a:p>
          <a:p>
            <a:r>
              <a:rPr lang="en-GB" sz="1200" b="1" kern="1200" dirty="0">
                <a:solidFill>
                  <a:schemeClr val="tx1"/>
                </a:solidFill>
                <a:effectLst/>
                <a:latin typeface="+mn-lt"/>
                <a:ea typeface="+mn-ea"/>
                <a:cs typeface="+mn-cs"/>
              </a:rPr>
              <a:t>Talk:</a:t>
            </a:r>
            <a:r>
              <a:rPr lang="en-GB" sz="1200" kern="1200" dirty="0">
                <a:solidFill>
                  <a:schemeClr val="tx1"/>
                </a:solidFill>
                <a:effectLst/>
                <a:latin typeface="+mn-lt"/>
                <a:ea typeface="+mn-ea"/>
                <a:cs typeface="+mn-cs"/>
              </a:rPr>
              <a:t> How can we help one another and work together to make peace?</a:t>
            </a:r>
            <a:endParaRPr lang="en-GB" dirty="0"/>
          </a:p>
        </p:txBody>
      </p:sp>
      <p:sp>
        <p:nvSpPr>
          <p:cNvPr id="4" name="Slide Number Placeholder 3"/>
          <p:cNvSpPr>
            <a:spLocks noGrp="1"/>
          </p:cNvSpPr>
          <p:nvPr>
            <p:ph type="sldNum" sz="quarter" idx="5"/>
          </p:nvPr>
        </p:nvSpPr>
        <p:spPr/>
        <p:txBody>
          <a:bodyPr/>
          <a:lstStyle/>
          <a:p>
            <a:fld id="{AB7FF5B0-4147-E448-A7BF-414C5AE9FC7D}" type="slidenum">
              <a:rPr lang="en-US" smtClean="0"/>
              <a:t>17</a:t>
            </a:fld>
            <a:endParaRPr lang="en-US"/>
          </a:p>
        </p:txBody>
      </p:sp>
    </p:spTree>
    <p:extLst>
      <p:ext uri="{BB962C8B-B14F-4D97-AF65-F5344CB8AC3E}">
        <p14:creationId xmlns:p14="http://schemas.microsoft.com/office/powerpoint/2010/main" val="33050296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lvl1pPr algn="ctr" eaLnBrk="0" hangingPunct="0">
              <a:defRPr/>
            </a:lvl1pPr>
          </a:lstStyle>
          <a:p>
            <a:fld id="{4D063909-43AC-A845-A4DB-ED913A91CFFE}" type="datetimeFigureOut">
              <a:rPr lang="en-US"/>
              <a:pPr/>
              <a:t>6/29/2026</a:t>
            </a:fld>
            <a:endParaRPr lang="en-GB"/>
          </a:p>
        </p:txBody>
      </p:sp>
      <p:sp>
        <p:nvSpPr>
          <p:cNvPr id="5" name="Footer Placeholder 4"/>
          <p:cNvSpPr>
            <a:spLocks noGrp="1"/>
          </p:cNvSpPr>
          <p:nvPr>
            <p:ph type="ftr" sz="quarter" idx="11"/>
          </p:nvPr>
        </p:nvSpPr>
        <p:spPr/>
        <p:txBody>
          <a:bodyPr/>
          <a:lstStyle>
            <a:lvl1pPr eaLnBrk="0" hangingPunct="0">
              <a:defRPr/>
            </a:lvl1pPr>
          </a:lstStyle>
          <a:p>
            <a:pPr>
              <a:defRPr/>
            </a:pPr>
            <a:endParaRPr lang="en-GB"/>
          </a:p>
        </p:txBody>
      </p:sp>
      <p:sp>
        <p:nvSpPr>
          <p:cNvPr id="6" name="Slide Number Placeholder 5"/>
          <p:cNvSpPr>
            <a:spLocks noGrp="1"/>
          </p:cNvSpPr>
          <p:nvPr>
            <p:ph type="sldNum" sz="quarter" idx="12"/>
          </p:nvPr>
        </p:nvSpPr>
        <p:spPr/>
        <p:txBody>
          <a:bodyPr/>
          <a:lstStyle>
            <a:lvl1pPr eaLnBrk="0" hangingPunct="0">
              <a:defRPr/>
            </a:lvl1pPr>
          </a:lstStyle>
          <a:p>
            <a:fld id="{419153F0-BACD-2245-8D26-2BA2E5D2F796}" type="slidenum">
              <a:rPr lang="en-GB"/>
              <a:pPr/>
              <a:t>‹#›</a:t>
            </a:fld>
            <a:endParaRPr lang="en-GB"/>
          </a:p>
        </p:txBody>
      </p:sp>
    </p:spTree>
    <p:extLst>
      <p:ext uri="{BB962C8B-B14F-4D97-AF65-F5344CB8AC3E}">
        <p14:creationId xmlns:p14="http://schemas.microsoft.com/office/powerpoint/2010/main" val="3212725618"/>
      </p:ext>
    </p:extLst>
  </p:cSld>
  <p:clrMapOvr>
    <a:masterClrMapping/>
  </p:clrMapOvr>
  <p:transition spd="med">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lvl1pPr algn="ctr" eaLnBrk="0" hangingPunct="0">
              <a:defRPr/>
            </a:lvl1pPr>
          </a:lstStyle>
          <a:p>
            <a:fld id="{E1F72F95-5EDD-5A44-9E89-661D0F4787CF}" type="datetimeFigureOut">
              <a:rPr lang="en-US"/>
              <a:pPr/>
              <a:t>6/29/2026</a:t>
            </a:fld>
            <a:endParaRPr lang="en-GB"/>
          </a:p>
        </p:txBody>
      </p:sp>
      <p:sp>
        <p:nvSpPr>
          <p:cNvPr id="5" name="Footer Placeholder 4"/>
          <p:cNvSpPr>
            <a:spLocks noGrp="1"/>
          </p:cNvSpPr>
          <p:nvPr>
            <p:ph type="ftr" sz="quarter" idx="11"/>
          </p:nvPr>
        </p:nvSpPr>
        <p:spPr/>
        <p:txBody>
          <a:bodyPr/>
          <a:lstStyle>
            <a:lvl1pPr eaLnBrk="0" hangingPunct="0">
              <a:defRPr/>
            </a:lvl1pPr>
          </a:lstStyle>
          <a:p>
            <a:pPr>
              <a:defRPr/>
            </a:pPr>
            <a:endParaRPr lang="en-GB"/>
          </a:p>
        </p:txBody>
      </p:sp>
      <p:sp>
        <p:nvSpPr>
          <p:cNvPr id="6" name="Slide Number Placeholder 5"/>
          <p:cNvSpPr>
            <a:spLocks noGrp="1"/>
          </p:cNvSpPr>
          <p:nvPr>
            <p:ph type="sldNum" sz="quarter" idx="12"/>
          </p:nvPr>
        </p:nvSpPr>
        <p:spPr/>
        <p:txBody>
          <a:bodyPr/>
          <a:lstStyle>
            <a:lvl1pPr eaLnBrk="0" hangingPunct="0">
              <a:defRPr/>
            </a:lvl1pPr>
          </a:lstStyle>
          <a:p>
            <a:fld id="{0AE62740-AF3D-C846-9436-782AAF981217}" type="slidenum">
              <a:rPr lang="en-GB"/>
              <a:pPr/>
              <a:t>‹#›</a:t>
            </a:fld>
            <a:endParaRPr lang="en-GB"/>
          </a:p>
        </p:txBody>
      </p:sp>
    </p:spTree>
    <p:extLst>
      <p:ext uri="{BB962C8B-B14F-4D97-AF65-F5344CB8AC3E}">
        <p14:creationId xmlns:p14="http://schemas.microsoft.com/office/powerpoint/2010/main" val="359573868"/>
      </p:ext>
    </p:extLst>
  </p:cSld>
  <p:clrMapOvr>
    <a:masterClrMapping/>
  </p:clrMapOvr>
  <p:transition spd="med">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lgn="ctr" eaLnBrk="0" hangingPunct="0">
              <a:defRPr/>
            </a:lvl1pPr>
          </a:lstStyle>
          <a:p>
            <a:fld id="{E0E59815-0A9A-924E-8BEF-9EAF3F8039B4}" type="datetimeFigureOut">
              <a:rPr lang="en-US"/>
              <a:pPr/>
              <a:t>6/29/2026</a:t>
            </a:fld>
            <a:endParaRPr lang="en-GB"/>
          </a:p>
        </p:txBody>
      </p:sp>
      <p:sp>
        <p:nvSpPr>
          <p:cNvPr id="5" name="Footer Placeholder 4"/>
          <p:cNvSpPr>
            <a:spLocks noGrp="1"/>
          </p:cNvSpPr>
          <p:nvPr>
            <p:ph type="ftr" sz="quarter" idx="11"/>
          </p:nvPr>
        </p:nvSpPr>
        <p:spPr/>
        <p:txBody>
          <a:bodyPr/>
          <a:lstStyle>
            <a:lvl1pPr eaLnBrk="0" hangingPunct="0">
              <a:defRPr/>
            </a:lvl1pPr>
          </a:lstStyle>
          <a:p>
            <a:pPr>
              <a:defRPr/>
            </a:pPr>
            <a:endParaRPr lang="en-GB"/>
          </a:p>
        </p:txBody>
      </p:sp>
      <p:sp>
        <p:nvSpPr>
          <p:cNvPr id="6" name="Slide Number Placeholder 5"/>
          <p:cNvSpPr>
            <a:spLocks noGrp="1"/>
          </p:cNvSpPr>
          <p:nvPr>
            <p:ph type="sldNum" sz="quarter" idx="12"/>
          </p:nvPr>
        </p:nvSpPr>
        <p:spPr/>
        <p:txBody>
          <a:bodyPr/>
          <a:lstStyle>
            <a:lvl1pPr eaLnBrk="0" hangingPunct="0">
              <a:defRPr/>
            </a:lvl1pPr>
          </a:lstStyle>
          <a:p>
            <a:fld id="{7B234202-7B57-A144-AC1E-86698AC4B0E2}" type="slidenum">
              <a:rPr lang="en-GB"/>
              <a:pPr/>
              <a:t>‹#›</a:t>
            </a:fld>
            <a:endParaRPr lang="en-GB"/>
          </a:p>
        </p:txBody>
      </p:sp>
    </p:spTree>
    <p:extLst>
      <p:ext uri="{BB962C8B-B14F-4D97-AF65-F5344CB8AC3E}">
        <p14:creationId xmlns:p14="http://schemas.microsoft.com/office/powerpoint/2010/main" val="2189669743"/>
      </p:ext>
    </p:extLst>
  </p:cSld>
  <p:clrMapOvr>
    <a:masterClrMapping/>
  </p:clrMapOvr>
  <p:transition spd="med">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3"/>
          <p:cNvSpPr>
            <a:spLocks noGrp="1"/>
          </p:cNvSpPr>
          <p:nvPr>
            <p:ph type="dt" sz="half" idx="10"/>
          </p:nvPr>
        </p:nvSpPr>
        <p:spPr/>
        <p:txBody>
          <a:bodyPr/>
          <a:lstStyle>
            <a:lvl1pPr algn="ctr" eaLnBrk="0" hangingPunct="0">
              <a:defRPr/>
            </a:lvl1pPr>
          </a:lstStyle>
          <a:p>
            <a:fld id="{E2BB7D0A-DB5A-7744-B585-2D1FFEF571D0}" type="datetimeFigureOut">
              <a:rPr lang="en-US"/>
              <a:pPr/>
              <a:t>6/29/2026</a:t>
            </a:fld>
            <a:endParaRPr lang="en-GB"/>
          </a:p>
        </p:txBody>
      </p:sp>
      <p:sp>
        <p:nvSpPr>
          <p:cNvPr id="6" name="Footer Placeholder 4"/>
          <p:cNvSpPr>
            <a:spLocks noGrp="1"/>
          </p:cNvSpPr>
          <p:nvPr>
            <p:ph type="ftr" sz="quarter" idx="11"/>
          </p:nvPr>
        </p:nvSpPr>
        <p:spPr/>
        <p:txBody>
          <a:bodyPr/>
          <a:lstStyle>
            <a:lvl1pPr eaLnBrk="0" hangingPunct="0">
              <a:defRPr/>
            </a:lvl1pPr>
          </a:lstStyle>
          <a:p>
            <a:pPr>
              <a:defRPr/>
            </a:pPr>
            <a:endParaRPr lang="en-GB"/>
          </a:p>
        </p:txBody>
      </p:sp>
      <p:sp>
        <p:nvSpPr>
          <p:cNvPr id="7" name="Slide Number Placeholder 5"/>
          <p:cNvSpPr>
            <a:spLocks noGrp="1"/>
          </p:cNvSpPr>
          <p:nvPr>
            <p:ph type="sldNum" sz="quarter" idx="12"/>
          </p:nvPr>
        </p:nvSpPr>
        <p:spPr/>
        <p:txBody>
          <a:bodyPr/>
          <a:lstStyle>
            <a:lvl1pPr eaLnBrk="0" hangingPunct="0">
              <a:defRPr/>
            </a:lvl1pPr>
          </a:lstStyle>
          <a:p>
            <a:fld id="{120EECCA-8BEA-1746-B4A1-9D462C8510F1}" type="slidenum">
              <a:rPr lang="en-GB"/>
              <a:pPr/>
              <a:t>‹#›</a:t>
            </a:fld>
            <a:endParaRPr lang="en-GB"/>
          </a:p>
        </p:txBody>
      </p:sp>
    </p:spTree>
    <p:extLst>
      <p:ext uri="{BB962C8B-B14F-4D97-AF65-F5344CB8AC3E}">
        <p14:creationId xmlns:p14="http://schemas.microsoft.com/office/powerpoint/2010/main" val="1983274395"/>
      </p:ext>
    </p:extLst>
  </p:cSld>
  <p:clrMapOvr>
    <a:masterClrMapping/>
  </p:clrMapOvr>
  <p:transition spd="med">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3"/>
          <p:cNvSpPr>
            <a:spLocks noGrp="1"/>
          </p:cNvSpPr>
          <p:nvPr>
            <p:ph type="dt" sz="half" idx="10"/>
          </p:nvPr>
        </p:nvSpPr>
        <p:spPr/>
        <p:txBody>
          <a:bodyPr/>
          <a:lstStyle>
            <a:lvl1pPr algn="ctr" eaLnBrk="0" hangingPunct="0">
              <a:defRPr/>
            </a:lvl1pPr>
          </a:lstStyle>
          <a:p>
            <a:fld id="{26303B51-930C-944D-9800-AF7559733A7D}" type="datetimeFigureOut">
              <a:rPr lang="en-US"/>
              <a:pPr/>
              <a:t>6/29/2026</a:t>
            </a:fld>
            <a:endParaRPr lang="en-GB"/>
          </a:p>
        </p:txBody>
      </p:sp>
      <p:sp>
        <p:nvSpPr>
          <p:cNvPr id="8" name="Footer Placeholder 4"/>
          <p:cNvSpPr>
            <a:spLocks noGrp="1"/>
          </p:cNvSpPr>
          <p:nvPr>
            <p:ph type="ftr" sz="quarter" idx="11"/>
          </p:nvPr>
        </p:nvSpPr>
        <p:spPr/>
        <p:txBody>
          <a:bodyPr/>
          <a:lstStyle>
            <a:lvl1pPr eaLnBrk="0" hangingPunct="0">
              <a:defRPr/>
            </a:lvl1pPr>
          </a:lstStyle>
          <a:p>
            <a:pPr>
              <a:defRPr/>
            </a:pPr>
            <a:endParaRPr lang="en-GB"/>
          </a:p>
        </p:txBody>
      </p:sp>
      <p:sp>
        <p:nvSpPr>
          <p:cNvPr id="9" name="Slide Number Placeholder 5"/>
          <p:cNvSpPr>
            <a:spLocks noGrp="1"/>
          </p:cNvSpPr>
          <p:nvPr>
            <p:ph type="sldNum" sz="quarter" idx="12"/>
          </p:nvPr>
        </p:nvSpPr>
        <p:spPr/>
        <p:txBody>
          <a:bodyPr/>
          <a:lstStyle>
            <a:lvl1pPr eaLnBrk="0" hangingPunct="0">
              <a:defRPr/>
            </a:lvl1pPr>
          </a:lstStyle>
          <a:p>
            <a:fld id="{792A0E96-E177-1E4D-9890-080B0427E613}" type="slidenum">
              <a:rPr lang="en-GB"/>
              <a:pPr/>
              <a:t>‹#›</a:t>
            </a:fld>
            <a:endParaRPr lang="en-GB"/>
          </a:p>
        </p:txBody>
      </p:sp>
    </p:spTree>
    <p:extLst>
      <p:ext uri="{BB962C8B-B14F-4D97-AF65-F5344CB8AC3E}">
        <p14:creationId xmlns:p14="http://schemas.microsoft.com/office/powerpoint/2010/main" val="3640694596"/>
      </p:ext>
    </p:extLst>
  </p:cSld>
  <p:clrMapOvr>
    <a:masterClrMapping/>
  </p:clrMapOvr>
  <p:transition spd="med">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3"/>
          <p:cNvSpPr>
            <a:spLocks noGrp="1"/>
          </p:cNvSpPr>
          <p:nvPr>
            <p:ph type="dt" sz="half" idx="10"/>
          </p:nvPr>
        </p:nvSpPr>
        <p:spPr/>
        <p:txBody>
          <a:bodyPr/>
          <a:lstStyle>
            <a:lvl1pPr algn="ctr" eaLnBrk="0" hangingPunct="0">
              <a:defRPr/>
            </a:lvl1pPr>
          </a:lstStyle>
          <a:p>
            <a:fld id="{97B2A8A5-314E-1349-AED6-F33459888C19}" type="datetimeFigureOut">
              <a:rPr lang="en-US"/>
              <a:pPr/>
              <a:t>6/29/2026</a:t>
            </a:fld>
            <a:endParaRPr lang="en-GB"/>
          </a:p>
        </p:txBody>
      </p:sp>
      <p:sp>
        <p:nvSpPr>
          <p:cNvPr id="4" name="Footer Placeholder 4"/>
          <p:cNvSpPr>
            <a:spLocks noGrp="1"/>
          </p:cNvSpPr>
          <p:nvPr>
            <p:ph type="ftr" sz="quarter" idx="11"/>
          </p:nvPr>
        </p:nvSpPr>
        <p:spPr/>
        <p:txBody>
          <a:bodyPr/>
          <a:lstStyle>
            <a:lvl1pPr eaLnBrk="0" hangingPunct="0">
              <a:defRPr/>
            </a:lvl1pPr>
          </a:lstStyle>
          <a:p>
            <a:pPr>
              <a:defRPr/>
            </a:pPr>
            <a:endParaRPr lang="en-GB"/>
          </a:p>
        </p:txBody>
      </p:sp>
      <p:sp>
        <p:nvSpPr>
          <p:cNvPr id="5" name="Slide Number Placeholder 5"/>
          <p:cNvSpPr>
            <a:spLocks noGrp="1"/>
          </p:cNvSpPr>
          <p:nvPr>
            <p:ph type="sldNum" sz="quarter" idx="12"/>
          </p:nvPr>
        </p:nvSpPr>
        <p:spPr/>
        <p:txBody>
          <a:bodyPr/>
          <a:lstStyle>
            <a:lvl1pPr eaLnBrk="0" hangingPunct="0">
              <a:defRPr/>
            </a:lvl1pPr>
          </a:lstStyle>
          <a:p>
            <a:fld id="{A288615A-6BF1-9F48-8AC0-327BCA1CC496}" type="slidenum">
              <a:rPr lang="en-GB"/>
              <a:pPr/>
              <a:t>‹#›</a:t>
            </a:fld>
            <a:endParaRPr lang="en-GB"/>
          </a:p>
        </p:txBody>
      </p:sp>
    </p:spTree>
    <p:extLst>
      <p:ext uri="{BB962C8B-B14F-4D97-AF65-F5344CB8AC3E}">
        <p14:creationId xmlns:p14="http://schemas.microsoft.com/office/powerpoint/2010/main" val="453222923"/>
      </p:ext>
    </p:extLst>
  </p:cSld>
  <p:clrMapOvr>
    <a:masterClrMapping/>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lgn="ctr" eaLnBrk="0" hangingPunct="0">
              <a:defRPr/>
            </a:lvl1pPr>
          </a:lstStyle>
          <a:p>
            <a:fld id="{75F7D9D7-8936-4945-B51F-6D4C30978F1C}" type="datetimeFigureOut">
              <a:rPr lang="en-US"/>
              <a:pPr/>
              <a:t>6/29/2026</a:t>
            </a:fld>
            <a:endParaRPr lang="en-GB"/>
          </a:p>
        </p:txBody>
      </p:sp>
      <p:sp>
        <p:nvSpPr>
          <p:cNvPr id="3" name="Footer Placeholder 4"/>
          <p:cNvSpPr>
            <a:spLocks noGrp="1"/>
          </p:cNvSpPr>
          <p:nvPr>
            <p:ph type="ftr" sz="quarter" idx="11"/>
          </p:nvPr>
        </p:nvSpPr>
        <p:spPr/>
        <p:txBody>
          <a:bodyPr/>
          <a:lstStyle>
            <a:lvl1pPr eaLnBrk="0" hangingPunct="0">
              <a:defRPr/>
            </a:lvl1pPr>
          </a:lstStyle>
          <a:p>
            <a:pPr>
              <a:defRPr/>
            </a:pPr>
            <a:endParaRPr lang="en-GB"/>
          </a:p>
        </p:txBody>
      </p:sp>
      <p:sp>
        <p:nvSpPr>
          <p:cNvPr id="4" name="Slide Number Placeholder 5"/>
          <p:cNvSpPr>
            <a:spLocks noGrp="1"/>
          </p:cNvSpPr>
          <p:nvPr>
            <p:ph type="sldNum" sz="quarter" idx="12"/>
          </p:nvPr>
        </p:nvSpPr>
        <p:spPr/>
        <p:txBody>
          <a:bodyPr/>
          <a:lstStyle>
            <a:lvl1pPr eaLnBrk="0" hangingPunct="0">
              <a:defRPr/>
            </a:lvl1pPr>
          </a:lstStyle>
          <a:p>
            <a:fld id="{F5AEE7F0-FE59-DE42-838A-0113B77F438A}" type="slidenum">
              <a:rPr lang="en-GB"/>
              <a:pPr/>
              <a:t>‹#›</a:t>
            </a:fld>
            <a:endParaRPr lang="en-GB"/>
          </a:p>
        </p:txBody>
      </p:sp>
    </p:spTree>
    <p:extLst>
      <p:ext uri="{BB962C8B-B14F-4D97-AF65-F5344CB8AC3E}">
        <p14:creationId xmlns:p14="http://schemas.microsoft.com/office/powerpoint/2010/main" val="3105619999"/>
      </p:ext>
    </p:extLst>
  </p:cSld>
  <p:clrMapOvr>
    <a:masterClrMapping/>
  </p:clrMapOvr>
  <p:transition spd="med">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lgn="ctr" eaLnBrk="0" hangingPunct="0">
              <a:defRPr/>
            </a:lvl1pPr>
          </a:lstStyle>
          <a:p>
            <a:fld id="{43B42D8C-C339-504D-B897-B23F8688545D}" type="datetimeFigureOut">
              <a:rPr lang="en-US"/>
              <a:pPr/>
              <a:t>6/29/2026</a:t>
            </a:fld>
            <a:endParaRPr lang="en-GB"/>
          </a:p>
        </p:txBody>
      </p:sp>
      <p:sp>
        <p:nvSpPr>
          <p:cNvPr id="6" name="Footer Placeholder 4"/>
          <p:cNvSpPr>
            <a:spLocks noGrp="1"/>
          </p:cNvSpPr>
          <p:nvPr>
            <p:ph type="ftr" sz="quarter" idx="11"/>
          </p:nvPr>
        </p:nvSpPr>
        <p:spPr/>
        <p:txBody>
          <a:bodyPr/>
          <a:lstStyle>
            <a:lvl1pPr eaLnBrk="0" hangingPunct="0">
              <a:defRPr/>
            </a:lvl1pPr>
          </a:lstStyle>
          <a:p>
            <a:pPr>
              <a:defRPr/>
            </a:pPr>
            <a:endParaRPr lang="en-GB"/>
          </a:p>
        </p:txBody>
      </p:sp>
      <p:sp>
        <p:nvSpPr>
          <p:cNvPr id="7" name="Slide Number Placeholder 5"/>
          <p:cNvSpPr>
            <a:spLocks noGrp="1"/>
          </p:cNvSpPr>
          <p:nvPr>
            <p:ph type="sldNum" sz="quarter" idx="12"/>
          </p:nvPr>
        </p:nvSpPr>
        <p:spPr/>
        <p:txBody>
          <a:bodyPr/>
          <a:lstStyle>
            <a:lvl1pPr eaLnBrk="0" hangingPunct="0">
              <a:defRPr/>
            </a:lvl1pPr>
          </a:lstStyle>
          <a:p>
            <a:fld id="{C39900D9-AB8C-9F44-9DD5-EE355853BED3}" type="slidenum">
              <a:rPr lang="en-GB"/>
              <a:pPr/>
              <a:t>‹#›</a:t>
            </a:fld>
            <a:endParaRPr lang="en-GB"/>
          </a:p>
        </p:txBody>
      </p:sp>
    </p:spTree>
    <p:extLst>
      <p:ext uri="{BB962C8B-B14F-4D97-AF65-F5344CB8AC3E}">
        <p14:creationId xmlns:p14="http://schemas.microsoft.com/office/powerpoint/2010/main" val="860633391"/>
      </p:ext>
    </p:extLst>
  </p:cSld>
  <p:clrMapOvr>
    <a:masterClrMapping/>
  </p:clrMapOvr>
  <p:transition spd="med">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lgn="ctr" eaLnBrk="0" hangingPunct="0">
              <a:defRPr/>
            </a:lvl1pPr>
          </a:lstStyle>
          <a:p>
            <a:fld id="{753A8785-FF7E-2745-90A4-1A4997B60BD2}" type="datetimeFigureOut">
              <a:rPr lang="en-US"/>
              <a:pPr/>
              <a:t>6/29/2026</a:t>
            </a:fld>
            <a:endParaRPr lang="en-GB"/>
          </a:p>
        </p:txBody>
      </p:sp>
      <p:sp>
        <p:nvSpPr>
          <p:cNvPr id="6" name="Footer Placeholder 4"/>
          <p:cNvSpPr>
            <a:spLocks noGrp="1"/>
          </p:cNvSpPr>
          <p:nvPr>
            <p:ph type="ftr" sz="quarter" idx="11"/>
          </p:nvPr>
        </p:nvSpPr>
        <p:spPr/>
        <p:txBody>
          <a:bodyPr/>
          <a:lstStyle>
            <a:lvl1pPr eaLnBrk="0" hangingPunct="0">
              <a:defRPr/>
            </a:lvl1pPr>
          </a:lstStyle>
          <a:p>
            <a:pPr>
              <a:defRPr/>
            </a:pPr>
            <a:endParaRPr lang="en-GB"/>
          </a:p>
        </p:txBody>
      </p:sp>
      <p:sp>
        <p:nvSpPr>
          <p:cNvPr id="7" name="Slide Number Placeholder 5"/>
          <p:cNvSpPr>
            <a:spLocks noGrp="1"/>
          </p:cNvSpPr>
          <p:nvPr>
            <p:ph type="sldNum" sz="quarter" idx="12"/>
          </p:nvPr>
        </p:nvSpPr>
        <p:spPr/>
        <p:txBody>
          <a:bodyPr/>
          <a:lstStyle>
            <a:lvl1pPr eaLnBrk="0" hangingPunct="0">
              <a:defRPr/>
            </a:lvl1pPr>
          </a:lstStyle>
          <a:p>
            <a:fld id="{17D70788-F9C6-5D44-8532-6868908FD060}" type="slidenum">
              <a:rPr lang="en-GB"/>
              <a:pPr/>
              <a:t>‹#›</a:t>
            </a:fld>
            <a:endParaRPr lang="en-GB"/>
          </a:p>
        </p:txBody>
      </p:sp>
    </p:spTree>
    <p:extLst>
      <p:ext uri="{BB962C8B-B14F-4D97-AF65-F5344CB8AC3E}">
        <p14:creationId xmlns:p14="http://schemas.microsoft.com/office/powerpoint/2010/main" val="1385517246"/>
      </p:ext>
    </p:extLst>
  </p:cSld>
  <p:clrMapOvr>
    <a:masterClrMapping/>
  </p:clrMapOvr>
  <p:transition spd="med">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lvl1pPr algn="ctr" eaLnBrk="0" hangingPunct="0">
              <a:defRPr/>
            </a:lvl1pPr>
          </a:lstStyle>
          <a:p>
            <a:fld id="{BC13FA18-E2C9-0048-8B65-01CC37D29E41}" type="datetimeFigureOut">
              <a:rPr lang="en-US"/>
              <a:pPr/>
              <a:t>6/29/2026</a:t>
            </a:fld>
            <a:endParaRPr lang="en-GB"/>
          </a:p>
        </p:txBody>
      </p:sp>
      <p:sp>
        <p:nvSpPr>
          <p:cNvPr id="5" name="Footer Placeholder 4"/>
          <p:cNvSpPr>
            <a:spLocks noGrp="1"/>
          </p:cNvSpPr>
          <p:nvPr>
            <p:ph type="ftr" sz="quarter" idx="11"/>
          </p:nvPr>
        </p:nvSpPr>
        <p:spPr/>
        <p:txBody>
          <a:bodyPr/>
          <a:lstStyle>
            <a:lvl1pPr eaLnBrk="0" hangingPunct="0">
              <a:defRPr/>
            </a:lvl1pPr>
          </a:lstStyle>
          <a:p>
            <a:pPr>
              <a:defRPr/>
            </a:pPr>
            <a:endParaRPr lang="en-GB"/>
          </a:p>
        </p:txBody>
      </p:sp>
      <p:sp>
        <p:nvSpPr>
          <p:cNvPr id="6" name="Slide Number Placeholder 5"/>
          <p:cNvSpPr>
            <a:spLocks noGrp="1"/>
          </p:cNvSpPr>
          <p:nvPr>
            <p:ph type="sldNum" sz="quarter" idx="12"/>
          </p:nvPr>
        </p:nvSpPr>
        <p:spPr/>
        <p:txBody>
          <a:bodyPr/>
          <a:lstStyle>
            <a:lvl1pPr eaLnBrk="0" hangingPunct="0">
              <a:defRPr/>
            </a:lvl1pPr>
          </a:lstStyle>
          <a:p>
            <a:fld id="{FA50A785-63BA-4344-913F-4121AB67293E}" type="slidenum">
              <a:rPr lang="en-GB"/>
              <a:pPr/>
              <a:t>‹#›</a:t>
            </a:fld>
            <a:endParaRPr lang="en-GB"/>
          </a:p>
        </p:txBody>
      </p:sp>
    </p:spTree>
    <p:extLst>
      <p:ext uri="{BB962C8B-B14F-4D97-AF65-F5344CB8AC3E}">
        <p14:creationId xmlns:p14="http://schemas.microsoft.com/office/powerpoint/2010/main" val="1953378363"/>
      </p:ext>
    </p:extLst>
  </p:cSld>
  <p:clrMapOvr>
    <a:masterClrMapping/>
  </p:clrMapOvr>
  <p:transition spd="med">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lvl1pPr algn="ctr" eaLnBrk="0" hangingPunct="0">
              <a:defRPr/>
            </a:lvl1pPr>
          </a:lstStyle>
          <a:p>
            <a:fld id="{7FCECDA2-1FBE-4A43-8110-3744A9F3BDE0}" type="datetimeFigureOut">
              <a:rPr lang="en-US"/>
              <a:pPr/>
              <a:t>6/29/2026</a:t>
            </a:fld>
            <a:endParaRPr lang="en-GB"/>
          </a:p>
        </p:txBody>
      </p:sp>
      <p:sp>
        <p:nvSpPr>
          <p:cNvPr id="5" name="Footer Placeholder 4"/>
          <p:cNvSpPr>
            <a:spLocks noGrp="1"/>
          </p:cNvSpPr>
          <p:nvPr>
            <p:ph type="ftr" sz="quarter" idx="11"/>
          </p:nvPr>
        </p:nvSpPr>
        <p:spPr/>
        <p:txBody>
          <a:bodyPr/>
          <a:lstStyle>
            <a:lvl1pPr eaLnBrk="0" hangingPunct="0">
              <a:defRPr/>
            </a:lvl1pPr>
          </a:lstStyle>
          <a:p>
            <a:pPr>
              <a:defRPr/>
            </a:pPr>
            <a:endParaRPr lang="en-GB"/>
          </a:p>
        </p:txBody>
      </p:sp>
      <p:sp>
        <p:nvSpPr>
          <p:cNvPr id="6" name="Slide Number Placeholder 5"/>
          <p:cNvSpPr>
            <a:spLocks noGrp="1"/>
          </p:cNvSpPr>
          <p:nvPr>
            <p:ph type="sldNum" sz="quarter" idx="12"/>
          </p:nvPr>
        </p:nvSpPr>
        <p:spPr/>
        <p:txBody>
          <a:bodyPr/>
          <a:lstStyle>
            <a:lvl1pPr eaLnBrk="0" hangingPunct="0">
              <a:defRPr/>
            </a:lvl1pPr>
          </a:lstStyle>
          <a:p>
            <a:fld id="{115AF504-4BBD-974B-BA0F-BFDC0B7A6CAF}" type="slidenum">
              <a:rPr lang="en-GB"/>
              <a:pPr/>
              <a:t>‹#›</a:t>
            </a:fld>
            <a:endParaRPr lang="en-GB"/>
          </a:p>
        </p:txBody>
      </p:sp>
    </p:spTree>
    <p:extLst>
      <p:ext uri="{BB962C8B-B14F-4D97-AF65-F5344CB8AC3E}">
        <p14:creationId xmlns:p14="http://schemas.microsoft.com/office/powerpoint/2010/main" val="2394317318"/>
      </p:ext>
    </p:extLst>
  </p:cSld>
  <p:clrMapOvr>
    <a:masterClrMapping/>
  </p:clrMapOvr>
  <p:transition spd="med">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endParaRPr lang="en-GB"/>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898989"/>
                </a:solidFill>
                <a:latin typeface="Calibri" charset="0"/>
                <a:cs typeface="Arial" charset="0"/>
              </a:defRPr>
            </a:lvl1pPr>
          </a:lstStyle>
          <a:p>
            <a:pPr fontAlgn="base">
              <a:spcBef>
                <a:spcPct val="0"/>
              </a:spcBef>
              <a:spcAft>
                <a:spcPct val="0"/>
              </a:spcAft>
            </a:pPr>
            <a:fld id="{8ED07CAE-4A7E-FD47-B3A8-B0E0CD1E1512}" type="datetimeFigureOut">
              <a:rPr lang="en-US" smtClean="0">
                <a:ea typeface="MS PGothic" charset="0"/>
              </a:rPr>
              <a:pPr fontAlgn="base">
                <a:spcBef>
                  <a:spcPct val="0"/>
                </a:spcBef>
                <a:spcAft>
                  <a:spcPct val="0"/>
                </a:spcAft>
              </a:pPr>
              <a:t>6/29/2026</a:t>
            </a:fld>
            <a:endParaRPr lang="en-GB">
              <a:ea typeface="MS PGothic" charset="0"/>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prstClr val="black">
                    <a:tint val="75000"/>
                  </a:prstClr>
                </a:solidFill>
                <a:latin typeface="Calibri"/>
                <a:ea typeface="+mn-ea"/>
                <a:cs typeface="+mn-cs"/>
              </a:defRPr>
            </a:lvl1pPr>
          </a:lstStyle>
          <a:p>
            <a:pPr>
              <a:defRPr/>
            </a:pPr>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charset="0"/>
                <a:cs typeface="Arial" charset="0"/>
              </a:defRPr>
            </a:lvl1pPr>
          </a:lstStyle>
          <a:p>
            <a:pPr fontAlgn="base">
              <a:spcBef>
                <a:spcPct val="0"/>
              </a:spcBef>
              <a:spcAft>
                <a:spcPct val="0"/>
              </a:spcAft>
            </a:pPr>
            <a:fld id="{A583801D-A28E-D24A-8096-DF5D79AC74B2}" type="slidenum">
              <a:rPr lang="en-GB" smtClean="0">
                <a:ea typeface="MS PGothic" charset="0"/>
              </a:rPr>
              <a:pPr fontAlgn="base">
                <a:spcBef>
                  <a:spcPct val="0"/>
                </a:spcBef>
                <a:spcAft>
                  <a:spcPct val="0"/>
                </a:spcAft>
              </a:pPr>
              <a:t>‹#›</a:t>
            </a:fld>
            <a:endParaRPr lang="en-GB">
              <a:ea typeface="MS PGothic" charset="0"/>
            </a:endParaRPr>
          </a:p>
        </p:txBody>
      </p:sp>
    </p:spTree>
    <p:extLst>
      <p:ext uri="{BB962C8B-B14F-4D97-AF65-F5344CB8AC3E}">
        <p14:creationId xmlns:p14="http://schemas.microsoft.com/office/powerpoint/2010/main" val="348965836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med">
    <p:fade/>
  </p:transition>
  <p:txStyles>
    <p:titleStyle>
      <a:lvl1pPr algn="ctr" rtl="0" eaLnBrk="0" fontAlgn="base" hangingPunct="0">
        <a:spcBef>
          <a:spcPct val="0"/>
        </a:spcBef>
        <a:spcAft>
          <a:spcPct val="0"/>
        </a:spcAft>
        <a:defRPr sz="4400" kern="1200">
          <a:solidFill>
            <a:schemeClr val="tx1"/>
          </a:solidFill>
          <a:latin typeface="+mj-lt"/>
          <a:ea typeface="MS PGothic" panose="020B0600070205080204" pitchFamily="34" charset="-128"/>
          <a:cs typeface="MS PGothic" charset="0"/>
        </a:defRPr>
      </a:lvl1pPr>
      <a:lvl2pPr algn="ctr" rtl="0" eaLnBrk="0" fontAlgn="base" hangingPunct="0">
        <a:spcBef>
          <a:spcPct val="0"/>
        </a:spcBef>
        <a:spcAft>
          <a:spcPct val="0"/>
        </a:spcAft>
        <a:defRPr sz="4400">
          <a:solidFill>
            <a:schemeClr val="tx1"/>
          </a:solidFill>
          <a:latin typeface="Calibri" pitchFamily="34" charset="0"/>
          <a:ea typeface="MS PGothic" panose="020B0600070205080204" pitchFamily="34" charset="-128"/>
          <a:cs typeface="MS PGothic" charset="0"/>
        </a:defRPr>
      </a:lvl2pPr>
      <a:lvl3pPr algn="ctr" rtl="0" eaLnBrk="0" fontAlgn="base" hangingPunct="0">
        <a:spcBef>
          <a:spcPct val="0"/>
        </a:spcBef>
        <a:spcAft>
          <a:spcPct val="0"/>
        </a:spcAft>
        <a:defRPr sz="4400">
          <a:solidFill>
            <a:schemeClr val="tx1"/>
          </a:solidFill>
          <a:latin typeface="Calibri" pitchFamily="34" charset="0"/>
          <a:ea typeface="MS PGothic" panose="020B0600070205080204" pitchFamily="34" charset="-128"/>
          <a:cs typeface="MS PGothic" charset="0"/>
        </a:defRPr>
      </a:lvl3pPr>
      <a:lvl4pPr algn="ctr" rtl="0" eaLnBrk="0" fontAlgn="base" hangingPunct="0">
        <a:spcBef>
          <a:spcPct val="0"/>
        </a:spcBef>
        <a:spcAft>
          <a:spcPct val="0"/>
        </a:spcAft>
        <a:defRPr sz="4400">
          <a:solidFill>
            <a:schemeClr val="tx1"/>
          </a:solidFill>
          <a:latin typeface="Calibri" pitchFamily="34" charset="0"/>
          <a:ea typeface="MS PGothic" panose="020B0600070205080204" pitchFamily="34" charset="-128"/>
          <a:cs typeface="MS PGothic" charset="0"/>
        </a:defRPr>
      </a:lvl4pPr>
      <a:lvl5pPr algn="ctr" rtl="0" eaLnBrk="0" fontAlgn="base" hangingPunct="0">
        <a:spcBef>
          <a:spcPct val="0"/>
        </a:spcBef>
        <a:spcAft>
          <a:spcPct val="0"/>
        </a:spcAft>
        <a:defRPr sz="4400">
          <a:solidFill>
            <a:schemeClr val="tx1"/>
          </a:solidFill>
          <a:latin typeface="Calibri" pitchFamily="34" charset="0"/>
          <a:ea typeface="MS PGothic" panose="020B0600070205080204" pitchFamily="34" charset="-128"/>
          <a:cs typeface="MS PGothic"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S PGothic" panose="020B0600070205080204" pitchFamily="34" charset="-128"/>
          <a:cs typeface="MS PGothic" charset="0"/>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S PGothic" panose="020B0600070205080204" pitchFamily="34" charset="-128"/>
          <a:cs typeface="MS PGothic" charset="0"/>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S PGothic" panose="020B0600070205080204" pitchFamily="34" charset="-128"/>
          <a:cs typeface="MS PGothic" charset="0"/>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S PGothic" panose="020B0600070205080204" pitchFamily="34" charset="-128"/>
          <a:cs typeface="MS PGothic" charset="0"/>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S PGothic" panose="020B0600070205080204" pitchFamily="34" charset="-128"/>
          <a:cs typeface="MS PGothic"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svg"/><Relationship Id="rId3" Type="http://schemas.openxmlformats.org/officeDocument/2006/relationships/slideLayout" Target="../slideLayouts/slideLayout7.xml"/><Relationship Id="rId7" Type="http://schemas.openxmlformats.org/officeDocument/2006/relationships/image" Target="../media/image3.sv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svg"/><Relationship Id="rId5" Type="http://schemas.openxmlformats.org/officeDocument/2006/relationships/image" Target="../media/image1.png"/><Relationship Id="rId4" Type="http://schemas.openxmlformats.org/officeDocument/2006/relationships/notesSlide" Target="../notesSlides/notesSlide1.xml"/><Relationship Id="rId9" Type="http://schemas.openxmlformats.org/officeDocument/2006/relationships/image" Target="../media/image5.sv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7.svg"/></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8.svg"/></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5.svg"/></Relationships>
</file>

<file path=ppt/slides/_rels/slide6.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11.sv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5.svg"/><Relationship Id="rId7" Type="http://schemas.openxmlformats.org/officeDocument/2006/relationships/image" Target="../media/image15.jpe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8.xml.rels><?xml version="1.0" encoding="UTF-8" standalone="yes"?>
<Relationships xmlns="http://schemas.openxmlformats.org/package/2006/relationships"><Relationship Id="rId3" Type="http://schemas.openxmlformats.org/officeDocument/2006/relationships/image" Target="../media/image17.tmp"/><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8.svg"/></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5.svg"/><Relationship Id="rId4" Type="http://schemas.openxmlformats.org/officeDocument/2006/relationships/image" Target="../media/image20.svg"/></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5.svg"/></Relationships>
</file>

<file path=ppt/slides/_rels/slide1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5.svg"/><Relationship Id="rId4" Type="http://schemas.openxmlformats.org/officeDocument/2006/relationships/image" Target="../media/image23.jpeg"/></Relationships>
</file>

<file path=ppt/slides/_rels/slide1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20.svg"/><Relationship Id="rId4" Type="http://schemas.openxmlformats.org/officeDocument/2006/relationships/image" Target="../media/image25.svg"/></Relationships>
</file>

<file path=ppt/slides/_rels/slide1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4.svg"/></Relationships>
</file>

<file path=ppt/slides/_rels/slide1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28.svg"/></Relationships>
</file>

<file path=ppt/slides/_rels/slide1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32.svg"/><Relationship Id="rId4" Type="http://schemas.openxmlformats.org/officeDocument/2006/relationships/image" Target="../media/image31.svg"/></Relationships>
</file>

<file path=ppt/slides/_rels/slide17.xml.rels><?xml version="1.0" encoding="UTF-8" standalone="yes"?>
<Relationships xmlns="http://schemas.openxmlformats.org/package/2006/relationships"><Relationship Id="rId3" Type="http://schemas.openxmlformats.org/officeDocument/2006/relationships/image" Target="../media/image33.sv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136041-764371300">
            <a:hlinkClick r:id="" action="ppaction://media"/>
            <a:extLst>
              <a:ext uri="{FF2B5EF4-FFF2-40B4-BE49-F238E27FC236}">
                <a16:creationId xmlns:a16="http://schemas.microsoft.com/office/drawing/2014/main" id="{C3D5AAEC-DC53-0D15-D397-A3F912A27A65}"/>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857250"/>
            <a:ext cx="9144000" cy="5143500"/>
          </a:xfrm>
          <a:prstGeom prst="rect">
            <a:avLst/>
          </a:prstGeom>
        </p:spPr>
      </p:pic>
      <p:pic>
        <p:nvPicPr>
          <p:cNvPr id="3" name="Graphic 21" descr="Door Open">
            <a:extLst>
              <a:ext uri="{FF2B5EF4-FFF2-40B4-BE49-F238E27FC236}">
                <a16:creationId xmlns:a16="http://schemas.microsoft.com/office/drawing/2014/main" id="{97A4E1FA-9C32-D1D2-4783-9BAC246C7C2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373988" y="91530"/>
            <a:ext cx="740618" cy="740618"/>
          </a:xfrm>
          <a:prstGeom prst="rect">
            <a:avLst/>
          </a:prstGeom>
        </p:spPr>
      </p:pic>
      <p:pic>
        <p:nvPicPr>
          <p:cNvPr id="4" name="Graphic 3" descr="Storytelling with solid fill">
            <a:extLst>
              <a:ext uri="{FF2B5EF4-FFF2-40B4-BE49-F238E27FC236}">
                <a16:creationId xmlns:a16="http://schemas.microsoft.com/office/drawing/2014/main" id="{6012BF43-7B72-F8D2-D2A8-A6B969CCA26D}"/>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2709887" y="1196419"/>
            <a:ext cx="1592172" cy="1592172"/>
          </a:xfrm>
          <a:prstGeom prst="rect">
            <a:avLst/>
          </a:prstGeom>
        </p:spPr>
      </p:pic>
      <p:pic>
        <p:nvPicPr>
          <p:cNvPr id="5" name="Graphic 4" descr="Thought bubble with solid fill">
            <a:extLst>
              <a:ext uri="{FF2B5EF4-FFF2-40B4-BE49-F238E27FC236}">
                <a16:creationId xmlns:a16="http://schemas.microsoft.com/office/drawing/2014/main" id="{9E0310F8-ED35-5D87-4458-7581B29ED8B6}"/>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7130282" y="1499625"/>
            <a:ext cx="1972159" cy="1972159"/>
          </a:xfrm>
          <a:prstGeom prst="rect">
            <a:avLst/>
          </a:prstGeom>
        </p:spPr>
      </p:pic>
      <p:sp>
        <p:nvSpPr>
          <p:cNvPr id="7" name="TextBox 6">
            <a:extLst>
              <a:ext uri="{FF2B5EF4-FFF2-40B4-BE49-F238E27FC236}">
                <a16:creationId xmlns:a16="http://schemas.microsoft.com/office/drawing/2014/main" id="{186A340A-92A5-EFAC-E53D-7DE21721B19B}"/>
              </a:ext>
            </a:extLst>
          </p:cNvPr>
          <p:cNvSpPr txBox="1">
            <a:spLocks noChangeArrowheads="1"/>
          </p:cNvSpPr>
          <p:nvPr/>
        </p:nvSpPr>
        <p:spPr bwMode="auto">
          <a:xfrm>
            <a:off x="3423238" y="6373704"/>
            <a:ext cx="569136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r" eaLnBrk="1" hangingPunct="1">
              <a:spcBef>
                <a:spcPct val="0"/>
              </a:spcBef>
              <a:buFontTx/>
              <a:buNone/>
            </a:pPr>
            <a:r>
              <a:rPr lang="en-GB" altLang="en-US" sz="1100" i="1" dirty="0">
                <a:solidFill>
                  <a:srgbClr val="FFFFFF"/>
                </a:solidFill>
                <a:latin typeface="Century Gothic" panose="020B0502020202020204" pitchFamily="34" charset="0"/>
              </a:rPr>
              <a:t>All images copyright-free from </a:t>
            </a:r>
            <a:r>
              <a:rPr lang="en-GB" altLang="en-US" sz="1100" i="1" dirty="0" err="1">
                <a:solidFill>
                  <a:srgbClr val="FFFFFF"/>
                </a:solidFill>
                <a:latin typeface="Century Gothic" panose="020B0502020202020204" pitchFamily="34" charset="0"/>
              </a:rPr>
              <a:t>pixabay</a:t>
            </a:r>
            <a:r>
              <a:rPr lang="en-GB" altLang="en-US" sz="1100" i="1" dirty="0">
                <a:solidFill>
                  <a:srgbClr val="FFFFFF"/>
                </a:solidFill>
                <a:latin typeface="Century Gothic" panose="020B0502020202020204" pitchFamily="34" charset="0"/>
              </a:rPr>
              <a:t>, unless otherwise identified</a:t>
            </a:r>
          </a:p>
        </p:txBody>
      </p:sp>
      <p:pic>
        <p:nvPicPr>
          <p:cNvPr id="12" name="Graphic 9" descr="Questions with solid fill">
            <a:extLst>
              <a:ext uri="{FF2B5EF4-FFF2-40B4-BE49-F238E27FC236}">
                <a16:creationId xmlns:a16="http://schemas.microsoft.com/office/drawing/2014/main" id="{EB2B7D66-9182-5182-DAED-B4A24E0C83DA}"/>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169117" y="1434290"/>
            <a:ext cx="2102827" cy="2102827"/>
          </a:xfrm>
          <a:prstGeom prst="rect">
            <a:avLst/>
          </a:prstGeom>
        </p:spPr>
      </p:pic>
      <p:pic>
        <p:nvPicPr>
          <p:cNvPr id="17" name="Graphic 9" descr="Questions with solid fill">
            <a:extLst>
              <a:ext uri="{FF2B5EF4-FFF2-40B4-BE49-F238E27FC236}">
                <a16:creationId xmlns:a16="http://schemas.microsoft.com/office/drawing/2014/main" id="{364BEF81-57E2-C359-FBF3-08268493628D}"/>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4897314" y="1326173"/>
            <a:ext cx="2102827" cy="2102827"/>
          </a:xfrm>
          <a:prstGeom prst="rect">
            <a:avLst/>
          </a:prstGeom>
        </p:spPr>
      </p:pic>
    </p:spTree>
    <p:extLst>
      <p:ext uri="{BB962C8B-B14F-4D97-AF65-F5344CB8AC3E}">
        <p14:creationId xmlns:p14="http://schemas.microsoft.com/office/powerpoint/2010/main" val="2767832261"/>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5648"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500"/>
                                        <p:tgtEl>
                                          <p:spTgt spid="12"/>
                                        </p:tgtEl>
                                      </p:cBhvr>
                                    </p:animEffect>
                                  </p:childTnLst>
                                </p:cTn>
                              </p:par>
                              <p:par>
                                <p:cTn id="12" presetID="10" presetClass="entr" presetSubtype="0" fill="hold" nodeType="withEffect">
                                  <p:stCondLst>
                                    <p:cond delay="0"/>
                                  </p:stCondLst>
                                  <p:childTnLst>
                                    <p:set>
                                      <p:cBhvr>
                                        <p:cTn id="13" dur="1" fill="hold">
                                          <p:stCondLst>
                                            <p:cond delay="0"/>
                                          </p:stCondLst>
                                        </p:cTn>
                                        <p:tgtEl>
                                          <p:spTgt spid="17"/>
                                        </p:tgtEl>
                                        <p:attrNameLst>
                                          <p:attrName>style.visibility</p:attrName>
                                        </p:attrNameLst>
                                      </p:cBhvr>
                                      <p:to>
                                        <p:strVal val="visible"/>
                                      </p:to>
                                    </p:set>
                                    <p:animEffect transition="in" filter="fade">
                                      <p:cBhvr>
                                        <p:cTn id="14" dur="500"/>
                                        <p:tgtEl>
                                          <p:spTgt spid="17"/>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video>
              <p:cMediaNode vol="80000">
                <p:cTn id="25" repeatCount="indefinite" fill="hold" display="0">
                  <p:stCondLst>
                    <p:cond delay="indefinite"/>
                  </p:stCondLst>
                </p:cTn>
                <p:tgtEl>
                  <p:spTgt spid="2"/>
                </p:tgtEl>
              </p:cMediaNode>
            </p:video>
            <p:seq concurrent="1" nextAc="seek">
              <p:cTn id="26" restart="whenNotActive" fill="hold" evtFilter="cancelBubble" nodeType="interactiveSeq">
                <p:stCondLst>
                  <p:cond evt="onClick" delay="0">
                    <p:tgtEl>
                      <p:spTgt spid="2"/>
                    </p:tgtEl>
                  </p:cond>
                </p:stCondLst>
                <p:endSync evt="end" delay="0">
                  <p:rtn val="all"/>
                </p:endSync>
                <p:childTnLst>
                  <p:par>
                    <p:cTn id="27" fill="hold">
                      <p:stCondLst>
                        <p:cond delay="0"/>
                      </p:stCondLst>
                      <p:childTnLst>
                        <p:par>
                          <p:cTn id="28" fill="hold">
                            <p:stCondLst>
                              <p:cond delay="0"/>
                            </p:stCondLst>
                            <p:childTnLst>
                              <p:par>
                                <p:cTn id="29" presetID="2" presetClass="mediacall" presetSubtype="0" fill="hold" nodeType="clickEffect">
                                  <p:stCondLst>
                                    <p:cond delay="0"/>
                                  </p:stCondLst>
                                  <p:childTnLst>
                                    <p:cmd type="call" cmd="togglePause">
                                      <p:cBhvr>
                                        <p:cTn id="30"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4" descr="A picture containing snow, covered, rain, wave&#10;&#10;Description automatically generated">
            <a:extLst>
              <a:ext uri="{FF2B5EF4-FFF2-40B4-BE49-F238E27FC236}">
                <a16:creationId xmlns:a16="http://schemas.microsoft.com/office/drawing/2014/main" id="{A2D5D8D6-28F8-8D97-0261-62C59A8BC682}"/>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CFF140CF-6990-616B-6052-8EE93B337213}"/>
              </a:ext>
            </a:extLst>
          </p:cNvPr>
          <p:cNvSpPr txBox="1">
            <a:spLocks noChangeArrowheads="1"/>
          </p:cNvSpPr>
          <p:nvPr/>
        </p:nvSpPr>
        <p:spPr bwMode="auto">
          <a:xfrm>
            <a:off x="2814638" y="190500"/>
            <a:ext cx="6170612" cy="3478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en-US" altLang="en-US" sz="4400" b="1">
                <a:latin typeface="Century Gothic" panose="020B0502020202020204" pitchFamily="34" charset="0"/>
              </a:rPr>
              <a:t>Leader: This is a day that God has made.</a:t>
            </a:r>
          </a:p>
          <a:p>
            <a:pPr eaLnBrk="1" hangingPunct="1">
              <a:spcBef>
                <a:spcPct val="0"/>
              </a:spcBef>
              <a:buFontTx/>
              <a:buNone/>
            </a:pPr>
            <a:endParaRPr lang="en-US" altLang="en-US" sz="4400" b="1">
              <a:latin typeface="Century Gothic" panose="020B0502020202020204" pitchFamily="34" charset="0"/>
            </a:endParaRPr>
          </a:p>
          <a:p>
            <a:pPr eaLnBrk="1" hangingPunct="1">
              <a:spcBef>
                <a:spcPct val="0"/>
              </a:spcBef>
              <a:buFontTx/>
              <a:buNone/>
            </a:pPr>
            <a:r>
              <a:rPr lang="en-US" altLang="en-US" sz="4400" b="1">
                <a:latin typeface="Century Gothic" panose="020B0502020202020204" pitchFamily="34" charset="0"/>
              </a:rPr>
              <a:t>ALL: We will rejoice and be glad in it! </a:t>
            </a:r>
          </a:p>
        </p:txBody>
      </p:sp>
      <p:pic>
        <p:nvPicPr>
          <p:cNvPr id="2" name="Graphic 21" descr="Door Open">
            <a:extLst>
              <a:ext uri="{FF2B5EF4-FFF2-40B4-BE49-F238E27FC236}">
                <a16:creationId xmlns:a16="http://schemas.microsoft.com/office/drawing/2014/main" id="{C98AD8A1-272A-4E27-AD70-C66FE68E1AD3}"/>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373988" y="91530"/>
            <a:ext cx="740618" cy="740618"/>
          </a:xfrm>
          <a:prstGeom prst="rect">
            <a:avLst/>
          </a:prstGeom>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4" descr="A picture containing snow, covered, rain, wave&#10;&#10;Description automatically generated">
            <a:extLst>
              <a:ext uri="{FF2B5EF4-FFF2-40B4-BE49-F238E27FC236}">
                <a16:creationId xmlns:a16="http://schemas.microsoft.com/office/drawing/2014/main" id="{8ED8B47C-A10D-F990-AE2F-E9042C6F1B95}"/>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13A7ACBE-4BCA-9FDC-63BB-91E0EC0CC37E}"/>
              </a:ext>
            </a:extLst>
          </p:cNvPr>
          <p:cNvSpPr txBox="1">
            <a:spLocks noChangeArrowheads="1"/>
          </p:cNvSpPr>
          <p:nvPr/>
        </p:nvSpPr>
        <p:spPr bwMode="auto">
          <a:xfrm>
            <a:off x="2176272" y="190500"/>
            <a:ext cx="6808978" cy="34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eaLnBrk="1" hangingPunct="1">
              <a:spcBef>
                <a:spcPct val="0"/>
              </a:spcBef>
              <a:buFontTx/>
              <a:buNone/>
            </a:pPr>
            <a:r>
              <a:rPr lang="en-US" altLang="en-US" sz="4400" b="1" dirty="0">
                <a:latin typeface="Century Gothic" panose="020B0502020202020204" pitchFamily="34" charset="0"/>
              </a:rPr>
              <a:t>Leader: Today is a brand new day!</a:t>
            </a:r>
          </a:p>
          <a:p>
            <a:pPr eaLnBrk="1" hangingPunct="1">
              <a:spcBef>
                <a:spcPct val="0"/>
              </a:spcBef>
              <a:buFontTx/>
              <a:buNone/>
            </a:pPr>
            <a:endParaRPr lang="en-US" altLang="en-US" sz="4400" b="1" dirty="0">
              <a:latin typeface="Century Gothic" panose="020B0502020202020204" pitchFamily="34" charset="0"/>
            </a:endParaRPr>
          </a:p>
          <a:p>
            <a:pPr eaLnBrk="1" hangingPunct="1">
              <a:spcBef>
                <a:spcPct val="0"/>
              </a:spcBef>
              <a:buFontTx/>
              <a:buNone/>
            </a:pPr>
            <a:r>
              <a:rPr lang="en-US" altLang="en-US" sz="4400" b="1" dirty="0">
                <a:latin typeface="Century Gothic" panose="020B0502020202020204" pitchFamily="34" charset="0"/>
              </a:rPr>
              <a:t>ALL: May we be a blessing to each other!</a:t>
            </a:r>
          </a:p>
        </p:txBody>
      </p:sp>
      <p:pic>
        <p:nvPicPr>
          <p:cNvPr id="2" name="Graphic 21" descr="Door Open">
            <a:extLst>
              <a:ext uri="{FF2B5EF4-FFF2-40B4-BE49-F238E27FC236}">
                <a16:creationId xmlns:a16="http://schemas.microsoft.com/office/drawing/2014/main" id="{977ACD1F-DB15-82DD-0BB4-530702C1A9BA}"/>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373988" y="91530"/>
            <a:ext cx="740618" cy="740618"/>
          </a:xfrm>
          <a:prstGeom prst="rect">
            <a:avLst/>
          </a:prstGeom>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A close up of a logo&#10;&#10;Description automatically generated">
            <a:extLst>
              <a:ext uri="{FF2B5EF4-FFF2-40B4-BE49-F238E27FC236}">
                <a16:creationId xmlns:a16="http://schemas.microsoft.com/office/drawing/2014/main" id="{09975850-5816-4EB7-B1D5-35B88F297A33}"/>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0"/>
            <a:ext cx="9031288" cy="60213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 name="Rectangle 3">
            <a:extLst>
              <a:ext uri="{FF2B5EF4-FFF2-40B4-BE49-F238E27FC236}">
                <a16:creationId xmlns:a16="http://schemas.microsoft.com/office/drawing/2014/main" id="{CDAF17D8-3185-4839-8F0B-36CDDB8845AB}"/>
              </a:ext>
            </a:extLst>
          </p:cNvPr>
          <p:cNvSpPr/>
          <p:nvPr/>
        </p:nvSpPr>
        <p:spPr>
          <a:xfrm>
            <a:off x="255588" y="5300663"/>
            <a:ext cx="8632825" cy="1108075"/>
          </a:xfrm>
          <a:prstGeom prst="rect">
            <a:avLst/>
          </a:prstGeom>
          <a:noFill/>
        </p:spPr>
        <p:txBody>
          <a:bodyPr wrap="none">
            <a:spAutoFit/>
          </a:bodyPr>
          <a:lstStyle/>
          <a:p>
            <a:pPr algn="ctr" eaLnBrk="1" fontAlgn="auto" hangingPunct="1">
              <a:spcBef>
                <a:spcPts val="0"/>
              </a:spcBef>
              <a:spcAft>
                <a:spcPts val="0"/>
              </a:spcAft>
              <a:defRPr/>
            </a:pPr>
            <a:r>
              <a:rPr lang="en-GB" sz="6600" b="1" dirty="0">
                <a:ln w="12700">
                  <a:noFill/>
                  <a:prstDash val="solid"/>
                </a:ln>
                <a:solidFill>
                  <a:schemeClr val="bg2">
                    <a:tint val="85000"/>
                    <a:satMod val="155000"/>
                  </a:schemeClr>
                </a:solidFill>
                <a:effectLst>
                  <a:outerShdw blurRad="41275" dist="20320" dir="1800000" algn="tl" rotWithShape="0">
                    <a:srgbClr val="000000">
                      <a:alpha val="40000"/>
                    </a:srgbClr>
                  </a:outerShdw>
                </a:effectLst>
                <a:latin typeface="Century Gothic"/>
                <a:ea typeface="+mn-ea"/>
                <a:cs typeface="Century Gothic"/>
              </a:rPr>
              <a:t>Count your blessings</a:t>
            </a:r>
          </a:p>
        </p:txBody>
      </p:sp>
    </p:spTree>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6CF5CD8-8C13-4743-A52E-D034743E84A8}"/>
              </a:ext>
            </a:extLst>
          </p:cNvPr>
          <p:cNvSpPr/>
          <p:nvPr/>
        </p:nvSpPr>
        <p:spPr>
          <a:xfrm>
            <a:off x="503427" y="5732177"/>
            <a:ext cx="8137163" cy="830997"/>
          </a:xfrm>
          <a:prstGeom prst="rect">
            <a:avLst/>
          </a:prstGeom>
          <a:noFill/>
        </p:spPr>
        <p:txBody>
          <a:bodyPr wrap="none">
            <a:spAutoFit/>
          </a:bodyPr>
          <a:lstStyle/>
          <a:p>
            <a:pPr algn="ctr" eaLnBrk="1" fontAlgn="auto" hangingPunct="1">
              <a:spcBef>
                <a:spcPts val="0"/>
              </a:spcBef>
              <a:spcAft>
                <a:spcPts val="0"/>
              </a:spcAft>
              <a:defRPr/>
            </a:pPr>
            <a:r>
              <a:rPr lang="en-GB" sz="4800" b="1" dirty="0">
                <a:ln w="12700">
                  <a:noFill/>
                  <a:prstDash val="solid"/>
                </a:ln>
                <a:solidFill>
                  <a:schemeClr val="bg2">
                    <a:tint val="85000"/>
                    <a:satMod val="155000"/>
                  </a:schemeClr>
                </a:solidFill>
                <a:effectLst>
                  <a:outerShdw blurRad="41275" dist="20320" dir="1800000" algn="tl" rotWithShape="0">
                    <a:srgbClr val="000000">
                      <a:alpha val="40000"/>
                    </a:srgbClr>
                  </a:outerShdw>
                </a:effectLst>
                <a:latin typeface="Century Gothic"/>
                <a:ea typeface="+mn-ea"/>
                <a:cs typeface="Century Gothic"/>
              </a:rPr>
              <a:t>International Day of Peace</a:t>
            </a:r>
          </a:p>
        </p:txBody>
      </p:sp>
      <p:pic>
        <p:nvPicPr>
          <p:cNvPr id="2" name="Picture 1" descr="peace day 2026 banner">
            <a:extLst>
              <a:ext uri="{FF2B5EF4-FFF2-40B4-BE49-F238E27FC236}">
                <a16:creationId xmlns:a16="http://schemas.microsoft.com/office/drawing/2014/main" id="{87D0F51F-D636-0D5F-48B6-C28D6EF824A1}"/>
              </a:ext>
            </a:extLst>
          </p:cNvPr>
          <p:cNvPicPr>
            <a:picLocks noChangeAspect="1"/>
          </p:cNvPicPr>
          <p:nvPr/>
        </p:nvPicPr>
        <p:blipFill>
          <a:blip r:embed="rId3"/>
          <a:stretch>
            <a:fillRect/>
          </a:stretch>
        </p:blipFill>
        <p:spPr>
          <a:xfrm>
            <a:off x="0" y="2132830"/>
            <a:ext cx="9144000" cy="3386667"/>
          </a:xfrm>
          <a:prstGeom prst="rect">
            <a:avLst/>
          </a:prstGeom>
        </p:spPr>
      </p:pic>
      <p:sp>
        <p:nvSpPr>
          <p:cNvPr id="8" name="Speech Bubble: Rectangle with Corners Rounded 7">
            <a:extLst>
              <a:ext uri="{FF2B5EF4-FFF2-40B4-BE49-F238E27FC236}">
                <a16:creationId xmlns:a16="http://schemas.microsoft.com/office/drawing/2014/main" id="{1B01CD18-41ED-BA7F-F241-D22267418324}"/>
              </a:ext>
            </a:extLst>
          </p:cNvPr>
          <p:cNvSpPr/>
          <p:nvPr/>
        </p:nvSpPr>
        <p:spPr>
          <a:xfrm>
            <a:off x="729673" y="294826"/>
            <a:ext cx="6234545" cy="1514763"/>
          </a:xfrm>
          <a:prstGeom prst="wedgeRoundRectCallout">
            <a:avLst>
              <a:gd name="adj1" fmla="val 39326"/>
              <a:gd name="adj2" fmla="val 90345"/>
              <a:gd name="adj3" fmla="val 16667"/>
            </a:avLst>
          </a:prstGeom>
          <a:solidFill>
            <a:srgbClr val="3333FF"/>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b="1" dirty="0">
                <a:latin typeface="Century Gothic" panose="020B0502020202020204" pitchFamily="34" charset="0"/>
              </a:rPr>
              <a:t>Peace is not just made at conference tables, but in classrooms, neighbourhoods, and everywhere people meet with open minds and open hearts. Together, day by day, we can build a more just world, with compassion, equality and dignity for all.</a:t>
            </a:r>
          </a:p>
        </p:txBody>
      </p:sp>
      <p:pic>
        <p:nvPicPr>
          <p:cNvPr id="5" name="Graphic 9" descr="Questions with solid fill">
            <a:extLst>
              <a:ext uri="{FF2B5EF4-FFF2-40B4-BE49-F238E27FC236}">
                <a16:creationId xmlns:a16="http://schemas.microsoft.com/office/drawing/2014/main" id="{CDF317EB-AE3F-2DBA-A52F-6CA7CBB296C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248145" y="119864"/>
            <a:ext cx="784889" cy="784889"/>
          </a:xfrm>
          <a:prstGeom prst="rect">
            <a:avLst/>
          </a:prstGeom>
        </p:spPr>
      </p:pic>
    </p:spTree>
    <p:extLst>
      <p:ext uri="{BB962C8B-B14F-4D97-AF65-F5344CB8AC3E}">
        <p14:creationId xmlns:p14="http://schemas.microsoft.com/office/powerpoint/2010/main" val="1196261583"/>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3FCDFF"/>
        </a:solidFill>
        <a:effectLst/>
      </p:bgPr>
    </p:bg>
    <p:spTree>
      <p:nvGrpSpPr>
        <p:cNvPr id="1" name=""/>
        <p:cNvGrpSpPr/>
        <p:nvPr/>
      </p:nvGrpSpPr>
      <p:grpSpPr>
        <a:xfrm>
          <a:off x="0" y="0"/>
          <a:ext cx="0" cy="0"/>
          <a:chOff x="0" y="0"/>
          <a:chExt cx="0" cy="0"/>
        </a:xfrm>
      </p:grpSpPr>
      <p:pic>
        <p:nvPicPr>
          <p:cNvPr id="3" name="Graphic 2" descr="Questions">
            <a:extLst>
              <a:ext uri="{FF2B5EF4-FFF2-40B4-BE49-F238E27FC236}">
                <a16:creationId xmlns:a16="http://schemas.microsoft.com/office/drawing/2014/main" id="{2B13BE2B-A6B2-4DF5-ACDF-884889DCE0C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633538" y="52388"/>
            <a:ext cx="5876925" cy="5876925"/>
          </a:xfrm>
          <a:prstGeom prst="rect">
            <a:avLst/>
          </a:prstGeom>
        </p:spPr>
      </p:pic>
      <p:sp>
        <p:nvSpPr>
          <p:cNvPr id="4" name="Rectangle 3">
            <a:extLst>
              <a:ext uri="{FF2B5EF4-FFF2-40B4-BE49-F238E27FC236}">
                <a16:creationId xmlns:a16="http://schemas.microsoft.com/office/drawing/2014/main" id="{62B5032F-5ADC-4F8E-91BC-FDE522FB998C}"/>
              </a:ext>
            </a:extLst>
          </p:cNvPr>
          <p:cNvSpPr/>
          <p:nvPr/>
        </p:nvSpPr>
        <p:spPr>
          <a:xfrm>
            <a:off x="1881211" y="5646452"/>
            <a:ext cx="5381601" cy="923330"/>
          </a:xfrm>
          <a:prstGeom prst="rect">
            <a:avLst/>
          </a:prstGeom>
          <a:noFill/>
        </p:spPr>
        <p:txBody>
          <a:bodyPr wrap="none">
            <a:spAutoFit/>
          </a:bodyPr>
          <a:lstStyle/>
          <a:p>
            <a:pPr algn="ctr" eaLnBrk="1" fontAlgn="auto" hangingPunct="1">
              <a:spcBef>
                <a:spcPts val="0"/>
              </a:spcBef>
              <a:spcAft>
                <a:spcPts val="0"/>
              </a:spcAft>
              <a:defRPr/>
            </a:pPr>
            <a:r>
              <a:rPr lang="en-GB" sz="5400" b="1" dirty="0">
                <a:ln w="12700">
                  <a:noFill/>
                  <a:prstDash val="solid"/>
                </a:ln>
                <a:effectLst>
                  <a:outerShdw blurRad="41275" dist="20320" dir="1800000" algn="tl" rotWithShape="0">
                    <a:srgbClr val="000000">
                      <a:alpha val="40000"/>
                    </a:srgbClr>
                  </a:outerShdw>
                </a:effectLst>
                <a:latin typeface="Century Gothic"/>
                <a:ea typeface="+mn-ea"/>
                <a:cs typeface="Century Gothic"/>
              </a:rPr>
              <a:t>What is peace?</a:t>
            </a:r>
          </a:p>
        </p:txBody>
      </p:sp>
      <p:pic>
        <p:nvPicPr>
          <p:cNvPr id="7" name="Graphic 9" descr="Questions with solid fill">
            <a:extLst>
              <a:ext uri="{FF2B5EF4-FFF2-40B4-BE49-F238E27FC236}">
                <a16:creationId xmlns:a16="http://schemas.microsoft.com/office/drawing/2014/main" id="{B49DEF24-0395-4D0F-4539-A342C676725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248145" y="119864"/>
            <a:ext cx="784889" cy="784889"/>
          </a:xfrm>
          <a:prstGeom prst="rect">
            <a:avLst/>
          </a:prstGeom>
        </p:spPr>
      </p:pic>
    </p:spTree>
    <p:extLst>
      <p:ext uri="{BB962C8B-B14F-4D97-AF65-F5344CB8AC3E}">
        <p14:creationId xmlns:p14="http://schemas.microsoft.com/office/powerpoint/2010/main" val="1551941296"/>
      </p:ext>
    </p:extLst>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phic 9" descr="Questions with solid fill">
            <a:extLst>
              <a:ext uri="{FF2B5EF4-FFF2-40B4-BE49-F238E27FC236}">
                <a16:creationId xmlns:a16="http://schemas.microsoft.com/office/drawing/2014/main" id="{B04D2D93-08AD-81E8-7620-D39F7E49EBE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248145" y="119864"/>
            <a:ext cx="784889" cy="784889"/>
          </a:xfrm>
          <a:prstGeom prst="rect">
            <a:avLst/>
          </a:prstGeom>
        </p:spPr>
      </p:pic>
      <p:pic>
        <p:nvPicPr>
          <p:cNvPr id="13" name="Picture 12">
            <a:extLst>
              <a:ext uri="{FF2B5EF4-FFF2-40B4-BE49-F238E27FC236}">
                <a16:creationId xmlns:a16="http://schemas.microsoft.com/office/drawing/2014/main" id="{49F93116-2D12-FE92-6780-618755E745DA}"/>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687421" y="251223"/>
            <a:ext cx="3278221" cy="4087314"/>
          </a:xfrm>
          <a:prstGeom prst="rect">
            <a:avLst/>
          </a:prstGeom>
          <a:ln>
            <a:solidFill>
              <a:schemeClr val="bg1"/>
            </a:solidFill>
          </a:ln>
        </p:spPr>
      </p:pic>
      <p:pic>
        <p:nvPicPr>
          <p:cNvPr id="4" name="Picture 3">
            <a:extLst>
              <a:ext uri="{FF2B5EF4-FFF2-40B4-BE49-F238E27FC236}">
                <a16:creationId xmlns:a16="http://schemas.microsoft.com/office/drawing/2014/main" id="{75D482B8-E883-1493-5119-563829D91F09}"/>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571999" y="404700"/>
            <a:ext cx="4183447" cy="2786540"/>
          </a:xfrm>
          <a:prstGeom prst="rect">
            <a:avLst/>
          </a:prstGeom>
          <a:ln>
            <a:solidFill>
              <a:schemeClr val="bg1"/>
            </a:solidFill>
          </a:ln>
        </p:spPr>
      </p:pic>
      <p:pic>
        <p:nvPicPr>
          <p:cNvPr id="11" name="Picture 10">
            <a:extLst>
              <a:ext uri="{FF2B5EF4-FFF2-40B4-BE49-F238E27FC236}">
                <a16:creationId xmlns:a16="http://schemas.microsoft.com/office/drawing/2014/main" id="{24FCEA09-D822-30AF-B5AC-92CF981ABCE6}"/>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761590">
            <a:off x="4987961" y="2975393"/>
            <a:ext cx="3844130" cy="2566161"/>
          </a:xfrm>
          <a:prstGeom prst="rect">
            <a:avLst/>
          </a:prstGeom>
          <a:ln>
            <a:solidFill>
              <a:schemeClr val="bg1"/>
            </a:solidFill>
          </a:ln>
        </p:spPr>
      </p:pic>
      <p:pic>
        <p:nvPicPr>
          <p:cNvPr id="8" name="Picture 7">
            <a:extLst>
              <a:ext uri="{FF2B5EF4-FFF2-40B4-BE49-F238E27FC236}">
                <a16:creationId xmlns:a16="http://schemas.microsoft.com/office/drawing/2014/main" id="{504C28FD-65E6-FD4D-75B1-9FEA872EB85F}"/>
              </a:ext>
            </a:extLst>
          </p:cNvPr>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a:xfrm rot="21263560">
            <a:off x="3143542" y="3890806"/>
            <a:ext cx="3218921" cy="2659098"/>
          </a:xfrm>
          <a:prstGeom prst="rect">
            <a:avLst/>
          </a:prstGeom>
          <a:ln>
            <a:solidFill>
              <a:schemeClr val="bg1"/>
            </a:solidFill>
          </a:ln>
        </p:spPr>
      </p:pic>
      <p:pic>
        <p:nvPicPr>
          <p:cNvPr id="18" name="Picture 17">
            <a:extLst>
              <a:ext uri="{FF2B5EF4-FFF2-40B4-BE49-F238E27FC236}">
                <a16:creationId xmlns:a16="http://schemas.microsoft.com/office/drawing/2014/main" id="{D2407096-0DF1-7201-A1D2-5366EEBE00BB}"/>
              </a:ext>
            </a:extLst>
          </p:cNvPr>
          <p:cNvPicPr>
            <a:picLocks noChangeAspect="1"/>
          </p:cNvPicPr>
          <p:nvPr/>
        </p:nvPicPr>
        <p:blipFill>
          <a:blip r:embed="rId8" cstate="screen">
            <a:extLst>
              <a:ext uri="{28A0092B-C50C-407E-A947-70E740481C1C}">
                <a14:useLocalDpi xmlns:a14="http://schemas.microsoft.com/office/drawing/2010/main"/>
              </a:ext>
            </a:extLst>
          </a:blip>
          <a:srcRect/>
          <a:stretch>
            <a:fillRect/>
          </a:stretch>
        </p:blipFill>
        <p:spPr>
          <a:xfrm>
            <a:off x="273254" y="3739907"/>
            <a:ext cx="3166975" cy="2522887"/>
          </a:xfrm>
          <a:prstGeom prst="rect">
            <a:avLst/>
          </a:prstGeom>
          <a:ln>
            <a:solidFill>
              <a:schemeClr val="bg1"/>
            </a:solidFill>
          </a:ln>
        </p:spPr>
      </p:pic>
      <p:sp>
        <p:nvSpPr>
          <p:cNvPr id="3" name="TextBox 3">
            <a:extLst>
              <a:ext uri="{FF2B5EF4-FFF2-40B4-BE49-F238E27FC236}">
                <a16:creationId xmlns:a16="http://schemas.microsoft.com/office/drawing/2014/main" id="{76B5CD62-F18E-882F-B486-F5A9157CCD94}"/>
              </a:ext>
            </a:extLst>
          </p:cNvPr>
          <p:cNvSpPr txBox="1">
            <a:spLocks noChangeArrowheads="1"/>
          </p:cNvSpPr>
          <p:nvPr/>
        </p:nvSpPr>
        <p:spPr bwMode="auto">
          <a:xfrm>
            <a:off x="641241" y="218766"/>
            <a:ext cx="340201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eaLnBrk="1" hangingPunct="1"/>
            <a:r>
              <a:rPr lang="en-GB" altLang="en-US" sz="800" i="1" dirty="0">
                <a:latin typeface="Century Gothic" panose="020B0502020202020204" pitchFamily="34" charset="0"/>
              </a:rPr>
              <a:t>AI image generated by MS-Copilot</a:t>
            </a:r>
          </a:p>
        </p:txBody>
      </p:sp>
    </p:spTree>
    <p:extLst>
      <p:ext uri="{BB962C8B-B14F-4D97-AF65-F5344CB8AC3E}">
        <p14:creationId xmlns:p14="http://schemas.microsoft.com/office/powerpoint/2010/main" val="2415273528"/>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fade">
                                      <p:cBhvr>
                                        <p:cTn id="2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screenshot of a cell phone&#10;&#10;Description automatically generated">
            <a:extLst>
              <a:ext uri="{FF2B5EF4-FFF2-40B4-BE49-F238E27FC236}">
                <a16:creationId xmlns:a16="http://schemas.microsoft.com/office/drawing/2014/main" id="{71E72745-1D15-4448-BC7C-A1494F71E1D4}"/>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347647" y="266591"/>
            <a:ext cx="6448706" cy="6391384"/>
          </a:xfrm>
          <a:prstGeom prst="rect">
            <a:avLst/>
          </a:prstGeom>
        </p:spPr>
      </p:pic>
      <p:sp>
        <p:nvSpPr>
          <p:cNvPr id="2" name="Arrow: Right 1">
            <a:extLst>
              <a:ext uri="{FF2B5EF4-FFF2-40B4-BE49-F238E27FC236}">
                <a16:creationId xmlns:a16="http://schemas.microsoft.com/office/drawing/2014/main" id="{293EAFDB-9962-49ED-842F-A824FFD5808E}"/>
              </a:ext>
            </a:extLst>
          </p:cNvPr>
          <p:cNvSpPr/>
          <p:nvPr/>
        </p:nvSpPr>
        <p:spPr>
          <a:xfrm>
            <a:off x="361950" y="619125"/>
            <a:ext cx="1200150" cy="695325"/>
          </a:xfrm>
          <a:prstGeom prst="rightArrow">
            <a:avLst/>
          </a:prstGeom>
          <a:solidFill>
            <a:srgbClr val="3FCD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4" name="Arrow: Right 3">
            <a:extLst>
              <a:ext uri="{FF2B5EF4-FFF2-40B4-BE49-F238E27FC236}">
                <a16:creationId xmlns:a16="http://schemas.microsoft.com/office/drawing/2014/main" id="{54D24133-C148-45D0-9A60-95F132CEF59C}"/>
              </a:ext>
            </a:extLst>
          </p:cNvPr>
          <p:cNvSpPr/>
          <p:nvPr/>
        </p:nvSpPr>
        <p:spPr>
          <a:xfrm>
            <a:off x="361950" y="1666875"/>
            <a:ext cx="1200150" cy="695325"/>
          </a:xfrm>
          <a:prstGeom prst="rightArrow">
            <a:avLst/>
          </a:prstGeom>
          <a:solidFill>
            <a:srgbClr val="3FCD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Arrow: Right 4">
            <a:extLst>
              <a:ext uri="{FF2B5EF4-FFF2-40B4-BE49-F238E27FC236}">
                <a16:creationId xmlns:a16="http://schemas.microsoft.com/office/drawing/2014/main" id="{935DA0AD-96D2-43DB-BBF7-30464B1ADBAD}"/>
              </a:ext>
            </a:extLst>
          </p:cNvPr>
          <p:cNvSpPr/>
          <p:nvPr/>
        </p:nvSpPr>
        <p:spPr>
          <a:xfrm>
            <a:off x="361950" y="2686050"/>
            <a:ext cx="1200150" cy="695325"/>
          </a:xfrm>
          <a:prstGeom prst="rightArrow">
            <a:avLst/>
          </a:prstGeom>
          <a:solidFill>
            <a:srgbClr val="3FCD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Arrow: Right 5">
            <a:extLst>
              <a:ext uri="{FF2B5EF4-FFF2-40B4-BE49-F238E27FC236}">
                <a16:creationId xmlns:a16="http://schemas.microsoft.com/office/drawing/2014/main" id="{BD4A4A6C-C002-4643-8709-7FD791E5F2AB}"/>
              </a:ext>
            </a:extLst>
          </p:cNvPr>
          <p:cNvSpPr/>
          <p:nvPr/>
        </p:nvSpPr>
        <p:spPr>
          <a:xfrm>
            <a:off x="357047" y="3686175"/>
            <a:ext cx="1200150" cy="695325"/>
          </a:xfrm>
          <a:prstGeom prst="rightArrow">
            <a:avLst/>
          </a:prstGeom>
          <a:solidFill>
            <a:srgbClr val="3FCD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Arrow: Right 6">
            <a:extLst>
              <a:ext uri="{FF2B5EF4-FFF2-40B4-BE49-F238E27FC236}">
                <a16:creationId xmlns:a16="http://schemas.microsoft.com/office/drawing/2014/main" id="{07A38DE6-9CE1-4700-95C6-CCBD61238EDE}"/>
              </a:ext>
            </a:extLst>
          </p:cNvPr>
          <p:cNvSpPr/>
          <p:nvPr/>
        </p:nvSpPr>
        <p:spPr>
          <a:xfrm>
            <a:off x="356185" y="4660037"/>
            <a:ext cx="1200150" cy="695325"/>
          </a:xfrm>
          <a:prstGeom prst="rightArrow">
            <a:avLst/>
          </a:prstGeom>
          <a:solidFill>
            <a:srgbClr val="3FCD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8" name="Graphic 7" descr="Storytelling with solid fill">
            <a:extLst>
              <a:ext uri="{FF2B5EF4-FFF2-40B4-BE49-F238E27FC236}">
                <a16:creationId xmlns:a16="http://schemas.microsoft.com/office/drawing/2014/main" id="{B4C012D9-EE75-FF76-333E-4716AFB8CDD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306925" y="77468"/>
            <a:ext cx="759442" cy="759442"/>
          </a:xfrm>
          <a:prstGeom prst="rect">
            <a:avLst/>
          </a:prstGeom>
        </p:spPr>
      </p:pic>
      <p:sp>
        <p:nvSpPr>
          <p:cNvPr id="9" name="Arrow: Right 8">
            <a:extLst>
              <a:ext uri="{FF2B5EF4-FFF2-40B4-BE49-F238E27FC236}">
                <a16:creationId xmlns:a16="http://schemas.microsoft.com/office/drawing/2014/main" id="{574C74BF-75E3-AAC7-F018-5F2288869018}"/>
              </a:ext>
            </a:extLst>
          </p:cNvPr>
          <p:cNvSpPr/>
          <p:nvPr/>
        </p:nvSpPr>
        <p:spPr>
          <a:xfrm>
            <a:off x="356185" y="5603590"/>
            <a:ext cx="1200150" cy="695325"/>
          </a:xfrm>
          <a:prstGeom prst="rightArrow">
            <a:avLst/>
          </a:prstGeom>
          <a:solidFill>
            <a:srgbClr val="3FCD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 name="TextBox 9">
            <a:extLst>
              <a:ext uri="{FF2B5EF4-FFF2-40B4-BE49-F238E27FC236}">
                <a16:creationId xmlns:a16="http://schemas.microsoft.com/office/drawing/2014/main" id="{1CCB5763-08CC-3B68-49D6-98C0B5EE4FF7}"/>
              </a:ext>
            </a:extLst>
          </p:cNvPr>
          <p:cNvSpPr txBox="1">
            <a:spLocks noChangeArrowheads="1"/>
          </p:cNvSpPr>
          <p:nvPr/>
        </p:nvSpPr>
        <p:spPr bwMode="auto">
          <a:xfrm>
            <a:off x="3423238" y="6635029"/>
            <a:ext cx="569136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r" eaLnBrk="1" hangingPunct="1">
              <a:spcBef>
                <a:spcPct val="0"/>
              </a:spcBef>
              <a:buFontTx/>
              <a:buNone/>
            </a:pPr>
            <a:r>
              <a:rPr lang="en-GB" altLang="en-US" sz="1100" i="1" dirty="0">
                <a:solidFill>
                  <a:srgbClr val="FFFFFF"/>
                </a:solidFill>
                <a:latin typeface="Century Gothic" panose="020B0502020202020204" pitchFamily="34" charset="0"/>
              </a:rPr>
              <a:t>Image © </a:t>
            </a:r>
            <a:r>
              <a:rPr lang="en-GB" altLang="en-US" sz="1100" i="1">
                <a:solidFill>
                  <a:srgbClr val="FFFFFF"/>
                </a:solidFill>
                <a:latin typeface="Century Gothic" panose="020B0502020202020204" pitchFamily="34" charset="0"/>
              </a:rPr>
              <a:t>Quakers UK/ Society </a:t>
            </a:r>
            <a:r>
              <a:rPr lang="en-GB" altLang="en-US" sz="1100" i="1" dirty="0">
                <a:solidFill>
                  <a:srgbClr val="FFFFFF"/>
                </a:solidFill>
                <a:latin typeface="Century Gothic" panose="020B0502020202020204" pitchFamily="34" charset="0"/>
              </a:rPr>
              <a:t>of Friends</a:t>
            </a:r>
          </a:p>
        </p:txBody>
      </p:sp>
    </p:spTree>
    <p:extLst>
      <p:ext uri="{BB962C8B-B14F-4D97-AF65-F5344CB8AC3E}">
        <p14:creationId xmlns:p14="http://schemas.microsoft.com/office/powerpoint/2010/main" val="2293538696"/>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1" nodeType="clickEffect">
                                  <p:stCondLst>
                                    <p:cond delay="0"/>
                                  </p:stCondLst>
                                  <p:childTnLst>
                                    <p:animEffect transition="out" filter="fade">
                                      <p:cBhvr>
                                        <p:cTn id="11" dur="500"/>
                                        <p:tgtEl>
                                          <p:spTgt spid="2"/>
                                        </p:tgtEl>
                                      </p:cBhvr>
                                    </p:animEffect>
                                    <p:set>
                                      <p:cBhvr>
                                        <p:cTn id="12" dur="1" fill="hold">
                                          <p:stCondLst>
                                            <p:cond delay="499"/>
                                          </p:stCondLst>
                                        </p:cTn>
                                        <p:tgtEl>
                                          <p:spTgt spid="2"/>
                                        </p:tgtEl>
                                        <p:attrNameLst>
                                          <p:attrName>style.visibility</p:attrName>
                                        </p:attrNameLst>
                                      </p:cBhvr>
                                      <p:to>
                                        <p:strVal val="hidden"/>
                                      </p:to>
                                    </p:se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xit" presetSubtype="0" fill="hold" grpId="1" nodeType="clickEffect">
                                  <p:stCondLst>
                                    <p:cond delay="0"/>
                                  </p:stCondLst>
                                  <p:childTnLst>
                                    <p:animEffect transition="out" filter="fade">
                                      <p:cBhvr>
                                        <p:cTn id="20" dur="500"/>
                                        <p:tgtEl>
                                          <p:spTgt spid="4"/>
                                        </p:tgtEl>
                                      </p:cBhvr>
                                    </p:animEffect>
                                    <p:set>
                                      <p:cBhvr>
                                        <p:cTn id="21" dur="1" fill="hold">
                                          <p:stCondLst>
                                            <p:cond delay="499"/>
                                          </p:stCondLst>
                                        </p:cTn>
                                        <p:tgtEl>
                                          <p:spTgt spid="4"/>
                                        </p:tgtEl>
                                        <p:attrNameLst>
                                          <p:attrName>style.visibility</p:attrName>
                                        </p:attrNameLst>
                                      </p:cBhvr>
                                      <p:to>
                                        <p:strVal val="hidden"/>
                                      </p:to>
                                    </p:set>
                                  </p:childTnLst>
                                </p:cTn>
                              </p:par>
                            </p:childTnLst>
                          </p:cTn>
                        </p:par>
                        <p:par>
                          <p:cTn id="22" fill="hold">
                            <p:stCondLst>
                              <p:cond delay="500"/>
                            </p:stCondLst>
                            <p:childTnLst>
                              <p:par>
                                <p:cTn id="23" presetID="10" presetClass="entr" presetSubtype="0"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500"/>
                                        <p:tgtEl>
                                          <p:spTgt spid="5"/>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xit" presetSubtype="0" fill="hold" grpId="1" nodeType="clickEffect">
                                  <p:stCondLst>
                                    <p:cond delay="0"/>
                                  </p:stCondLst>
                                  <p:childTnLst>
                                    <p:animEffect transition="out" filter="fade">
                                      <p:cBhvr>
                                        <p:cTn id="29" dur="500"/>
                                        <p:tgtEl>
                                          <p:spTgt spid="5"/>
                                        </p:tgtEl>
                                      </p:cBhvr>
                                    </p:animEffect>
                                    <p:set>
                                      <p:cBhvr>
                                        <p:cTn id="30" dur="1" fill="hold">
                                          <p:stCondLst>
                                            <p:cond delay="499"/>
                                          </p:stCondLst>
                                        </p:cTn>
                                        <p:tgtEl>
                                          <p:spTgt spid="5"/>
                                        </p:tgtEl>
                                        <p:attrNameLst>
                                          <p:attrName>style.visibility</p:attrName>
                                        </p:attrNameLst>
                                      </p:cBhvr>
                                      <p:to>
                                        <p:strVal val="hidden"/>
                                      </p:to>
                                    </p:set>
                                  </p:childTnLst>
                                </p:cTn>
                              </p:par>
                            </p:childTnLst>
                          </p:cTn>
                        </p:par>
                        <p:par>
                          <p:cTn id="31" fill="hold">
                            <p:stCondLst>
                              <p:cond delay="500"/>
                            </p:stCondLst>
                            <p:childTnLst>
                              <p:par>
                                <p:cTn id="32" presetID="10" presetClass="entr" presetSubtype="0" fill="hold" grpId="0" nodeType="after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fade">
                                      <p:cBhvr>
                                        <p:cTn id="34" dur="500"/>
                                        <p:tgtEl>
                                          <p:spTgt spid="6"/>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xit" presetSubtype="0" fill="hold" grpId="1" nodeType="clickEffect">
                                  <p:stCondLst>
                                    <p:cond delay="0"/>
                                  </p:stCondLst>
                                  <p:childTnLst>
                                    <p:animEffect transition="out" filter="fade">
                                      <p:cBhvr>
                                        <p:cTn id="38" dur="500"/>
                                        <p:tgtEl>
                                          <p:spTgt spid="6"/>
                                        </p:tgtEl>
                                      </p:cBhvr>
                                    </p:animEffect>
                                    <p:set>
                                      <p:cBhvr>
                                        <p:cTn id="39" dur="1" fill="hold">
                                          <p:stCondLst>
                                            <p:cond delay="499"/>
                                          </p:stCondLst>
                                        </p:cTn>
                                        <p:tgtEl>
                                          <p:spTgt spid="6"/>
                                        </p:tgtEl>
                                        <p:attrNameLst>
                                          <p:attrName>style.visibility</p:attrName>
                                        </p:attrNameLst>
                                      </p:cBhvr>
                                      <p:to>
                                        <p:strVal val="hidden"/>
                                      </p:to>
                                    </p:set>
                                  </p:childTnLst>
                                </p:cTn>
                              </p:par>
                            </p:childTnLst>
                          </p:cTn>
                        </p:par>
                        <p:par>
                          <p:cTn id="40" fill="hold">
                            <p:stCondLst>
                              <p:cond delay="500"/>
                            </p:stCondLst>
                            <p:childTnLst>
                              <p:par>
                                <p:cTn id="41" presetID="10" presetClass="entr" presetSubtype="0" fill="hold" grpId="0" nodeType="after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fade">
                                      <p:cBhvr>
                                        <p:cTn id="43" dur="500"/>
                                        <p:tgtEl>
                                          <p:spTgt spid="7"/>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xit" presetSubtype="0" fill="hold" grpId="1" nodeType="clickEffect">
                                  <p:stCondLst>
                                    <p:cond delay="0"/>
                                  </p:stCondLst>
                                  <p:childTnLst>
                                    <p:animEffect transition="out" filter="fade">
                                      <p:cBhvr>
                                        <p:cTn id="47" dur="500"/>
                                        <p:tgtEl>
                                          <p:spTgt spid="7"/>
                                        </p:tgtEl>
                                      </p:cBhvr>
                                    </p:animEffect>
                                    <p:set>
                                      <p:cBhvr>
                                        <p:cTn id="48" dur="1" fill="hold">
                                          <p:stCondLst>
                                            <p:cond delay="499"/>
                                          </p:stCondLst>
                                        </p:cTn>
                                        <p:tgtEl>
                                          <p:spTgt spid="7"/>
                                        </p:tgtEl>
                                        <p:attrNameLst>
                                          <p:attrName>style.visibility</p:attrName>
                                        </p:attrNameLst>
                                      </p:cBhvr>
                                      <p:to>
                                        <p:strVal val="hidden"/>
                                      </p:to>
                                    </p:set>
                                  </p:childTnLst>
                                </p:cTn>
                              </p:par>
                            </p:childTnLst>
                          </p:cTn>
                        </p:par>
                        <p:par>
                          <p:cTn id="49" fill="hold">
                            <p:stCondLst>
                              <p:cond delay="500"/>
                            </p:stCondLst>
                            <p:childTnLst>
                              <p:par>
                                <p:cTn id="50" presetID="10" presetClass="entr" presetSubtype="0" fill="hold" grpId="0" nodeType="afterEffect">
                                  <p:stCondLst>
                                    <p:cond delay="0"/>
                                  </p:stCondLst>
                                  <p:childTnLst>
                                    <p:set>
                                      <p:cBhvr>
                                        <p:cTn id="51" dur="1" fill="hold">
                                          <p:stCondLst>
                                            <p:cond delay="0"/>
                                          </p:stCondLst>
                                        </p:cTn>
                                        <p:tgtEl>
                                          <p:spTgt spid="9"/>
                                        </p:tgtEl>
                                        <p:attrNameLst>
                                          <p:attrName>style.visibility</p:attrName>
                                        </p:attrNameLst>
                                      </p:cBhvr>
                                      <p:to>
                                        <p:strVal val="visible"/>
                                      </p:to>
                                    </p:set>
                                    <p:animEffect transition="in" filter="fade">
                                      <p:cBhvr>
                                        <p:cTn id="52" dur="500"/>
                                        <p:tgtEl>
                                          <p:spTgt spid="9"/>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xit" presetSubtype="0" fill="hold" grpId="1" nodeType="clickEffect">
                                  <p:stCondLst>
                                    <p:cond delay="0"/>
                                  </p:stCondLst>
                                  <p:childTnLst>
                                    <p:animEffect transition="out" filter="fade">
                                      <p:cBhvr>
                                        <p:cTn id="56" dur="500"/>
                                        <p:tgtEl>
                                          <p:spTgt spid="9"/>
                                        </p:tgtEl>
                                      </p:cBhvr>
                                    </p:animEffect>
                                    <p:set>
                                      <p:cBhvr>
                                        <p:cTn id="57" dur="1" fill="hold">
                                          <p:stCondLst>
                                            <p:cond delay="499"/>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4" grpId="0" animBg="1"/>
      <p:bldP spid="4" grpId="1" animBg="1"/>
      <p:bldP spid="5" grpId="0" animBg="1"/>
      <p:bldP spid="5" grpId="1" animBg="1"/>
      <p:bldP spid="6" grpId="0" animBg="1"/>
      <p:bldP spid="6" grpId="1" animBg="1"/>
      <p:bldP spid="7" grpId="0" animBg="1"/>
      <p:bldP spid="7" grpId="1" animBg="1"/>
      <p:bldP spid="9" grpId="0" animBg="1"/>
      <p:bldP spid="9" grpId="1"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00B050"/>
        </a:solidFill>
        <a:effectLst/>
      </p:bgPr>
    </p:bg>
    <p:spTree>
      <p:nvGrpSpPr>
        <p:cNvPr id="1" name=""/>
        <p:cNvGrpSpPr/>
        <p:nvPr/>
      </p:nvGrpSpPr>
      <p:grpSpPr>
        <a:xfrm>
          <a:off x="0" y="0"/>
          <a:ext cx="0" cy="0"/>
          <a:chOff x="0" y="0"/>
          <a:chExt cx="0" cy="0"/>
        </a:xfrm>
      </p:grpSpPr>
      <p:pic>
        <p:nvPicPr>
          <p:cNvPr id="3" name="Picture 2" descr="As-Salam arabic text calligraphy">
            <a:extLst>
              <a:ext uri="{FF2B5EF4-FFF2-40B4-BE49-F238E27FC236}">
                <a16:creationId xmlns:a16="http://schemas.microsoft.com/office/drawing/2014/main" id="{D8845F0F-A485-DE6F-8A59-A007DF633EB6}"/>
              </a:ext>
            </a:extLst>
          </p:cNvPr>
          <p:cNvPicPr>
            <a:picLocks noChangeAspect="1"/>
          </p:cNvPicPr>
          <p:nvPr/>
        </p:nvPicPr>
        <p:blipFill>
          <a:blip r:embed="rId3"/>
          <a:stretch>
            <a:fillRect/>
          </a:stretch>
        </p:blipFill>
        <p:spPr>
          <a:xfrm>
            <a:off x="5784173" y="4382736"/>
            <a:ext cx="2952750" cy="1905000"/>
          </a:xfrm>
          <a:prstGeom prst="rect">
            <a:avLst/>
          </a:prstGeom>
        </p:spPr>
      </p:pic>
      <p:sp>
        <p:nvSpPr>
          <p:cNvPr id="4" name="TextBox 3">
            <a:extLst>
              <a:ext uri="{FF2B5EF4-FFF2-40B4-BE49-F238E27FC236}">
                <a16:creationId xmlns:a16="http://schemas.microsoft.com/office/drawing/2014/main" id="{34A95DC6-191D-9482-76B9-EF85F48B2616}"/>
              </a:ext>
            </a:extLst>
          </p:cNvPr>
          <p:cNvSpPr txBox="1"/>
          <p:nvPr/>
        </p:nvSpPr>
        <p:spPr>
          <a:xfrm>
            <a:off x="407077" y="4822618"/>
            <a:ext cx="4368504" cy="1323439"/>
          </a:xfrm>
          <a:prstGeom prst="rect">
            <a:avLst/>
          </a:prstGeom>
          <a:noFill/>
        </p:spPr>
        <p:txBody>
          <a:bodyPr wrap="none" rtlCol="0">
            <a:spAutoFit/>
          </a:bodyPr>
          <a:lstStyle/>
          <a:p>
            <a:r>
              <a:rPr lang="en-GB" sz="8000" b="1" dirty="0">
                <a:latin typeface="Century Gothic" panose="020B0502020202020204" pitchFamily="34" charset="0"/>
              </a:rPr>
              <a:t>SALAAM</a:t>
            </a:r>
          </a:p>
        </p:txBody>
      </p:sp>
      <p:sp>
        <p:nvSpPr>
          <p:cNvPr id="5" name="TextBox 4">
            <a:extLst>
              <a:ext uri="{FF2B5EF4-FFF2-40B4-BE49-F238E27FC236}">
                <a16:creationId xmlns:a16="http://schemas.microsoft.com/office/drawing/2014/main" id="{0618F67A-D6A1-580B-C263-DF373A41921E}"/>
              </a:ext>
            </a:extLst>
          </p:cNvPr>
          <p:cNvSpPr txBox="1"/>
          <p:nvPr/>
        </p:nvSpPr>
        <p:spPr>
          <a:xfrm>
            <a:off x="848530" y="2767280"/>
            <a:ext cx="3139001" cy="1323439"/>
          </a:xfrm>
          <a:prstGeom prst="rect">
            <a:avLst/>
          </a:prstGeom>
          <a:noFill/>
        </p:spPr>
        <p:txBody>
          <a:bodyPr wrap="none" rtlCol="0">
            <a:spAutoFit/>
          </a:bodyPr>
          <a:lstStyle/>
          <a:p>
            <a:r>
              <a:rPr lang="en-GB" sz="8000" b="1" dirty="0">
                <a:latin typeface="Century Gothic" panose="020B0502020202020204" pitchFamily="34" charset="0"/>
              </a:rPr>
              <a:t>ISLAM</a:t>
            </a:r>
          </a:p>
        </p:txBody>
      </p:sp>
      <p:sp>
        <p:nvSpPr>
          <p:cNvPr id="6" name="TextBox 5">
            <a:extLst>
              <a:ext uri="{FF2B5EF4-FFF2-40B4-BE49-F238E27FC236}">
                <a16:creationId xmlns:a16="http://schemas.microsoft.com/office/drawing/2014/main" id="{7209FA45-5B81-79DC-8022-E3A35A291E95}"/>
              </a:ext>
            </a:extLst>
          </p:cNvPr>
          <p:cNvSpPr txBox="1"/>
          <p:nvPr/>
        </p:nvSpPr>
        <p:spPr>
          <a:xfrm>
            <a:off x="488514" y="711943"/>
            <a:ext cx="3961341" cy="1323439"/>
          </a:xfrm>
          <a:prstGeom prst="rect">
            <a:avLst/>
          </a:prstGeom>
          <a:noFill/>
        </p:spPr>
        <p:txBody>
          <a:bodyPr wrap="none" rtlCol="0">
            <a:spAutoFit/>
          </a:bodyPr>
          <a:lstStyle/>
          <a:p>
            <a:r>
              <a:rPr lang="en-GB" sz="8000" b="1" dirty="0">
                <a:latin typeface="Century Gothic" panose="020B0502020202020204" pitchFamily="34" charset="0"/>
              </a:rPr>
              <a:t>MUSLIM</a:t>
            </a:r>
          </a:p>
        </p:txBody>
      </p:sp>
      <p:sp>
        <p:nvSpPr>
          <p:cNvPr id="8" name="Speech Bubble: Oval 7">
            <a:extLst>
              <a:ext uri="{FF2B5EF4-FFF2-40B4-BE49-F238E27FC236}">
                <a16:creationId xmlns:a16="http://schemas.microsoft.com/office/drawing/2014/main" id="{B6C7C9E9-C58C-F631-18C3-80C7464D19D9}"/>
              </a:ext>
            </a:extLst>
          </p:cNvPr>
          <p:cNvSpPr/>
          <p:nvPr/>
        </p:nvSpPr>
        <p:spPr>
          <a:xfrm>
            <a:off x="4775581" y="1261835"/>
            <a:ext cx="3961342" cy="2167164"/>
          </a:xfrm>
          <a:prstGeom prst="wedgeEllipseCallout">
            <a:avLst>
              <a:gd name="adj1" fmla="val -45967"/>
              <a:gd name="adj2" fmla="val 73323"/>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b="1">
                <a:solidFill>
                  <a:schemeClr val="tx1"/>
                </a:solidFill>
                <a:latin typeface="Century Gothic" panose="020B0502020202020204" pitchFamily="34" charset="0"/>
              </a:rPr>
              <a:t>As-</a:t>
            </a:r>
            <a:r>
              <a:rPr lang="en-GB" sz="3600" b="1" err="1">
                <a:solidFill>
                  <a:schemeClr val="tx1"/>
                </a:solidFill>
                <a:latin typeface="Century Gothic" panose="020B0502020202020204" pitchFamily="34" charset="0"/>
              </a:rPr>
              <a:t>Salamu</a:t>
            </a:r>
            <a:r>
              <a:rPr lang="en-GB" sz="3600" b="1">
                <a:solidFill>
                  <a:schemeClr val="tx1"/>
                </a:solidFill>
                <a:latin typeface="Century Gothic" panose="020B0502020202020204" pitchFamily="34" charset="0"/>
              </a:rPr>
              <a:t>-</a:t>
            </a:r>
            <a:r>
              <a:rPr lang="en-GB" sz="3600" b="1" err="1">
                <a:solidFill>
                  <a:schemeClr val="tx1"/>
                </a:solidFill>
                <a:latin typeface="Century Gothic" panose="020B0502020202020204" pitchFamily="34" charset="0"/>
              </a:rPr>
              <a:t>Alaikum</a:t>
            </a:r>
            <a:endParaRPr lang="en-GB" sz="3600" b="1">
              <a:solidFill>
                <a:schemeClr val="tx1"/>
              </a:solidFill>
              <a:latin typeface="Century Gothic" panose="020B0502020202020204" pitchFamily="34" charset="0"/>
            </a:endParaRPr>
          </a:p>
        </p:txBody>
      </p:sp>
      <p:sp>
        <p:nvSpPr>
          <p:cNvPr id="10" name="Speech Bubble: Oval 9">
            <a:extLst>
              <a:ext uri="{FF2B5EF4-FFF2-40B4-BE49-F238E27FC236}">
                <a16:creationId xmlns:a16="http://schemas.microsoft.com/office/drawing/2014/main" id="{694D532B-44F2-235B-6556-CA34BD6A39D0}"/>
              </a:ext>
            </a:extLst>
          </p:cNvPr>
          <p:cNvSpPr/>
          <p:nvPr/>
        </p:nvSpPr>
        <p:spPr>
          <a:xfrm>
            <a:off x="4775581" y="1270138"/>
            <a:ext cx="3961342" cy="2167164"/>
          </a:xfrm>
          <a:prstGeom prst="wedgeEllipseCallout">
            <a:avLst>
              <a:gd name="adj1" fmla="val -45967"/>
              <a:gd name="adj2" fmla="val 73323"/>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600" b="1" dirty="0">
                <a:solidFill>
                  <a:schemeClr val="tx1"/>
                </a:solidFill>
                <a:latin typeface="Century Gothic" panose="020B0502020202020204" pitchFamily="34" charset="0"/>
              </a:rPr>
              <a:t>Peace be upon you!</a:t>
            </a:r>
          </a:p>
        </p:txBody>
      </p:sp>
      <p:grpSp>
        <p:nvGrpSpPr>
          <p:cNvPr id="9" name="Group 8">
            <a:extLst>
              <a:ext uri="{FF2B5EF4-FFF2-40B4-BE49-F238E27FC236}">
                <a16:creationId xmlns:a16="http://schemas.microsoft.com/office/drawing/2014/main" id="{38CE8E10-716B-D1BA-FF33-232F0EF2A049}"/>
              </a:ext>
            </a:extLst>
          </p:cNvPr>
          <p:cNvGrpSpPr/>
          <p:nvPr/>
        </p:nvGrpSpPr>
        <p:grpSpPr>
          <a:xfrm>
            <a:off x="4775581" y="1261835"/>
            <a:ext cx="3961342" cy="2167164"/>
            <a:chOff x="5019964" y="1476251"/>
            <a:chExt cx="3961342" cy="2167164"/>
          </a:xfrm>
        </p:grpSpPr>
        <p:sp>
          <p:nvSpPr>
            <p:cNvPr id="2" name="Speech Bubble: Oval 1">
              <a:extLst>
                <a:ext uri="{FF2B5EF4-FFF2-40B4-BE49-F238E27FC236}">
                  <a16:creationId xmlns:a16="http://schemas.microsoft.com/office/drawing/2014/main" id="{20C3134D-62F4-EA64-EE8D-BA63798E6729}"/>
                </a:ext>
              </a:extLst>
            </p:cNvPr>
            <p:cNvSpPr/>
            <p:nvPr/>
          </p:nvSpPr>
          <p:spPr>
            <a:xfrm>
              <a:off x="5019964" y="1476251"/>
              <a:ext cx="3961342" cy="2167164"/>
            </a:xfrm>
            <a:prstGeom prst="wedgeEllipseCallout">
              <a:avLst>
                <a:gd name="adj1" fmla="val -45967"/>
                <a:gd name="adj2" fmla="val 73323"/>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600" b="1" dirty="0">
                <a:solidFill>
                  <a:schemeClr val="tx1"/>
                </a:solidFill>
                <a:latin typeface="Century Gothic" panose="020B0502020202020204" pitchFamily="34" charset="0"/>
              </a:endParaRPr>
            </a:p>
          </p:txBody>
        </p:sp>
        <p:pic>
          <p:nvPicPr>
            <p:cNvPr id="7" name="Graphic 6">
              <a:extLst>
                <a:ext uri="{FF2B5EF4-FFF2-40B4-BE49-F238E27FC236}">
                  <a16:creationId xmlns:a16="http://schemas.microsoft.com/office/drawing/2014/main" id="{9B334F42-F84C-10CC-557A-AA28C5315B3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482288" y="2035382"/>
              <a:ext cx="2950130" cy="1147273"/>
            </a:xfrm>
            <a:prstGeom prst="rect">
              <a:avLst/>
            </a:prstGeom>
          </p:spPr>
        </p:pic>
      </p:grpSp>
      <p:pic>
        <p:nvPicPr>
          <p:cNvPr id="11" name="Graphic 9" descr="Questions with solid fill">
            <a:extLst>
              <a:ext uri="{FF2B5EF4-FFF2-40B4-BE49-F238E27FC236}">
                <a16:creationId xmlns:a16="http://schemas.microsoft.com/office/drawing/2014/main" id="{2796371A-ADC5-BC94-C5D6-E56FC4E9453B}"/>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248145" y="119864"/>
            <a:ext cx="784889" cy="784889"/>
          </a:xfrm>
          <a:prstGeom prst="rect">
            <a:avLst/>
          </a:prstGeom>
        </p:spPr>
      </p:pic>
    </p:spTree>
    <p:extLst>
      <p:ext uri="{BB962C8B-B14F-4D97-AF65-F5344CB8AC3E}">
        <p14:creationId xmlns:p14="http://schemas.microsoft.com/office/powerpoint/2010/main" val="4265348590"/>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8" grpId="0" animBg="1"/>
      <p:bldP spid="10"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3FCDFF"/>
        </a:solidFill>
        <a:effectLst/>
      </p:bgPr>
    </p:bg>
    <p:spTree>
      <p:nvGrpSpPr>
        <p:cNvPr id="1" name=""/>
        <p:cNvGrpSpPr/>
        <p:nvPr/>
      </p:nvGrpSpPr>
      <p:grpSpPr>
        <a:xfrm>
          <a:off x="0" y="0"/>
          <a:ext cx="0" cy="0"/>
          <a:chOff x="0" y="0"/>
          <a:chExt cx="0" cy="0"/>
        </a:xfrm>
      </p:grpSpPr>
      <p:pic>
        <p:nvPicPr>
          <p:cNvPr id="3" name="Picture 2" descr="A star in the dark&#10;&#10;Description automatically generated">
            <a:extLst>
              <a:ext uri="{FF2B5EF4-FFF2-40B4-BE49-F238E27FC236}">
                <a16:creationId xmlns:a16="http://schemas.microsoft.com/office/drawing/2014/main" id="{5E2E328C-39CC-4A4F-B375-B7A36A00471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33374" y="712066"/>
            <a:ext cx="8477250" cy="4238625"/>
          </a:xfrm>
          <a:prstGeom prst="rect">
            <a:avLst/>
          </a:prstGeom>
        </p:spPr>
      </p:pic>
      <p:sp>
        <p:nvSpPr>
          <p:cNvPr id="4" name="Rectangle 3">
            <a:extLst>
              <a:ext uri="{FF2B5EF4-FFF2-40B4-BE49-F238E27FC236}">
                <a16:creationId xmlns:a16="http://schemas.microsoft.com/office/drawing/2014/main" id="{E1C1971C-4A3B-4B01-A845-A95AAC2A223E}"/>
              </a:ext>
            </a:extLst>
          </p:cNvPr>
          <p:cNvSpPr/>
          <p:nvPr/>
        </p:nvSpPr>
        <p:spPr>
          <a:xfrm>
            <a:off x="2717966" y="5417852"/>
            <a:ext cx="3708067" cy="1107996"/>
          </a:xfrm>
          <a:prstGeom prst="rect">
            <a:avLst/>
          </a:prstGeom>
          <a:noFill/>
        </p:spPr>
        <p:txBody>
          <a:bodyPr wrap="none">
            <a:spAutoFit/>
          </a:bodyPr>
          <a:lstStyle/>
          <a:p>
            <a:pPr algn="ctr" eaLnBrk="1" fontAlgn="auto" hangingPunct="1">
              <a:spcBef>
                <a:spcPts val="0"/>
              </a:spcBef>
              <a:spcAft>
                <a:spcPts val="0"/>
              </a:spcAft>
              <a:defRPr/>
            </a:pPr>
            <a:r>
              <a:rPr lang="en-GB" sz="6600" b="1" dirty="0">
                <a:ln w="12700">
                  <a:noFill/>
                  <a:prstDash val="solid"/>
                </a:ln>
                <a:effectLst>
                  <a:outerShdw blurRad="41275" dist="20320" dir="1800000" algn="tl" rotWithShape="0">
                    <a:srgbClr val="000000">
                      <a:alpha val="40000"/>
                    </a:srgbClr>
                  </a:outerShdw>
                </a:effectLst>
                <a:latin typeface="Century Gothic"/>
                <a:ea typeface="+mn-ea"/>
                <a:cs typeface="Century Gothic"/>
              </a:rPr>
              <a:t>‘Shalom’</a:t>
            </a:r>
          </a:p>
        </p:txBody>
      </p:sp>
      <p:sp>
        <p:nvSpPr>
          <p:cNvPr id="2" name="Rectangle 1">
            <a:extLst>
              <a:ext uri="{FF2B5EF4-FFF2-40B4-BE49-F238E27FC236}">
                <a16:creationId xmlns:a16="http://schemas.microsoft.com/office/drawing/2014/main" id="{3F1C32F4-F6FF-5EF4-7388-F6BC0342EDC0}"/>
              </a:ext>
            </a:extLst>
          </p:cNvPr>
          <p:cNvSpPr/>
          <p:nvPr/>
        </p:nvSpPr>
        <p:spPr>
          <a:xfrm>
            <a:off x="521853" y="4964903"/>
            <a:ext cx="8100291" cy="1754326"/>
          </a:xfrm>
          <a:prstGeom prst="rect">
            <a:avLst/>
          </a:prstGeom>
          <a:noFill/>
        </p:spPr>
        <p:txBody>
          <a:bodyPr wrap="square">
            <a:spAutoFit/>
          </a:bodyPr>
          <a:lstStyle/>
          <a:p>
            <a:pPr algn="ctr" eaLnBrk="1" fontAlgn="auto" hangingPunct="1">
              <a:spcBef>
                <a:spcPts val="0"/>
              </a:spcBef>
              <a:spcAft>
                <a:spcPts val="0"/>
              </a:spcAft>
              <a:defRPr/>
            </a:pPr>
            <a:r>
              <a:rPr lang="en-GB" sz="5400" b="1" dirty="0">
                <a:ln w="12700">
                  <a:noFill/>
                  <a:prstDash val="solid"/>
                </a:ln>
                <a:effectLst>
                  <a:outerShdw blurRad="41275" dist="20320" dir="1800000" algn="tl" rotWithShape="0">
                    <a:srgbClr val="000000">
                      <a:alpha val="40000"/>
                    </a:srgbClr>
                  </a:outerShdw>
                </a:effectLst>
                <a:latin typeface="Century Gothic"/>
                <a:ea typeface="+mn-ea"/>
                <a:cs typeface="Century Gothic"/>
              </a:rPr>
              <a:t>‘Do your best to live in peace with everyone.’</a:t>
            </a:r>
          </a:p>
        </p:txBody>
      </p:sp>
      <p:pic>
        <p:nvPicPr>
          <p:cNvPr id="5" name="Graphic 9" descr="Questions with solid fill">
            <a:extLst>
              <a:ext uri="{FF2B5EF4-FFF2-40B4-BE49-F238E27FC236}">
                <a16:creationId xmlns:a16="http://schemas.microsoft.com/office/drawing/2014/main" id="{6CDC61A7-E887-0CAA-FD14-210F94DBFF5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248145" y="119864"/>
            <a:ext cx="784889" cy="784889"/>
          </a:xfrm>
          <a:prstGeom prst="rect">
            <a:avLst/>
          </a:prstGeom>
        </p:spPr>
      </p:pic>
    </p:spTree>
    <p:extLst>
      <p:ext uri="{BB962C8B-B14F-4D97-AF65-F5344CB8AC3E}">
        <p14:creationId xmlns:p14="http://schemas.microsoft.com/office/powerpoint/2010/main" val="3351397469"/>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1"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0" nodeType="clickEffect">
                                  <p:stCondLst>
                                    <p:cond delay="0"/>
                                  </p:stCondLst>
                                  <p:childTnLst>
                                    <p:animEffect transition="out" filter="fade">
                                      <p:cBhvr>
                                        <p:cTn id="11" dur="500"/>
                                        <p:tgtEl>
                                          <p:spTgt spid="4"/>
                                        </p:tgtEl>
                                      </p:cBhvr>
                                    </p:animEffect>
                                    <p:set>
                                      <p:cBhvr>
                                        <p:cTn id="12" dur="1" fill="hold">
                                          <p:stCondLst>
                                            <p:cond delay="499"/>
                                          </p:stCondLst>
                                        </p:cTn>
                                        <p:tgtEl>
                                          <p:spTgt spid="4"/>
                                        </p:tgtEl>
                                        <p:attrNameLst>
                                          <p:attrName>style.visibility</p:attrName>
                                        </p:attrNameLst>
                                      </p:cBhvr>
                                      <p:to>
                                        <p:strVal val="hidden"/>
                                      </p:to>
                                    </p:se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standing&#10;&#10;Description automatically generated">
            <a:extLst>
              <a:ext uri="{FF2B5EF4-FFF2-40B4-BE49-F238E27FC236}">
                <a16:creationId xmlns:a16="http://schemas.microsoft.com/office/drawing/2014/main" id="{9BB3679B-441B-41ED-9A53-6EDD8E87B40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10723" y="269986"/>
            <a:ext cx="4595328" cy="4595328"/>
          </a:xfrm>
          <a:prstGeom prst="rect">
            <a:avLst/>
          </a:prstGeom>
          <a:ln>
            <a:solidFill>
              <a:schemeClr val="tx1"/>
            </a:solidFill>
          </a:ln>
        </p:spPr>
      </p:pic>
      <p:pic>
        <p:nvPicPr>
          <p:cNvPr id="5" name="Picture 4" descr="A picture containing light&#10;&#10;Description automatically generated">
            <a:extLst>
              <a:ext uri="{FF2B5EF4-FFF2-40B4-BE49-F238E27FC236}">
                <a16:creationId xmlns:a16="http://schemas.microsoft.com/office/drawing/2014/main" id="{13A95A8D-2DD2-4AB3-A31F-44B520CF1C1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447000" y="1203960"/>
            <a:ext cx="4450079" cy="4450079"/>
          </a:xfrm>
          <a:prstGeom prst="rect">
            <a:avLst/>
          </a:prstGeom>
          <a:ln>
            <a:solidFill>
              <a:schemeClr val="tx1"/>
            </a:solidFill>
          </a:ln>
        </p:spPr>
      </p:pic>
      <p:sp>
        <p:nvSpPr>
          <p:cNvPr id="7" name="Rectangle 6">
            <a:extLst>
              <a:ext uri="{FF2B5EF4-FFF2-40B4-BE49-F238E27FC236}">
                <a16:creationId xmlns:a16="http://schemas.microsoft.com/office/drawing/2014/main" id="{8D629926-8A35-4D1A-B043-20FB499F74FC}"/>
              </a:ext>
            </a:extLst>
          </p:cNvPr>
          <p:cNvSpPr/>
          <p:nvPr/>
        </p:nvSpPr>
        <p:spPr>
          <a:xfrm>
            <a:off x="246954" y="5732177"/>
            <a:ext cx="8650125" cy="769441"/>
          </a:xfrm>
          <a:prstGeom prst="rect">
            <a:avLst/>
          </a:prstGeom>
          <a:noFill/>
        </p:spPr>
        <p:txBody>
          <a:bodyPr wrap="none">
            <a:spAutoFit/>
          </a:bodyPr>
          <a:lstStyle/>
          <a:p>
            <a:pPr algn="ctr" eaLnBrk="1" fontAlgn="auto" hangingPunct="1">
              <a:spcBef>
                <a:spcPts val="0"/>
              </a:spcBef>
              <a:spcAft>
                <a:spcPts val="0"/>
              </a:spcAft>
              <a:defRPr/>
            </a:pPr>
            <a:r>
              <a:rPr lang="en-GB" sz="4400" b="1" dirty="0">
                <a:ln w="12700">
                  <a:noFill/>
                  <a:prstDash val="solid"/>
                </a:ln>
                <a:solidFill>
                  <a:schemeClr val="bg2">
                    <a:tint val="85000"/>
                    <a:satMod val="155000"/>
                  </a:schemeClr>
                </a:solidFill>
                <a:effectLst>
                  <a:outerShdw blurRad="41275" dist="20320" dir="1800000" algn="tl" rotWithShape="0">
                    <a:srgbClr val="000000">
                      <a:alpha val="40000"/>
                    </a:srgbClr>
                  </a:outerShdw>
                </a:effectLst>
                <a:latin typeface="Century Gothic"/>
                <a:ea typeface="+mn-ea"/>
                <a:cs typeface="Century Gothic"/>
              </a:rPr>
              <a:t>‘Blessed are the peacemakers’</a:t>
            </a:r>
          </a:p>
        </p:txBody>
      </p:sp>
      <p:pic>
        <p:nvPicPr>
          <p:cNvPr id="2" name="Graphic 9" descr="Questions with solid fill">
            <a:extLst>
              <a:ext uri="{FF2B5EF4-FFF2-40B4-BE49-F238E27FC236}">
                <a16:creationId xmlns:a16="http://schemas.microsoft.com/office/drawing/2014/main" id="{137127D9-BC81-8EA9-CE4C-C7F961284A4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248145" y="119864"/>
            <a:ext cx="784889" cy="784889"/>
          </a:xfrm>
          <a:prstGeom prst="rect">
            <a:avLst/>
          </a:prstGeom>
        </p:spPr>
      </p:pic>
    </p:spTree>
    <p:extLst>
      <p:ext uri="{BB962C8B-B14F-4D97-AF65-F5344CB8AC3E}">
        <p14:creationId xmlns:p14="http://schemas.microsoft.com/office/powerpoint/2010/main" val="3331155632"/>
      </p:ext>
    </p:extLst>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pic>
        <p:nvPicPr>
          <p:cNvPr id="2" name="Picture 1" descr="A star in the dark&#10;&#10;Description automatically generated">
            <a:extLst>
              <a:ext uri="{FF2B5EF4-FFF2-40B4-BE49-F238E27FC236}">
                <a16:creationId xmlns:a16="http://schemas.microsoft.com/office/drawing/2014/main" id="{129BC267-7375-9F2A-9E39-43833B0D4D4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94829" y="250247"/>
            <a:ext cx="4746626" cy="2373313"/>
          </a:xfrm>
          <a:prstGeom prst="rect">
            <a:avLst/>
          </a:prstGeom>
        </p:spPr>
      </p:pic>
      <p:pic>
        <p:nvPicPr>
          <p:cNvPr id="3" name="Graphic 2" descr="Dove with solid fill">
            <a:extLst>
              <a:ext uri="{FF2B5EF4-FFF2-40B4-BE49-F238E27FC236}">
                <a16:creationId xmlns:a16="http://schemas.microsoft.com/office/drawing/2014/main" id="{A9D9D8C1-12F1-13E4-2ACA-58077D3B9C1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826661" y="1311659"/>
            <a:ext cx="4465121" cy="4465121"/>
          </a:xfrm>
          <a:prstGeom prst="rect">
            <a:avLst/>
          </a:prstGeom>
        </p:spPr>
      </p:pic>
      <p:pic>
        <p:nvPicPr>
          <p:cNvPr id="6" name="Graphic 5">
            <a:extLst>
              <a:ext uri="{FF2B5EF4-FFF2-40B4-BE49-F238E27FC236}">
                <a16:creationId xmlns:a16="http://schemas.microsoft.com/office/drawing/2014/main" id="{16A09286-2EBC-543D-14E0-4C9F3732D09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00829" y="3972092"/>
            <a:ext cx="4640626" cy="1804688"/>
          </a:xfrm>
          <a:prstGeom prst="rect">
            <a:avLst/>
          </a:prstGeom>
        </p:spPr>
      </p:pic>
      <p:pic>
        <p:nvPicPr>
          <p:cNvPr id="7" name="Graphic 6" descr="Thought bubble with solid fill">
            <a:extLst>
              <a:ext uri="{FF2B5EF4-FFF2-40B4-BE49-F238E27FC236}">
                <a16:creationId xmlns:a16="http://schemas.microsoft.com/office/drawing/2014/main" id="{748ADFA5-1DF9-2D06-7175-21CC32F4598B}"/>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336646" y="75883"/>
            <a:ext cx="709168" cy="709168"/>
          </a:xfrm>
          <a:prstGeom prst="rect">
            <a:avLst/>
          </a:prstGeom>
        </p:spPr>
      </p:pic>
    </p:spTree>
    <p:extLst>
      <p:ext uri="{BB962C8B-B14F-4D97-AF65-F5344CB8AC3E}">
        <p14:creationId xmlns:p14="http://schemas.microsoft.com/office/powerpoint/2010/main" val="3193677181"/>
      </p:ext>
    </p:extLst>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dog wearing a costume&#10;&#10;Description automatically generated">
            <a:extLst>
              <a:ext uri="{FF2B5EF4-FFF2-40B4-BE49-F238E27FC236}">
                <a16:creationId xmlns:a16="http://schemas.microsoft.com/office/drawing/2014/main" id="{FC80E514-FA62-43A3-9EE0-1E29C7B89FF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34109" y="430467"/>
            <a:ext cx="3904488" cy="5852160"/>
          </a:xfrm>
          <a:prstGeom prst="rect">
            <a:avLst/>
          </a:prstGeom>
          <a:ln>
            <a:solidFill>
              <a:schemeClr val="bg1"/>
            </a:solidFill>
          </a:ln>
        </p:spPr>
      </p:pic>
      <p:sp>
        <p:nvSpPr>
          <p:cNvPr id="7" name="Speech Bubble: Rectangle with Corners Rounded 6">
            <a:extLst>
              <a:ext uri="{FF2B5EF4-FFF2-40B4-BE49-F238E27FC236}">
                <a16:creationId xmlns:a16="http://schemas.microsoft.com/office/drawing/2014/main" id="{04251483-5D6A-44A8-8D2E-AC6A07C25ED6}"/>
              </a:ext>
            </a:extLst>
          </p:cNvPr>
          <p:cNvSpPr/>
          <p:nvPr/>
        </p:nvSpPr>
        <p:spPr>
          <a:xfrm>
            <a:off x="4674950" y="785051"/>
            <a:ext cx="3904177" cy="1345914"/>
          </a:xfrm>
          <a:prstGeom prst="wedgeRoundRectCallout">
            <a:avLst>
              <a:gd name="adj1" fmla="val -70570"/>
              <a:gd name="adj2" fmla="val 95015"/>
              <a:gd name="adj3" fmla="val 16667"/>
            </a:avLst>
          </a:prstGeom>
          <a:solidFill>
            <a:srgbClr val="3FCD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dirty="0">
                <a:ln>
                  <a:noFill/>
                </a:ln>
                <a:solidFill>
                  <a:prstClr val="white"/>
                </a:solidFill>
                <a:effectLst/>
                <a:uLnTx/>
                <a:uFillTx/>
                <a:latin typeface="Century Gothic" panose="020B0502020202020204" pitchFamily="34" charset="0"/>
                <a:ea typeface="+mn-ea"/>
                <a:cs typeface="+mn-cs"/>
              </a:rPr>
              <a:t>Peace begins with a smile.</a:t>
            </a:r>
          </a:p>
        </p:txBody>
      </p:sp>
      <p:sp>
        <p:nvSpPr>
          <p:cNvPr id="9" name="Speech Bubble: Rectangle with Corners Rounded 8">
            <a:extLst>
              <a:ext uri="{FF2B5EF4-FFF2-40B4-BE49-F238E27FC236}">
                <a16:creationId xmlns:a16="http://schemas.microsoft.com/office/drawing/2014/main" id="{B1EB488E-A3C4-4296-9CFD-937F7FC67D4E}"/>
              </a:ext>
            </a:extLst>
          </p:cNvPr>
          <p:cNvSpPr/>
          <p:nvPr/>
        </p:nvSpPr>
        <p:spPr>
          <a:xfrm>
            <a:off x="5022351" y="3429000"/>
            <a:ext cx="3904177" cy="2926079"/>
          </a:xfrm>
          <a:prstGeom prst="wedgeRoundRectCallout">
            <a:avLst>
              <a:gd name="adj1" fmla="val -75307"/>
              <a:gd name="adj2" fmla="val -65290"/>
              <a:gd name="adj3" fmla="val 16667"/>
            </a:avLst>
          </a:prstGeom>
          <a:solidFill>
            <a:srgbClr val="3FCD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GB" sz="3200" b="1" dirty="0">
                <a:solidFill>
                  <a:schemeClr val="bg1"/>
                </a:solidFill>
                <a:latin typeface="Century Gothic" panose="020B0502020202020204" pitchFamily="34" charset="0"/>
              </a:rPr>
              <a:t>What can you do to promote world peace? Go home &amp; love your family.</a:t>
            </a:r>
          </a:p>
        </p:txBody>
      </p:sp>
      <p:sp>
        <p:nvSpPr>
          <p:cNvPr id="2" name="TextBox 1">
            <a:extLst>
              <a:ext uri="{FF2B5EF4-FFF2-40B4-BE49-F238E27FC236}">
                <a16:creationId xmlns:a16="http://schemas.microsoft.com/office/drawing/2014/main" id="{5E80883F-C13F-2E40-0896-4318EA867C0F}"/>
              </a:ext>
            </a:extLst>
          </p:cNvPr>
          <p:cNvSpPr txBox="1"/>
          <p:nvPr/>
        </p:nvSpPr>
        <p:spPr>
          <a:xfrm>
            <a:off x="434108" y="6405541"/>
            <a:ext cx="3904487" cy="369332"/>
          </a:xfrm>
          <a:prstGeom prst="rect">
            <a:avLst/>
          </a:prstGeom>
          <a:noFill/>
        </p:spPr>
        <p:txBody>
          <a:bodyPr wrap="square" rtlCol="0">
            <a:spAutoFit/>
          </a:bodyPr>
          <a:lstStyle/>
          <a:p>
            <a:pPr algn="ctr"/>
            <a:r>
              <a:rPr lang="en-GB" b="1" dirty="0">
                <a:solidFill>
                  <a:schemeClr val="bg1"/>
                </a:solidFill>
                <a:latin typeface="Century Gothic" panose="020B0502020202020204" pitchFamily="34" charset="0"/>
              </a:rPr>
              <a:t>Mother Teresa (1910-1997)</a:t>
            </a:r>
          </a:p>
        </p:txBody>
      </p:sp>
      <p:pic>
        <p:nvPicPr>
          <p:cNvPr id="4" name="Graphic 3" descr="Thought bubble with solid fill">
            <a:extLst>
              <a:ext uri="{FF2B5EF4-FFF2-40B4-BE49-F238E27FC236}">
                <a16:creationId xmlns:a16="http://schemas.microsoft.com/office/drawing/2014/main" id="{FB4B6927-8D4C-0DEE-8CEF-85668C8928D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336646" y="75883"/>
            <a:ext cx="709168" cy="709168"/>
          </a:xfrm>
          <a:prstGeom prst="rect">
            <a:avLst/>
          </a:prstGeom>
        </p:spPr>
      </p:pic>
    </p:spTree>
    <p:extLst>
      <p:ext uri="{BB962C8B-B14F-4D97-AF65-F5344CB8AC3E}">
        <p14:creationId xmlns:p14="http://schemas.microsoft.com/office/powerpoint/2010/main" val="3321663876"/>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C7D6FBD-8379-5065-D8E5-22F91A3FB66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452521"/>
            <a:ext cx="9144000" cy="5952958"/>
          </a:xfrm>
          <a:prstGeom prst="rect">
            <a:avLst/>
          </a:prstGeom>
        </p:spPr>
      </p:pic>
      <p:sp>
        <p:nvSpPr>
          <p:cNvPr id="5" name="TextBox 4">
            <a:extLst>
              <a:ext uri="{FF2B5EF4-FFF2-40B4-BE49-F238E27FC236}">
                <a16:creationId xmlns:a16="http://schemas.microsoft.com/office/drawing/2014/main" id="{B02359EE-B6C7-D6DA-0E2B-0E4D4B8D5426}"/>
              </a:ext>
            </a:extLst>
          </p:cNvPr>
          <p:cNvSpPr txBox="1"/>
          <p:nvPr/>
        </p:nvSpPr>
        <p:spPr>
          <a:xfrm>
            <a:off x="168563" y="4276344"/>
            <a:ext cx="8806874" cy="1938992"/>
          </a:xfrm>
          <a:prstGeom prst="rect">
            <a:avLst/>
          </a:prstGeom>
          <a:solidFill>
            <a:schemeClr val="bg1">
              <a:alpha val="60000"/>
            </a:schemeClr>
          </a:solidFill>
        </p:spPr>
        <p:txBody>
          <a:bodyPr wrap="square">
            <a:spAutoFit/>
          </a:bodyPr>
          <a:lstStyle/>
          <a:p>
            <a:r>
              <a:rPr lang="en-GB" sz="2400" b="1" kern="1200" dirty="0">
                <a:solidFill>
                  <a:schemeClr val="tx1"/>
                </a:solidFill>
                <a:effectLst/>
                <a:latin typeface="Century Gothic" panose="020B0502020202020204" pitchFamily="34" charset="0"/>
              </a:rPr>
              <a:t>God of peace,</a:t>
            </a:r>
            <a:endParaRPr lang="en-GB" sz="2400" kern="1200" dirty="0">
              <a:solidFill>
                <a:schemeClr val="tx1"/>
              </a:solidFill>
              <a:effectLst/>
              <a:latin typeface="Century Gothic" panose="020B0502020202020204" pitchFamily="34" charset="0"/>
            </a:endParaRPr>
          </a:p>
          <a:p>
            <a:r>
              <a:rPr lang="en-GB" sz="2400" b="1" kern="1200" dirty="0">
                <a:solidFill>
                  <a:schemeClr val="tx1"/>
                </a:solidFill>
                <a:effectLst/>
                <a:latin typeface="Century Gothic" panose="020B0502020202020204" pitchFamily="34" charset="0"/>
              </a:rPr>
              <a:t>May we bring your peace to other people.</a:t>
            </a:r>
            <a:br>
              <a:rPr lang="en-GB" sz="2400" b="1" kern="1200" dirty="0">
                <a:solidFill>
                  <a:schemeClr val="tx1"/>
                </a:solidFill>
                <a:effectLst/>
                <a:latin typeface="Century Gothic" panose="020B0502020202020204" pitchFamily="34" charset="0"/>
              </a:rPr>
            </a:br>
            <a:r>
              <a:rPr lang="en-GB" sz="2400" b="1" kern="1200" dirty="0">
                <a:solidFill>
                  <a:schemeClr val="tx1"/>
                </a:solidFill>
                <a:effectLst/>
                <a:latin typeface="Century Gothic" panose="020B0502020202020204" pitchFamily="34" charset="0"/>
              </a:rPr>
              <a:t>Where people have given up, may we bring hope.</a:t>
            </a:r>
            <a:br>
              <a:rPr lang="en-GB" sz="2400" b="1" kern="1200" dirty="0">
                <a:solidFill>
                  <a:schemeClr val="tx1"/>
                </a:solidFill>
                <a:effectLst/>
                <a:latin typeface="Century Gothic" panose="020B0502020202020204" pitchFamily="34" charset="0"/>
              </a:rPr>
            </a:br>
            <a:r>
              <a:rPr lang="en-GB" sz="2400" b="1" kern="1200" dirty="0">
                <a:solidFill>
                  <a:schemeClr val="tx1"/>
                </a:solidFill>
                <a:effectLst/>
                <a:latin typeface="Century Gothic" panose="020B0502020202020204" pitchFamily="34" charset="0"/>
              </a:rPr>
              <a:t>Where peoples’ lives feel dark, may we bring light.</a:t>
            </a:r>
            <a:br>
              <a:rPr lang="en-GB" sz="2400" b="1" kern="1200" dirty="0">
                <a:solidFill>
                  <a:schemeClr val="tx1"/>
                </a:solidFill>
                <a:effectLst/>
                <a:latin typeface="Century Gothic" panose="020B0502020202020204" pitchFamily="34" charset="0"/>
              </a:rPr>
            </a:br>
            <a:r>
              <a:rPr lang="en-GB" sz="2400" b="1" kern="1200" dirty="0">
                <a:solidFill>
                  <a:schemeClr val="tx1"/>
                </a:solidFill>
                <a:effectLst/>
                <a:latin typeface="Century Gothic" panose="020B0502020202020204" pitchFamily="34" charset="0"/>
              </a:rPr>
              <a:t>And where there's sadness, may we bring joy. </a:t>
            </a:r>
            <a:endParaRPr lang="en-GB" sz="2400" dirty="0">
              <a:latin typeface="Century Gothic" panose="020B0502020202020204" pitchFamily="34" charset="0"/>
            </a:endParaRPr>
          </a:p>
        </p:txBody>
      </p:sp>
      <p:grpSp>
        <p:nvGrpSpPr>
          <p:cNvPr id="6" name="Group 5">
            <a:extLst>
              <a:ext uri="{FF2B5EF4-FFF2-40B4-BE49-F238E27FC236}">
                <a16:creationId xmlns:a16="http://schemas.microsoft.com/office/drawing/2014/main" id="{630126B2-454A-D7B5-1A61-963195F1C630}"/>
              </a:ext>
            </a:extLst>
          </p:cNvPr>
          <p:cNvGrpSpPr/>
          <p:nvPr/>
        </p:nvGrpSpPr>
        <p:grpSpPr>
          <a:xfrm rot="21351573">
            <a:off x="8249702" y="30005"/>
            <a:ext cx="862904" cy="878109"/>
            <a:chOff x="7956376" y="5301208"/>
            <a:chExt cx="862904" cy="878109"/>
          </a:xfrm>
        </p:grpSpPr>
        <p:pic>
          <p:nvPicPr>
            <p:cNvPr id="7" name="Graphic 23" descr="Hand with solid fill">
              <a:extLst>
                <a:ext uri="{FF2B5EF4-FFF2-40B4-BE49-F238E27FC236}">
                  <a16:creationId xmlns:a16="http://schemas.microsoft.com/office/drawing/2014/main" id="{109D17F7-AFC9-84B5-FF4B-2FBCBD8E9A1D}"/>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rot="3051630">
              <a:off x="7956376" y="5301208"/>
              <a:ext cx="821432" cy="821432"/>
            </a:xfrm>
            <a:prstGeom prst="rect">
              <a:avLst/>
            </a:prstGeom>
          </p:spPr>
        </p:pic>
        <p:pic>
          <p:nvPicPr>
            <p:cNvPr id="8" name="Graphic 23" descr="Hand with solid fill">
              <a:extLst>
                <a:ext uri="{FF2B5EF4-FFF2-40B4-BE49-F238E27FC236}">
                  <a16:creationId xmlns:a16="http://schemas.microsoft.com/office/drawing/2014/main" id="{BC85E5F6-5CBD-D1D7-3930-493B2574228E}"/>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rot="3547580">
              <a:off x="7997848" y="5357885"/>
              <a:ext cx="821432" cy="821432"/>
            </a:xfrm>
            <a:prstGeom prst="rect">
              <a:avLst/>
            </a:prstGeom>
          </p:spPr>
        </p:pic>
      </p:grpSp>
    </p:spTree>
    <p:extLst>
      <p:ext uri="{BB962C8B-B14F-4D97-AF65-F5344CB8AC3E}">
        <p14:creationId xmlns:p14="http://schemas.microsoft.com/office/powerpoint/2010/main" val="4010894122"/>
      </p:ext>
    </p:extLst>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A picture containing text&#10;&#10;Description automatically generated">
            <a:extLst>
              <a:ext uri="{FF2B5EF4-FFF2-40B4-BE49-F238E27FC236}">
                <a16:creationId xmlns:a16="http://schemas.microsoft.com/office/drawing/2014/main" id="{AF76E935-19FF-B146-BA9D-CCFF389FC3B7}"/>
              </a:ext>
            </a:extLst>
          </p:cNvPr>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0" y="842963"/>
            <a:ext cx="9137650" cy="5172075"/>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ransition spd="med">
    <p:fade/>
  </p:transition>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3FCDFF"/>
        </a:solidFill>
        <a:effectLst/>
      </p:bgPr>
    </p:bg>
    <p:spTree>
      <p:nvGrpSpPr>
        <p:cNvPr id="1" name=""/>
        <p:cNvGrpSpPr/>
        <p:nvPr/>
      </p:nvGrpSpPr>
      <p:grpSpPr>
        <a:xfrm>
          <a:off x="0" y="0"/>
          <a:ext cx="0" cy="0"/>
          <a:chOff x="0" y="0"/>
          <a:chExt cx="0" cy="0"/>
        </a:xfrm>
      </p:grpSpPr>
      <p:sp>
        <p:nvSpPr>
          <p:cNvPr id="2" name="Text Box 8"/>
          <p:cNvSpPr txBox="1">
            <a:spLocks/>
          </p:cNvSpPr>
          <p:nvPr/>
        </p:nvSpPr>
        <p:spPr>
          <a:xfrm>
            <a:off x="92467" y="4472080"/>
            <a:ext cx="8959065" cy="2014725"/>
          </a:xfrm>
          <a:prstGeom prst="rect">
            <a:avLst/>
          </a:prstGeom>
          <a:noFill/>
          <a:ln w="38100" cmpd="dbl">
            <a:noFill/>
          </a:ln>
          <a:effectLst/>
          <a:extLst>
            <a:ext uri="{C572A759-6A51-4108-AA02-DFA0A04FC94B}">
              <ma14:wrappingTextBoxFlag xmlns="" xmlns:ma14="http://schemas.microsoft.com/office/mac/drawingml/2011/main"/>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r>
              <a:rPr lang="en-GB" sz="3600" b="1" i="1" dirty="0">
                <a:solidFill>
                  <a:schemeClr val="tx1"/>
                </a:solidFill>
                <a:effectLst/>
                <a:latin typeface="Century Gothic" panose="020B0502020202020204" pitchFamily="34" charset="0"/>
                <a:ea typeface="MS Mincho" panose="02020609040205080304" pitchFamily="49" charset="-128"/>
                <a:cs typeface="Times New Roman" panose="02020603050405020304" pitchFamily="18" charset="0"/>
              </a:rPr>
              <a:t>Leader: </a:t>
            </a:r>
            <a:r>
              <a:rPr lang="en-GB" sz="3600" b="1" dirty="0">
                <a:solidFill>
                  <a:schemeClr val="tx1"/>
                </a:solidFill>
                <a:effectLst/>
                <a:latin typeface="Century Gothic" panose="020B0502020202020204" pitchFamily="34" charset="0"/>
                <a:ea typeface="MS Mincho" panose="02020609040205080304" pitchFamily="49" charset="-128"/>
                <a:cs typeface="Times New Roman" panose="02020603050405020304" pitchFamily="18" charset="0"/>
              </a:rPr>
              <a:t>As we leave this place &amp; time and go into the day ahead…</a:t>
            </a:r>
          </a:p>
          <a:p>
            <a:r>
              <a:rPr lang="en-GB" sz="3600" b="1" i="1" dirty="0">
                <a:solidFill>
                  <a:schemeClr val="tx1"/>
                </a:solidFill>
                <a:effectLst/>
                <a:latin typeface="Century Gothic" panose="020B0502020202020204" pitchFamily="34" charset="0"/>
                <a:ea typeface="MS Mincho" panose="02020609040205080304" pitchFamily="49" charset="-128"/>
                <a:cs typeface="Times New Roman" panose="02020603050405020304" pitchFamily="18" charset="0"/>
              </a:rPr>
              <a:t>All: </a:t>
            </a:r>
            <a:r>
              <a:rPr lang="en-GB" sz="3600" b="1" dirty="0">
                <a:solidFill>
                  <a:schemeClr val="tx1"/>
                </a:solidFill>
                <a:effectLst/>
                <a:latin typeface="Century Gothic" panose="020B0502020202020204" pitchFamily="34" charset="0"/>
                <a:ea typeface="MS Mincho" panose="02020609040205080304" pitchFamily="49" charset="-128"/>
                <a:cs typeface="Times New Roman" panose="02020603050405020304" pitchFamily="18" charset="0"/>
              </a:rPr>
              <a:t>May we make peace, ‘Shalom’, wherever we go.</a:t>
            </a:r>
            <a:endParaRPr lang="en-GB" sz="2400" b="1" dirty="0">
              <a:solidFill>
                <a:schemeClr val="tx1"/>
              </a:solidFill>
              <a:effectLst/>
              <a:latin typeface="Century Gothic" panose="020B0502020202020204" pitchFamily="34" charset="0"/>
              <a:ea typeface="ＭＳ 明朝"/>
              <a:cs typeface="Times New Roman"/>
            </a:endParaRPr>
          </a:p>
        </p:txBody>
      </p:sp>
      <p:pic>
        <p:nvPicPr>
          <p:cNvPr id="5" name="Picture 4" descr="A star in the dark&#10;&#10;Description automatically generated">
            <a:extLst>
              <a:ext uri="{FF2B5EF4-FFF2-40B4-BE49-F238E27FC236}">
                <a16:creationId xmlns:a16="http://schemas.microsoft.com/office/drawing/2014/main" id="{446DE374-CF52-471D-9CBD-7920161A874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62023" y="505126"/>
            <a:ext cx="7219951" cy="3609976"/>
          </a:xfrm>
          <a:prstGeom prst="rect">
            <a:avLst/>
          </a:prstGeom>
        </p:spPr>
      </p:pic>
      <p:grpSp>
        <p:nvGrpSpPr>
          <p:cNvPr id="4" name="Group 3">
            <a:extLst>
              <a:ext uri="{FF2B5EF4-FFF2-40B4-BE49-F238E27FC236}">
                <a16:creationId xmlns:a16="http://schemas.microsoft.com/office/drawing/2014/main" id="{C827C93F-01CE-4C8C-817F-A59F7A481C08}"/>
              </a:ext>
            </a:extLst>
          </p:cNvPr>
          <p:cNvGrpSpPr/>
          <p:nvPr/>
        </p:nvGrpSpPr>
        <p:grpSpPr>
          <a:xfrm rot="8217778">
            <a:off x="7735999" y="5759295"/>
            <a:ext cx="1535382" cy="1011207"/>
            <a:chOff x="0" y="0"/>
            <a:chExt cx="1670756" cy="1095023"/>
          </a:xfrm>
        </p:grpSpPr>
        <p:pic>
          <p:nvPicPr>
            <p:cNvPr id="6" name="Graphic 34" descr="Arrow: Counter-clockwise curve">
              <a:extLst>
                <a:ext uri="{FF2B5EF4-FFF2-40B4-BE49-F238E27FC236}">
                  <a16:creationId xmlns:a16="http://schemas.microsoft.com/office/drawing/2014/main" id="{3501C00F-C31D-43CA-B580-5F39ECECCE7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0" y="180623"/>
              <a:ext cx="914400" cy="914400"/>
            </a:xfrm>
            <a:prstGeom prst="rect">
              <a:avLst/>
            </a:prstGeom>
          </p:spPr>
        </p:pic>
        <p:pic>
          <p:nvPicPr>
            <p:cNvPr id="7" name="Graphic 35" descr="Arrow: Counter-clockwise curve">
              <a:extLst>
                <a:ext uri="{FF2B5EF4-FFF2-40B4-BE49-F238E27FC236}">
                  <a16:creationId xmlns:a16="http://schemas.microsoft.com/office/drawing/2014/main" id="{5812D90F-35AA-4F87-A36F-ECBD80712676}"/>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flipH="1">
              <a:off x="756356" y="180623"/>
              <a:ext cx="914400" cy="914400"/>
            </a:xfrm>
            <a:prstGeom prst="rect">
              <a:avLst/>
            </a:prstGeom>
          </p:spPr>
        </p:pic>
        <p:pic>
          <p:nvPicPr>
            <p:cNvPr id="8" name="Graphic 36" descr="Arrow: Straight">
              <a:extLst>
                <a:ext uri="{FF2B5EF4-FFF2-40B4-BE49-F238E27FC236}">
                  <a16:creationId xmlns:a16="http://schemas.microsoft.com/office/drawing/2014/main" id="{DB479EFD-DDA2-4C8E-A01A-499E02A90D3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rot="5400000">
              <a:off x="372533" y="0"/>
              <a:ext cx="914400" cy="914400"/>
            </a:xfrm>
            <a:prstGeom prst="rect">
              <a:avLst/>
            </a:prstGeom>
          </p:spPr>
        </p:pic>
      </p:grpSp>
    </p:spTree>
    <p:extLst>
      <p:ext uri="{BB962C8B-B14F-4D97-AF65-F5344CB8AC3E}">
        <p14:creationId xmlns:p14="http://schemas.microsoft.com/office/powerpoint/2010/main" val="1682917359"/>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phic 2" descr="Flowers in pot with solid fill">
            <a:extLst>
              <a:ext uri="{FF2B5EF4-FFF2-40B4-BE49-F238E27FC236}">
                <a16:creationId xmlns:a16="http://schemas.microsoft.com/office/drawing/2014/main" id="{02EF22CE-F5FB-91D3-D2A6-4EBBC784F73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157845" y="1764145"/>
            <a:ext cx="4828310" cy="4828310"/>
          </a:xfrm>
          <a:prstGeom prst="rect">
            <a:avLst/>
          </a:prstGeom>
        </p:spPr>
      </p:pic>
    </p:spTree>
    <p:extLst>
      <p:ext uri="{BB962C8B-B14F-4D97-AF65-F5344CB8AC3E}">
        <p14:creationId xmlns:p14="http://schemas.microsoft.com/office/powerpoint/2010/main" val="2072386154"/>
      </p:ext>
    </p:extLst>
  </p:cSld>
  <p:clrMapOvr>
    <a:masterClrMapping/>
  </p:clrMapOvr>
  <p:transition spd="med">
    <p:fade/>
  </p:transition>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Black .thmx</Template>
  <TotalTime>3871</TotalTime>
  <Words>2088</Words>
  <Application>Microsoft Office PowerPoint</Application>
  <PresentationFormat>On-screen Show (4:3)</PresentationFormat>
  <Paragraphs>104</Paragraphs>
  <Slides>17</Slides>
  <Notes>16</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17</vt:i4>
      </vt:variant>
    </vt:vector>
  </HeadingPairs>
  <TitlesOfParts>
    <vt:vector size="23" baseType="lpstr">
      <vt:lpstr>Arial</vt:lpstr>
      <vt:lpstr>Avenir Next LT Pro</vt:lpstr>
      <vt:lpstr>Calibri</vt:lpstr>
      <vt:lpstr>Cambria</vt:lpstr>
      <vt:lpstr>Century Gothic</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Rachel Boxer</dc:creator>
  <cp:lastModifiedBy>Rachel Boxer</cp:lastModifiedBy>
  <cp:revision>46</cp:revision>
  <dcterms:created xsi:type="dcterms:W3CDTF">2018-10-01T18:11:34Z</dcterms:created>
  <dcterms:modified xsi:type="dcterms:W3CDTF">2026-06-29T15:27:13Z</dcterms:modified>
</cp:coreProperties>
</file>