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2.2-->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0" r:id="rId2"/>
  </p:sldMasterIdLst>
  <p:notesMasterIdLst>
    <p:notesMasterId r:id="rId3"/>
  </p:notesMasterIdLst>
  <p:sldIdLst>
    <p:sldId id="295" r:id="rId4"/>
    <p:sldId id="341" r:id="rId5"/>
    <p:sldId id="434" r:id="rId6"/>
    <p:sldId id="436" r:id="rId7"/>
    <p:sldId id="437" r:id="rId8"/>
    <p:sldId id="435" r:id="rId9"/>
    <p:sldId id="299" r:id="rId10"/>
    <p:sldId id="281" r:id="rId11"/>
    <p:sldId id="314" r:id="rId12"/>
    <p:sldId id="343" r:id="rId13"/>
    <p:sldId id="438" r:id="rId14"/>
    <p:sldId id="258" r:id="rId15"/>
    <p:sldId id="342" r:id="rId16"/>
    <p:sldId id="433" r:id="rId17"/>
    <p:sldId id="431" r:id="rId18"/>
    <p:sldId id="340" r:id="rId19"/>
  </p:sldIdLst>
  <p:sldSz cx="9144000" cy="6858000" type="screen4x3"/>
  <p:notesSz cx="6858000" cy="9144000"/>
  <p:custDataLst>
    <p:tags r:id="rId20"/>
  </p:custData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123" autoAdjust="0"/>
  </p:normalViewPr>
  <p:slideViewPr>
    <p:cSldViewPr>
      <p:cViewPr varScale="1">
        <p:scale>
          <a:sx n="37" d="100"/>
          <a:sy n="37" d="100"/>
        </p:scale>
        <p:origin x="2108" y="32"/>
      </p:cViewPr>
      <p:guideLst>
        <p:guide orient="horz" pos="2160"/>
        <p:guide pos="2880"/>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8" Type="http://schemas.openxmlformats.org/officeDocument/2006/relationships/slide" Target="slides/slide5.xml"/><Relationship Id="rId26" Type="http://schemas.openxmlformats.org/officeDocument/2006/relationships/customXml" Target="../customXml/item2.xml"/><Relationship Id="rId21" Type="http://schemas.openxmlformats.org/officeDocument/2006/relationships/presProps" Target="presProps.xml"/><Relationship Id="rId3" Type="http://schemas.openxmlformats.org/officeDocument/2006/relationships/notesMaster" Target="notesMasters/notesMaster1.xml"/><Relationship Id="rId12" Type="http://schemas.openxmlformats.org/officeDocument/2006/relationships/slide" Target="slides/slide9.xml"/><Relationship Id="rId17" Type="http://schemas.openxmlformats.org/officeDocument/2006/relationships/slide" Target="slides/slide14.xml"/><Relationship Id="rId7" Type="http://schemas.openxmlformats.org/officeDocument/2006/relationships/slide" Target="slides/slide4.xml"/><Relationship Id="rId25" Type="http://schemas.openxmlformats.org/officeDocument/2006/relationships/customXml" Target="../customXml/item1.xml"/><Relationship Id="rId16" Type="http://schemas.openxmlformats.org/officeDocument/2006/relationships/slide" Target="slides/slide13.xml"/><Relationship Id="rId2" Type="http://schemas.openxmlformats.org/officeDocument/2006/relationships/slideMaster" Target="slideMasters/slideMaster2.xml"/><Relationship Id="rId20" Type="http://schemas.openxmlformats.org/officeDocument/2006/relationships/tags" Target="tags/tag1.xml"/><Relationship Id="rId1" Type="http://schemas.openxmlformats.org/officeDocument/2006/relationships/slideMaster" Target="slideMasters/slideMaster1.xml"/><Relationship Id="rId11" Type="http://schemas.openxmlformats.org/officeDocument/2006/relationships/slide" Target="slides/slide8.xml"/><Relationship Id="rId24" Type="http://schemas.openxmlformats.org/officeDocument/2006/relationships/tableStyles" Target="tableStyles.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27" Type="http://schemas.openxmlformats.org/officeDocument/2006/relationships/customXml" Target="../customXml/item3.xml"/></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eader Placeholder 1">
            <a:extLst>
              <a:ext uri="{FF2B5EF4-FFF2-40B4-BE49-F238E27FC236}">
                <a16:creationId xmlns:a16="http://schemas.microsoft.com/office/drawing/2014/main" id="{39EBE7A2-B606-401F-81F4-4B39681A2D6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atin typeface="Arial"/>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C1105AC7-1896-4C2A-8D3B-8FE7527A743C}"/>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EEE870B6-6341-408A-B855-FDB2817355B4}" type="datetimeFigureOut">
              <a:rPr lang="en-US" altLang="en-US"/>
              <a:t>1/13/2022</a:t>
            </a:fld>
            <a:endParaRPr lang="en-US" altLang="en-US"/>
          </a:p>
        </p:txBody>
      </p:sp>
      <p:sp>
        <p:nvSpPr>
          <p:cNvPr id="4" name="Slide Image Placeholder 3">
            <a:extLst>
              <a:ext uri="{FF2B5EF4-FFF2-40B4-BE49-F238E27FC236}">
                <a16:creationId xmlns:a16="http://schemas.microsoft.com/office/drawing/2014/main" id="{7DFE0BA0-9C5C-41C9-9755-EAA20D849CF8}"/>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a:extLst>
              <a:ext uri="{FF2B5EF4-FFF2-40B4-BE49-F238E27FC236}">
                <a16:creationId xmlns:a16="http://schemas.microsoft.com/office/drawing/2014/main" id="{526280A7-AF29-44B1-8BBC-FCC94DF2F658}"/>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E89EC03E-BB35-4533-A6C7-8C1C96F557A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atin typeface="Arial"/>
                <a:ea typeface="ＭＳ Ｐゴシック" charset="0"/>
                <a:cs typeface="ＭＳ Ｐゴシック" charset="0"/>
              </a:defRPr>
            </a:lvl1pPr>
          </a:lstStyle>
          <a:p>
            <a:pPr>
              <a:defRPr/>
            </a:pPr>
            <a:endParaRPr lang="en-US"/>
          </a:p>
        </p:txBody>
      </p:sp>
      <p:sp>
        <p:nvSpPr>
          <p:cNvPr id="7" name="Slide Number Placeholder 6">
            <a:extLst>
              <a:ext uri="{FF2B5EF4-FFF2-40B4-BE49-F238E27FC236}">
                <a16:creationId xmlns:a16="http://schemas.microsoft.com/office/drawing/2014/main" id="{8A3667F6-6ED6-4C8C-8D4B-8D38F2544DC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6F3F932-2358-4097-8996-1CF0317F365F}" type="slidenum">
              <a:rPr lang="en-US" altLang="en-US"/>
              <a:t>‹#›</a:t>
            </a:fld>
            <a:endParaRPr lang="en-US" altLang="en-US"/>
          </a:p>
        </p:txBody>
      </p:sp>
    </p:spTree>
    <p:extLst>
      <p:ext uri="{BB962C8B-B14F-4D97-AF65-F5344CB8AC3E}">
        <p14:creationId xmlns:p14="http://schemas.microsoft.com/office/powerpoint/2010/main" val="484604487"/>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S PGothic" panose="020b0600070205080204" pitchFamily="34" charset="-128"/>
        <a:cs typeface="+mn-cs"/>
      </a:defRPr>
    </a:lvl1pPr>
    <a:lvl2pPr marL="457200" algn="l" defTabSz="457200" rtl="0" fontAlgn="base">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fontAlgn="base">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fontAlgn="base">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fontAlgn="base">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4098" name="Slide Image Placeholder 1">
            <a:extLst>
              <a:ext uri="{FF2B5EF4-FFF2-40B4-BE49-F238E27FC236}">
                <a16:creationId xmlns:a16="http://schemas.microsoft.com/office/drawing/2014/main" id="{C2EFC4E6-A417-42D4-BA26-728B750D690B}"/>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4099" name="Notes Placeholder 2">
            <a:extLst>
              <a:ext uri="{FF2B5EF4-FFF2-40B4-BE49-F238E27FC236}">
                <a16:creationId xmlns:a16="http://schemas.microsoft.com/office/drawing/2014/main" id="{FD23D902-4CE7-4125-B26B-6B83EE0726BC}"/>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Slide 1:</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 Use these gathering words for this term, or your usual greeting if you prefer.</a:t>
            </a:r>
            <a:endParaRPr lang="en-GB" altLang="en-US">
              <a:ea typeface="MS Mincho" panose="02020609040205080304" pitchFamily="49" charset="-128"/>
              <a:cs typeface="Times New Roman" panose="02020603050405020304" pitchFamily="18" charset="0"/>
            </a:endParaRPr>
          </a:p>
        </p:txBody>
      </p:sp>
      <p:sp>
        <p:nvSpPr>
          <p:cNvPr id="4100" name="Slide Number Placeholder 3">
            <a:extLst>
              <a:ext uri="{FF2B5EF4-FFF2-40B4-BE49-F238E27FC236}">
                <a16:creationId xmlns:a16="http://schemas.microsoft.com/office/drawing/2014/main" id="{83DDCB47-AC0F-4AD7-A354-B5BAFDB2347F}"/>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D2051F6E-0EAF-460D-A6DD-E04F1A2590E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defRPr/>
              </a:pPr>
              <a:t>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Put together a short quiz about family relationships, based on characters in books e.g. show Charlie &amp; Grandad Bucket (grandparent &amp; grandson); Harry Potter &amp; Dudley (cousins); Biff, Chip, Kipper, Mum &amp; Dad from Oxford Reading Tree; Bart &amp; Lisa Simpson (brother-sister) etc. to get children talking about different family connections. Finish with your school badge or logo, as an expression of belonging to your school family. Talk about how spending time together as ‘family’ is important.</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2</a:t>
            </a:fld>
            <a:endParaRPr lang="en-US" altLang="en-US"/>
          </a:p>
        </p:txBody>
      </p:sp>
    </p:spTree>
    <p:extLst>
      <p:ext uri="{BB962C8B-B14F-4D97-AF65-F5344CB8AC3E}">
        <p14:creationId xmlns:p14="http://schemas.microsoft.com/office/powerpoint/2010/main" val="3698068420"/>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Grandpa Joe &amp; Charlie Bucket from Charlie and the Chocolate Factory</a:t>
            </a: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3</a:t>
            </a:fld>
            <a:endParaRPr lang="en-US" altLang="en-US"/>
          </a:p>
        </p:txBody>
      </p:sp>
    </p:spTree>
    <p:extLst>
      <p:ext uri="{BB962C8B-B14F-4D97-AF65-F5344CB8AC3E}">
        <p14:creationId xmlns:p14="http://schemas.microsoft.com/office/powerpoint/2010/main" val="3912511457"/>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Harry Potter &amp; Dudley Dursley (cousins) and his aunt and uncle (Vernon &amp; Petunia)</a:t>
            </a: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4</a:t>
            </a:fld>
            <a:endParaRPr lang="en-US" altLang="en-US"/>
          </a:p>
        </p:txBody>
      </p:sp>
    </p:spTree>
    <p:extLst>
      <p:ext uri="{BB962C8B-B14F-4D97-AF65-F5344CB8AC3E}">
        <p14:creationId xmlns:p14="http://schemas.microsoft.com/office/powerpoint/2010/main" val="709556463"/>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Bart &amp; Lisa Simpson – brother &amp; sister</a:t>
            </a: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5</a:t>
            </a:fld>
            <a:endParaRPr lang="en-US" altLang="en-US"/>
          </a:p>
        </p:txBody>
      </p:sp>
    </p:spTree>
    <p:extLst>
      <p:ext uri="{BB962C8B-B14F-4D97-AF65-F5344CB8AC3E}">
        <p14:creationId xmlns:p14="http://schemas.microsoft.com/office/powerpoint/2010/main" val="55510363"/>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Mum &amp; Dad, Biff, Chip (twins) and Kipper – from Oxford Reading Tree reading scheme</a:t>
            </a: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6</a:t>
            </a:fld>
            <a:endParaRPr lang="en-US" altLang="en-US"/>
          </a:p>
        </p:txBody>
      </p:sp>
    </p:spTree>
    <p:extLst>
      <p:ext uri="{BB962C8B-B14F-4D97-AF65-F5344CB8AC3E}">
        <p14:creationId xmlns:p14="http://schemas.microsoft.com/office/powerpoint/2010/main" val="3739572291"/>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3794" name="Slide Image Placeholder 1">
            <a:extLst>
              <a:ext uri="{FF2B5EF4-FFF2-40B4-BE49-F238E27FC236}">
                <a16:creationId xmlns:a16="http://schemas.microsoft.com/office/drawing/2014/main" id="{0A047CCC-BEE8-4D7D-8C5A-E3EC217D7B7B}"/>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33795" name="Notes Placeholder 2">
            <a:extLst>
              <a:ext uri="{FF2B5EF4-FFF2-40B4-BE49-F238E27FC236}">
                <a16:creationId xmlns:a16="http://schemas.microsoft.com/office/drawing/2014/main" id="{57A370EB-595F-4B0F-8273-B9F18FCBE5B0}"/>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Slide 7: Insert your own school logo here</a:t>
            </a:r>
          </a:p>
        </p:txBody>
      </p:sp>
      <p:sp>
        <p:nvSpPr>
          <p:cNvPr id="33796" name="Slide Number Placeholder 3">
            <a:extLst>
              <a:ext uri="{FF2B5EF4-FFF2-40B4-BE49-F238E27FC236}">
                <a16:creationId xmlns:a16="http://schemas.microsoft.com/office/drawing/2014/main" id="{BFC88CE0-A4B4-4487-95E3-C9046407EDC0}"/>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334BCC9-3BA9-4533-A9C2-10B5D688BF15}" type="slidenum">
              <a:rPr lang="en-US" altLang="en-US" smtClean="0"/>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8: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Jesus often chose to find a place away from the crowds of people to spend time with his Father, the same Father that he taught his disciples to pray to using this prayer model. He was trying to explain that they should pray to God in the same way he did.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8</a:t>
            </a:fld>
            <a:endParaRPr lang="en-US" altLang="en-US"/>
          </a:p>
        </p:txBody>
      </p:sp>
    </p:spTree>
    <p:extLst>
      <p:ext uri="{BB962C8B-B14F-4D97-AF65-F5344CB8AC3E}">
        <p14:creationId xmlns:p14="http://schemas.microsoft.com/office/powerpoint/2010/main" val="2213429513"/>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9: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We begin this week by looking at the opening words of this prayer….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‘Our Father’</a:t>
            </a:r>
            <a:endParaRPr lang="en-GB" sz="1800">
              <a:effectLst/>
              <a:latin typeface="Avenir Next LT Pro" panose="020b0504020202020204" pitchFamily="34" charset="0"/>
              <a:ea typeface="MS Mincho" panose="02020609040205080304" pitchFamily="49" charset="-128"/>
              <a:cs typeface="Times New Roman" panose="02020603050405020304" pitchFamily="18" charset="0"/>
            </a:endParaRPr>
          </a:p>
          <a:p>
            <a:pPr marL="0" marR="0" lvl="0" indent="0" algn="l" defTabSz="457200" rtl="0" eaLnBrk="1" fontAlgn="base" latinLnBrk="0" hangingPunct="1">
              <a:lnSpc>
                <a:spcPct val="100000"/>
              </a:lnSpc>
              <a:spcBef>
                <a:spcPct val="30000"/>
              </a:spcBef>
              <a:spcAft>
                <a:spcPct val="0"/>
              </a:spcAft>
              <a:buClrTx/>
              <a:buSzTx/>
              <a:buFontTx/>
              <a:buNone/>
              <a:defRPr/>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When Christians pray these words, they pray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‘our’ </a:t>
            </a:r>
            <a:r>
              <a:rPr lang="en-GB" sz="1800" b="0">
                <a:effectLst/>
                <a:latin typeface="Avenir Next LT Pro" panose="020b0504020202020204" pitchFamily="34" charset="0"/>
                <a:ea typeface="MS Mincho" panose="02020609040205080304" pitchFamily="49" charset="-128"/>
                <a:cs typeface="Times New Roman" panose="02020603050405020304" pitchFamily="18" charset="0"/>
              </a:rPr>
              <a:t>Father: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they are reminding each other that they are all God’s children – brothers and sisters – part of the same family.</a:t>
            </a:r>
          </a:p>
          <a:p>
            <a:pPr marL="0" marR="0" lvl="0" indent="0" algn="l" defTabSz="457200" rtl="0" eaLnBrk="1" fontAlgn="base" latinLnBrk="0" hangingPunct="1">
              <a:lnSpc>
                <a:spcPct val="100000"/>
              </a:lnSpc>
              <a:spcBef>
                <a:spcPct val="30000"/>
              </a:spcBef>
              <a:spcAft>
                <a:spcPct val="0"/>
              </a:spcAft>
              <a:buClrTx/>
              <a:buSzTx/>
              <a:buFontTx/>
              <a:buNone/>
              <a:defRPr/>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They are also reminding themselves that God is like the very best parent: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‘Our FATHER’</a:t>
            </a:r>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9</a:t>
            </a:fld>
            <a:endParaRPr lang="en-US" altLang="en-US"/>
          </a:p>
        </p:txBody>
      </p:sp>
    </p:spTree>
    <p:extLst>
      <p:ext uri="{BB962C8B-B14F-4D97-AF65-F5344CB8AC3E}">
        <p14:creationId xmlns:p14="http://schemas.microsoft.com/office/powerpoint/2010/main" val="773668035"/>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10: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We heard last week that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Father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translates as…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‘Pere’, in French</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‘Padre’, in Spanish</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‘Baba’, in Swahili</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Font typeface="Symbol" panose="05050102010706020507" pitchFamily="18" charset="2"/>
              <a:buNone/>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‘Father’ sounds a very formal word – I’m not sure that many of you might use that word to address your dad (unless you’re a Victorian maybe?!)! However, the word that Jesus actually used is not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quite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this word ‘Father’: he used the word ‘Abba’ – which means ‘daddy’.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10</a:t>
            </a:fld>
            <a:endParaRPr lang="en-US" altLang="en-US"/>
          </a:p>
        </p:txBody>
      </p:sp>
    </p:spTree>
    <p:extLst>
      <p:ext uri="{BB962C8B-B14F-4D97-AF65-F5344CB8AC3E}">
        <p14:creationId xmlns:p14="http://schemas.microsoft.com/office/powerpoint/2010/main" val="2300372050"/>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11: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This word, ‘Abba’, ‘Daddy’, creates a very different image to ‘Father’, because ‘Abba’ is a word that’s used to express a very close relationship, of great love, like a small child choosing to snuggle up close to their parent. I wonder what you think about this idea?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[you might want to take some time to talk together, bearing in mind that not all children will have positive family experiences] </a:t>
            </a:r>
          </a:p>
          <a:p>
            <a:pPr marL="0" marR="0" lvl="0" indent="0" algn="l" defTabSz="457200" rtl="0" eaLnBrk="1" fontAlgn="base" latinLnBrk="0" hangingPunct="1">
              <a:lnSpc>
                <a:spcPct val="100000"/>
              </a:lnSpc>
              <a:spcBef>
                <a:spcPct val="30000"/>
              </a:spcBef>
              <a:spcAft>
                <a:spcPct val="0"/>
              </a:spcAft>
              <a:buClrTx/>
              <a:buSzTx/>
              <a:buFontTx/>
              <a:buNone/>
              <a:defRPr/>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For Christians, it’s a reminder that God is not far away, but really close, like a loving parent – and that he knows and cares about each of his children as individuals. </a:t>
            </a:r>
            <a:r>
              <a:rPr lang="en-GB" sz="1200">
                <a:effectLst/>
                <a:latin typeface="Avenir Next LT Pro" panose="020b0504020202020204" pitchFamily="34" charset="0"/>
                <a:ea typeface="MS Mincho" panose="02020609040205080304" pitchFamily="49" charset="-128"/>
                <a:cs typeface="Times New Roman" panose="02020603050405020304" pitchFamily="18" charset="0"/>
              </a:rPr>
              <a:t>You might remember that Jesus once told a story about a shepherd who knew each of his sheep by name and went searching for the lost one. It’s this kind of love that Christians are talking about when they use the word ‘Father’, ‘Daddy’.</a:t>
            </a:r>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11</a:t>
            </a:fld>
            <a:endParaRPr lang="en-US" altLang="en-US"/>
          </a:p>
        </p:txBody>
      </p:sp>
    </p:spTree>
    <p:extLst>
      <p:ext uri="{BB962C8B-B14F-4D97-AF65-F5344CB8AC3E}">
        <p14:creationId xmlns:p14="http://schemas.microsoft.com/office/powerpoint/2010/main" val="1296295628"/>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12</a:t>
            </a:fld>
            <a:endParaRPr lang="en-US" altLang="en-US"/>
          </a:p>
        </p:txBody>
      </p:sp>
    </p:spTree>
    <p:extLst>
      <p:ext uri="{BB962C8B-B14F-4D97-AF65-F5344CB8AC3E}">
        <p14:creationId xmlns:p14="http://schemas.microsoft.com/office/powerpoint/2010/main" val="3114470248"/>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13: Responding (words for worship)</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b="1">
                <a:effectLst/>
                <a:latin typeface="Avenir Next LT Pro" panose="020b0504020202020204" pitchFamily="34" charset="0"/>
                <a:ea typeface="Calibri" panose="020f0502020204030204" pitchFamily="34" charset="0"/>
                <a:cs typeface="Times New Roman" panose="02020603050405020304" pitchFamily="18" charset="0"/>
              </a:rPr>
              <a:t>Let’s be still and quiet together now….</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We’ve heard today that the prayer that Jesus taught his disciples to pray, the Lord’s Prayer, starts with the words ‘Our Father’ – ‘Abba’, ‘Daddy’…..</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….it’s an image of a close relationship….</a:t>
            </a:r>
          </a:p>
          <a:p>
            <a:pPr marL="0" marR="0" lvl="0" indent="0" algn="ctr" defTabSz="457200" rtl="0" eaLnBrk="1" fontAlgn="base" latinLnBrk="0" hangingPunct="1">
              <a:lnSpc>
                <a:spcPct val="100000"/>
              </a:lnSpc>
              <a:spcBef>
                <a:spcPct val="30000"/>
              </a:spcBef>
              <a:spcAft>
                <a:spcPct val="0"/>
              </a:spcAft>
              <a:buClrTx/>
              <a:buSzTx/>
              <a:buFontTx/>
              <a:buNone/>
              <a:defRPr/>
            </a:pPr>
            <a:r>
              <a:rPr lang="en-GB" sz="1800">
                <a:effectLst/>
                <a:latin typeface="Avenir Next LT Pro" panose="020b0504020202020204" pitchFamily="34" charset="0"/>
                <a:ea typeface="Calibri" panose="020f0502020204030204" pitchFamily="34" charset="0"/>
                <a:cs typeface="Times New Roman" panose="02020603050405020304" pitchFamily="18" charset="0"/>
              </a:rPr>
              <a:t>….it’s how Christians view their relationship with God – as a child with their parent….</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…think about the people who are like this for you….</a:t>
            </a: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…maybe the people in your family…..</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….bring their faces and names into your mind now…..</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….we are grateful for these people in our lives….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…this prayer reminds Christians that they are family together, like brothers and sisters….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 wonder what difference it might make to the way they treat each other?....</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…we have a chance to do this in our school, to live together as family….</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….to care for each other and look out for each other….</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….think now about how you might do this today: in a moment we will have a chance to pray about this as well…</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 wonder what difference it would make in our world if we all lived like this?…..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a:effectLst/>
                <a:latin typeface="Avenir Next LT Pro" panose="020b0504020202020204" pitchFamily="34" charset="0"/>
                <a:ea typeface="Calibri" panose="020f0502020204030204" pitchFamily="34" charset="0"/>
                <a:cs typeface="Times New Roman" panose="02020603050405020304" pitchFamily="18" charset="0"/>
              </a:rPr>
              <a:t>Now I’m going to pray, using the words of a song that you might know (although I’m not going to sing it!) make it your own in some way if you’d like to, or you can pray your own prayer, or you can just sit quietly with your own thoughts….it’s your choice.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13</a:t>
            </a:fld>
            <a:endParaRPr lang="en-US" altLang="en-US"/>
          </a:p>
        </p:txBody>
      </p:sp>
    </p:spTree>
    <p:extLst>
      <p:ext uri="{BB962C8B-B14F-4D97-AF65-F5344CB8AC3E}">
        <p14:creationId xmlns:p14="http://schemas.microsoft.com/office/powerpoint/2010/main" val="3060580023"/>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14</a:t>
            </a:fld>
            <a:endParaRPr lang="en-US" altLang="en-US"/>
          </a:p>
        </p:txBody>
      </p:sp>
    </p:spTree>
    <p:extLst>
      <p:ext uri="{BB962C8B-B14F-4D97-AF65-F5344CB8AC3E}">
        <p14:creationId xmlns:p14="http://schemas.microsoft.com/office/powerpoint/2010/main" val="2170984706"/>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47525487-6748-46B3-B383-EFEEDBDFAE57}"/>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39939" name="Notes Placeholder 2">
            <a:extLst>
              <a:ext uri="{FF2B5EF4-FFF2-40B4-BE49-F238E27FC236}">
                <a16:creationId xmlns:a16="http://schemas.microsoft.com/office/drawing/2014/main" id="{D4829C1B-4B2E-4A32-AA1C-4357E2A4F1AA}"/>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ea typeface="Calibri" panose="020f0502020204030204" pitchFamily="34" charset="0"/>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C6BE6C52-3502-4F89-818B-B05A4075E791}"/>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AA98549-A5F1-449E-81FD-A654F5C5613B}" type="slidenum">
              <a:rPr lang="en-US" altLang="en-US" smtClean="0">
                <a:solidFill>
                  <a:srgbClr val="000000"/>
                </a:solidFill>
                <a:latin typeface="Arial" panose="020b0604020202020204" pitchFamily="34" charset="0"/>
              </a:rPr>
              <a:t>15</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50E262D3-91D1-4F84-A121-1AF73579FF54}"/>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39939" name="Notes Placeholder 2">
            <a:extLst>
              <a:ext uri="{FF2B5EF4-FFF2-40B4-BE49-F238E27FC236}">
                <a16:creationId xmlns:a16="http://schemas.microsoft.com/office/drawing/2014/main" id="{11A2FCA2-8F81-4FA9-BB3E-40118CA8DBEF}"/>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77A34AF5-DCFC-4C65-8867-A8690F31D810}"/>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defRPr/>
            </a:pPr>
            <a:fld id="{DA8D49C7-DD50-4A40-84A6-0E7B11DF781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CCB15C0-3FB3-40CF-BE8D-5E769665BFC9}"/>
              </a:ext>
            </a:extLst>
          </p:cNvPr>
          <p:cNvSpPr>
            <a:spLocks noGrp="1"/>
          </p:cNvSpPr>
          <p:nvPr>
            <p:ph type="dt" sz="half" idx="10"/>
          </p:nvPr>
        </p:nvSpPr>
        <p:spPr/>
        <p:txBody>
          <a:bodyPr/>
          <a:lstStyle>
            <a:lvl1pPr>
              <a:defRPr/>
            </a:lvl1pPr>
          </a:lstStyle>
          <a:p>
            <a:fld id="{E5B70E6F-573B-4A15-BDEF-8A48A7637D1F}" type="datetimeFigureOut">
              <a:rPr lang="en-US" altLang="en-US"/>
              <a:t>1/13/2022</a:t>
            </a:fld>
            <a:endParaRPr lang="en-GB" altLang="en-US"/>
          </a:p>
        </p:txBody>
      </p:sp>
      <p:sp>
        <p:nvSpPr>
          <p:cNvPr id="5" name="Footer Placeholder 4">
            <a:extLst>
              <a:ext uri="{FF2B5EF4-FFF2-40B4-BE49-F238E27FC236}">
                <a16:creationId xmlns:a16="http://schemas.microsoft.com/office/drawing/2014/main" id="{766D5F28-AFBA-4962-9DD1-02D8C6829B6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3D313F9-2BF1-450F-986B-B8396B8B505D}"/>
              </a:ext>
            </a:extLst>
          </p:cNvPr>
          <p:cNvSpPr>
            <a:spLocks noGrp="1"/>
          </p:cNvSpPr>
          <p:nvPr>
            <p:ph type="sldNum" sz="quarter" idx="12"/>
          </p:nvPr>
        </p:nvSpPr>
        <p:spPr/>
        <p:txBody>
          <a:bodyPr/>
          <a:lstStyle>
            <a:lvl1pPr>
              <a:defRPr/>
            </a:lvl1pPr>
          </a:lstStyle>
          <a:p>
            <a:fld id="{4FD969B0-8E3B-4258-970A-112467EE4B8D}" type="slidenum">
              <a:rPr lang="en-GB" altLang="en-US"/>
              <a:t>‹#›</a:t>
            </a:fld>
            <a:endParaRPr lang="en-GB" altLang="en-US"/>
          </a:p>
        </p:txBody>
      </p:sp>
    </p:spTree>
    <p:extLst>
      <p:ext uri="{BB962C8B-B14F-4D97-AF65-F5344CB8AC3E}">
        <p14:creationId xmlns:p14="http://schemas.microsoft.com/office/powerpoint/2010/main" val="397667126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8872E4-64E9-4E3E-BFCF-EE8BDB1E85D4}"/>
              </a:ext>
            </a:extLst>
          </p:cNvPr>
          <p:cNvSpPr>
            <a:spLocks noGrp="1"/>
          </p:cNvSpPr>
          <p:nvPr>
            <p:ph type="dt" sz="half" idx="10"/>
          </p:nvPr>
        </p:nvSpPr>
        <p:spPr/>
        <p:txBody>
          <a:bodyPr/>
          <a:lstStyle>
            <a:lvl1pPr>
              <a:defRPr/>
            </a:lvl1pPr>
          </a:lstStyle>
          <a:p>
            <a:fld id="{7E5E3374-2506-4D48-BB76-F5841553FA1F}" type="datetimeFigureOut">
              <a:rPr lang="en-US" altLang="en-US"/>
              <a:t>1/13/2022</a:t>
            </a:fld>
            <a:endParaRPr lang="en-GB" altLang="en-US"/>
          </a:p>
        </p:txBody>
      </p:sp>
      <p:sp>
        <p:nvSpPr>
          <p:cNvPr id="5" name="Footer Placeholder 4">
            <a:extLst>
              <a:ext uri="{FF2B5EF4-FFF2-40B4-BE49-F238E27FC236}">
                <a16:creationId xmlns:a16="http://schemas.microsoft.com/office/drawing/2014/main" id="{21636D16-F864-4BCD-855F-9C9F169E410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D01ABCB-678F-4348-B77B-5B6D6C6EAC44}"/>
              </a:ext>
            </a:extLst>
          </p:cNvPr>
          <p:cNvSpPr>
            <a:spLocks noGrp="1"/>
          </p:cNvSpPr>
          <p:nvPr>
            <p:ph type="sldNum" sz="quarter" idx="12"/>
          </p:nvPr>
        </p:nvSpPr>
        <p:spPr/>
        <p:txBody>
          <a:bodyPr/>
          <a:lstStyle>
            <a:lvl1pPr>
              <a:defRPr/>
            </a:lvl1pPr>
          </a:lstStyle>
          <a:p>
            <a:fld id="{006D68E8-B94E-4AAD-BADE-B6410C9B35A5}" type="slidenum">
              <a:rPr lang="en-GB" altLang="en-US"/>
              <a:t>‹#›</a:t>
            </a:fld>
            <a:endParaRPr lang="en-GB" altLang="en-US"/>
          </a:p>
        </p:txBody>
      </p:sp>
    </p:spTree>
    <p:extLst>
      <p:ext uri="{BB962C8B-B14F-4D97-AF65-F5344CB8AC3E}">
        <p14:creationId xmlns:p14="http://schemas.microsoft.com/office/powerpoint/2010/main" val="150316365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40CDD1-CEE2-4A61-B95F-7C4B73F6EBF6}"/>
              </a:ext>
            </a:extLst>
          </p:cNvPr>
          <p:cNvSpPr>
            <a:spLocks noGrp="1"/>
          </p:cNvSpPr>
          <p:nvPr>
            <p:ph type="dt" sz="half" idx="10"/>
          </p:nvPr>
        </p:nvSpPr>
        <p:spPr/>
        <p:txBody>
          <a:bodyPr/>
          <a:lstStyle>
            <a:lvl1pPr>
              <a:defRPr/>
            </a:lvl1pPr>
          </a:lstStyle>
          <a:p>
            <a:fld id="{5188A30B-91CB-4F77-873E-00B88F7A5450}" type="datetimeFigureOut">
              <a:rPr lang="en-US" altLang="en-US"/>
              <a:t>1/13/2022</a:t>
            </a:fld>
            <a:endParaRPr lang="en-GB" altLang="en-US"/>
          </a:p>
        </p:txBody>
      </p:sp>
      <p:sp>
        <p:nvSpPr>
          <p:cNvPr id="5" name="Footer Placeholder 4">
            <a:extLst>
              <a:ext uri="{FF2B5EF4-FFF2-40B4-BE49-F238E27FC236}">
                <a16:creationId xmlns:a16="http://schemas.microsoft.com/office/drawing/2014/main" id="{03518AC6-061C-4436-A6A9-DA16A071C32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3DEED79-EE6F-4F1A-BDB6-E66B79269D9F}"/>
              </a:ext>
            </a:extLst>
          </p:cNvPr>
          <p:cNvSpPr>
            <a:spLocks noGrp="1"/>
          </p:cNvSpPr>
          <p:nvPr>
            <p:ph type="sldNum" sz="quarter" idx="12"/>
          </p:nvPr>
        </p:nvSpPr>
        <p:spPr/>
        <p:txBody>
          <a:bodyPr/>
          <a:lstStyle>
            <a:lvl1pPr>
              <a:defRPr/>
            </a:lvl1pPr>
          </a:lstStyle>
          <a:p>
            <a:fld id="{78042BAD-F161-4E8D-A919-741704950E1C}" type="slidenum">
              <a:rPr lang="en-GB" altLang="en-US"/>
              <a:t>‹#›</a:t>
            </a:fld>
            <a:endParaRPr lang="en-GB" altLang="en-US"/>
          </a:p>
        </p:txBody>
      </p:sp>
    </p:spTree>
    <p:extLst>
      <p:ext uri="{BB962C8B-B14F-4D97-AF65-F5344CB8AC3E}">
        <p14:creationId xmlns:p14="http://schemas.microsoft.com/office/powerpoint/2010/main" val="121588852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A54C195D-155B-4A51-84F5-11E1ACFD8C6B}"/>
              </a:ext>
            </a:extLst>
          </p:cNvPr>
          <p:cNvSpPr>
            <a:spLocks noGrp="1"/>
          </p:cNvSpPr>
          <p:nvPr>
            <p:ph type="dt" sz="half" idx="10"/>
          </p:nvPr>
        </p:nvSpPr>
        <p:spPr/>
        <p:txBody>
          <a:bodyPr/>
          <a:lstStyle>
            <a:lvl1pPr>
              <a:defRPr/>
            </a:lvl1pPr>
          </a:lstStyle>
          <a:p>
            <a:fld id="{26757039-188E-47CA-ABA3-6C5D74E6D339}" type="datetimeFigureOut">
              <a:rPr lang="en-US" altLang="en-US"/>
              <a:t>1/13/2022</a:t>
            </a:fld>
            <a:endParaRPr lang="en-GB" altLang="en-US"/>
          </a:p>
        </p:txBody>
      </p:sp>
      <p:sp>
        <p:nvSpPr>
          <p:cNvPr id="6" name="Footer Placeholder 4">
            <a:extLst>
              <a:ext uri="{FF2B5EF4-FFF2-40B4-BE49-F238E27FC236}">
                <a16:creationId xmlns:a16="http://schemas.microsoft.com/office/drawing/2014/main" id="{896B29C6-2B5C-4804-9680-06CAB29E07E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C31ADBCB-4060-466E-ACB4-1DC6CD539FE1}"/>
              </a:ext>
            </a:extLst>
          </p:cNvPr>
          <p:cNvSpPr>
            <a:spLocks noGrp="1"/>
          </p:cNvSpPr>
          <p:nvPr>
            <p:ph type="sldNum" sz="quarter" idx="12"/>
          </p:nvPr>
        </p:nvSpPr>
        <p:spPr/>
        <p:txBody>
          <a:bodyPr/>
          <a:lstStyle>
            <a:lvl1pPr>
              <a:defRPr/>
            </a:lvl1pPr>
          </a:lstStyle>
          <a:p>
            <a:fld id="{1FE4233A-43E8-4CF0-BE1A-83F155603AF1}" type="slidenum">
              <a:rPr lang="en-GB" altLang="en-US"/>
              <a:t>‹#›</a:t>
            </a:fld>
            <a:endParaRPr lang="en-GB" altLang="en-US"/>
          </a:p>
        </p:txBody>
      </p:sp>
    </p:spTree>
    <p:extLst>
      <p:ext uri="{BB962C8B-B14F-4D97-AF65-F5344CB8AC3E}">
        <p14:creationId xmlns:p14="http://schemas.microsoft.com/office/powerpoint/2010/main" val="198747401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7ADC8E7E-A8D8-4C11-94E4-D32868CAE019}"/>
              </a:ext>
            </a:extLst>
          </p:cNvPr>
          <p:cNvSpPr>
            <a:spLocks noGrp="1"/>
          </p:cNvSpPr>
          <p:nvPr>
            <p:ph type="dt" sz="half" idx="10"/>
          </p:nvPr>
        </p:nvSpPr>
        <p:spPr/>
        <p:txBody>
          <a:bodyPr/>
          <a:lstStyle>
            <a:lvl1pPr>
              <a:defRPr/>
            </a:lvl1pPr>
          </a:lstStyle>
          <a:p>
            <a:fld id="{95E91666-E68B-4F2A-AAD1-DE83650C256C}" type="datetimeFigureOut">
              <a:rPr lang="en-US" altLang="en-US"/>
              <a:t>1/13/2022</a:t>
            </a:fld>
            <a:endParaRPr lang="en-GB" altLang="en-US"/>
          </a:p>
        </p:txBody>
      </p:sp>
      <p:sp>
        <p:nvSpPr>
          <p:cNvPr id="8" name="Footer Placeholder 4">
            <a:extLst>
              <a:ext uri="{FF2B5EF4-FFF2-40B4-BE49-F238E27FC236}">
                <a16:creationId xmlns:a16="http://schemas.microsoft.com/office/drawing/2014/main" id="{AEB35FE2-2BFB-45AF-8B10-1D012F5E3657}"/>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C5F59842-DCC7-47B0-8FA5-DA134938D863}"/>
              </a:ext>
            </a:extLst>
          </p:cNvPr>
          <p:cNvSpPr>
            <a:spLocks noGrp="1"/>
          </p:cNvSpPr>
          <p:nvPr>
            <p:ph type="sldNum" sz="quarter" idx="12"/>
          </p:nvPr>
        </p:nvSpPr>
        <p:spPr/>
        <p:txBody>
          <a:bodyPr/>
          <a:lstStyle>
            <a:lvl1pPr>
              <a:defRPr/>
            </a:lvl1pPr>
          </a:lstStyle>
          <a:p>
            <a:fld id="{DE709AF5-CE8B-44D3-BE37-CDDD6A1F6A01}" type="slidenum">
              <a:rPr lang="en-GB" altLang="en-US"/>
              <a:t>‹#›</a:t>
            </a:fld>
            <a:endParaRPr lang="en-GB" altLang="en-US"/>
          </a:p>
        </p:txBody>
      </p:sp>
    </p:spTree>
    <p:extLst>
      <p:ext uri="{BB962C8B-B14F-4D97-AF65-F5344CB8AC3E}">
        <p14:creationId xmlns:p14="http://schemas.microsoft.com/office/powerpoint/2010/main" val="244240085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23D97121-0F1C-4913-83C9-0B7F844B75F5}"/>
              </a:ext>
            </a:extLst>
          </p:cNvPr>
          <p:cNvSpPr>
            <a:spLocks noGrp="1"/>
          </p:cNvSpPr>
          <p:nvPr>
            <p:ph type="dt" sz="half" idx="10"/>
          </p:nvPr>
        </p:nvSpPr>
        <p:spPr/>
        <p:txBody>
          <a:bodyPr/>
          <a:lstStyle>
            <a:lvl1pPr>
              <a:defRPr/>
            </a:lvl1pPr>
          </a:lstStyle>
          <a:p>
            <a:fld id="{EF0B8A66-DE0B-4C60-9C5A-8E125EEB4004}" type="datetimeFigureOut">
              <a:rPr lang="en-US" altLang="en-US"/>
              <a:t>1/13/2022</a:t>
            </a:fld>
            <a:endParaRPr lang="en-GB" altLang="en-US"/>
          </a:p>
        </p:txBody>
      </p:sp>
      <p:sp>
        <p:nvSpPr>
          <p:cNvPr id="4" name="Footer Placeholder 4">
            <a:extLst>
              <a:ext uri="{FF2B5EF4-FFF2-40B4-BE49-F238E27FC236}">
                <a16:creationId xmlns:a16="http://schemas.microsoft.com/office/drawing/2014/main" id="{60EAE4F1-EC80-47D9-96FC-33D66176907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C435A3F8-083F-4538-96D7-1364E455A051}"/>
              </a:ext>
            </a:extLst>
          </p:cNvPr>
          <p:cNvSpPr>
            <a:spLocks noGrp="1"/>
          </p:cNvSpPr>
          <p:nvPr>
            <p:ph type="sldNum" sz="quarter" idx="12"/>
          </p:nvPr>
        </p:nvSpPr>
        <p:spPr/>
        <p:txBody>
          <a:bodyPr/>
          <a:lstStyle>
            <a:lvl1pPr>
              <a:defRPr/>
            </a:lvl1pPr>
          </a:lstStyle>
          <a:p>
            <a:fld id="{0F582E63-8E31-4582-8A8B-A0783C3D27A8}" type="slidenum">
              <a:rPr lang="en-GB" altLang="en-US"/>
              <a:t>‹#›</a:t>
            </a:fld>
            <a:endParaRPr lang="en-GB" altLang="en-US"/>
          </a:p>
        </p:txBody>
      </p:sp>
    </p:spTree>
    <p:extLst>
      <p:ext uri="{BB962C8B-B14F-4D97-AF65-F5344CB8AC3E}">
        <p14:creationId xmlns:p14="http://schemas.microsoft.com/office/powerpoint/2010/main" val="33679515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EC19AC1D-E124-4844-B7EC-4C951919C0C4}"/>
              </a:ext>
            </a:extLst>
          </p:cNvPr>
          <p:cNvSpPr>
            <a:spLocks noGrp="1"/>
          </p:cNvSpPr>
          <p:nvPr>
            <p:ph type="dt" sz="half" idx="10"/>
          </p:nvPr>
        </p:nvSpPr>
        <p:spPr/>
        <p:txBody>
          <a:bodyPr/>
          <a:lstStyle>
            <a:lvl1pPr>
              <a:defRPr/>
            </a:lvl1pPr>
          </a:lstStyle>
          <a:p>
            <a:fld id="{EF95F18B-9529-4DBC-801D-4E8FFED40604}" type="datetimeFigureOut">
              <a:rPr lang="en-US" altLang="en-US"/>
              <a:t>1/13/2022</a:t>
            </a:fld>
            <a:endParaRPr lang="en-GB" altLang="en-US"/>
          </a:p>
        </p:txBody>
      </p:sp>
      <p:sp>
        <p:nvSpPr>
          <p:cNvPr id="3" name="Footer Placeholder 4">
            <a:extLst>
              <a:ext uri="{FF2B5EF4-FFF2-40B4-BE49-F238E27FC236}">
                <a16:creationId xmlns:a16="http://schemas.microsoft.com/office/drawing/2014/main" id="{52E0F6F6-376F-44E9-94A6-4E401724C553}"/>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CCBF9F6E-1621-4391-AB86-3013996CD901}"/>
              </a:ext>
            </a:extLst>
          </p:cNvPr>
          <p:cNvSpPr>
            <a:spLocks noGrp="1"/>
          </p:cNvSpPr>
          <p:nvPr>
            <p:ph type="sldNum" sz="quarter" idx="12"/>
          </p:nvPr>
        </p:nvSpPr>
        <p:spPr/>
        <p:txBody>
          <a:bodyPr/>
          <a:lstStyle>
            <a:lvl1pPr>
              <a:defRPr/>
            </a:lvl1pPr>
          </a:lstStyle>
          <a:p>
            <a:fld id="{957AB33A-FB1A-41B5-986A-123BEA357E0E}" type="slidenum">
              <a:rPr lang="en-GB" altLang="en-US"/>
              <a:t>‹#›</a:t>
            </a:fld>
            <a:endParaRPr lang="en-GB" altLang="en-US"/>
          </a:p>
        </p:txBody>
      </p:sp>
    </p:spTree>
    <p:extLst>
      <p:ext uri="{BB962C8B-B14F-4D97-AF65-F5344CB8AC3E}">
        <p14:creationId xmlns:p14="http://schemas.microsoft.com/office/powerpoint/2010/main" val="359419426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9B70463-F92E-4080-A818-C950A55D3795}"/>
              </a:ext>
            </a:extLst>
          </p:cNvPr>
          <p:cNvSpPr>
            <a:spLocks noGrp="1"/>
          </p:cNvSpPr>
          <p:nvPr>
            <p:ph type="dt" sz="half" idx="10"/>
          </p:nvPr>
        </p:nvSpPr>
        <p:spPr/>
        <p:txBody>
          <a:bodyPr/>
          <a:lstStyle>
            <a:lvl1pPr>
              <a:defRPr/>
            </a:lvl1pPr>
          </a:lstStyle>
          <a:p>
            <a:fld id="{F8D34129-8DED-4D4A-A116-47BDF355CFF4}" type="datetimeFigureOut">
              <a:rPr lang="en-US" altLang="en-US"/>
              <a:t>1/13/2022</a:t>
            </a:fld>
            <a:endParaRPr lang="en-GB" altLang="en-US"/>
          </a:p>
        </p:txBody>
      </p:sp>
      <p:sp>
        <p:nvSpPr>
          <p:cNvPr id="6" name="Footer Placeholder 4">
            <a:extLst>
              <a:ext uri="{FF2B5EF4-FFF2-40B4-BE49-F238E27FC236}">
                <a16:creationId xmlns:a16="http://schemas.microsoft.com/office/drawing/2014/main" id="{D64E6837-3268-4F9B-82C6-5D9B1414F73A}"/>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70520AE6-869E-45D1-9790-AC9B3C30864C}"/>
              </a:ext>
            </a:extLst>
          </p:cNvPr>
          <p:cNvSpPr>
            <a:spLocks noGrp="1"/>
          </p:cNvSpPr>
          <p:nvPr>
            <p:ph type="sldNum" sz="quarter" idx="12"/>
          </p:nvPr>
        </p:nvSpPr>
        <p:spPr/>
        <p:txBody>
          <a:bodyPr/>
          <a:lstStyle>
            <a:lvl1pPr>
              <a:defRPr/>
            </a:lvl1pPr>
          </a:lstStyle>
          <a:p>
            <a:fld id="{70C6AF53-17DE-4E7E-A19C-62C77FBCE915}" type="slidenum">
              <a:rPr lang="en-GB" altLang="en-US"/>
              <a:t>‹#›</a:t>
            </a:fld>
            <a:endParaRPr lang="en-GB" altLang="en-US"/>
          </a:p>
        </p:txBody>
      </p:sp>
    </p:spTree>
    <p:extLst>
      <p:ext uri="{BB962C8B-B14F-4D97-AF65-F5344CB8AC3E}">
        <p14:creationId xmlns:p14="http://schemas.microsoft.com/office/powerpoint/2010/main" val="305440155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887BED3-DC72-4138-87B5-F4792173F060}"/>
              </a:ext>
            </a:extLst>
          </p:cNvPr>
          <p:cNvSpPr>
            <a:spLocks noGrp="1"/>
          </p:cNvSpPr>
          <p:nvPr>
            <p:ph type="dt" sz="half" idx="10"/>
          </p:nvPr>
        </p:nvSpPr>
        <p:spPr/>
        <p:txBody>
          <a:bodyPr/>
          <a:lstStyle>
            <a:lvl1pPr>
              <a:defRPr/>
            </a:lvl1pPr>
          </a:lstStyle>
          <a:p>
            <a:fld id="{DB54FD8A-CBC3-42AB-9CD7-723508FB6367}" type="datetimeFigureOut">
              <a:rPr lang="en-US" altLang="en-US"/>
              <a:t>1/13/2022</a:t>
            </a:fld>
            <a:endParaRPr lang="en-GB" altLang="en-US"/>
          </a:p>
        </p:txBody>
      </p:sp>
      <p:sp>
        <p:nvSpPr>
          <p:cNvPr id="6" name="Footer Placeholder 4">
            <a:extLst>
              <a:ext uri="{FF2B5EF4-FFF2-40B4-BE49-F238E27FC236}">
                <a16:creationId xmlns:a16="http://schemas.microsoft.com/office/drawing/2014/main" id="{1E732BEE-8367-4B49-9019-4125B9B12B3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1CD9C8D-3A46-4B9C-B409-7D98E4ECFA46}"/>
              </a:ext>
            </a:extLst>
          </p:cNvPr>
          <p:cNvSpPr>
            <a:spLocks noGrp="1"/>
          </p:cNvSpPr>
          <p:nvPr>
            <p:ph type="sldNum" sz="quarter" idx="12"/>
          </p:nvPr>
        </p:nvSpPr>
        <p:spPr/>
        <p:txBody>
          <a:bodyPr/>
          <a:lstStyle>
            <a:lvl1pPr>
              <a:defRPr/>
            </a:lvl1pPr>
          </a:lstStyle>
          <a:p>
            <a:fld id="{E2E3EC14-7D6B-4DB9-B57A-0D8107F65A0B}" type="slidenum">
              <a:rPr lang="en-GB" altLang="en-US"/>
              <a:t>‹#›</a:t>
            </a:fld>
            <a:endParaRPr lang="en-GB" altLang="en-US"/>
          </a:p>
        </p:txBody>
      </p:sp>
    </p:spTree>
    <p:extLst>
      <p:ext uri="{BB962C8B-B14F-4D97-AF65-F5344CB8AC3E}">
        <p14:creationId xmlns:p14="http://schemas.microsoft.com/office/powerpoint/2010/main" val="9248050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7DBB30-2842-4CF5-A759-3B581C97539A}"/>
              </a:ext>
            </a:extLst>
          </p:cNvPr>
          <p:cNvSpPr>
            <a:spLocks noGrp="1"/>
          </p:cNvSpPr>
          <p:nvPr>
            <p:ph type="dt" sz="half" idx="10"/>
          </p:nvPr>
        </p:nvSpPr>
        <p:spPr/>
        <p:txBody>
          <a:bodyPr/>
          <a:lstStyle>
            <a:lvl1pPr>
              <a:defRPr/>
            </a:lvl1pPr>
          </a:lstStyle>
          <a:p>
            <a:fld id="{022C2B08-4368-4AA4-B278-EF933E4DB081}" type="datetimeFigureOut">
              <a:rPr lang="en-US" altLang="en-US"/>
              <a:t>1/13/2022</a:t>
            </a:fld>
            <a:endParaRPr lang="en-GB" altLang="en-US"/>
          </a:p>
        </p:txBody>
      </p:sp>
      <p:sp>
        <p:nvSpPr>
          <p:cNvPr id="5" name="Footer Placeholder 4">
            <a:extLst>
              <a:ext uri="{FF2B5EF4-FFF2-40B4-BE49-F238E27FC236}">
                <a16:creationId xmlns:a16="http://schemas.microsoft.com/office/drawing/2014/main" id="{101846A2-A6FA-464F-83B2-5A14EE5C891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A18C0A6-EA0E-4E2E-82E0-30C01550766B}"/>
              </a:ext>
            </a:extLst>
          </p:cNvPr>
          <p:cNvSpPr>
            <a:spLocks noGrp="1"/>
          </p:cNvSpPr>
          <p:nvPr>
            <p:ph type="sldNum" sz="quarter" idx="12"/>
          </p:nvPr>
        </p:nvSpPr>
        <p:spPr/>
        <p:txBody>
          <a:bodyPr/>
          <a:lstStyle>
            <a:lvl1pPr>
              <a:defRPr/>
            </a:lvl1pPr>
          </a:lstStyle>
          <a:p>
            <a:fld id="{C8C2198E-F028-47A8-88A5-68B415FEA5B2}" type="slidenum">
              <a:rPr lang="en-GB" altLang="en-US"/>
              <a:t>‹#›</a:t>
            </a:fld>
            <a:endParaRPr lang="en-GB" altLang="en-US"/>
          </a:p>
        </p:txBody>
      </p:sp>
    </p:spTree>
    <p:extLst>
      <p:ext uri="{BB962C8B-B14F-4D97-AF65-F5344CB8AC3E}">
        <p14:creationId xmlns:p14="http://schemas.microsoft.com/office/powerpoint/2010/main" val="67671826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601D98-FDAF-4994-B922-EE4F3D8D970B}"/>
              </a:ext>
            </a:extLst>
          </p:cNvPr>
          <p:cNvSpPr>
            <a:spLocks noGrp="1"/>
          </p:cNvSpPr>
          <p:nvPr>
            <p:ph type="dt" sz="half" idx="10"/>
          </p:nvPr>
        </p:nvSpPr>
        <p:spPr/>
        <p:txBody>
          <a:bodyPr/>
          <a:lstStyle>
            <a:lvl1pPr>
              <a:defRPr/>
            </a:lvl1pPr>
          </a:lstStyle>
          <a:p>
            <a:fld id="{9FE4680E-7EC4-42B5-9DC0-6A66377CE618}" type="datetimeFigureOut">
              <a:rPr lang="en-US" altLang="en-US"/>
              <a:t>1/13/2022</a:t>
            </a:fld>
            <a:endParaRPr lang="en-GB" altLang="en-US"/>
          </a:p>
        </p:txBody>
      </p:sp>
      <p:sp>
        <p:nvSpPr>
          <p:cNvPr id="5" name="Footer Placeholder 4">
            <a:extLst>
              <a:ext uri="{FF2B5EF4-FFF2-40B4-BE49-F238E27FC236}">
                <a16:creationId xmlns:a16="http://schemas.microsoft.com/office/drawing/2014/main" id="{C8951D6C-01FE-4E6C-89C8-F6CB9F05606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08CFD2B-E0CE-4185-85F3-15E19DEB24C4}"/>
              </a:ext>
            </a:extLst>
          </p:cNvPr>
          <p:cNvSpPr>
            <a:spLocks noGrp="1"/>
          </p:cNvSpPr>
          <p:nvPr>
            <p:ph type="sldNum" sz="quarter" idx="12"/>
          </p:nvPr>
        </p:nvSpPr>
        <p:spPr/>
        <p:txBody>
          <a:bodyPr/>
          <a:lstStyle>
            <a:lvl1pPr>
              <a:defRPr/>
            </a:lvl1pPr>
          </a:lstStyle>
          <a:p>
            <a:fld id="{44082241-2E4B-47C3-80CD-53D81E07909B}" type="slidenum">
              <a:rPr lang="en-GB" altLang="en-US"/>
              <a:t>‹#›</a:t>
            </a:fld>
            <a:endParaRPr lang="en-GB" altLang="en-US"/>
          </a:p>
        </p:txBody>
      </p:sp>
    </p:spTree>
    <p:extLst>
      <p:ext uri="{BB962C8B-B14F-4D97-AF65-F5344CB8AC3E}">
        <p14:creationId xmlns:p14="http://schemas.microsoft.com/office/powerpoint/2010/main" val="2440278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4E5D54-6D91-4674-9F26-AC3375532BC0}"/>
              </a:ext>
            </a:extLst>
          </p:cNvPr>
          <p:cNvSpPr>
            <a:spLocks noGrp="1"/>
          </p:cNvSpPr>
          <p:nvPr>
            <p:ph type="dt" sz="half" idx="10"/>
          </p:nvPr>
        </p:nvSpPr>
        <p:spPr/>
        <p:txBody>
          <a:bodyPr/>
          <a:lstStyle>
            <a:lvl1pPr>
              <a:defRPr/>
            </a:lvl1pPr>
          </a:lstStyle>
          <a:p>
            <a:pPr>
              <a:defRPr/>
            </a:pPr>
            <a:fld id="{6DDE1BD3-B6E6-4D87-A6CD-A7D1AB210656}" type="datetimeFigureOut">
              <a:rPr lang="en-US" altLang="en-US"/>
              <a:pPr>
                <a:defRPr/>
              </a:pPr>
              <a:t>1/13/2022</a:t>
            </a:fld>
            <a:endParaRPr lang="en-GB" altLang="en-US"/>
          </a:p>
        </p:txBody>
      </p:sp>
      <p:sp>
        <p:nvSpPr>
          <p:cNvPr id="5" name="Footer Placeholder 4">
            <a:extLst>
              <a:ext uri="{FF2B5EF4-FFF2-40B4-BE49-F238E27FC236}">
                <a16:creationId xmlns:a16="http://schemas.microsoft.com/office/drawing/2014/main" id="{2A0D0A7B-B51A-4358-B206-EC4A8EC6812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414816B-CBCF-45C8-B9C0-A52084C2AF39}"/>
              </a:ext>
            </a:extLst>
          </p:cNvPr>
          <p:cNvSpPr>
            <a:spLocks noGrp="1"/>
          </p:cNvSpPr>
          <p:nvPr>
            <p:ph type="sldNum" sz="quarter" idx="12"/>
          </p:nvPr>
        </p:nvSpPr>
        <p:spPr/>
        <p:txBody>
          <a:bodyPr/>
          <a:lstStyle>
            <a:lvl1pPr>
              <a:defRPr/>
            </a:lvl1pPr>
          </a:lstStyle>
          <a:p>
            <a:pPr>
              <a:defRPr/>
            </a:pPr>
            <a:fld id="{270B299D-1A2F-411D-B208-3AB80D266990}" type="slidenum">
              <a:rPr lang="en-GB" altLang="en-US"/>
              <a:pPr>
                <a:defRPr/>
              </a:pPr>
              <a:t>‹#›</a:t>
            </a:fld>
            <a:endParaRPr lang="en-GB" altLang="en-US"/>
          </a:p>
        </p:txBody>
      </p:sp>
    </p:spTree>
    <p:extLst>
      <p:ext uri="{BB962C8B-B14F-4D97-AF65-F5344CB8AC3E}">
        <p14:creationId xmlns:p14="http://schemas.microsoft.com/office/powerpoint/2010/main" val="341478847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810AB4-EB4A-47E9-854F-E3937D6151B4}"/>
              </a:ext>
            </a:extLst>
          </p:cNvPr>
          <p:cNvSpPr>
            <a:spLocks noGrp="1"/>
          </p:cNvSpPr>
          <p:nvPr>
            <p:ph type="dt" sz="half" idx="10"/>
          </p:nvPr>
        </p:nvSpPr>
        <p:spPr/>
        <p:txBody>
          <a:bodyPr/>
          <a:lstStyle>
            <a:lvl1pPr>
              <a:defRPr/>
            </a:lvl1pPr>
          </a:lstStyle>
          <a:p>
            <a:pPr>
              <a:defRPr/>
            </a:pPr>
            <a:fld id="{C74F4EE6-B356-4A07-A8D6-E13C8F3D27A9}" type="datetimeFigureOut">
              <a:rPr lang="en-US" altLang="en-US"/>
              <a:pPr>
                <a:defRPr/>
              </a:pPr>
              <a:t>1/13/2022</a:t>
            </a:fld>
            <a:endParaRPr lang="en-GB" altLang="en-US"/>
          </a:p>
        </p:txBody>
      </p:sp>
      <p:sp>
        <p:nvSpPr>
          <p:cNvPr id="5" name="Footer Placeholder 4">
            <a:extLst>
              <a:ext uri="{FF2B5EF4-FFF2-40B4-BE49-F238E27FC236}">
                <a16:creationId xmlns:a16="http://schemas.microsoft.com/office/drawing/2014/main" id="{3E7538D5-822C-41E5-83C0-042FFAF735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6DE7A7A-ECE0-484D-B510-B4253E87EB6B}"/>
              </a:ext>
            </a:extLst>
          </p:cNvPr>
          <p:cNvSpPr>
            <a:spLocks noGrp="1"/>
          </p:cNvSpPr>
          <p:nvPr>
            <p:ph type="sldNum" sz="quarter" idx="12"/>
          </p:nvPr>
        </p:nvSpPr>
        <p:spPr/>
        <p:txBody>
          <a:bodyPr/>
          <a:lstStyle>
            <a:lvl1pPr>
              <a:defRPr/>
            </a:lvl1pPr>
          </a:lstStyle>
          <a:p>
            <a:pPr>
              <a:defRPr/>
            </a:pPr>
            <a:fld id="{B75BC714-FB1F-4999-BD7A-8C93192A62D5}" type="slidenum">
              <a:rPr lang="en-GB" altLang="en-US"/>
              <a:pPr>
                <a:defRPr/>
              </a:pPr>
              <a:t>‹#›</a:t>
            </a:fld>
            <a:endParaRPr lang="en-GB" altLang="en-US"/>
          </a:p>
        </p:txBody>
      </p:sp>
    </p:spTree>
    <p:extLst>
      <p:ext uri="{BB962C8B-B14F-4D97-AF65-F5344CB8AC3E}">
        <p14:creationId xmlns:p14="http://schemas.microsoft.com/office/powerpoint/2010/main" val="89024120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7E9043-5A4A-474B-A588-9ED7E9A2DBA4}"/>
              </a:ext>
            </a:extLst>
          </p:cNvPr>
          <p:cNvSpPr>
            <a:spLocks noGrp="1"/>
          </p:cNvSpPr>
          <p:nvPr>
            <p:ph type="dt" sz="half" idx="10"/>
          </p:nvPr>
        </p:nvSpPr>
        <p:spPr/>
        <p:txBody>
          <a:bodyPr/>
          <a:lstStyle>
            <a:lvl1pPr>
              <a:defRPr/>
            </a:lvl1pPr>
          </a:lstStyle>
          <a:p>
            <a:pPr>
              <a:defRPr/>
            </a:pPr>
            <a:fld id="{F0365B99-5FCF-4E72-B5CA-EBA4FC88F489}" type="datetimeFigureOut">
              <a:rPr lang="en-US" altLang="en-US"/>
              <a:pPr>
                <a:defRPr/>
              </a:pPr>
              <a:t>1/13/2022</a:t>
            </a:fld>
            <a:endParaRPr lang="en-GB" altLang="en-US"/>
          </a:p>
        </p:txBody>
      </p:sp>
      <p:sp>
        <p:nvSpPr>
          <p:cNvPr id="5" name="Footer Placeholder 4">
            <a:extLst>
              <a:ext uri="{FF2B5EF4-FFF2-40B4-BE49-F238E27FC236}">
                <a16:creationId xmlns:a16="http://schemas.microsoft.com/office/drawing/2014/main" id="{A71FB2C0-22E3-41B6-9C2A-5B97A11A6B0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F856611-31AA-49EA-B35F-A4FCB946FAC1}"/>
              </a:ext>
            </a:extLst>
          </p:cNvPr>
          <p:cNvSpPr>
            <a:spLocks noGrp="1"/>
          </p:cNvSpPr>
          <p:nvPr>
            <p:ph type="sldNum" sz="quarter" idx="12"/>
          </p:nvPr>
        </p:nvSpPr>
        <p:spPr/>
        <p:txBody>
          <a:bodyPr/>
          <a:lstStyle>
            <a:lvl1pPr>
              <a:defRPr/>
            </a:lvl1pPr>
          </a:lstStyle>
          <a:p>
            <a:pPr>
              <a:defRPr/>
            </a:pPr>
            <a:fld id="{DAE5B694-FB4B-4B9F-A05A-D00FB84E50CE}" type="slidenum">
              <a:rPr lang="en-GB" altLang="en-US"/>
              <a:pPr>
                <a:defRPr/>
              </a:pPr>
              <a:t>‹#›</a:t>
            </a:fld>
            <a:endParaRPr lang="en-GB" altLang="en-US"/>
          </a:p>
        </p:txBody>
      </p:sp>
    </p:spTree>
    <p:extLst>
      <p:ext uri="{BB962C8B-B14F-4D97-AF65-F5344CB8AC3E}">
        <p14:creationId xmlns:p14="http://schemas.microsoft.com/office/powerpoint/2010/main" val="271143797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63A6BB-C7E1-4448-AEEA-7DC25A0565C6}"/>
              </a:ext>
            </a:extLst>
          </p:cNvPr>
          <p:cNvSpPr>
            <a:spLocks noGrp="1"/>
          </p:cNvSpPr>
          <p:nvPr>
            <p:ph type="dt" sz="half" idx="10"/>
          </p:nvPr>
        </p:nvSpPr>
        <p:spPr/>
        <p:txBody>
          <a:bodyPr/>
          <a:lstStyle>
            <a:lvl1pPr>
              <a:defRPr/>
            </a:lvl1pPr>
          </a:lstStyle>
          <a:p>
            <a:pPr>
              <a:defRPr/>
            </a:pPr>
            <a:fld id="{D1C6927F-35EB-4719-B83F-555F7CB0A76D}" type="datetimeFigureOut">
              <a:rPr lang="en-US" altLang="en-US"/>
              <a:pPr>
                <a:defRPr/>
              </a:pPr>
              <a:t>1/13/2022</a:t>
            </a:fld>
            <a:endParaRPr lang="en-GB" altLang="en-US"/>
          </a:p>
        </p:txBody>
      </p:sp>
      <p:sp>
        <p:nvSpPr>
          <p:cNvPr id="6" name="Footer Placeholder 4">
            <a:extLst>
              <a:ext uri="{FF2B5EF4-FFF2-40B4-BE49-F238E27FC236}">
                <a16:creationId xmlns:a16="http://schemas.microsoft.com/office/drawing/2014/main" id="{82499FB8-EFEE-4C6F-AB9F-12F332A0F2A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103E0ECA-91FB-48E2-99DE-0F8C524540D2}"/>
              </a:ext>
            </a:extLst>
          </p:cNvPr>
          <p:cNvSpPr>
            <a:spLocks noGrp="1"/>
          </p:cNvSpPr>
          <p:nvPr>
            <p:ph type="sldNum" sz="quarter" idx="12"/>
          </p:nvPr>
        </p:nvSpPr>
        <p:spPr/>
        <p:txBody>
          <a:bodyPr/>
          <a:lstStyle>
            <a:lvl1pPr>
              <a:defRPr/>
            </a:lvl1pPr>
          </a:lstStyle>
          <a:p>
            <a:pPr>
              <a:defRPr/>
            </a:pPr>
            <a:fld id="{2EF62975-EBE2-4729-A0EB-C15144A7A6F0}" type="slidenum">
              <a:rPr lang="en-GB" altLang="en-US"/>
              <a:pPr>
                <a:defRPr/>
              </a:pPr>
              <a:t>‹#›</a:t>
            </a:fld>
            <a:endParaRPr lang="en-GB" altLang="en-US"/>
          </a:p>
        </p:txBody>
      </p:sp>
    </p:spTree>
    <p:extLst>
      <p:ext uri="{BB962C8B-B14F-4D97-AF65-F5344CB8AC3E}">
        <p14:creationId xmlns:p14="http://schemas.microsoft.com/office/powerpoint/2010/main" val="238555300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4FAEF685-823B-4AA4-85FB-3B81AAD81F21}"/>
              </a:ext>
            </a:extLst>
          </p:cNvPr>
          <p:cNvSpPr>
            <a:spLocks noGrp="1"/>
          </p:cNvSpPr>
          <p:nvPr>
            <p:ph type="dt" sz="half" idx="10"/>
          </p:nvPr>
        </p:nvSpPr>
        <p:spPr/>
        <p:txBody>
          <a:bodyPr/>
          <a:lstStyle>
            <a:lvl1pPr>
              <a:defRPr/>
            </a:lvl1pPr>
          </a:lstStyle>
          <a:p>
            <a:pPr>
              <a:defRPr/>
            </a:pPr>
            <a:fld id="{A6F96D73-7762-4BAD-BF51-52EEBF6BE1D3}" type="datetimeFigureOut">
              <a:rPr lang="en-US" altLang="en-US"/>
              <a:pPr>
                <a:defRPr/>
              </a:pPr>
              <a:t>1/13/2022</a:t>
            </a:fld>
            <a:endParaRPr lang="en-GB" altLang="en-US"/>
          </a:p>
        </p:txBody>
      </p:sp>
      <p:sp>
        <p:nvSpPr>
          <p:cNvPr id="8" name="Footer Placeholder 4">
            <a:extLst>
              <a:ext uri="{FF2B5EF4-FFF2-40B4-BE49-F238E27FC236}">
                <a16:creationId xmlns:a16="http://schemas.microsoft.com/office/drawing/2014/main" id="{B6924D4B-C2C9-4A6A-875A-6FAF9E5A3D5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AFDFAC2-F751-448F-8804-4D9D150719C0}"/>
              </a:ext>
            </a:extLst>
          </p:cNvPr>
          <p:cNvSpPr>
            <a:spLocks noGrp="1"/>
          </p:cNvSpPr>
          <p:nvPr>
            <p:ph type="sldNum" sz="quarter" idx="12"/>
          </p:nvPr>
        </p:nvSpPr>
        <p:spPr/>
        <p:txBody>
          <a:bodyPr/>
          <a:lstStyle>
            <a:lvl1pPr>
              <a:defRPr/>
            </a:lvl1pPr>
          </a:lstStyle>
          <a:p>
            <a:pPr>
              <a:defRPr/>
            </a:pPr>
            <a:fld id="{63721329-87AD-4213-A67D-24646E493B4C}" type="slidenum">
              <a:rPr lang="en-GB" altLang="en-US"/>
              <a:pPr>
                <a:defRPr/>
              </a:pPr>
              <a:t>‹#›</a:t>
            </a:fld>
            <a:endParaRPr lang="en-GB" altLang="en-US"/>
          </a:p>
        </p:txBody>
      </p:sp>
    </p:spTree>
    <p:extLst>
      <p:ext uri="{BB962C8B-B14F-4D97-AF65-F5344CB8AC3E}">
        <p14:creationId xmlns:p14="http://schemas.microsoft.com/office/powerpoint/2010/main" val="12570794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7080E785-4D04-4BFC-BA2E-14D7395F50BC}"/>
              </a:ext>
            </a:extLst>
          </p:cNvPr>
          <p:cNvSpPr>
            <a:spLocks noGrp="1"/>
          </p:cNvSpPr>
          <p:nvPr>
            <p:ph type="dt" sz="half" idx="10"/>
          </p:nvPr>
        </p:nvSpPr>
        <p:spPr/>
        <p:txBody>
          <a:bodyPr/>
          <a:lstStyle>
            <a:lvl1pPr>
              <a:defRPr/>
            </a:lvl1pPr>
          </a:lstStyle>
          <a:p>
            <a:pPr>
              <a:defRPr/>
            </a:pPr>
            <a:fld id="{5931A3D9-DC27-4483-AA59-ADA63ECCE19C}" type="datetimeFigureOut">
              <a:rPr lang="en-US" altLang="en-US"/>
              <a:pPr>
                <a:defRPr/>
              </a:pPr>
              <a:t>1/13/2022</a:t>
            </a:fld>
            <a:endParaRPr lang="en-GB" altLang="en-US"/>
          </a:p>
        </p:txBody>
      </p:sp>
      <p:sp>
        <p:nvSpPr>
          <p:cNvPr id="4" name="Footer Placeholder 4">
            <a:extLst>
              <a:ext uri="{FF2B5EF4-FFF2-40B4-BE49-F238E27FC236}">
                <a16:creationId xmlns:a16="http://schemas.microsoft.com/office/drawing/2014/main" id="{0DAF2140-62AE-435B-8986-76E888A4197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552D18-AE57-46C3-B9D9-650DD7EC9E27}"/>
              </a:ext>
            </a:extLst>
          </p:cNvPr>
          <p:cNvSpPr>
            <a:spLocks noGrp="1"/>
          </p:cNvSpPr>
          <p:nvPr>
            <p:ph type="sldNum" sz="quarter" idx="12"/>
          </p:nvPr>
        </p:nvSpPr>
        <p:spPr/>
        <p:txBody>
          <a:bodyPr/>
          <a:lstStyle>
            <a:lvl1pPr>
              <a:defRPr/>
            </a:lvl1pPr>
          </a:lstStyle>
          <a:p>
            <a:pPr>
              <a:defRPr/>
            </a:pPr>
            <a:fld id="{87E41AA2-1C80-4F32-A15D-9D0162126E62}" type="slidenum">
              <a:rPr lang="en-GB" altLang="en-US"/>
              <a:pPr>
                <a:defRPr/>
              </a:pPr>
              <a:t>‹#›</a:t>
            </a:fld>
            <a:endParaRPr lang="en-GB" altLang="en-US"/>
          </a:p>
        </p:txBody>
      </p:sp>
    </p:spTree>
    <p:extLst>
      <p:ext uri="{BB962C8B-B14F-4D97-AF65-F5344CB8AC3E}">
        <p14:creationId xmlns:p14="http://schemas.microsoft.com/office/powerpoint/2010/main" val="132324975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617DB1CE-D672-4EBA-988F-3580012F02AF}"/>
              </a:ext>
            </a:extLst>
          </p:cNvPr>
          <p:cNvSpPr>
            <a:spLocks noGrp="1"/>
          </p:cNvSpPr>
          <p:nvPr>
            <p:ph type="dt" sz="half" idx="10"/>
          </p:nvPr>
        </p:nvSpPr>
        <p:spPr/>
        <p:txBody>
          <a:bodyPr/>
          <a:lstStyle>
            <a:lvl1pPr>
              <a:defRPr/>
            </a:lvl1pPr>
          </a:lstStyle>
          <a:p>
            <a:pPr>
              <a:defRPr/>
            </a:pPr>
            <a:fld id="{32625F81-41F1-40E5-801B-9EB8BCE85C7D}" type="datetimeFigureOut">
              <a:rPr lang="en-US" altLang="en-US"/>
              <a:pPr>
                <a:defRPr/>
              </a:pPr>
              <a:t>1/13/2022</a:t>
            </a:fld>
            <a:endParaRPr lang="en-GB" altLang="en-US"/>
          </a:p>
        </p:txBody>
      </p:sp>
      <p:sp>
        <p:nvSpPr>
          <p:cNvPr id="3" name="Footer Placeholder 4">
            <a:extLst>
              <a:ext uri="{FF2B5EF4-FFF2-40B4-BE49-F238E27FC236}">
                <a16:creationId xmlns:a16="http://schemas.microsoft.com/office/drawing/2014/main" id="{94FF0183-C89B-4A7C-8720-A4D605E1E4F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BAABD1D-F35D-48E3-A604-1B742CEBC800}"/>
              </a:ext>
            </a:extLst>
          </p:cNvPr>
          <p:cNvSpPr>
            <a:spLocks noGrp="1"/>
          </p:cNvSpPr>
          <p:nvPr>
            <p:ph type="sldNum" sz="quarter" idx="12"/>
          </p:nvPr>
        </p:nvSpPr>
        <p:spPr/>
        <p:txBody>
          <a:bodyPr/>
          <a:lstStyle>
            <a:lvl1pPr>
              <a:defRPr/>
            </a:lvl1pPr>
          </a:lstStyle>
          <a:p>
            <a:pPr>
              <a:defRPr/>
            </a:pPr>
            <a:fld id="{331C5371-CC34-4635-AAAB-21D34B2E498B}" type="slidenum">
              <a:rPr lang="en-GB" altLang="en-US"/>
              <a:pPr>
                <a:defRPr/>
              </a:pPr>
              <a:t>‹#›</a:t>
            </a:fld>
            <a:endParaRPr lang="en-GB" altLang="en-US"/>
          </a:p>
        </p:txBody>
      </p:sp>
    </p:spTree>
    <p:extLst>
      <p:ext uri="{BB962C8B-B14F-4D97-AF65-F5344CB8AC3E}">
        <p14:creationId xmlns:p14="http://schemas.microsoft.com/office/powerpoint/2010/main" val="335341565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5F0A8AF-5F31-4BCE-8C6C-66437C0C409D}"/>
              </a:ext>
            </a:extLst>
          </p:cNvPr>
          <p:cNvSpPr>
            <a:spLocks noGrp="1"/>
          </p:cNvSpPr>
          <p:nvPr>
            <p:ph type="dt" sz="half" idx="10"/>
          </p:nvPr>
        </p:nvSpPr>
        <p:spPr/>
        <p:txBody>
          <a:bodyPr/>
          <a:lstStyle>
            <a:lvl1pPr>
              <a:defRPr/>
            </a:lvl1pPr>
          </a:lstStyle>
          <a:p>
            <a:pPr>
              <a:defRPr/>
            </a:pPr>
            <a:fld id="{3A0400A8-2246-4BD4-B4FD-69977190C38C}" type="datetimeFigureOut">
              <a:rPr lang="en-US" altLang="en-US"/>
              <a:pPr>
                <a:defRPr/>
              </a:pPr>
              <a:t>1/13/2022</a:t>
            </a:fld>
            <a:endParaRPr lang="en-GB" altLang="en-US"/>
          </a:p>
        </p:txBody>
      </p:sp>
      <p:sp>
        <p:nvSpPr>
          <p:cNvPr id="6" name="Footer Placeholder 4">
            <a:extLst>
              <a:ext uri="{FF2B5EF4-FFF2-40B4-BE49-F238E27FC236}">
                <a16:creationId xmlns:a16="http://schemas.microsoft.com/office/drawing/2014/main" id="{F3844CAB-9758-4785-9209-F84F8C4003A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DE08BC92-D59F-4C08-BFCF-678DA9F1A76E}"/>
              </a:ext>
            </a:extLst>
          </p:cNvPr>
          <p:cNvSpPr>
            <a:spLocks noGrp="1"/>
          </p:cNvSpPr>
          <p:nvPr>
            <p:ph type="sldNum" sz="quarter" idx="12"/>
          </p:nvPr>
        </p:nvSpPr>
        <p:spPr/>
        <p:txBody>
          <a:bodyPr/>
          <a:lstStyle>
            <a:lvl1pPr>
              <a:defRPr/>
            </a:lvl1pPr>
          </a:lstStyle>
          <a:p>
            <a:pPr>
              <a:defRPr/>
            </a:pPr>
            <a:fld id="{E070C7D4-F399-45A9-A383-609701B04820}" type="slidenum">
              <a:rPr lang="en-GB" altLang="en-US"/>
              <a:pPr>
                <a:defRPr/>
              </a:pPr>
              <a:t>‹#›</a:t>
            </a:fld>
            <a:endParaRPr lang="en-GB" altLang="en-US"/>
          </a:p>
        </p:txBody>
      </p:sp>
    </p:spTree>
    <p:extLst>
      <p:ext uri="{BB962C8B-B14F-4D97-AF65-F5344CB8AC3E}">
        <p14:creationId xmlns:p14="http://schemas.microsoft.com/office/powerpoint/2010/main" val="418995602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8F351A7-6CFD-43C5-8563-54A01A539F60}"/>
              </a:ext>
            </a:extLst>
          </p:cNvPr>
          <p:cNvSpPr>
            <a:spLocks noGrp="1"/>
          </p:cNvSpPr>
          <p:nvPr>
            <p:ph type="dt" sz="half" idx="10"/>
          </p:nvPr>
        </p:nvSpPr>
        <p:spPr/>
        <p:txBody>
          <a:bodyPr/>
          <a:lstStyle>
            <a:lvl1pPr>
              <a:defRPr/>
            </a:lvl1pPr>
          </a:lstStyle>
          <a:p>
            <a:pPr>
              <a:defRPr/>
            </a:pPr>
            <a:fld id="{7A513A9C-9C54-46DF-B0D7-3C5607E6DCC4}" type="datetimeFigureOut">
              <a:rPr lang="en-US" altLang="en-US"/>
              <a:pPr>
                <a:defRPr/>
              </a:pPr>
              <a:t>1/13/2022</a:t>
            </a:fld>
            <a:endParaRPr lang="en-GB" altLang="en-US"/>
          </a:p>
        </p:txBody>
      </p:sp>
      <p:sp>
        <p:nvSpPr>
          <p:cNvPr id="6" name="Footer Placeholder 4">
            <a:extLst>
              <a:ext uri="{FF2B5EF4-FFF2-40B4-BE49-F238E27FC236}">
                <a16:creationId xmlns:a16="http://schemas.microsoft.com/office/drawing/2014/main" id="{E6B63352-C257-4816-88C5-5B0956E459D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5B1989C-62E4-4FD6-91E0-E02F0AA4ACBE}"/>
              </a:ext>
            </a:extLst>
          </p:cNvPr>
          <p:cNvSpPr>
            <a:spLocks noGrp="1"/>
          </p:cNvSpPr>
          <p:nvPr>
            <p:ph type="sldNum" sz="quarter" idx="12"/>
          </p:nvPr>
        </p:nvSpPr>
        <p:spPr/>
        <p:txBody>
          <a:bodyPr/>
          <a:lstStyle>
            <a:lvl1pPr>
              <a:defRPr/>
            </a:lvl1pPr>
          </a:lstStyle>
          <a:p>
            <a:pPr>
              <a:defRPr/>
            </a:pPr>
            <a:fld id="{FCDE37D4-FCD5-480D-A0C5-947E01007A12}" type="slidenum">
              <a:rPr lang="en-GB" altLang="en-US"/>
              <a:pPr>
                <a:defRPr/>
              </a:pPr>
              <a:t>‹#›</a:t>
            </a:fld>
            <a:endParaRPr lang="en-GB" altLang="en-US"/>
          </a:p>
        </p:txBody>
      </p:sp>
    </p:spTree>
    <p:extLst>
      <p:ext uri="{BB962C8B-B14F-4D97-AF65-F5344CB8AC3E}">
        <p14:creationId xmlns:p14="http://schemas.microsoft.com/office/powerpoint/2010/main" val="6623225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A5830-345C-427B-9EEB-0EA2002C3477}"/>
              </a:ext>
            </a:extLst>
          </p:cNvPr>
          <p:cNvSpPr>
            <a:spLocks noGrp="1"/>
          </p:cNvSpPr>
          <p:nvPr>
            <p:ph type="dt" sz="half" idx="10"/>
          </p:nvPr>
        </p:nvSpPr>
        <p:spPr/>
        <p:txBody>
          <a:bodyPr/>
          <a:lstStyle>
            <a:lvl1pPr>
              <a:defRPr/>
            </a:lvl1pPr>
          </a:lstStyle>
          <a:p>
            <a:pPr>
              <a:defRPr/>
            </a:pPr>
            <a:fld id="{A74187EE-27E3-47C7-93BA-FE5071BF7FCF}" type="datetimeFigureOut">
              <a:rPr lang="en-US" altLang="en-US"/>
              <a:pPr>
                <a:defRPr/>
              </a:pPr>
              <a:t>1/13/2022</a:t>
            </a:fld>
            <a:endParaRPr lang="en-GB" altLang="en-US"/>
          </a:p>
        </p:txBody>
      </p:sp>
      <p:sp>
        <p:nvSpPr>
          <p:cNvPr id="5" name="Footer Placeholder 4">
            <a:extLst>
              <a:ext uri="{FF2B5EF4-FFF2-40B4-BE49-F238E27FC236}">
                <a16:creationId xmlns:a16="http://schemas.microsoft.com/office/drawing/2014/main" id="{95D0CE75-0BC2-48EE-B797-5F2DEAF4007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9C5CA4D-7010-4078-ACED-772EF61EE66E}"/>
              </a:ext>
            </a:extLst>
          </p:cNvPr>
          <p:cNvSpPr>
            <a:spLocks noGrp="1"/>
          </p:cNvSpPr>
          <p:nvPr>
            <p:ph type="sldNum" sz="quarter" idx="12"/>
          </p:nvPr>
        </p:nvSpPr>
        <p:spPr/>
        <p:txBody>
          <a:bodyPr/>
          <a:lstStyle>
            <a:lvl1pPr>
              <a:defRPr/>
            </a:lvl1pPr>
          </a:lstStyle>
          <a:p>
            <a:pPr>
              <a:defRPr/>
            </a:pPr>
            <a:fld id="{CE72668A-A1B0-42E4-A639-C2A0A73568D1}" type="slidenum">
              <a:rPr lang="en-GB" altLang="en-US"/>
              <a:pPr>
                <a:defRPr/>
              </a:pPr>
              <a:t>‹#›</a:t>
            </a:fld>
            <a:endParaRPr lang="en-GB" altLang="en-US"/>
          </a:p>
        </p:txBody>
      </p:sp>
    </p:spTree>
    <p:extLst>
      <p:ext uri="{BB962C8B-B14F-4D97-AF65-F5344CB8AC3E}">
        <p14:creationId xmlns:p14="http://schemas.microsoft.com/office/powerpoint/2010/main" val="24533409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E9B8D1-D17D-44CB-AF52-335DA4C79D3A}"/>
              </a:ext>
            </a:extLst>
          </p:cNvPr>
          <p:cNvSpPr>
            <a:spLocks noGrp="1"/>
          </p:cNvSpPr>
          <p:nvPr>
            <p:ph type="dt" sz="half" idx="10"/>
          </p:nvPr>
        </p:nvSpPr>
        <p:spPr/>
        <p:txBody>
          <a:bodyPr/>
          <a:lstStyle>
            <a:lvl1pPr>
              <a:defRPr/>
            </a:lvl1pPr>
          </a:lstStyle>
          <a:p>
            <a:pPr>
              <a:defRPr/>
            </a:pPr>
            <a:fld id="{CB5F3249-98D8-40FD-A2D1-02FB8E72ABAE}" type="datetimeFigureOut">
              <a:rPr lang="en-US" altLang="en-US"/>
              <a:pPr>
                <a:defRPr/>
              </a:pPr>
              <a:t>1/13/2022</a:t>
            </a:fld>
            <a:endParaRPr lang="en-GB" altLang="en-US"/>
          </a:p>
        </p:txBody>
      </p:sp>
      <p:sp>
        <p:nvSpPr>
          <p:cNvPr id="5" name="Footer Placeholder 4">
            <a:extLst>
              <a:ext uri="{FF2B5EF4-FFF2-40B4-BE49-F238E27FC236}">
                <a16:creationId xmlns:a16="http://schemas.microsoft.com/office/drawing/2014/main" id="{BE1DB95F-3EB6-4432-944F-D60A8DE805E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949A292-865A-48BA-94D2-EEC6F0ACA150}"/>
              </a:ext>
            </a:extLst>
          </p:cNvPr>
          <p:cNvSpPr>
            <a:spLocks noGrp="1"/>
          </p:cNvSpPr>
          <p:nvPr>
            <p:ph type="sldNum" sz="quarter" idx="12"/>
          </p:nvPr>
        </p:nvSpPr>
        <p:spPr/>
        <p:txBody>
          <a:bodyPr/>
          <a:lstStyle>
            <a:lvl1pPr>
              <a:defRPr/>
            </a:lvl1pPr>
          </a:lstStyle>
          <a:p>
            <a:pPr>
              <a:defRPr/>
            </a:pPr>
            <a:fld id="{8B2C467D-5ECC-4C89-81F6-92DA50E9D605}" type="slidenum">
              <a:rPr lang="en-GB" altLang="en-US"/>
              <a:pPr>
                <a:defRPr/>
              </a:pPr>
              <a:t>‹#›</a:t>
            </a:fld>
            <a:endParaRPr lang="en-GB" altLang="en-US"/>
          </a:p>
        </p:txBody>
      </p:sp>
    </p:spTree>
    <p:extLst>
      <p:ext uri="{BB962C8B-B14F-4D97-AF65-F5344CB8AC3E}">
        <p14:creationId xmlns:p14="http://schemas.microsoft.com/office/powerpoint/2010/main" val="140096102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F9CA7ED4-ACEF-49A8-AA9E-2FD7235F13D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9558A21A-D25A-4851-8B37-E7F837F7636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5B6F79A4-C04E-419F-9941-33246FC31D2A}"/>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anose="020f0502020204030204" pitchFamily="34" charset="0"/>
              </a:defRPr>
            </a:lvl1pPr>
          </a:lstStyle>
          <a:p>
            <a:fld id="{21E6BA2B-7B6F-4A68-97C8-F48D2F4120DA}" type="datetimeFigureOut">
              <a:rPr lang="en-US" altLang="en-US"/>
              <a:t>1/13/2022</a:t>
            </a:fld>
            <a:endParaRPr lang="en-GB" altLang="en-US"/>
          </a:p>
        </p:txBody>
      </p:sp>
      <p:sp>
        <p:nvSpPr>
          <p:cNvPr id="5" name="Footer Placeholder 4">
            <a:extLst>
              <a:ext uri="{FF2B5EF4-FFF2-40B4-BE49-F238E27FC236}">
                <a16:creationId xmlns:a16="http://schemas.microsoft.com/office/drawing/2014/main" id="{ACBBAAE3-5F09-48C9-9C8D-98FFA6C61D25}"/>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202DFF0C-6533-4BF1-B97F-A253BA62669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636FAA7B-D2FE-4E1C-9B26-FC37E1595C12}" type="slidenum">
              <a:rPr lang="en-GB" altLang="en-US"/>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B2215D9F-6A80-4C8E-99C1-8A823C9AC3C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AC681BDC-9827-412B-9103-A49B05AC11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416D051F-49EE-4F35-AB25-2DBB0751D43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3BF46EEA-ECE9-4CCA-8756-36A2D15D6171}" type="datetimeFigureOut">
              <a:rPr lang="en-US" altLang="en-US"/>
              <a:pPr>
                <a:defRPr/>
              </a:pPr>
              <a:t>1/13/2022</a:t>
            </a:fld>
            <a:endParaRPr lang="en-GB" altLang="en-US"/>
          </a:p>
        </p:txBody>
      </p:sp>
      <p:sp>
        <p:nvSpPr>
          <p:cNvPr id="5" name="Footer Placeholder 4">
            <a:extLst>
              <a:ext uri="{FF2B5EF4-FFF2-40B4-BE49-F238E27FC236}">
                <a16:creationId xmlns:a16="http://schemas.microsoft.com/office/drawing/2014/main" id="{BB973D13-8D3E-4686-A6BB-B5753621381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ACA3AD4C-3F75-4EB8-9D46-A82A40D2087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pPr>
              <a:defRPr/>
            </a:pPr>
            <a:fld id="{B4B76764-5206-4CBB-A19C-304C16BBB372}" type="slidenum">
              <a:rPr lang="en-GB" altLang="en-US"/>
              <a:pPr>
                <a:defRPr/>
              </a:pPr>
              <a:t>‹#›</a:t>
            </a:fld>
            <a:endParaRPr lang="en-GB" altLang="en-US"/>
          </a:p>
        </p:txBody>
      </p:sp>
    </p:spTree>
    <p:extLst>
      <p:ext uri="{BB962C8B-B14F-4D97-AF65-F5344CB8AC3E}">
        <p14:creationId xmlns:p14="http://schemas.microsoft.com/office/powerpoint/2010/main" val="35187121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a:ea typeface="ＭＳ Ｐゴシック" charset="0"/>
        </a:defRPr>
      </a:lvl6pPr>
      <a:lvl7pPr marL="914400" algn="ctr" rtl="0" fontAlgn="base">
        <a:spcBef>
          <a:spcPct val="0"/>
        </a:spcBef>
        <a:spcAft>
          <a:spcPct val="0"/>
        </a:spcAft>
        <a:defRPr sz="4400">
          <a:solidFill>
            <a:schemeClr val="tx1"/>
          </a:solidFill>
          <a:latin typeface="Calibri"/>
          <a:ea typeface="ＭＳ Ｐゴシック" charset="0"/>
        </a:defRPr>
      </a:lvl7pPr>
      <a:lvl8pPr marL="1371600" algn="ctr" rtl="0" fontAlgn="base">
        <a:spcBef>
          <a:spcPct val="0"/>
        </a:spcBef>
        <a:spcAft>
          <a:spcPct val="0"/>
        </a:spcAft>
        <a:defRPr sz="4400">
          <a:solidFill>
            <a:schemeClr val="tx1"/>
          </a:solidFill>
          <a:latin typeface="Calibri"/>
          <a:ea typeface="ＭＳ Ｐゴシック" charset="0"/>
        </a:defRPr>
      </a:lvl8pPr>
      <a:lvl9pPr marL="1828800" algn="ctr" rtl="0" fontAlgn="base">
        <a:spcBef>
          <a:spcPct val="0"/>
        </a:spcBef>
        <a:spcAft>
          <a:spcPct val="0"/>
        </a:spcAft>
        <a:defRPr sz="4400">
          <a:solidFill>
            <a:schemeClr val="tx1"/>
          </a:solidFill>
          <a:latin typeface="Calibri"/>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 Id="rId6" Type="http://schemas.openxmlformats.org/officeDocument/2006/relationships/image" Target="../media/image4.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2.xml" /><Relationship Id="rId3" Type="http://schemas.openxmlformats.org/officeDocument/2006/relationships/image" Target="../media/image5.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8.xml" /><Relationship Id="rId3" Type="http://schemas.openxmlformats.org/officeDocument/2006/relationships/image" Target="../media/image6.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7.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0.xml" /><Relationship Id="rId3" Type="http://schemas.openxmlformats.org/officeDocument/2006/relationships/image" Target="../media/image8.jpeg" /><Relationship Id="rId4" Type="http://schemas.openxmlformats.org/officeDocument/2006/relationships/image" Target="../media/image9.png" /><Relationship Id="rId5" Type="http://schemas.openxmlformats.org/officeDocument/2006/relationships/image" Target="../media/image10.png" /><Relationship Id="rId6" Type="http://schemas.openxmlformats.org/officeDocument/2006/relationships/image" Target="../media/image1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1.xml" /><Relationship Id="rId3" Type="http://schemas.openxmlformats.org/officeDocument/2006/relationships/image" Target="../media/image1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2.xml" /><Relationship Id="rId3" Type="http://schemas.openxmlformats.org/officeDocument/2006/relationships/image" Target="../media/image1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3.xml" /><Relationship Id="rId3" Type="http://schemas.openxmlformats.org/officeDocument/2006/relationships/image" Target="../media/image5.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3.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4.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5.png" /><Relationship Id="rId4" Type="http://schemas.openxmlformats.org/officeDocument/2006/relationships/image" Target="../media/image16.png" /><Relationship Id="rId5" Type="http://schemas.openxmlformats.org/officeDocument/2006/relationships/image" Target="../media/image13.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Oval Callout 1">
            <a:extLst>
              <a:ext uri="{FF2B5EF4-FFF2-40B4-BE49-F238E27FC236}">
                <a16:creationId xmlns:a16="http://schemas.microsoft.com/office/drawing/2014/main" id="{73542EB5-3EF5-4BCF-A4C0-91CAF8C433F1}"/>
              </a:ext>
            </a:extLst>
          </p:cNvPr>
          <p:cNvSpPr/>
          <p:nvPr/>
        </p:nvSpPr>
        <p:spPr>
          <a:xfrm>
            <a:off x="161637" y="200472"/>
            <a:ext cx="8820726" cy="2407790"/>
          </a:xfrm>
          <a:prstGeom prst="wedgeEllipseCallout">
            <a:avLst>
              <a:gd name="adj1" fmla="val -46509"/>
              <a:gd name="adj2" fmla="val 81065"/>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We are here together</a:t>
            </a:r>
            <a:r>
              <a:rPr kumimoji="0" lang="en-GB"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 in our school family. May God be with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sp>
        <p:nvSpPr>
          <p:cNvPr id="3" name="Oval Callout 2">
            <a:extLst>
              <a:ext uri="{FF2B5EF4-FFF2-40B4-BE49-F238E27FC236}">
                <a16:creationId xmlns:a16="http://schemas.microsoft.com/office/drawing/2014/main" id="{76CD951D-AB06-47FF-9E58-1CE0C7B5865F}"/>
              </a:ext>
            </a:extLst>
          </p:cNvPr>
          <p:cNvSpPr/>
          <p:nvPr/>
        </p:nvSpPr>
        <p:spPr>
          <a:xfrm>
            <a:off x="1063256" y="3027362"/>
            <a:ext cx="7577704" cy="1229729"/>
          </a:xfrm>
          <a:prstGeom prst="wedgeEllipseCallout">
            <a:avLst>
              <a:gd name="adj1" fmla="val -1276"/>
              <a:gd name="adj2" fmla="val 84899"/>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is-I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...and watch over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grpSp>
        <p:nvGrpSpPr>
          <p:cNvPr id="3076" name="Group 18">
            <a:extLst>
              <a:ext uri="{FF2B5EF4-FFF2-40B4-BE49-F238E27FC236}">
                <a16:creationId xmlns:a16="http://schemas.microsoft.com/office/drawing/2014/main" id="{D15298FB-F079-4D07-8240-EF54E5205B9D}"/>
              </a:ext>
            </a:extLst>
          </p:cNvPr>
          <p:cNvGrpSpPr/>
          <p:nvPr/>
        </p:nvGrpSpPr>
        <p:grpSpPr>
          <a:xfrm>
            <a:off x="1187450" y="4233863"/>
            <a:ext cx="5480050" cy="2976562"/>
            <a:chOff x="35496" y="4566894"/>
            <a:chExt cx="4932505" cy="2678530"/>
          </a:xfrm>
        </p:grpSpPr>
        <p:pic>
          <p:nvPicPr>
            <p:cNvPr id="8" name="Graphic 7" descr="Children with solid fill">
              <a:extLst>
                <a:ext uri="{FF2B5EF4-FFF2-40B4-BE49-F238E27FC236}">
                  <a16:creationId xmlns:a16="http://schemas.microsoft.com/office/drawing/2014/main" id="{8691BD11-0B18-4C10-B576-D33F9D2EA4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6" y="4581179"/>
              <a:ext cx="2664868" cy="2664245"/>
            </a:xfrm>
            <a:prstGeom prst="rect">
              <a:avLst/>
            </a:prstGeom>
          </p:spPr>
        </p:pic>
        <p:pic>
          <p:nvPicPr>
            <p:cNvPr id="12" name="Graphic 11" descr="Children with solid fill">
              <a:extLst>
                <a:ext uri="{FF2B5EF4-FFF2-40B4-BE49-F238E27FC236}">
                  <a16:creationId xmlns:a16="http://schemas.microsoft.com/office/drawing/2014/main" id="{28C4AFBC-272A-4DCB-8CB7-CD169FA1C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3134" y="4566894"/>
              <a:ext cx="2664867" cy="2664245"/>
            </a:xfrm>
            <a:prstGeom prst="rect">
              <a:avLst/>
            </a:prstGeom>
          </p:spPr>
        </p:pic>
      </p:grpSp>
      <p:pic>
        <p:nvPicPr>
          <p:cNvPr id="21" name="Graphic 20" descr="Woman with solid fill">
            <a:extLst>
              <a:ext uri="{FF2B5EF4-FFF2-40B4-BE49-F238E27FC236}">
                <a16:creationId xmlns:a16="http://schemas.microsoft.com/office/drawing/2014/main" id="{99F33A43-F78E-4A6F-A9AF-6F49213373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975" y="4287838"/>
            <a:ext cx="2236788" cy="2236787"/>
          </a:xfrm>
          <a:prstGeom prst="rect">
            <a:avLst/>
          </a:prstGeom>
        </p:spPr>
      </p:pic>
      <p:pic>
        <p:nvPicPr>
          <p:cNvPr id="23" name="Graphic 22" descr="Man with solid fill">
            <a:extLst>
              <a:ext uri="{FF2B5EF4-FFF2-40B4-BE49-F238E27FC236}">
                <a16:creationId xmlns:a16="http://schemas.microsoft.com/office/drawing/2014/main" id="{EAC22C36-99D3-4DBA-BD35-57CC9B76E4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0425" y="4260850"/>
            <a:ext cx="2232025" cy="2232025"/>
          </a:xfrm>
          <a:prstGeom prst="rect">
            <a:avLst/>
          </a:prstGeom>
        </p:spPr>
      </p:pic>
      <p:pic>
        <p:nvPicPr>
          <p:cNvPr id="24" name="Graphic 23" descr="Woman with solid fill">
            <a:extLst>
              <a:ext uri="{FF2B5EF4-FFF2-40B4-BE49-F238E27FC236}">
                <a16:creationId xmlns:a16="http://schemas.microsoft.com/office/drawing/2014/main" id="{3D9817A3-FA03-49E5-AE9D-82E47798F6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6438" y="4249738"/>
            <a:ext cx="2236787" cy="2236787"/>
          </a:xfrm>
          <a:prstGeom prst="rect">
            <a:avLst/>
          </a:prstGeom>
        </p:spPr>
      </p:pic>
      <p:pic>
        <p:nvPicPr>
          <p:cNvPr id="25" name="Graphic 24" descr="Heart with solid fill">
            <a:extLst>
              <a:ext uri="{FF2B5EF4-FFF2-40B4-BE49-F238E27FC236}">
                <a16:creationId xmlns:a16="http://schemas.microsoft.com/office/drawing/2014/main" id="{257FF887-E50E-40D0-8ACF-3A13B63DD9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650" y="4875213"/>
            <a:ext cx="396875" cy="398462"/>
          </a:xfrm>
          <a:prstGeom prst="rect">
            <a:avLst/>
          </a:prstGeom>
        </p:spPr>
      </p:pic>
      <p:pic>
        <p:nvPicPr>
          <p:cNvPr id="26" name="Graphic 25" descr="Heart with solid fill">
            <a:extLst>
              <a:ext uri="{FF2B5EF4-FFF2-40B4-BE49-F238E27FC236}">
                <a16:creationId xmlns:a16="http://schemas.microsoft.com/office/drawing/2014/main" id="{849121B7-7523-4E8F-8908-496821C43D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27850" y="4829175"/>
            <a:ext cx="396875" cy="396875"/>
          </a:xfrm>
          <a:prstGeom prst="rect">
            <a:avLst/>
          </a:prstGeom>
        </p:spPr>
      </p:pic>
      <p:pic>
        <p:nvPicPr>
          <p:cNvPr id="27" name="Graphic 26" descr="Heart with solid fill">
            <a:extLst>
              <a:ext uri="{FF2B5EF4-FFF2-40B4-BE49-F238E27FC236}">
                <a16:creationId xmlns:a16="http://schemas.microsoft.com/office/drawing/2014/main" id="{4215BAC1-9067-4DF1-A326-2E692A47C6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80363" y="4819650"/>
            <a:ext cx="396875" cy="396875"/>
          </a:xfrm>
          <a:prstGeom prst="rect">
            <a:avLst/>
          </a:prstGeom>
        </p:spPr>
      </p:pic>
      <p:pic>
        <p:nvPicPr>
          <p:cNvPr id="28" name="Graphic 27" descr="Heart with solid fill">
            <a:extLst>
              <a:ext uri="{FF2B5EF4-FFF2-40B4-BE49-F238E27FC236}">
                <a16:creationId xmlns:a16="http://schemas.microsoft.com/office/drawing/2014/main" id="{7F2A56DB-137E-4310-9072-561E377556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43063" y="5453063"/>
            <a:ext cx="365125" cy="365125"/>
          </a:xfrm>
          <a:prstGeom prst="rect">
            <a:avLst/>
          </a:prstGeom>
        </p:spPr>
      </p:pic>
      <p:pic>
        <p:nvPicPr>
          <p:cNvPr id="29" name="Graphic 28" descr="Heart with solid fill">
            <a:extLst>
              <a:ext uri="{FF2B5EF4-FFF2-40B4-BE49-F238E27FC236}">
                <a16:creationId xmlns:a16="http://schemas.microsoft.com/office/drawing/2014/main" id="{1E24C019-287B-4CFE-9416-20B99C2C78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44725" y="5453063"/>
            <a:ext cx="365125" cy="365125"/>
          </a:xfrm>
          <a:prstGeom prst="rect">
            <a:avLst/>
          </a:prstGeom>
        </p:spPr>
      </p:pic>
      <p:pic>
        <p:nvPicPr>
          <p:cNvPr id="30" name="Graphic 29" descr="Heart with solid fill">
            <a:extLst>
              <a:ext uri="{FF2B5EF4-FFF2-40B4-BE49-F238E27FC236}">
                <a16:creationId xmlns:a16="http://schemas.microsoft.com/office/drawing/2014/main" id="{A3CD4DEE-C225-427B-B0CF-1F2ACE4448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4488" y="5449888"/>
            <a:ext cx="365125" cy="365125"/>
          </a:xfrm>
          <a:prstGeom prst="rect">
            <a:avLst/>
          </a:prstGeom>
        </p:spPr>
      </p:pic>
      <p:pic>
        <p:nvPicPr>
          <p:cNvPr id="31" name="Graphic 30" descr="Heart with solid fill">
            <a:extLst>
              <a:ext uri="{FF2B5EF4-FFF2-40B4-BE49-F238E27FC236}">
                <a16:creationId xmlns:a16="http://schemas.microsoft.com/office/drawing/2014/main" id="{210F82EB-A6F1-4602-B0C2-C625A4A93A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6150" y="5445125"/>
            <a:ext cx="365125" cy="365125"/>
          </a:xfrm>
          <a:prstGeom prst="rect">
            <a:avLst/>
          </a:prstGeom>
        </p:spPr>
      </p:pic>
      <p:pic>
        <p:nvPicPr>
          <p:cNvPr id="32" name="Graphic 31" descr="Heart with solid fill">
            <a:extLst>
              <a:ext uri="{FF2B5EF4-FFF2-40B4-BE49-F238E27FC236}">
                <a16:creationId xmlns:a16="http://schemas.microsoft.com/office/drawing/2014/main" id="{293DB259-F9D4-4A8D-9434-6E69EB1CC3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2425" y="5453063"/>
            <a:ext cx="366713" cy="365125"/>
          </a:xfrm>
          <a:prstGeom prst="rect">
            <a:avLst/>
          </a:prstGeom>
        </p:spPr>
      </p:pic>
      <p:pic>
        <p:nvPicPr>
          <p:cNvPr id="33" name="Graphic 32" descr="Heart with solid fill">
            <a:extLst>
              <a:ext uri="{FF2B5EF4-FFF2-40B4-BE49-F238E27FC236}">
                <a16:creationId xmlns:a16="http://schemas.microsoft.com/office/drawing/2014/main" id="{D379DD6D-C255-46DF-A213-6B50149F16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1550" y="5453063"/>
            <a:ext cx="366713" cy="365125"/>
          </a:xfrm>
          <a:prstGeom prst="rect">
            <a:avLst/>
          </a:prstGeom>
        </p:spPr>
      </p:pic>
      <p:pic>
        <p:nvPicPr>
          <p:cNvPr id="34" name="Graphic 33" descr="Heart with solid fill">
            <a:extLst>
              <a:ext uri="{FF2B5EF4-FFF2-40B4-BE49-F238E27FC236}">
                <a16:creationId xmlns:a16="http://schemas.microsoft.com/office/drawing/2014/main" id="{65AB0B16-EA94-4CA0-A6D9-44B8F82770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2263" y="5418138"/>
            <a:ext cx="365125" cy="365125"/>
          </a:xfrm>
          <a:prstGeom prst="rect">
            <a:avLst/>
          </a:prstGeom>
        </p:spPr>
      </p:pic>
      <p:pic>
        <p:nvPicPr>
          <p:cNvPr id="35" name="Graphic 34" descr="Heart with solid fill">
            <a:extLst>
              <a:ext uri="{FF2B5EF4-FFF2-40B4-BE49-F238E27FC236}">
                <a16:creationId xmlns:a16="http://schemas.microsoft.com/office/drawing/2014/main" id="{05B18860-BFC9-4DF0-9694-A3C6DACEB4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02338" y="5445125"/>
            <a:ext cx="366712" cy="365125"/>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TextBox 3">
            <a:extLst>
              <a:ext uri="{FF2B5EF4-FFF2-40B4-BE49-F238E27FC236}">
                <a16:creationId xmlns:a16="http://schemas.microsoft.com/office/drawing/2014/main" id="{77E976A2-35C4-47BC-AFAE-86A29786F778}"/>
              </a:ext>
            </a:extLst>
          </p:cNvPr>
          <p:cNvSpPr txBox="1"/>
          <p:nvPr/>
        </p:nvSpPr>
        <p:spPr>
          <a:xfrm>
            <a:off x="323528" y="5910371"/>
            <a:ext cx="8640960" cy="830997"/>
          </a:xfrm>
          <a:prstGeom prst="rect">
            <a:avLst/>
          </a:prstGeom>
          <a:noFill/>
        </p:spPr>
        <p:txBody>
          <a:bodyPr wrap="square" rtlCol="0">
            <a:spAutoFit/>
          </a:bodyPr>
          <a:lstStyle/>
          <a:p>
            <a:pPr algn="ctr"/>
            <a:r>
              <a:rPr lang="en-GB" sz="4800" b="1">
                <a:solidFill>
                  <a:schemeClr val="bg1"/>
                </a:solidFill>
                <a:latin typeface="Century Gothic" panose="020b0502020202020204" pitchFamily="34" charset="0"/>
              </a:rPr>
              <a:t>Families</a:t>
            </a:r>
          </a:p>
        </p:txBody>
      </p:sp>
      <p:pic>
        <p:nvPicPr>
          <p:cNvPr id="7" name="Picture 6" descr="People walking on a beach&#10;&#10;Description automatically generated with medium confidence">
            <a:extLst>
              <a:ext uri="{FF2B5EF4-FFF2-40B4-BE49-F238E27FC236}">
                <a16:creationId xmlns:a16="http://schemas.microsoft.com/office/drawing/2014/main" id="{643D892D-4C11-43CE-9258-D527ECC66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439" y="384862"/>
            <a:ext cx="8399122" cy="5564418"/>
          </a:xfrm>
          <a:prstGeom prst="rect">
            <a:avLst/>
          </a:prstGeom>
          <a:ln>
            <a:solidFill>
              <a:schemeClr val="bg1"/>
            </a:solidFill>
          </a:ln>
        </p:spPr>
      </p:pic>
    </p:spTree>
    <p:extLst>
      <p:ext uri="{BB962C8B-B14F-4D97-AF65-F5344CB8AC3E}">
        <p14:creationId xmlns:p14="http://schemas.microsoft.com/office/powerpoint/2010/main" val="52774509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Tree>
    <p:extLst>
      <p:ext uri="{BB962C8B-B14F-4D97-AF65-F5344CB8AC3E}">
        <p14:creationId xmlns:p14="http://schemas.microsoft.com/office/powerpoint/2010/main" val="14014168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Tree>
    <p:extLst>
      <p:ext uri="{BB962C8B-B14F-4D97-AF65-F5344CB8AC3E}">
        <p14:creationId xmlns:p14="http://schemas.microsoft.com/office/powerpoint/2010/main" val="239268775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Tree>
    <p:extLst>
      <p:ext uri="{BB962C8B-B14F-4D97-AF65-F5344CB8AC3E}">
        <p14:creationId xmlns:p14="http://schemas.microsoft.com/office/powerpoint/2010/main" val="211473744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Tree>
    <p:extLst>
      <p:ext uri="{BB962C8B-B14F-4D97-AF65-F5344CB8AC3E}">
        <p14:creationId xmlns:p14="http://schemas.microsoft.com/office/powerpoint/2010/main" val="158846149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9698" name="Picture 2">
            <a:extLst>
              <a:ext uri="{FF2B5EF4-FFF2-40B4-BE49-F238E27FC236}">
                <a16:creationId xmlns:a16="http://schemas.microsoft.com/office/drawing/2014/main" id="{E71FFF60-9B6E-4E3B-BB61-49BB2BE7978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Text, letter&#10;&#10;Description automatically generated">
            <a:extLst>
              <a:ext uri="{FF2B5EF4-FFF2-40B4-BE49-F238E27FC236}">
                <a16:creationId xmlns:a16="http://schemas.microsoft.com/office/drawing/2014/main" id="{6B3E0223-9A4E-45FD-9BE3-AF32488CC64B}"/>
              </a:ext>
            </a:extLst>
          </p:cNvPr>
          <p:cNvPicPr>
            <a:picLocks noChangeAspect="1"/>
          </p:cNvPicPr>
          <p:nvPr/>
        </p:nvPicPr>
        <p:blipFill>
          <a:blip r:embed="rId3"/>
          <a:stretch>
            <a:fillRect/>
          </a:stretch>
        </p:blipFill>
        <p:spPr>
          <a:xfrm>
            <a:off x="0" y="209550"/>
            <a:ext cx="9144000" cy="6438900"/>
          </a:xfrm>
          <a:prstGeom prst="rect">
            <a:avLst/>
          </a:prstGeom>
        </p:spPr>
      </p:pic>
      <p:sp>
        <p:nvSpPr>
          <p:cNvPr id="4" name="Rectangle: Rounded Corners 3">
            <a:extLst>
              <a:ext uri="{FF2B5EF4-FFF2-40B4-BE49-F238E27FC236}">
                <a16:creationId xmlns:a16="http://schemas.microsoft.com/office/drawing/2014/main" id="{39AA751B-882A-4BB5-AD57-C9899D03DDD8}"/>
              </a:ext>
            </a:extLst>
          </p:cNvPr>
          <p:cNvSpPr/>
          <p:nvPr/>
        </p:nvSpPr>
        <p:spPr>
          <a:xfrm>
            <a:off x="4401879" y="574158"/>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b="1">
                <a:solidFill>
                  <a:schemeClr val="tx1"/>
                </a:solidFill>
                <a:latin typeface="Century Gothic" panose="020b0502020202020204" pitchFamily="34" charset="0"/>
              </a:rPr>
              <a:t>The Lord’s Prayer</a:t>
            </a:r>
          </a:p>
        </p:txBody>
      </p:sp>
      <p:sp>
        <p:nvSpPr>
          <p:cNvPr id="8" name="Rectangle: Rounded Corners 7">
            <a:extLst>
              <a:ext uri="{FF2B5EF4-FFF2-40B4-BE49-F238E27FC236}">
                <a16:creationId xmlns:a16="http://schemas.microsoft.com/office/drawing/2014/main" id="{DF1D95B8-AEA9-4272-9C30-E51C13B01369}"/>
              </a:ext>
            </a:extLst>
          </p:cNvPr>
          <p:cNvSpPr/>
          <p:nvPr/>
        </p:nvSpPr>
        <p:spPr>
          <a:xfrm>
            <a:off x="4401878" y="574158"/>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b="1">
                <a:solidFill>
                  <a:schemeClr val="tx1"/>
                </a:solidFill>
                <a:latin typeface="Century Gothic" panose="020b0502020202020204" pitchFamily="34" charset="0"/>
              </a:rPr>
              <a:t>‘Our Father’</a:t>
            </a:r>
          </a:p>
        </p:txBody>
      </p:sp>
      <p:sp>
        <p:nvSpPr>
          <p:cNvPr id="5" name="Rectangle: Rounded Corners 4">
            <a:extLst>
              <a:ext uri="{FF2B5EF4-FFF2-40B4-BE49-F238E27FC236}">
                <a16:creationId xmlns:a16="http://schemas.microsoft.com/office/drawing/2014/main" id="{45B00406-6DC7-4750-9162-9B4EEBA865F7}"/>
              </a:ext>
            </a:extLst>
          </p:cNvPr>
          <p:cNvSpPr/>
          <p:nvPr/>
        </p:nvSpPr>
        <p:spPr>
          <a:xfrm>
            <a:off x="4401877" y="574158"/>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6000" b="1">
                <a:solidFill>
                  <a:schemeClr val="tx1"/>
                </a:solidFill>
                <a:latin typeface="Century Gothic" panose="020b0502020202020204" pitchFamily="34" charset="0"/>
              </a:rPr>
              <a:t>‘Our </a:t>
            </a:r>
            <a:r>
              <a:rPr lang="en-GB" sz="4400" b="1">
                <a:solidFill>
                  <a:schemeClr val="tx1"/>
                </a:solidFill>
                <a:latin typeface="Century Gothic" panose="020b0502020202020204" pitchFamily="34" charset="0"/>
              </a:rPr>
              <a:t>Father’</a:t>
            </a:r>
          </a:p>
        </p:txBody>
      </p:sp>
      <p:sp>
        <p:nvSpPr>
          <p:cNvPr id="6" name="Rectangle: Rounded Corners 5">
            <a:extLst>
              <a:ext uri="{FF2B5EF4-FFF2-40B4-BE49-F238E27FC236}">
                <a16:creationId xmlns:a16="http://schemas.microsoft.com/office/drawing/2014/main" id="{6A7E6EBF-C2C2-4F9C-AAD0-187EA4A0CACC}"/>
              </a:ext>
            </a:extLst>
          </p:cNvPr>
          <p:cNvSpPr/>
          <p:nvPr/>
        </p:nvSpPr>
        <p:spPr>
          <a:xfrm>
            <a:off x="4422678" y="574158"/>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b="1">
                <a:solidFill>
                  <a:schemeClr val="tx1"/>
                </a:solidFill>
                <a:latin typeface="Century Gothic" panose="020b0502020202020204" pitchFamily="34" charset="0"/>
              </a:rPr>
              <a:t>‘Our </a:t>
            </a:r>
            <a:r>
              <a:rPr lang="en-GB" sz="6600" b="1">
                <a:solidFill>
                  <a:schemeClr val="tx1"/>
                </a:solidFill>
                <a:latin typeface="Century Gothic" panose="020b0502020202020204" pitchFamily="34" charset="0"/>
              </a:rPr>
              <a:t>Father</a:t>
            </a:r>
            <a:r>
              <a:rPr lang="en-GB" sz="4400" b="1">
                <a:solidFill>
                  <a:schemeClr val="tx1"/>
                </a:solidFill>
                <a:latin typeface="Century Gothic" panose="020b0502020202020204" pitchFamily="34" charset="0"/>
              </a:rPr>
              <a:t>’</a:t>
            </a:r>
          </a:p>
        </p:txBody>
      </p:sp>
    </p:spTree>
    <p:extLst>
      <p:ext uri="{BB962C8B-B14F-4D97-AF65-F5344CB8AC3E}">
        <p14:creationId xmlns:p14="http://schemas.microsoft.com/office/powerpoint/2010/main" val="5366289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6"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Logo, company name&#10;&#10;Description automatically generated">
            <a:extLst>
              <a:ext uri="{FF2B5EF4-FFF2-40B4-BE49-F238E27FC236}">
                <a16:creationId xmlns:a16="http://schemas.microsoft.com/office/drawing/2014/main" id="{8BDBED11-0389-4319-B327-321D6AB7C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2843808" cy="1658888"/>
          </a:xfrm>
          <a:prstGeom prst="rect">
            <a:avLst/>
          </a:prstGeom>
        </p:spPr>
      </p:pic>
      <p:sp>
        <p:nvSpPr>
          <p:cNvPr id="6" name="TextBox 5">
            <a:extLst>
              <a:ext uri="{FF2B5EF4-FFF2-40B4-BE49-F238E27FC236}">
                <a16:creationId xmlns:a16="http://schemas.microsoft.com/office/drawing/2014/main" id="{228ADFEF-CDC6-482E-95F0-7CD440A7043B}"/>
              </a:ext>
            </a:extLst>
          </p:cNvPr>
          <p:cNvSpPr txBox="1"/>
          <p:nvPr/>
        </p:nvSpPr>
        <p:spPr>
          <a:xfrm>
            <a:off x="3023828" y="787351"/>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‘Father’</a:t>
            </a:r>
          </a:p>
        </p:txBody>
      </p:sp>
      <p:sp>
        <p:nvSpPr>
          <p:cNvPr id="7" name="TextBox 6">
            <a:extLst>
              <a:ext uri="{FF2B5EF4-FFF2-40B4-BE49-F238E27FC236}">
                <a16:creationId xmlns:a16="http://schemas.microsoft.com/office/drawing/2014/main" id="{C1C15E99-1A88-4DB0-920B-10E7DE27F2E0}"/>
              </a:ext>
            </a:extLst>
          </p:cNvPr>
          <p:cNvSpPr txBox="1"/>
          <p:nvPr/>
        </p:nvSpPr>
        <p:spPr>
          <a:xfrm>
            <a:off x="35496" y="3334773"/>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‘Padre’</a:t>
            </a:r>
          </a:p>
        </p:txBody>
      </p:sp>
      <p:sp>
        <p:nvSpPr>
          <p:cNvPr id="8" name="TextBox 7">
            <a:extLst>
              <a:ext uri="{FF2B5EF4-FFF2-40B4-BE49-F238E27FC236}">
                <a16:creationId xmlns:a16="http://schemas.microsoft.com/office/drawing/2014/main" id="{F632A90C-19D4-46CA-85DE-431DFE79F805}"/>
              </a:ext>
            </a:extLst>
          </p:cNvPr>
          <p:cNvSpPr txBox="1"/>
          <p:nvPr/>
        </p:nvSpPr>
        <p:spPr>
          <a:xfrm>
            <a:off x="6156176" y="2368823"/>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‘Pére’</a:t>
            </a:r>
          </a:p>
        </p:txBody>
      </p:sp>
      <p:sp>
        <p:nvSpPr>
          <p:cNvPr id="9" name="TextBox 8">
            <a:extLst>
              <a:ext uri="{FF2B5EF4-FFF2-40B4-BE49-F238E27FC236}">
                <a16:creationId xmlns:a16="http://schemas.microsoft.com/office/drawing/2014/main" id="{EC9CED72-929A-4A73-A3C8-30542A8F1469}"/>
              </a:ext>
            </a:extLst>
          </p:cNvPr>
          <p:cNvSpPr txBox="1"/>
          <p:nvPr/>
        </p:nvSpPr>
        <p:spPr>
          <a:xfrm>
            <a:off x="3422642" y="5154488"/>
            <a:ext cx="3096344" cy="769441"/>
          </a:xfrm>
          <a:prstGeom prst="rect">
            <a:avLst/>
          </a:prstGeom>
          <a:noFill/>
        </p:spPr>
        <p:txBody>
          <a:bodyPr wrap="square" rtlCol="0">
            <a:spAutoFit/>
          </a:bodyPr>
          <a:lstStyle/>
          <a:p>
            <a:pPr algn="ctr"/>
            <a:r>
              <a:rPr lang="en-GB" sz="4400" b="1">
                <a:solidFill>
                  <a:schemeClr val="bg1"/>
                </a:solidFill>
                <a:latin typeface="Century Gothic" panose="020b0502020202020204" pitchFamily="34" charset="0"/>
              </a:rPr>
              <a:t>‘Baba’</a:t>
            </a:r>
          </a:p>
        </p:txBody>
      </p:sp>
      <p:pic>
        <p:nvPicPr>
          <p:cNvPr id="11" name="Picture 10" descr="A red and white flag&#10;&#10;Description automatically generated with low confidence">
            <a:extLst>
              <a:ext uri="{FF2B5EF4-FFF2-40B4-BE49-F238E27FC236}">
                <a16:creationId xmlns:a16="http://schemas.microsoft.com/office/drawing/2014/main" id="{BFD8BBE5-315A-4945-957B-C0CBA36A56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5" y="4709764"/>
            <a:ext cx="2489305" cy="1658888"/>
          </a:xfrm>
          <a:prstGeom prst="rect">
            <a:avLst/>
          </a:prstGeom>
          <a:ln>
            <a:solidFill>
              <a:schemeClr val="bg1"/>
            </a:solidFill>
          </a:ln>
        </p:spPr>
      </p:pic>
      <p:pic>
        <p:nvPicPr>
          <p:cNvPr id="13" name="Picture 12" descr="Shape&#10;&#10;Description automatically generated">
            <a:extLst>
              <a:ext uri="{FF2B5EF4-FFF2-40B4-BE49-F238E27FC236}">
                <a16:creationId xmlns:a16="http://schemas.microsoft.com/office/drawing/2014/main" id="{4AB41F46-65AA-47BA-86E5-8E96B2AE4A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11327" y="1966125"/>
            <a:ext cx="2631081" cy="1753369"/>
          </a:xfrm>
          <a:prstGeom prst="rect">
            <a:avLst/>
          </a:prstGeom>
          <a:ln>
            <a:solidFill>
              <a:schemeClr val="bg1"/>
            </a:solidFill>
          </a:ln>
        </p:spPr>
      </p:pic>
      <p:pic>
        <p:nvPicPr>
          <p:cNvPr id="16" name="Picture 15" descr="A picture containing square&#10;&#10;Description automatically generated">
            <a:extLst>
              <a:ext uri="{FF2B5EF4-FFF2-40B4-BE49-F238E27FC236}">
                <a16:creationId xmlns:a16="http://schemas.microsoft.com/office/drawing/2014/main" id="{3D2306BB-DA2D-47BB-BA70-ADD272D8E1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7134" y="4174132"/>
            <a:ext cx="2628803" cy="1749797"/>
          </a:xfrm>
          <a:prstGeom prst="rect">
            <a:avLst/>
          </a:prstGeom>
          <a:ln>
            <a:solidFill>
              <a:schemeClr val="bg1"/>
            </a:solidFill>
          </a:ln>
        </p:spPr>
      </p:pic>
    </p:spTree>
    <p:extLst>
      <p:ext uri="{BB962C8B-B14F-4D97-AF65-F5344CB8AC3E}">
        <p14:creationId xmlns:p14="http://schemas.microsoft.com/office/powerpoint/2010/main" val="15519421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picture containing person, hand, close&#10;&#10;Description automatically generated">
            <a:extLst>
              <a:ext uri="{FF2B5EF4-FFF2-40B4-BE49-F238E27FC236}">
                <a16:creationId xmlns:a16="http://schemas.microsoft.com/office/drawing/2014/main" id="{43A71371-DF57-4857-8505-9A088F73F6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540" y="7674"/>
            <a:ext cx="8098908" cy="6850326"/>
          </a:xfrm>
          <a:prstGeom prst="rect">
            <a:avLst/>
          </a:prstGeom>
          <a:ln>
            <a:solidFill>
              <a:schemeClr val="bg1"/>
            </a:solidFill>
          </a:ln>
        </p:spPr>
      </p:pic>
      <p:sp>
        <p:nvSpPr>
          <p:cNvPr id="4" name="Rectangle: Rounded Corners 3">
            <a:extLst>
              <a:ext uri="{FF2B5EF4-FFF2-40B4-BE49-F238E27FC236}">
                <a16:creationId xmlns:a16="http://schemas.microsoft.com/office/drawing/2014/main" id="{D5B20A6D-D55A-4776-844B-35CC77EA3F35}"/>
              </a:ext>
            </a:extLst>
          </p:cNvPr>
          <p:cNvSpPr/>
          <p:nvPr/>
        </p:nvSpPr>
        <p:spPr>
          <a:xfrm>
            <a:off x="3923928" y="4869160"/>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6600" b="1">
                <a:solidFill>
                  <a:schemeClr val="tx1"/>
                </a:solidFill>
                <a:latin typeface="Century Gothic" panose="020b0502020202020204" pitchFamily="34" charset="0"/>
              </a:rPr>
              <a:t>‘Daddy’</a:t>
            </a:r>
          </a:p>
        </p:txBody>
      </p:sp>
    </p:spTree>
    <p:extLst>
      <p:ext uri="{BB962C8B-B14F-4D97-AF65-F5344CB8AC3E}">
        <p14:creationId xmlns:p14="http://schemas.microsoft.com/office/powerpoint/2010/main" val="296198225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TextBox 3">
            <a:extLst>
              <a:ext uri="{FF2B5EF4-FFF2-40B4-BE49-F238E27FC236}">
                <a16:creationId xmlns:a16="http://schemas.microsoft.com/office/drawing/2014/main" id="{09C67B18-577B-467C-B619-9F6D0044C170}"/>
              </a:ext>
            </a:extLst>
          </p:cNvPr>
          <p:cNvSpPr txBox="1">
            <a:spLocks noChangeArrowheads="1"/>
          </p:cNvSpPr>
          <p:nvPr/>
        </p:nvSpPr>
        <p:spPr bwMode="auto">
          <a:xfrm>
            <a:off x="3635897" y="34225"/>
            <a:ext cx="5328592" cy="6789551"/>
          </a:xfrm>
          <a:prstGeom prst="rect">
            <a:avLst/>
          </a:prstGeom>
          <a:solidFill>
            <a:schemeClr val="bg1">
              <a:alpha val="21176"/>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buNone/>
            </a:pPr>
            <a:r>
              <a:rPr lang="en-GB" altLang="en-US" b="1">
                <a:solidFill>
                  <a:schemeClr val="bg1"/>
                </a:solidFill>
                <a:latin typeface="Century Gothic" panose="020b0502020202020204" pitchFamily="34" charset="0"/>
                <a:ea typeface="MS Mincho" panose="02020609040205080304" pitchFamily="49" charset="-128"/>
                <a:cs typeface="Tahoma" panose="020b0604030504040204" pitchFamily="34" charset="0"/>
              </a:rPr>
              <a:t>….</a:t>
            </a:r>
            <a:r>
              <a:rPr lang="en-GB" b="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 I wonder how praying ‘Our Father’ helps Christians to feel a part of God’s family?....or closer to God?....</a:t>
            </a:r>
          </a:p>
          <a:p>
            <a:pPr algn="ctr">
              <a:buNone/>
            </a:pPr>
            <a:endParaRPr lang="en-GB" sz="1600" b="1">
              <a:solidFill>
                <a:schemeClr val="bg1"/>
              </a:solidFill>
              <a:latin typeface="Century Gothic" panose="020b0502020202020204" pitchFamily="34" charset="0"/>
              <a:ea typeface="MS Mincho" panose="02020609040205080304" pitchFamily="49" charset="-128"/>
              <a:cs typeface="Times New Roman" panose="02020603050405020304" pitchFamily="18" charset="0"/>
            </a:endParaRPr>
          </a:p>
          <a:p>
            <a:pPr algn="ctr">
              <a:buNone/>
            </a:pPr>
            <a:r>
              <a:rPr lang="en-GB" altLang="en-US" b="1">
                <a:solidFill>
                  <a:schemeClr val="bg1"/>
                </a:solidFill>
                <a:latin typeface="Century Gothic" panose="020b0502020202020204" pitchFamily="34" charset="0"/>
                <a:ea typeface="MS Mincho" panose="02020609040205080304" pitchFamily="49" charset="-128"/>
                <a:cs typeface="Tahoma" panose="020b0604030504040204" pitchFamily="34" charset="0"/>
              </a:rPr>
              <a:t>….</a:t>
            </a:r>
            <a:r>
              <a:rPr lang="en-GB" b="1">
                <a:solidFill>
                  <a:schemeClr val="bg1"/>
                </a:solidFill>
                <a:latin typeface="Century Gothic" panose="020b0502020202020204" pitchFamily="34" charset="0"/>
                <a:ea typeface="Calibri" panose="020f0502020204030204" pitchFamily="34" charset="0"/>
                <a:cs typeface="Times New Roman" panose="02020603050405020304" pitchFamily="18" charset="0"/>
              </a:rPr>
              <a:t>I wonder what difference it makes for Christians to be brothers &amp; sisters?....</a:t>
            </a:r>
            <a:endParaRPr lang="en-GB" sz="4000" b="1">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algn="ctr">
              <a:buNone/>
            </a:pPr>
            <a:endParaRPr lang="en-GB" altLang="en-US" sz="1600" b="1">
              <a:solidFill>
                <a:schemeClr val="bg1"/>
              </a:solidFill>
              <a:latin typeface="Century Gothic" panose="020b0502020202020204" pitchFamily="34" charset="0"/>
              <a:ea typeface="MS Mincho" panose="02020609040205080304" pitchFamily="49" charset="-128"/>
              <a:cs typeface="Times New Roman" panose="02020603050405020304" pitchFamily="18" charset="0"/>
            </a:endParaRPr>
          </a:p>
          <a:p>
            <a:pPr algn="ctr">
              <a:buNone/>
            </a:pPr>
            <a:r>
              <a:rPr lang="en-GB" altLang="en-US" b="1">
                <a:solidFill>
                  <a:schemeClr val="bg1"/>
                </a:solidFill>
                <a:latin typeface="Century Gothic" panose="020b0502020202020204" pitchFamily="34" charset="0"/>
                <a:ea typeface="MS Mincho" panose="02020609040205080304" pitchFamily="49" charset="-128"/>
                <a:cs typeface="Tahoma" panose="020b0604030504040204" pitchFamily="34" charset="0"/>
              </a:rPr>
              <a:t>….</a:t>
            </a:r>
            <a:r>
              <a:rPr lang="en-US" altLang="en-US" b="1">
                <a:solidFill>
                  <a:schemeClr val="bg1"/>
                </a:solidFill>
                <a:latin typeface="Century Gothic" panose="020b0502020202020204" pitchFamily="34" charset="0"/>
                <a:ea typeface="MS Mincho" panose="02020609040205080304" pitchFamily="49" charset="-128"/>
                <a:cs typeface="Tahoma" panose="020b0604030504040204" pitchFamily="34" charset="0"/>
              </a:rPr>
              <a:t>I wonder how our school community feels like a family too?....</a:t>
            </a:r>
            <a:endParaRPr lang="en-GB" altLang="en-US" b="1">
              <a:solidFill>
                <a:schemeClr val="bg1"/>
              </a:solidFill>
              <a:latin typeface="Century Gothic" panose="020b0502020202020204" pitchFamily="34" charset="0"/>
              <a:ea typeface="MS Mincho" panose="02020609040205080304" pitchFamily="49" charset="-128"/>
              <a:cs typeface="Times New Roman" panose="02020603050405020304" pitchFamily="18" charset="0"/>
            </a:endParaRPr>
          </a:p>
        </p:txBody>
      </p:sp>
      <p:pic>
        <p:nvPicPr>
          <p:cNvPr id="6" name="Picture 5" descr="A picture containing person, hand, close&#10;&#10;Description automatically generated">
            <a:extLst>
              <a:ext uri="{FF2B5EF4-FFF2-40B4-BE49-F238E27FC236}">
                <a16:creationId xmlns:a16="http://schemas.microsoft.com/office/drawing/2014/main" id="{A1E78679-4F11-4E4B-A195-DABBD4E2C3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281" y="2078377"/>
            <a:ext cx="3193591" cy="2701246"/>
          </a:xfrm>
          <a:prstGeom prst="rect">
            <a:avLst/>
          </a:prstGeom>
          <a:ln>
            <a:solidFill>
              <a:schemeClr val="bg1"/>
            </a:solid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People walking on a beach&#10;&#10;Description automatically generated with medium confidence">
            <a:extLst>
              <a:ext uri="{FF2B5EF4-FFF2-40B4-BE49-F238E27FC236}">
                <a16:creationId xmlns:a16="http://schemas.microsoft.com/office/drawing/2014/main" id="{BB9B3B0F-5111-44D7-A15B-8E89E46C0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439" y="384862"/>
            <a:ext cx="8399122" cy="5564418"/>
          </a:xfrm>
          <a:prstGeom prst="rect">
            <a:avLst/>
          </a:prstGeom>
          <a:ln>
            <a:solidFill>
              <a:schemeClr val="bg1"/>
            </a:solidFill>
          </a:ln>
        </p:spPr>
      </p:pic>
      <p:sp>
        <p:nvSpPr>
          <p:cNvPr id="6" name="TextBox 5">
            <a:extLst>
              <a:ext uri="{FF2B5EF4-FFF2-40B4-BE49-F238E27FC236}">
                <a16:creationId xmlns:a16="http://schemas.microsoft.com/office/drawing/2014/main" id="{F5BB61F5-D706-4DB6-9D90-1ECBD0B5B543}"/>
              </a:ext>
            </a:extLst>
          </p:cNvPr>
          <p:cNvSpPr txBox="1"/>
          <p:nvPr/>
        </p:nvSpPr>
        <p:spPr>
          <a:xfrm>
            <a:off x="323528" y="5910371"/>
            <a:ext cx="8640960" cy="830997"/>
          </a:xfrm>
          <a:prstGeom prst="rect">
            <a:avLst/>
          </a:prstGeom>
          <a:noFill/>
        </p:spPr>
        <p:txBody>
          <a:bodyPr wrap="square" rtlCol="0">
            <a:spAutoFit/>
          </a:bodyPr>
          <a:lstStyle/>
          <a:p>
            <a:pPr algn="ctr"/>
            <a:r>
              <a:rPr lang="en-GB" sz="4800" b="1">
                <a:solidFill>
                  <a:schemeClr val="bg1"/>
                </a:solidFill>
                <a:latin typeface="Century Gothic" panose="020b0502020202020204" pitchFamily="34" charset="0"/>
              </a:rPr>
              <a:t>Families</a:t>
            </a:r>
          </a:p>
        </p:txBody>
      </p:sp>
    </p:spTree>
    <p:extLst>
      <p:ext uri="{BB962C8B-B14F-4D97-AF65-F5344CB8AC3E}">
        <p14:creationId xmlns:p14="http://schemas.microsoft.com/office/powerpoint/2010/main" val="105944009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close-up of hands shaking&#10;&#10;Description automatically generated with medium confidence">
            <a:extLst>
              <a:ext uri="{FF2B5EF4-FFF2-40B4-BE49-F238E27FC236}">
                <a16:creationId xmlns:a16="http://schemas.microsoft.com/office/drawing/2014/main" id="{5F157E1F-D782-405D-92D9-E89B5B5BD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6264" y="321500"/>
            <a:ext cx="5391472" cy="4043604"/>
          </a:xfrm>
          <a:prstGeom prst="rect">
            <a:avLst/>
          </a:prstGeom>
          <a:ln>
            <a:solidFill>
              <a:schemeClr val="bg1"/>
            </a:solidFill>
          </a:ln>
        </p:spPr>
      </p:pic>
      <p:sp>
        <p:nvSpPr>
          <p:cNvPr id="5" name="TextBox 4">
            <a:extLst>
              <a:ext uri="{FF2B5EF4-FFF2-40B4-BE49-F238E27FC236}">
                <a16:creationId xmlns:a16="http://schemas.microsoft.com/office/drawing/2014/main" id="{483A760C-71BD-49C6-9F5F-98ED835B4628}"/>
              </a:ext>
            </a:extLst>
          </p:cNvPr>
          <p:cNvSpPr txBox="1"/>
          <p:nvPr/>
        </p:nvSpPr>
        <p:spPr>
          <a:xfrm>
            <a:off x="14982" y="4505052"/>
            <a:ext cx="9129017" cy="2308324"/>
          </a:xfrm>
          <a:prstGeom prst="rect">
            <a:avLst/>
          </a:prstGeom>
          <a:noFill/>
        </p:spPr>
        <p:txBody>
          <a:bodyPr wrap="square">
            <a:spAutoFit/>
          </a:bodyPr>
          <a:lstStyle/>
          <a:p>
            <a:pPr algn="ctr"/>
            <a:r>
              <a:rPr lang="en-GB" sz="2400" b="1">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Dear God</a:t>
            </a:r>
            <a:endParaRPr lang="en-GB" sz="320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US" sz="2400" b="1">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We will grow and share with each other,</a:t>
            </a:r>
          </a:p>
          <a:p>
            <a:pPr algn="ctr"/>
            <a:r>
              <a:rPr lang="en-US" sz="2400" b="1">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We will show that we care for one another,</a:t>
            </a:r>
          </a:p>
          <a:p>
            <a:pPr algn="ctr"/>
            <a:r>
              <a:rPr lang="en-US" sz="2400" b="1">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‘Cos we know we are sisters and brothers in the                                    eyes of God above:</a:t>
            </a:r>
          </a:p>
          <a:p>
            <a:pPr algn="ctr"/>
            <a:r>
              <a:rPr lang="en-US" sz="2400" b="1">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We are growing together in love.</a:t>
            </a:r>
          </a:p>
        </p:txBody>
      </p:sp>
    </p:spTree>
    <p:extLst>
      <p:ext uri="{BB962C8B-B14F-4D97-AF65-F5344CB8AC3E}">
        <p14:creationId xmlns:p14="http://schemas.microsoft.com/office/powerpoint/2010/main" val="64087740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8914" name="Picture 2" descr="A picture containing text&#10;&#10;Description automatically generated">
            <a:extLst>
              <a:ext uri="{FF2B5EF4-FFF2-40B4-BE49-F238E27FC236}">
                <a16:creationId xmlns:a16="http://schemas.microsoft.com/office/drawing/2014/main" id="{20B24564-7351-4BA6-BACC-5C8CEB36920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842963"/>
            <a:ext cx="9137650" cy="5172075"/>
          </a:xfrm>
          <a:prstGeom prst="rect">
            <a:avLst/>
          </a:prstGeom>
          <a:noFill/>
          <a:ln w="9525">
            <a:solidFill>
              <a:schemeClr val="bg1"/>
            </a:solidFill>
            <a:miter lim="800000"/>
          </a:ln>
          <a:extLst>
            <a:ext uri="{909E8E84-426E-40dd-AFC4-6F175D3DCCD1}">
              <a14:hiddenFill xmlns:a14="http://schemas.microsoft.com/office/drawing/2010/main" xmlns="">
                <a:solidFill>
                  <a:srgbClr val="FFFFFF"/>
                </a:solidFill>
              </a14:hiddenFill>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Text Box 8">
            <a:extLst>
              <a:ext uri="{FF2B5EF4-FFF2-40B4-BE49-F238E27FC236}">
                <a16:creationId xmlns:a16="http://schemas.microsoft.com/office/drawing/2014/main" id="{8EAF6F35-89F2-4A1B-A366-398B279A342E}"/>
              </a:ext>
            </a:extLst>
          </p:cNvPr>
          <p:cNvSpPr txBox="1"/>
          <p:nvPr/>
        </p:nvSpPr>
        <p:spPr>
          <a:xfrm>
            <a:off x="282575" y="4637088"/>
            <a:ext cx="8613775" cy="201295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Leader: </a:t>
            </a:r>
            <a:r>
              <a:rPr kumimoji="0" lang="en-GB" sz="3200" b="1" i="0"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marL="0" marR="0" lvl="0" indent="0" algn="l" defTabSz="914400" rtl="0" eaLnBrk="0" fontAlgn="base" latinLnBrk="0" hangingPunct="0">
              <a:lnSpc>
                <a:spcPct val="100000"/>
              </a:lnSpc>
              <a:spcBef>
                <a:spcPct val="0"/>
              </a:spcBef>
              <a:spcAft>
                <a:spcPct val="0"/>
              </a:spcAft>
              <a:buClrTx/>
              <a:buSzTx/>
              <a:buFontTx/>
              <a:buNone/>
              <a:defRPr/>
            </a:pP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All: </a:t>
            </a:r>
            <a:r>
              <a:rPr lang="en-GB" sz="32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Let’s live together as family in                      our school community.</a:t>
            </a:r>
            <a:endParaRPr kumimoji="0" lang="en-GB" sz="2000" b="1" i="0" u="none" strike="noStrike" kern="1200" cap="none" spc="0" normalizeH="0" baseline="0" noProof="0">
              <a:ln>
                <a:noFill/>
              </a:ln>
              <a:solidFill>
                <a:prstClr val="white"/>
              </a:solidFill>
              <a:effectLst/>
              <a:uLnTx/>
              <a:uFillTx/>
              <a:latin typeface="Century Gothic" panose="020b0502020202020204" pitchFamily="34" charset="0"/>
              <a:ea typeface="ＭＳ 明朝"/>
              <a:cs typeface="Times New Roman"/>
            </a:endParaRPr>
          </a:p>
        </p:txBody>
      </p:sp>
      <p:grpSp>
        <p:nvGrpSpPr>
          <p:cNvPr id="10" name="Group 9">
            <a:extLst>
              <a:ext uri="{FF2B5EF4-FFF2-40B4-BE49-F238E27FC236}">
                <a16:creationId xmlns:a16="http://schemas.microsoft.com/office/drawing/2014/main" id="{F657F952-405F-4898-AA40-DAD6F7D2A281}"/>
              </a:ext>
            </a:extLst>
          </p:cNvPr>
          <p:cNvGrpSpPr/>
          <p:nvPr/>
        </p:nvGrpSpPr>
        <p:grpSpPr>
          <a:xfrm rot="8217778">
            <a:off x="7157734" y="5299711"/>
            <a:ext cx="2111516" cy="1383787"/>
            <a:chExt cx="1670756" cy="1095023"/>
          </a:xfrm>
          <a:solidFill>
            <a:schemeClr val="bg1"/>
          </a:solidFill>
        </p:grpSpPr>
        <p:pic>
          <p:nvPicPr>
            <p:cNvPr id="11" name="Graphic 34" descr="Arrow: Counter-clockwise curve">
              <a:extLst>
                <a:ext uri="{FF2B5EF4-FFF2-40B4-BE49-F238E27FC236}">
                  <a16:creationId xmlns:a16="http://schemas.microsoft.com/office/drawing/2014/main" id="{DE968492-1EBC-46A6-A496-306686C2A8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12" name="Graphic 35" descr="Arrow: Counter-clockwise curve">
              <a:extLst>
                <a:ext uri="{FF2B5EF4-FFF2-40B4-BE49-F238E27FC236}">
                  <a16:creationId xmlns:a16="http://schemas.microsoft.com/office/drawing/2014/main" id="{801E52AE-B5F3-433F-B9FF-55D3C778E5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13" name="Graphic 36" descr="Arrow: Straight">
              <a:extLst>
                <a:ext uri="{FF2B5EF4-FFF2-40B4-BE49-F238E27FC236}">
                  <a16:creationId xmlns:a16="http://schemas.microsoft.com/office/drawing/2014/main" id="{CAC7C472-52E0-461D-BEED-57E2FCE778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pic>
        <p:nvPicPr>
          <p:cNvPr id="9" name="Picture 8" descr="A close-up of hands shaking&#10;&#10;Description automatically generated with medium confidence">
            <a:extLst>
              <a:ext uri="{FF2B5EF4-FFF2-40B4-BE49-F238E27FC236}">
                <a16:creationId xmlns:a16="http://schemas.microsoft.com/office/drawing/2014/main" id="{53E957BF-EBEA-47A5-AD10-49F1578A40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4784" y="44624"/>
            <a:ext cx="6174432" cy="4630824"/>
          </a:xfrm>
          <a:prstGeom prst="rect">
            <a:avLst/>
          </a:prstGeom>
          <a:ln>
            <a:solidFill>
              <a:schemeClr val="bg1"/>
            </a:solid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NET" val="4.0.30319.42000"/>
  <p:tag name="AS_OS" val="Microsoft Windows NT 10.0.17763.0"/>
  <p:tag name="AS_RELEASE_DATE" val="2022.02.14"/>
  <p:tag name="AS_TITLE" val="Aspose.Slides for .NET 4.0"/>
  <p:tag name="AS_VERSION" val="22.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2.xml><?xml version="1.0" encoding="utf-8"?>
<a:theme xmlns:r="http://schemas.openxmlformats.org/officeDocument/2006/relationships"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039752084F974F8A936374EF80F060" ma:contentTypeVersion="14" ma:contentTypeDescription="Create a new document." ma:contentTypeScope="" ma:versionID="c75ceff3ac1084b34cecfa67e2e0bc37">
  <xsd:schema xmlns:xsd="http://www.w3.org/2001/XMLSchema" xmlns:xs="http://www.w3.org/2001/XMLSchema" xmlns:p="http://schemas.microsoft.com/office/2006/metadata/properties" xmlns:ns2="2f116d5b-396f-4e4a-83ba-9442a2ac4a70" xmlns:ns3="ac15c9f3-89de-41f0-808e-0d6a6779343a" targetNamespace="http://schemas.microsoft.com/office/2006/metadata/properties" ma:root="true" ma:fieldsID="c706c477dc36b70aaaa16be5c6293a26" ns2:_="" ns3:_="">
    <xsd:import namespace="2f116d5b-396f-4e4a-83ba-9442a2ac4a70"/>
    <xsd:import namespace="ac15c9f3-89de-41f0-808e-0d6a67793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116d5b-396f-4e4a-83ba-9442a2ac4a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06aabbe-596b-4e13-ae27-cd64ca0bc193"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15c9f3-89de-41f0-808e-0d6a6779343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3232e21-787a-4571-8f98-65b6d6334ccb}" ma:internalName="TaxCatchAll" ma:showField="CatchAllData" ma:web="ac15c9f3-89de-41f0-808e-0d6a6779343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c15c9f3-89de-41f0-808e-0d6a6779343a" xsi:nil="true"/>
    <lcf76f155ced4ddcb4097134ff3c332f xmlns="2f116d5b-396f-4e4a-83ba-9442a2ac4a7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A935CB5-A60E-4295-B841-BD0A9C66359A}"/>
</file>

<file path=customXml/itemProps2.xml><?xml version="1.0" encoding="utf-8"?>
<ds:datastoreItem xmlns:ds="http://schemas.openxmlformats.org/officeDocument/2006/customXml" ds:itemID="{8637BAE2-FAC6-4A0D-9446-C7F0672574EA}"/>
</file>

<file path=customXml/itemProps3.xml><?xml version="1.0" encoding="utf-8"?>
<ds:datastoreItem xmlns:ds="http://schemas.openxmlformats.org/officeDocument/2006/customXml" ds:itemID="{05CA91E6-110E-4876-8C0F-3783CB4F60E5}"/>
</file>

<file path=docProps/app.xml><?xml version="1.0" encoding="utf-8"?>
<Properties xmlns:vt="http://schemas.openxmlformats.org/officeDocument/2006/docPropsVTypes" xmlns="http://schemas.openxmlformats.org/officeDocument/2006/extended-properties">
  <Company/>
  <PresentationFormat>On-screen Show (4:3)</PresentationFormat>
  <Paragraphs>23</Paragraphs>
  <Slides>16</Slides>
  <Notes>16</Notes>
  <TotalTime>1089</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16</vt:i4>
      </vt:variant>
    </vt:vector>
  </HeadingPairs>
  <TitlesOfParts>
    <vt:vector baseType="lpstr" size="29">
      <vt:lpstr>Arial</vt:lpstr>
      <vt:lpstr>Calibri</vt:lpstr>
      <vt:lpstr>MS PGothic</vt:lpstr>
      <vt:lpstr>ＭＳ Ｐゴシック</vt:lpstr>
      <vt:lpstr>Century Gothic</vt:lpstr>
      <vt:lpstr>Avenir Next LT Pro</vt:lpstr>
      <vt:lpstr>MS Mincho</vt:lpstr>
      <vt:lpstr>Times New Roman</vt:lpstr>
      <vt:lpstr>Symbol</vt:lpstr>
      <vt:lpstr>Cambria</vt:lpstr>
      <vt:lpstr>Tahoma</vt:lpstr>
      <vt:lpstr>ＭＳ 明朝</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22.0200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Rachel</dc:creator>
  <cp:lastModifiedBy>Rachel Boxer</cp:lastModifiedBy>
  <cp:revision>41</cp:revision>
  <dcterms:created xsi:type="dcterms:W3CDTF">2010-11-07T21:47:01Z</dcterms:created>
  <dcterms:modified xsi:type="dcterms:W3CDTF">2023-07-01T10:11:34Z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010021{"F":2,"I":"ABFF-EE5C-F1D4-59BC"}</vt:lpwstr>
  </property>
  <property fmtid="{D5CDD505-2E9C-101B-9397-08002B2CF9AE}" pid="3" name="ContentTypeId">
    <vt:lpwstr>0x0101003C039752084F974F8A936374EF80F060</vt:lpwstr>
  </property>
  <property fmtid="{D5CDD505-2E9C-101B-9397-08002B2CF9AE}" pid="4" name="Order">
    <vt:r8>746000</vt:r8>
  </property>
</Properties>
</file>