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1"/>
    <p:sldMasterId id="2147484133" r:id="rId2"/>
    <p:sldMasterId id="2147484145" r:id="rId3"/>
    <p:sldMasterId id="2147484157" r:id="rId4"/>
  </p:sldMasterIdLst>
  <p:notesMasterIdLst>
    <p:notesMasterId r:id="rId20"/>
  </p:notesMasterIdLst>
  <p:sldIdLst>
    <p:sldId id="454" r:id="rId5"/>
    <p:sldId id="455" r:id="rId6"/>
    <p:sldId id="451" r:id="rId7"/>
    <p:sldId id="313" r:id="rId8"/>
    <p:sldId id="283" r:id="rId9"/>
    <p:sldId id="295" r:id="rId10"/>
    <p:sldId id="316" r:id="rId11"/>
    <p:sldId id="314" r:id="rId12"/>
    <p:sldId id="312" r:id="rId13"/>
    <p:sldId id="457" r:id="rId14"/>
    <p:sldId id="325" r:id="rId15"/>
    <p:sldId id="431" r:id="rId16"/>
    <p:sldId id="456" r:id="rId17"/>
    <p:sldId id="436" r:id="rId18"/>
    <p:sldId id="458" r:id="rId19"/>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3C07"/>
    <a:srgbClr val="1D1D1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D9368-FD60-47A2-952B-BE6161C8680C}" v="30" dt="2026-04-10T14:47:29.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1883" autoAdjust="0"/>
  </p:normalViewPr>
  <p:slideViewPr>
    <p:cSldViewPr>
      <p:cViewPr varScale="1">
        <p:scale>
          <a:sx n="86" d="100"/>
          <a:sy n="86" d="100"/>
        </p:scale>
        <p:origin x="1288"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pc:chgData name="Rachel Boxer" userId="6da37c9f42e40059" providerId="LiveId" clId="{0E13CC8D-59C2-4409-A640-E738E4606E44}" dt="2026-04-10T14:49:30.808" v="467" actId="20577"/>
      <pc:docMkLst>
        <pc:docMk/>
      </pc:docMkLst>
      <pc:sldChg chg="modNotesTx">
        <pc:chgData name="Rachel Boxer" userId="6da37c9f42e40059" providerId="LiveId" clId="{0E13CC8D-59C2-4409-A640-E738E4606E44}" dt="2026-03-30T16:45:18.801" v="220" actId="20577"/>
        <pc:sldMkLst>
          <pc:docMk/>
          <pc:sldMk cId="0" sldId="313"/>
        </pc:sldMkLst>
      </pc:sldChg>
      <pc:sldChg chg="addSp modSp mod modAnim modNotesTx">
        <pc:chgData name="Rachel Boxer" userId="6da37c9f42e40059" providerId="LiveId" clId="{0E13CC8D-59C2-4409-A640-E738E4606E44}" dt="2026-03-30T16:48:14.974" v="233"/>
        <pc:sldMkLst>
          <pc:docMk/>
          <pc:sldMk cId="0" sldId="314"/>
        </pc:sldMkLst>
        <pc:picChg chg="add mod">
          <ac:chgData name="Rachel Boxer" userId="6da37c9f42e40059" providerId="LiveId" clId="{0E13CC8D-59C2-4409-A640-E738E4606E44}" dt="2026-03-30T16:48:12.023" v="232" actId="208"/>
          <ac:picMkLst>
            <pc:docMk/>
            <pc:sldMk cId="0" sldId="314"/>
            <ac:picMk id="2" creationId="{CAB6F1B1-0A03-E82D-8A42-7AC34EF5667A}"/>
          </ac:picMkLst>
        </pc:picChg>
      </pc:sldChg>
      <pc:sldChg chg="modNotesTx">
        <pc:chgData name="Rachel Boxer" userId="6da37c9f42e40059" providerId="LiveId" clId="{0E13CC8D-59C2-4409-A640-E738E4606E44}" dt="2026-03-30T16:46:14.495" v="225" actId="20577"/>
        <pc:sldMkLst>
          <pc:docMk/>
          <pc:sldMk cId="0" sldId="316"/>
        </pc:sldMkLst>
      </pc:sldChg>
      <pc:sldChg chg="addSp delSp modSp mod modNotesTx">
        <pc:chgData name="Rachel Boxer" userId="6da37c9f42e40059" providerId="LiveId" clId="{0E13CC8D-59C2-4409-A640-E738E4606E44}" dt="2026-03-30T16:44:39.754" v="201" actId="20577"/>
        <pc:sldMkLst>
          <pc:docMk/>
          <pc:sldMk cId="4139395665" sldId="451"/>
        </pc:sldMkLst>
        <pc:picChg chg="mod">
          <ac:chgData name="Rachel Boxer" userId="6da37c9f42e40059" providerId="LiveId" clId="{0E13CC8D-59C2-4409-A640-E738E4606E44}" dt="2026-03-30T16:43:33.953" v="161" actId="1076"/>
          <ac:picMkLst>
            <pc:docMk/>
            <pc:sldMk cId="4139395665" sldId="451"/>
            <ac:picMk id="2" creationId="{B70BED30-9787-986C-816E-5ECE5CA580B3}"/>
          </ac:picMkLst>
        </pc:picChg>
        <pc:picChg chg="add mod ord">
          <ac:chgData name="Rachel Boxer" userId="6da37c9f42e40059" providerId="LiveId" clId="{0E13CC8D-59C2-4409-A640-E738E4606E44}" dt="2026-03-30T16:43:25.219" v="159" actId="167"/>
          <ac:picMkLst>
            <pc:docMk/>
            <pc:sldMk cId="4139395665" sldId="451"/>
            <ac:picMk id="5" creationId="{12501F12-C64A-A2C3-6181-B3F9B7A0461C}"/>
          </ac:picMkLst>
        </pc:picChg>
      </pc:sldChg>
      <pc:sldChg chg="addSp delSp modSp mod delAnim modAnim modNotesTx">
        <pc:chgData name="Rachel Boxer" userId="6da37c9f42e40059" providerId="LiveId" clId="{0E13CC8D-59C2-4409-A640-E738E4606E44}" dt="2026-03-30T16:31:36.350" v="154"/>
        <pc:sldMkLst>
          <pc:docMk/>
          <pc:sldMk cId="3505680144" sldId="454"/>
        </pc:sldMkLst>
        <pc:picChg chg="add mod ord">
          <ac:chgData name="Rachel Boxer" userId="6da37c9f42e40059" providerId="LiveId" clId="{0E13CC8D-59C2-4409-A640-E738E4606E44}" dt="2026-03-30T16:28:11.311" v="102" actId="208"/>
          <ac:picMkLst>
            <pc:docMk/>
            <pc:sldMk cId="3505680144" sldId="454"/>
            <ac:picMk id="7" creationId="{72108DA1-D342-C33A-EEB6-8F354D0D150A}"/>
          </ac:picMkLst>
        </pc:picChg>
      </pc:sldChg>
      <pc:sldChg chg="addSp delSp modSp new mod modNotesTx">
        <pc:chgData name="Rachel Boxer" userId="6da37c9f42e40059" providerId="LiveId" clId="{0E13CC8D-59C2-4409-A640-E738E4606E44}" dt="2026-04-10T14:49:30.808" v="467" actId="20577"/>
        <pc:sldMkLst>
          <pc:docMk/>
          <pc:sldMk cId="306282256" sldId="458"/>
        </pc:sldMkLst>
        <pc:picChg chg="add del mod">
          <ac:chgData name="Rachel Boxer" userId="6da37c9f42e40059" providerId="LiveId" clId="{0E13CC8D-59C2-4409-A640-E738E4606E44}" dt="2026-04-10T14:46:01.115" v="246" actId="12788"/>
          <ac:picMkLst>
            <pc:docMk/>
            <pc:sldMk cId="306282256" sldId="458"/>
            <ac:picMk id="3" creationId="{AAE76974-A16D-B61B-6F7A-99F5EEA50534}"/>
          </ac:picMkLst>
        </pc:picChg>
        <pc:picChg chg="add del mod">
          <ac:chgData name="Rachel Boxer" userId="6da37c9f42e40059" providerId="LiveId" clId="{0E13CC8D-59C2-4409-A640-E738E4606E44}" dt="2026-04-10T14:45:54.134" v="242" actId="931"/>
          <ac:picMkLst>
            <pc:docMk/>
            <pc:sldMk cId="306282256" sldId="458"/>
            <ac:picMk id="5" creationId="{9A0F9D2E-3037-283D-28D4-AA3290F269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480B1D-7F67-4FC2-9EC9-8DBEC4408E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4F679873-0080-4916-A15B-3B86152D6A6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FD503A0-5BAE-41A5-90BD-30302F7C1573}" type="datetimeFigureOut">
              <a:rPr lang="en-US" altLang="en-US"/>
              <a:pPr>
                <a:defRPr/>
              </a:pPr>
              <a:t>4/10/2026</a:t>
            </a:fld>
            <a:endParaRPr lang="en-US" altLang="en-US"/>
          </a:p>
        </p:txBody>
      </p:sp>
      <p:sp>
        <p:nvSpPr>
          <p:cNvPr id="4" name="Slide Image Placeholder 3">
            <a:extLst>
              <a:ext uri="{FF2B5EF4-FFF2-40B4-BE49-F238E27FC236}">
                <a16:creationId xmlns:a16="http://schemas.microsoft.com/office/drawing/2014/main" id="{7CF78A69-E298-4445-87C0-586C035B440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1595B0-46B4-4C8D-8214-01043AB14A4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AF87B0AB-A4D9-486F-8B22-25318929B76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0369629-3D51-4AC8-9A1D-F2A0B7DF1D1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4AB34225-336C-4B8A-A515-4119C3B2F6DF}" type="slidenum">
              <a:rPr lang="en-US" altLang="en-US"/>
              <a:pPr>
                <a:defRPr/>
              </a:pPr>
              <a:t>‹#›</a:t>
            </a:fld>
            <a:endParaRPr lang="en-US" altLang="en-US"/>
          </a:p>
        </p:txBody>
      </p:sp>
    </p:spTree>
    <p:extLst>
      <p:ext uri="{BB962C8B-B14F-4D97-AF65-F5344CB8AC3E}">
        <p14:creationId xmlns:p14="http://schemas.microsoft.com/office/powerpoint/2010/main" val="19045216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S PGothic" panose="020B0600070205080204" pitchFamily="34" charset="-128"/>
                <a:cs typeface="MS PGothic" charset="0"/>
              </a:rPr>
              <a:t>Slide 1: Rising cake stilling exercise</a:t>
            </a:r>
            <a:endParaRPr lang="en-GB" sz="1200" kern="1200" dirty="0">
              <a:solidFill>
                <a:schemeClr val="tx1"/>
              </a:solidFill>
              <a:effectLst/>
              <a:latin typeface="+mn-lt"/>
              <a:ea typeface="MS PGothic" panose="020B0600070205080204" pitchFamily="34" charset="-128"/>
              <a:cs typeface="MS PGothic" charset="0"/>
            </a:endParaRPr>
          </a:p>
          <a:p>
            <a:r>
              <a:rPr lang="en-GB" sz="1200" i="1" kern="1200" dirty="0">
                <a:solidFill>
                  <a:schemeClr val="tx1"/>
                </a:solidFill>
                <a:effectLst/>
                <a:latin typeface="+mn-lt"/>
                <a:ea typeface="MS PGothic" panose="020B0600070205080204" pitchFamily="34" charset="-128"/>
                <a:cs typeface="MS PGothic" charset="0"/>
              </a:rPr>
              <a:t>Use the stilling slide if desired: the suggested words should be spoken slowly, leaving pauses </a:t>
            </a:r>
            <a:r>
              <a:rPr lang="en-GB" sz="1200" i="1" kern="1200" dirty="0" err="1">
                <a:solidFill>
                  <a:schemeClr val="tx1"/>
                </a:solidFill>
                <a:effectLst/>
                <a:latin typeface="+mn-lt"/>
                <a:ea typeface="MS PGothic" panose="020B0600070205080204" pitchFamily="34" charset="-128"/>
                <a:cs typeface="MS PGothic" charset="0"/>
              </a:rPr>
              <a:t>inbetween</a:t>
            </a:r>
            <a:r>
              <a:rPr lang="en-GB" sz="1200" i="1" kern="1200" dirty="0">
                <a:solidFill>
                  <a:schemeClr val="tx1"/>
                </a:solidFill>
                <a:effectLst/>
                <a:latin typeface="+mn-lt"/>
                <a:ea typeface="MS PGothic" panose="020B0600070205080204" pitchFamily="34" charset="-128"/>
                <a:cs typeface="MS PGothic" charset="0"/>
              </a:rPr>
              <a:t> to create a sense of stillness.</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As you sit quietly, look at the cake rising in the oven….. </a:t>
            </a:r>
            <a:r>
              <a:rPr lang="en-GB" sz="1200" i="1" kern="1200" dirty="0">
                <a:solidFill>
                  <a:schemeClr val="tx1"/>
                </a:solidFill>
                <a:effectLst/>
                <a:latin typeface="+mn-lt"/>
                <a:ea typeface="MS PGothic" panose="020B0600070205080204" pitchFamily="34" charset="-128"/>
                <a:cs typeface="MS PGothic" charset="0"/>
              </a:rPr>
              <a:t>[PAUSE]</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Now practise slower breathing…..in…..and out…..in……and out…..maybe matching the rising of the cake….</a:t>
            </a:r>
            <a:r>
              <a:rPr lang="en-GB" sz="1200" i="1" kern="1200" dirty="0">
                <a:solidFill>
                  <a:schemeClr val="tx1"/>
                </a:solidFill>
                <a:effectLst/>
                <a:latin typeface="+mn-lt"/>
                <a:ea typeface="MS PGothic" panose="020B0600070205080204" pitchFamily="34" charset="-128"/>
                <a:cs typeface="MS PGothic" charset="0"/>
              </a:rPr>
              <a:t>[PAUSE]</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You maybe notice that you are feeling calmer and more relaxed….</a:t>
            </a:r>
            <a:r>
              <a:rPr lang="en-GB" sz="1200" i="1" kern="1200" dirty="0">
                <a:solidFill>
                  <a:schemeClr val="tx1"/>
                </a:solidFill>
                <a:effectLst/>
                <a:latin typeface="+mn-lt"/>
                <a:ea typeface="MS PGothic" panose="020B0600070205080204" pitchFamily="34" charset="-128"/>
                <a:cs typeface="MS PGothic" charset="0"/>
              </a:rPr>
              <a:t>[PAUSE]</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As you breathe, think about yourself and what you bring into this time today….. </a:t>
            </a:r>
            <a:r>
              <a:rPr lang="en-GB" sz="1200" i="1" kern="1200" dirty="0">
                <a:solidFill>
                  <a:schemeClr val="tx1"/>
                </a:solidFill>
                <a:effectLst/>
                <a:latin typeface="+mn-lt"/>
                <a:ea typeface="MS PGothic" panose="020B0600070205080204" pitchFamily="34" charset="-128"/>
                <a:cs typeface="MS PGothic" charset="0"/>
              </a:rPr>
              <a:t>[PAUSE]</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We come into this special / sacred space and time to be still….to think deeply…..to be together as a school community…..</a:t>
            </a:r>
          </a:p>
          <a:p>
            <a:r>
              <a:rPr lang="en-GB" sz="1200" kern="1200" dirty="0">
                <a:solidFill>
                  <a:schemeClr val="tx1"/>
                </a:solidFill>
                <a:effectLst/>
                <a:latin typeface="+mn-lt"/>
                <a:ea typeface="MS PGothic" panose="020B0600070205080204" pitchFamily="34" charset="-128"/>
                <a:cs typeface="MS PGothic" charset="0"/>
              </a:rPr>
              <a:t>In our time together today, we will </a:t>
            </a:r>
            <a:r>
              <a:rPr lang="en-GB" sz="1200" b="1" kern="1200" dirty="0">
                <a:solidFill>
                  <a:schemeClr val="tx1"/>
                </a:solidFill>
                <a:effectLst/>
                <a:latin typeface="+mn-lt"/>
                <a:ea typeface="MS PGothic" panose="020B0600070205080204" pitchFamily="34" charset="-128"/>
                <a:cs typeface="MS PGothic" charset="0"/>
              </a:rPr>
              <a:t>conduct a science experiment, share a quiz, tell a story and then use it to help us to think.</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But first, let’s welcome one another as we begin….</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a:t>
            </a:fld>
            <a:endParaRPr lang="en-US" dirty="0"/>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Slide 10: Responding (and words for worship)</a:t>
            </a:r>
            <a:r>
              <a:rPr lang="en-GB" sz="1200" kern="1200" dirty="0">
                <a:solidFill>
                  <a:schemeClr val="tx1"/>
                </a:solidFill>
                <a:effectLst/>
                <a:latin typeface="+mn-lt"/>
                <a:ea typeface="MS PGothic" panose="020B0600070205080204" pitchFamily="34" charset="-128"/>
                <a:cs typeface="MS PGothic" charset="0"/>
              </a:rPr>
              <a:t> </a:t>
            </a:r>
          </a:p>
          <a:p>
            <a:r>
              <a:rPr lang="en-GB" sz="1200" kern="1200" dirty="0">
                <a:solidFill>
                  <a:schemeClr val="tx1"/>
                </a:solidFill>
                <a:effectLst/>
                <a:latin typeface="+mn-lt"/>
                <a:ea typeface="MS PGothic" panose="020B0600070205080204" pitchFamily="34" charset="-128"/>
                <a:cs typeface="MS PGothic" charset="0"/>
              </a:rPr>
              <a:t>Let’s be still and quiet together now….</a:t>
            </a:r>
          </a:p>
          <a:p>
            <a:pPr algn="ctr"/>
            <a:r>
              <a:rPr lang="en-GB" sz="1200" kern="1200" dirty="0">
                <a:solidFill>
                  <a:schemeClr val="tx1"/>
                </a:solidFill>
                <a:effectLst/>
                <a:latin typeface="+mn-lt"/>
                <a:ea typeface="MS PGothic" panose="020B0600070205080204" pitchFamily="34" charset="-128"/>
                <a:cs typeface="MS PGothic" charset="0"/>
              </a:rPr>
              <a:t>…in the stillness, think about the things that you’ve heard today….</a:t>
            </a:r>
          </a:p>
          <a:p>
            <a:pPr algn="ctr"/>
            <a:r>
              <a:rPr lang="en-GB" sz="1200" kern="1200" dirty="0">
                <a:solidFill>
                  <a:schemeClr val="tx1"/>
                </a:solidFill>
                <a:effectLst/>
                <a:latin typeface="+mn-lt"/>
                <a:ea typeface="MS PGothic" panose="020B0600070205080204" pitchFamily="34" charset="-128"/>
                <a:cs typeface="MS PGothic" charset="0"/>
              </a:rPr>
              <a:t>…about how a little bit of yeast makes a whole loaf of bread rise….</a:t>
            </a:r>
          </a:p>
          <a:p>
            <a:pPr algn="ctr"/>
            <a:r>
              <a:rPr lang="en-GB" sz="1200" kern="1200" dirty="0">
                <a:solidFill>
                  <a:schemeClr val="tx1"/>
                </a:solidFill>
                <a:effectLst/>
                <a:latin typeface="+mn-lt"/>
                <a:ea typeface="MS PGothic" panose="020B0600070205080204" pitchFamily="34" charset="-128"/>
                <a:cs typeface="MS PGothic" charset="0"/>
              </a:rPr>
              <a:t> </a:t>
            </a:r>
          </a:p>
          <a:p>
            <a:pPr algn="ctr"/>
            <a:r>
              <a:rPr lang="en-GB" sz="1200" kern="1200" dirty="0">
                <a:solidFill>
                  <a:schemeClr val="tx1"/>
                </a:solidFill>
                <a:effectLst/>
                <a:latin typeface="+mn-lt"/>
                <a:ea typeface="MS PGothic" panose="020B0600070205080204" pitchFamily="34" charset="-128"/>
                <a:cs typeface="MS PGothic" charset="0"/>
              </a:rPr>
              <a:t>…..we’ve also thought about how one small deed can make a whole lot of difference….</a:t>
            </a:r>
          </a:p>
          <a:p>
            <a:pPr algn="ctr"/>
            <a:r>
              <a:rPr lang="en-GB" sz="1200" i="1" kern="1200" dirty="0">
                <a:solidFill>
                  <a:schemeClr val="tx1"/>
                </a:solidFill>
                <a:effectLst/>
                <a:latin typeface="+mn-lt"/>
                <a:ea typeface="MS PGothic" panose="020B0600070205080204" pitchFamily="34" charset="-128"/>
                <a:cs typeface="MS PGothic" charset="0"/>
              </a:rPr>
              <a:t>…[repeat some of the cards you looked at]…..</a:t>
            </a:r>
            <a:endParaRPr lang="en-GB" sz="1200" kern="1200" dirty="0">
              <a:solidFill>
                <a:schemeClr val="tx1"/>
              </a:solidFill>
              <a:effectLst/>
              <a:latin typeface="+mn-lt"/>
              <a:ea typeface="MS PGothic" panose="020B0600070205080204" pitchFamily="34" charset="-128"/>
              <a:cs typeface="MS PGothic" charset="0"/>
            </a:endParaRPr>
          </a:p>
          <a:p>
            <a:pPr algn="ctr"/>
            <a:r>
              <a:rPr lang="en-GB" sz="1200" b="1" kern="1200" dirty="0">
                <a:solidFill>
                  <a:schemeClr val="tx1"/>
                </a:solidFill>
                <a:effectLst/>
                <a:latin typeface="+mn-lt"/>
                <a:ea typeface="MS PGothic" panose="020B0600070205080204" pitchFamily="34" charset="-128"/>
                <a:cs typeface="MS PGothic" charset="0"/>
              </a:rPr>
              <a:t>…I wonder how our actions, even very small ones, might make a whole lot of difference?....</a:t>
            </a:r>
            <a:endParaRPr lang="en-GB" sz="1200" kern="1200" dirty="0">
              <a:solidFill>
                <a:schemeClr val="tx1"/>
              </a:solidFill>
              <a:effectLst/>
              <a:latin typeface="+mn-lt"/>
              <a:ea typeface="MS PGothic" panose="020B0600070205080204" pitchFamily="34" charset="-128"/>
              <a:cs typeface="MS PGothic" charset="0"/>
            </a:endParaRPr>
          </a:p>
          <a:p>
            <a:pPr algn="ctr"/>
            <a:r>
              <a:rPr lang="en-GB" sz="1200" kern="1200" dirty="0">
                <a:solidFill>
                  <a:schemeClr val="tx1"/>
                </a:solidFill>
                <a:effectLst/>
                <a:latin typeface="+mn-lt"/>
                <a:ea typeface="MS PGothic" panose="020B0600070205080204" pitchFamily="34" charset="-128"/>
                <a:cs typeface="MS PGothic" charset="0"/>
              </a:rPr>
              <a:t>Mother Teresa once said that we should </a:t>
            </a:r>
            <a:r>
              <a:rPr lang="en-GB" sz="1200" b="1" kern="1200" dirty="0">
                <a:solidFill>
                  <a:schemeClr val="tx1"/>
                </a:solidFill>
                <a:effectLst/>
                <a:latin typeface="+mn-lt"/>
                <a:ea typeface="MS PGothic" panose="020B0600070205080204" pitchFamily="34" charset="-128"/>
                <a:cs typeface="MS PGothic" charset="0"/>
              </a:rPr>
              <a:t>‘do small things with great love’…</a:t>
            </a:r>
            <a:endParaRPr lang="en-GB" sz="1200" kern="1200" dirty="0">
              <a:solidFill>
                <a:schemeClr val="tx1"/>
              </a:solidFill>
              <a:effectLst/>
              <a:latin typeface="+mn-lt"/>
              <a:ea typeface="MS PGothic" panose="020B0600070205080204" pitchFamily="34" charset="-128"/>
              <a:cs typeface="MS PGothic" charset="0"/>
            </a:endParaRPr>
          </a:p>
          <a:p>
            <a:pPr algn="ctr"/>
            <a:r>
              <a:rPr lang="en-GB" sz="1200" kern="1200" dirty="0">
                <a:solidFill>
                  <a:schemeClr val="tx1"/>
                </a:solidFill>
                <a:effectLst/>
                <a:latin typeface="+mn-lt"/>
                <a:ea typeface="MS PGothic" panose="020B0600070205080204" pitchFamily="34" charset="-128"/>
                <a:cs typeface="MS PGothic" charset="0"/>
              </a:rPr>
              <a:t>…these small things, done out of a heart of love, can change the world….</a:t>
            </a:r>
          </a:p>
          <a:p>
            <a:pPr algn="ctr"/>
            <a:r>
              <a:rPr lang="en-GB" sz="1200" kern="1200" dirty="0">
                <a:solidFill>
                  <a:schemeClr val="tx1"/>
                </a:solidFill>
                <a:effectLst/>
                <a:latin typeface="+mn-lt"/>
                <a:ea typeface="MS PGothic" panose="020B0600070205080204" pitchFamily="34" charset="-128"/>
                <a:cs typeface="MS PGothic" charset="0"/>
              </a:rPr>
              <a:t>….and maybe show others what God’s kingdom is like….</a:t>
            </a:r>
          </a:p>
          <a:p>
            <a:pPr algn="ctr"/>
            <a:r>
              <a:rPr lang="en-GB" sz="1200" kern="1200" dirty="0">
                <a:solidFill>
                  <a:schemeClr val="tx1"/>
                </a:solidFill>
                <a:effectLst/>
                <a:latin typeface="+mn-lt"/>
                <a:ea typeface="MS PGothic" panose="020B0600070205080204" pitchFamily="34" charset="-128"/>
                <a:cs typeface="MS PGothic" charset="0"/>
              </a:rPr>
              <a:t> </a:t>
            </a:r>
          </a:p>
          <a:p>
            <a:r>
              <a:rPr lang="en-GB" sz="1200" kern="1200" dirty="0">
                <a:solidFill>
                  <a:schemeClr val="tx1"/>
                </a:solidFill>
                <a:effectLst/>
                <a:latin typeface="+mn-lt"/>
                <a:ea typeface="MS PGothic" panose="020B0600070205080204" pitchFamily="34" charset="-128"/>
                <a:cs typeface="MS PGothic" charset="0"/>
              </a:rPr>
              <a:t>I’m going to turn my thoughts into a prayer now, as I ask God to help us to put some of these ideas into practice. Make the prayer your own if you’d like to…or if you’d prefer not to pray, then just sit quietly with your own </a:t>
            </a:r>
            <a:r>
              <a:rPr lang="en-GB" sz="1200" kern="1200">
                <a:solidFill>
                  <a:schemeClr val="tx1"/>
                </a:solidFill>
                <a:effectLst/>
                <a:latin typeface="+mn-lt"/>
                <a:ea typeface="MS PGothic" panose="020B0600070205080204" pitchFamily="34" charset="-128"/>
                <a:cs typeface="MS PGothic" charset="0"/>
              </a:rPr>
              <a:t>thoughts.</a:t>
            </a:r>
            <a:endParaRPr lang="en-GB"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10</a:t>
            </a:fld>
            <a:endParaRPr lang="en-US" altLang="en-US"/>
          </a:p>
        </p:txBody>
      </p:sp>
    </p:spTree>
    <p:extLst>
      <p:ext uri="{BB962C8B-B14F-4D97-AF65-F5344CB8AC3E}">
        <p14:creationId xmlns:p14="http://schemas.microsoft.com/office/powerpoint/2010/main" val="332987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75EB31D-8092-436A-9D4E-4DC03624A5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a:extLst>
              <a:ext uri="{FF2B5EF4-FFF2-40B4-BE49-F238E27FC236}">
                <a16:creationId xmlns:a16="http://schemas.microsoft.com/office/drawing/2014/main" id="{9B9A3B4F-4106-4149-B71C-2CE492B82ED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S PGothic" panose="020B0600070205080204" pitchFamily="34" charset="-128"/>
                <a:cs typeface="MS PGothic" charset="0"/>
              </a:rPr>
              <a:t>Slide 11:</a:t>
            </a:r>
            <a:endParaRPr lang="en-GB" sz="1200" kern="1200" dirty="0">
              <a:solidFill>
                <a:schemeClr val="tx1"/>
              </a:solidFill>
              <a:effectLst/>
              <a:latin typeface="+mn-lt"/>
              <a:ea typeface="MS PGothic" panose="020B0600070205080204" pitchFamily="34" charset="-128"/>
              <a:cs typeface="MS PGothic" charset="0"/>
            </a:endParaRPr>
          </a:p>
          <a:p>
            <a:r>
              <a:rPr lang="en-GB" sz="1200" b="1" kern="1200" dirty="0">
                <a:solidFill>
                  <a:schemeClr val="tx1"/>
                </a:solidFill>
                <a:effectLst/>
                <a:latin typeface="+mn-lt"/>
                <a:ea typeface="MS PGothic" panose="020B0600070205080204" pitchFamily="34" charset="-128"/>
                <a:cs typeface="MS PGothic" charset="0"/>
              </a:rPr>
              <a:t>Dear God</a:t>
            </a:r>
            <a:endParaRPr lang="en-GB" sz="1200" kern="1200" dirty="0">
              <a:solidFill>
                <a:schemeClr val="tx1"/>
              </a:solidFill>
              <a:effectLst/>
              <a:latin typeface="+mn-lt"/>
              <a:ea typeface="MS PGothic" panose="020B0600070205080204" pitchFamily="34" charset="-128"/>
              <a:cs typeface="MS PGothic" charset="0"/>
            </a:endParaRPr>
          </a:p>
          <a:p>
            <a:r>
              <a:rPr lang="en-GB" sz="1200" b="1" kern="1200" dirty="0">
                <a:solidFill>
                  <a:schemeClr val="tx1"/>
                </a:solidFill>
                <a:effectLst/>
                <a:latin typeface="+mn-lt"/>
                <a:ea typeface="MS PGothic" panose="020B0600070205080204" pitchFamily="34" charset="-128"/>
                <a:cs typeface="MS PGothic" charset="0"/>
              </a:rPr>
              <a:t>Thank you for this reminder that we can all make a difference, by doing ‘small things with great love’. Today, help us to bless others in our school, our homes and our world. </a:t>
            </a:r>
            <a:endParaRPr lang="en-GB" sz="1200" kern="1200" dirty="0">
              <a:solidFill>
                <a:schemeClr val="tx1"/>
              </a:solidFill>
              <a:effectLst/>
              <a:latin typeface="+mn-lt"/>
              <a:ea typeface="MS PGothic" panose="020B0600070205080204" pitchFamily="34" charset="-128"/>
              <a:cs typeface="MS PGothic" charset="0"/>
            </a:endParaRPr>
          </a:p>
          <a:p>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26628" name="Slide Number Placeholder 3">
            <a:extLst>
              <a:ext uri="{FF2B5EF4-FFF2-40B4-BE49-F238E27FC236}">
                <a16:creationId xmlns:a16="http://schemas.microsoft.com/office/drawing/2014/main" id="{8968E66B-0DB8-471A-8D1E-2245C774A799}"/>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07B892-5959-402E-8671-E9B83B43B066}" type="slidenum">
              <a:rPr lang="en-GB" altLang="en-US"/>
              <a:pPr/>
              <a:t>11</a:t>
            </a:fld>
            <a:endParaRPr lang="en-GB" altLang="en-US"/>
          </a:p>
        </p:txBody>
      </p:sp>
    </p:spTree>
    <p:extLst>
      <p:ext uri="{BB962C8B-B14F-4D97-AF65-F5344CB8AC3E}">
        <p14:creationId xmlns:p14="http://schemas.microsoft.com/office/powerpoint/2010/main" val="242156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F7C24D1-881E-6F3C-29F2-7488E2E3B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6A9FBD7-52F5-89AD-5CAD-E8E947F478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ea typeface="Calibri" panose="020F0502020204030204" pitchFamily="34" charset="0"/>
              <a:cs typeface="Times New Roman" panose="02020603050405020304" pitchFamily="18" charset="0"/>
            </a:endParaRPr>
          </a:p>
        </p:txBody>
      </p:sp>
      <p:sp>
        <p:nvSpPr>
          <p:cNvPr id="26628" name="Slide Number Placeholder 3">
            <a:extLst>
              <a:ext uri="{FF2B5EF4-FFF2-40B4-BE49-F238E27FC236}">
                <a16:creationId xmlns:a16="http://schemas.microsoft.com/office/drawing/2014/main" id="{1D8B4CDF-3F30-C7DD-56ED-EFFCB54294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D0C386-E2A9-42D2-A06A-1F41FB9172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59BC-4E4C-B13D-CE3E-E92737263958}"/>
            </a:ext>
          </a:extLst>
        </p:cNvPr>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E79A09A-5A8F-06B7-2C22-848468CCA2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230CF4C-11B6-2F43-C4D4-AA630072E47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26628" name="Slide Number Placeholder 3">
            <a:extLst>
              <a:ext uri="{FF2B5EF4-FFF2-40B4-BE49-F238E27FC236}">
                <a16:creationId xmlns:a16="http://schemas.microsoft.com/office/drawing/2014/main" id="{5B5A771D-1B26-AF66-5CEE-E6742C9D3C73}"/>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07B892-5959-402E-8671-E9B83B43B066}" type="slidenum">
              <a:rPr lang="en-GB" altLang="en-US"/>
              <a:pPr/>
              <a:t>13</a:t>
            </a:fld>
            <a:endParaRPr lang="en-GB" altLang="en-US"/>
          </a:p>
        </p:txBody>
      </p:sp>
    </p:spTree>
    <p:extLst>
      <p:ext uri="{BB962C8B-B14F-4D97-AF65-F5344CB8AC3E}">
        <p14:creationId xmlns:p14="http://schemas.microsoft.com/office/powerpoint/2010/main" val="273325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FDE8614-E3B7-6E2D-36FD-F85C8A0FAA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3B30FAB-11EF-C325-ABC5-6D48DFCD2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9700" name="Slide Number Placeholder 3">
            <a:extLst>
              <a:ext uri="{FF2B5EF4-FFF2-40B4-BE49-F238E27FC236}">
                <a16:creationId xmlns:a16="http://schemas.microsoft.com/office/drawing/2014/main" id="{C73901DE-BB19-D5D7-8121-8F8659EEF0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53B5A-9731-40EE-A9D5-73C75D32242C}"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Parable of the Yeast, detail from a larger image</a:t>
            </a:r>
          </a:p>
          <a:p>
            <a:r>
              <a:rPr lang="en-GB" b="0" dirty="0"/>
              <a:t>By British </a:t>
            </a:r>
            <a:r>
              <a:rPr lang="en-GB" b="0"/>
              <a:t>Catholic artist Peter </a:t>
            </a:r>
            <a:r>
              <a:rPr lang="en-GB" b="0" dirty="0"/>
              <a:t>Koenig, 1975</a:t>
            </a:r>
          </a:p>
          <a:p>
            <a:endParaRPr lang="en-GB" b="0" dirty="0"/>
          </a:p>
          <a:p>
            <a:r>
              <a:rPr lang="en-GB" b="0" dirty="0"/>
              <a:t>You can view the entire painting on the artist’s website here: https://diglib.library.vanderbilt.edu/act-imagelink.pl?RC=58557</a:t>
            </a:r>
          </a:p>
          <a:p>
            <a:endParaRPr lang="en-GB" b="0" dirty="0"/>
          </a:p>
          <a:p>
            <a:r>
              <a:rPr lang="en-GB" b="0" dirty="0"/>
              <a:t>This image source: https://www.pwkoenig.co.uk/Portfolio/parable-of-the-yeast </a:t>
            </a:r>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15</a:t>
            </a:fld>
            <a:endParaRPr lang="en-US" altLang="en-US"/>
          </a:p>
        </p:txBody>
      </p:sp>
    </p:spTree>
    <p:extLst>
      <p:ext uri="{BB962C8B-B14F-4D97-AF65-F5344CB8AC3E}">
        <p14:creationId xmlns:p14="http://schemas.microsoft.com/office/powerpoint/2010/main" val="300199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and our actions towards others.</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105EB9-C087-4CF7-A15F-30CC282395FD}"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S PGothic" panose="020B0600070205080204" pitchFamily="34" charset="-128"/>
                <a:cs typeface="MS PGothic" charset="0"/>
              </a:rPr>
              <a:t>Slide 3: </a:t>
            </a:r>
            <a:r>
              <a:rPr lang="en-GB" sz="1200" kern="1200" dirty="0">
                <a:solidFill>
                  <a:schemeClr val="tx1"/>
                </a:solidFill>
                <a:effectLst/>
                <a:latin typeface="+mn-lt"/>
                <a:ea typeface="MS PGothic" panose="020B0600070205080204" pitchFamily="34" charset="-128"/>
                <a:cs typeface="MS PGothic" charset="0"/>
              </a:rPr>
              <a:t>As you watched the cake rise at the very start of our time together, I wonder if you thought about what was happening in the oven, or if you’ve ever watched this happen for yourselves? </a:t>
            </a:r>
            <a:r>
              <a:rPr lang="en-GB" sz="1200" i="1" kern="1200" dirty="0">
                <a:solidFill>
                  <a:schemeClr val="tx1"/>
                </a:solidFill>
                <a:effectLst/>
                <a:latin typeface="+mn-lt"/>
                <a:ea typeface="MS PGothic" panose="020B0600070205080204" pitchFamily="34" charset="-128"/>
                <a:cs typeface="MS PGothic" charset="0"/>
              </a:rPr>
              <a:t>[talk together about the ‘science’ of cake-baking and the presence of a raising agent to make the cake puff up.] </a:t>
            </a:r>
            <a:r>
              <a:rPr lang="en-GB" sz="1200" kern="1200" dirty="0">
                <a:solidFill>
                  <a:schemeClr val="tx1"/>
                </a:solidFill>
                <a:effectLst/>
                <a:latin typeface="+mn-lt"/>
                <a:ea typeface="MS PGothic" panose="020B0600070205080204" pitchFamily="34" charset="-128"/>
                <a:cs typeface="MS PGothic" charset="0"/>
              </a:rPr>
              <a:t>Today, we’re going to share another of Jesus’ stories, about this very </a:t>
            </a:r>
            <a:r>
              <a:rPr lang="en-GB" sz="1200" b="1" kern="1200" dirty="0">
                <a:solidFill>
                  <a:schemeClr val="tx1"/>
                </a:solidFill>
                <a:effectLst/>
                <a:latin typeface="+mn-lt"/>
                <a:ea typeface="MS PGothic" panose="020B0600070205080204" pitchFamily="34" charset="-128"/>
                <a:cs typeface="MS PGothic" charset="0"/>
              </a:rPr>
              <a:t>strange substance</a:t>
            </a:r>
            <a:r>
              <a:rPr lang="en-GB" sz="1200" kern="1200" dirty="0">
                <a:solidFill>
                  <a:schemeClr val="tx1"/>
                </a:solidFill>
                <a:effectLst/>
                <a:latin typeface="+mn-lt"/>
                <a:ea typeface="MS PGothic" panose="020B0600070205080204" pitchFamily="34" charset="-128"/>
                <a:cs typeface="MS PGothic" charset="0"/>
              </a:rPr>
              <a:t> </a:t>
            </a:r>
            <a:r>
              <a:rPr lang="en-GB" sz="1200" i="1" kern="1200" dirty="0">
                <a:solidFill>
                  <a:schemeClr val="tx1"/>
                </a:solidFill>
                <a:effectLst/>
                <a:latin typeface="+mn-lt"/>
                <a:ea typeface="MS PGothic" panose="020B0600070205080204" pitchFamily="34" charset="-128"/>
                <a:cs typeface="MS PGothic" charset="0"/>
              </a:rPr>
              <a:t>[show it if you have a piece– it’s worth a smell too! – or view on screen]</a:t>
            </a:r>
            <a:r>
              <a:rPr lang="en-GB" sz="1200" kern="1200" dirty="0">
                <a:solidFill>
                  <a:schemeClr val="tx1"/>
                </a:solidFill>
                <a:effectLst/>
                <a:latin typeface="+mn-lt"/>
                <a:ea typeface="MS PGothic" panose="020B0600070205080204" pitchFamily="34" charset="-128"/>
                <a:cs typeface="MS PGothic" charset="0"/>
              </a:rPr>
              <a:t>, which is the ‘magic ingredient’ in bread to make it rise</a:t>
            </a:r>
            <a:r>
              <a:rPr lang="en-GB" sz="1200" b="1" kern="1200" dirty="0">
                <a:solidFill>
                  <a:schemeClr val="tx1"/>
                </a:solidFill>
                <a:effectLst/>
                <a:latin typeface="+mn-lt"/>
                <a:ea typeface="MS PGothic" panose="020B0600070205080204" pitchFamily="34" charset="-128"/>
                <a:cs typeface="MS PGothic" charset="0"/>
              </a:rPr>
              <a:t>. </a:t>
            </a:r>
            <a:r>
              <a:rPr lang="en-GB" sz="1200" kern="1200" dirty="0">
                <a:solidFill>
                  <a:schemeClr val="tx1"/>
                </a:solidFill>
                <a:effectLst/>
                <a:latin typeface="+mn-lt"/>
                <a:ea typeface="MS PGothic" panose="020B0600070205080204" pitchFamily="34" charset="-128"/>
                <a:cs typeface="MS PGothic" charset="0"/>
              </a:rPr>
              <a:t>It’s called yeast.</a:t>
            </a:r>
          </a:p>
          <a:p>
            <a:endParaRPr lang="en-GB" b="0" dirty="0"/>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3</a:t>
            </a:fld>
            <a:endParaRPr lang="en-US" altLang="en-US"/>
          </a:p>
        </p:txBody>
      </p:sp>
    </p:spTree>
    <p:extLst>
      <p:ext uri="{BB962C8B-B14F-4D97-AF65-F5344CB8AC3E}">
        <p14:creationId xmlns:p14="http://schemas.microsoft.com/office/powerpoint/2010/main" val="244920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S PGothic" panose="020B0600070205080204" pitchFamily="34" charset="-128"/>
                <a:cs typeface="MS PGothic" charset="0"/>
              </a:rPr>
              <a:t>Slide 4: Mad science moment </a:t>
            </a:r>
            <a:endParaRPr lang="en-GB" sz="1200" kern="1200" dirty="0">
              <a:solidFill>
                <a:schemeClr val="tx1"/>
              </a:solidFill>
              <a:effectLst/>
              <a:latin typeface="+mn-lt"/>
              <a:ea typeface="MS PGothic" panose="020B0600070205080204" pitchFamily="34" charset="-128"/>
              <a:cs typeface="MS PGothic" charset="0"/>
            </a:endParaRPr>
          </a:p>
          <a:p>
            <a:r>
              <a:rPr lang="en-GB" sz="1200" kern="1200" dirty="0">
                <a:solidFill>
                  <a:schemeClr val="tx1"/>
                </a:solidFill>
                <a:effectLst/>
                <a:latin typeface="+mn-lt"/>
                <a:ea typeface="MS PGothic" panose="020B0600070205080204" pitchFamily="34" charset="-128"/>
                <a:cs typeface="MS PGothic" charset="0"/>
              </a:rPr>
              <a:t>To show you how it works, we’re going to conduct an experiment with yeast and leave it to work for a while. We’ll look at it again before you go back to class… </a:t>
            </a:r>
            <a:r>
              <a:rPr lang="en-GB" sz="1200" i="1" kern="1200" dirty="0">
                <a:solidFill>
                  <a:schemeClr val="tx1"/>
                </a:solidFill>
                <a:effectLst/>
                <a:latin typeface="+mn-lt"/>
                <a:ea typeface="MS PGothic" panose="020B0600070205080204" pitchFamily="34" charset="-128"/>
                <a:cs typeface="MS PGothic" charset="0"/>
              </a:rPr>
              <a:t>[do the experiment, or watch the video, talking to children about the process as you go]</a:t>
            </a:r>
            <a:endParaRPr lang="en-GB" sz="1200" kern="1200" dirty="0">
              <a:solidFill>
                <a:schemeClr val="tx1"/>
              </a:solidFill>
              <a:effectLst/>
              <a:latin typeface="+mn-lt"/>
              <a:ea typeface="MS PGothic" panose="020B0600070205080204" pitchFamily="34" charset="-128"/>
              <a:cs typeface="MS PGothic" charset="0"/>
            </a:endParaRPr>
          </a:p>
          <a:p>
            <a:endParaRPr lang="en-GB" dirty="0"/>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4</a:t>
            </a:fld>
            <a:endParaRPr lang="en-US" altLang="en-US"/>
          </a:p>
        </p:txBody>
      </p:sp>
    </p:spTree>
    <p:extLst>
      <p:ext uri="{BB962C8B-B14F-4D97-AF65-F5344CB8AC3E}">
        <p14:creationId xmlns:p14="http://schemas.microsoft.com/office/powerpoint/2010/main" val="59302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GB" sz="1200" b="1" kern="1200" dirty="0">
                <a:solidFill>
                  <a:schemeClr val="tx1"/>
                </a:solidFill>
                <a:effectLst/>
                <a:latin typeface="+mn-lt"/>
                <a:ea typeface="MS PGothic" panose="020B0600070205080204" pitchFamily="34" charset="-128"/>
                <a:cs typeface="MS PGothic" charset="0"/>
              </a:rPr>
              <a:t>Slide 5: </a:t>
            </a:r>
            <a:r>
              <a:rPr lang="en-GB" sz="1200" kern="1200" dirty="0">
                <a:solidFill>
                  <a:schemeClr val="tx1"/>
                </a:solidFill>
                <a:effectLst/>
                <a:latin typeface="+mn-lt"/>
                <a:ea typeface="MS PGothic" panose="020B0600070205080204" pitchFamily="34" charset="-128"/>
                <a:cs typeface="MS PGothic" charset="0"/>
              </a:rPr>
              <a:t>Now, while that’s getting going, we’re going to conduct </a:t>
            </a:r>
            <a:r>
              <a:rPr lang="en-GB" sz="1200" i="1" kern="1200" dirty="0">
                <a:solidFill>
                  <a:schemeClr val="tx1"/>
                </a:solidFill>
                <a:effectLst/>
                <a:latin typeface="+mn-lt"/>
                <a:ea typeface="MS PGothic" panose="020B0600070205080204" pitchFamily="34" charset="-128"/>
                <a:cs typeface="MS PGothic" charset="0"/>
              </a:rPr>
              <a:t>another </a:t>
            </a:r>
            <a:r>
              <a:rPr lang="en-GB" sz="1200" kern="1200" dirty="0">
                <a:solidFill>
                  <a:schemeClr val="tx1"/>
                </a:solidFill>
                <a:effectLst/>
                <a:latin typeface="+mn-lt"/>
                <a:ea typeface="MS PGothic" panose="020B0600070205080204" pitchFamily="34" charset="-128"/>
                <a:cs typeface="MS PGothic" charset="0"/>
              </a:rPr>
              <a:t>experiment: a taste-test! Who likes bread?! On this table, I have several different types of bread to be tasted. </a:t>
            </a:r>
            <a:r>
              <a:rPr lang="en-GB" sz="1200" i="1" kern="1200" dirty="0">
                <a:solidFill>
                  <a:schemeClr val="tx1"/>
                </a:solidFill>
                <a:effectLst/>
                <a:latin typeface="+mn-lt"/>
                <a:ea typeface="MS PGothic" panose="020B0600070205080204" pitchFamily="34" charset="-128"/>
                <a:cs typeface="MS PGothic" charset="0"/>
              </a:rPr>
              <a:t>[go through each, making sure each is named to help children to identify them, or learn new vocabulary. Then choose your volunteers and explain the process. Make sure you choose children / adults who don’t mind being blindfolded – and don’t have any food allergies! Congratulate them for their participation.]</a:t>
            </a:r>
            <a:endParaRPr lang="en-GB" sz="1200" kern="1200" dirty="0">
              <a:solidFill>
                <a:schemeClr val="tx1"/>
              </a:solidFill>
              <a:effectLst/>
              <a:latin typeface="+mn-lt"/>
              <a:ea typeface="MS PGothic" panose="020B0600070205080204" pitchFamily="34" charset="-128"/>
              <a:cs typeface="MS PGothic" charset="0"/>
            </a:endParaRPr>
          </a:p>
          <a:p>
            <a:pPr eaLnBrk="0" fontAlgn="base" hangingPunct="0"/>
            <a:r>
              <a:rPr lang="en-GB" sz="1200" kern="1200" dirty="0">
                <a:solidFill>
                  <a:schemeClr val="tx1"/>
                </a:solidFill>
                <a:effectLst/>
                <a:latin typeface="+mn-lt"/>
                <a:ea typeface="MS PGothic" panose="020B0600070205080204" pitchFamily="34" charset="-128"/>
                <a:cs typeface="MS PGothic" charset="0"/>
              </a:rPr>
              <a:t>As you’re aware, our parable today is about yeast, which, as we’ve seen, is the ingredient in bread that makes it rise like this </a:t>
            </a:r>
            <a:r>
              <a:rPr lang="en-GB" sz="1200" i="1" kern="1200" dirty="0">
                <a:solidFill>
                  <a:schemeClr val="tx1"/>
                </a:solidFill>
                <a:effectLst/>
                <a:latin typeface="+mn-lt"/>
                <a:ea typeface="MS PGothic" panose="020B0600070205080204" pitchFamily="34" charset="-128"/>
                <a:cs typeface="MS PGothic" charset="0"/>
              </a:rPr>
              <a:t>[show an example from your table]</a:t>
            </a:r>
            <a:r>
              <a:rPr lang="en-GB" sz="1200" kern="1200" dirty="0">
                <a:solidFill>
                  <a:schemeClr val="tx1"/>
                </a:solidFill>
                <a:effectLst/>
                <a:latin typeface="+mn-lt"/>
                <a:ea typeface="MS PGothic" panose="020B0600070205080204" pitchFamily="34" charset="-128"/>
                <a:cs typeface="MS PGothic" charset="0"/>
              </a:rPr>
              <a:t> not stay flat like this </a:t>
            </a:r>
            <a:r>
              <a:rPr lang="en-GB" sz="1200" i="1" kern="1200" dirty="0">
                <a:solidFill>
                  <a:schemeClr val="tx1"/>
                </a:solidFill>
                <a:effectLst/>
                <a:latin typeface="+mn-lt"/>
                <a:ea typeface="MS PGothic" panose="020B0600070205080204" pitchFamily="34" charset="-128"/>
                <a:cs typeface="MS PGothic" charset="0"/>
              </a:rPr>
              <a:t>[show a flatbread] </a:t>
            </a:r>
            <a:r>
              <a:rPr lang="en-GB" sz="1200" kern="1200" dirty="0">
                <a:solidFill>
                  <a:schemeClr val="tx1"/>
                </a:solidFill>
                <a:effectLst/>
                <a:latin typeface="+mn-lt"/>
                <a:ea typeface="MS PGothic" panose="020B0600070205080204" pitchFamily="34" charset="-128"/>
                <a:cs typeface="MS PGothic" charset="0"/>
              </a:rPr>
              <a:t>Just like most of us, people in Jesus’ day would’ve eaten bread every day, in fact, maybe with every meal! So they would really know their bread!</a:t>
            </a:r>
          </a:p>
          <a:p>
            <a:endParaRPr lang="en-GB" b="1" dirty="0"/>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5</a:t>
            </a:fld>
            <a:endParaRPr lang="en-US" altLang="en-US"/>
          </a:p>
        </p:txBody>
      </p:sp>
    </p:spTree>
    <p:extLst>
      <p:ext uri="{BB962C8B-B14F-4D97-AF65-F5344CB8AC3E}">
        <p14:creationId xmlns:p14="http://schemas.microsoft.com/office/powerpoint/2010/main" val="303536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15F461CB-78A0-BC85-CC54-6AF218115F3B}"/>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7890" name="Text Box 2">
            <a:extLst>
              <a:ext uri="{FF2B5EF4-FFF2-40B4-BE49-F238E27FC236}">
                <a16:creationId xmlns:a16="http://schemas.microsoft.com/office/drawing/2014/main" id="{92B06B7D-1199-B10E-9ED5-510146D53F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S PGothic" panose="020B0600070205080204" pitchFamily="34" charset="-128"/>
                <a:cs typeface="MS PGothic" charset="0"/>
              </a:rPr>
              <a:t>Slide 6:</a:t>
            </a:r>
            <a:r>
              <a:rPr lang="en-GB" sz="1200" kern="1200" dirty="0">
                <a:solidFill>
                  <a:schemeClr val="tx1"/>
                </a:solidFill>
                <a:effectLst/>
                <a:latin typeface="+mn-lt"/>
                <a:ea typeface="MS PGothic" panose="020B0600070205080204" pitchFamily="34" charset="-128"/>
                <a:cs typeface="MS PGothic" charset="0"/>
              </a:rPr>
              <a:t> So, let’s hear Jesus’ story. This version of Jesus’ parable isn’t quite how Jesus told it, but as you listen, think about what the story might mean….and then we’ll look to see if our experiment has worked!</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D3C2060E-19F6-0AD3-CD71-508BA8E43BC7}"/>
              </a:ext>
            </a:extLst>
          </p:cNvPr>
          <p:cNvSpPr>
            <a:spLocks noGrp="1" noRot="1" noChangeAspect="1" noChangeArrowheads="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4338" name="Text Box 2">
            <a:extLst>
              <a:ext uri="{FF2B5EF4-FFF2-40B4-BE49-F238E27FC236}">
                <a16:creationId xmlns:a16="http://schemas.microsoft.com/office/drawing/2014/main" id="{7018B694-8021-F3BB-F5B7-5EBDE4C8CB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S PGothic" panose="020B0600070205080204" pitchFamily="34" charset="-128"/>
                <a:cs typeface="MS PGothic" charset="0"/>
              </a:rPr>
              <a:t>Slide 7: An agent of change </a:t>
            </a:r>
            <a:r>
              <a:rPr lang="en-GB" sz="1200" i="1" kern="1200" dirty="0">
                <a:solidFill>
                  <a:schemeClr val="tx1"/>
                </a:solidFill>
                <a:effectLst/>
                <a:latin typeface="+mn-lt"/>
                <a:ea typeface="MS PGothic" panose="020B0600070205080204" pitchFamily="34" charset="-128"/>
                <a:cs typeface="MS PGothic" charset="0"/>
              </a:rPr>
              <a:t>[use script on p4]</a:t>
            </a:r>
            <a:endParaRPr lang="en-GB" sz="1200" kern="1200" dirty="0">
              <a:solidFill>
                <a:schemeClr val="tx1"/>
              </a:solidFill>
              <a:effectLst/>
              <a:latin typeface="+mn-lt"/>
              <a:ea typeface="MS PGothic" panose="020B0600070205080204" pitchFamily="34" charset="-128"/>
              <a:cs typeface="MS PGothic" charset="0"/>
            </a:endParaRPr>
          </a:p>
          <a:p>
            <a:pPr>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S PGothic" panose="020B0600070205080204" pitchFamily="34" charset="-128"/>
                <a:cs typeface="MS PGothic" charset="0"/>
              </a:rPr>
              <a:t>Slide 8: </a:t>
            </a:r>
            <a:r>
              <a:rPr lang="en-GB" sz="1200" kern="1200" dirty="0">
                <a:solidFill>
                  <a:schemeClr val="tx1"/>
                </a:solidFill>
                <a:effectLst/>
                <a:latin typeface="+mn-lt"/>
                <a:ea typeface="MS PGothic" panose="020B0600070205080204" pitchFamily="34" charset="-128"/>
                <a:cs typeface="MS PGothic" charset="0"/>
              </a:rPr>
              <a:t>Now let’s see if </a:t>
            </a:r>
            <a:r>
              <a:rPr lang="en-GB" sz="1200" i="1" u="sng" kern="1200" dirty="0">
                <a:solidFill>
                  <a:schemeClr val="tx1"/>
                </a:solidFill>
                <a:effectLst/>
                <a:latin typeface="+mn-lt"/>
                <a:ea typeface="MS PGothic" panose="020B0600070205080204" pitchFamily="34" charset="-128"/>
                <a:cs typeface="MS PGothic" charset="0"/>
              </a:rPr>
              <a:t>our</a:t>
            </a:r>
            <a:r>
              <a:rPr lang="en-GB" sz="1200" kern="1200" dirty="0">
                <a:solidFill>
                  <a:schemeClr val="tx1"/>
                </a:solidFill>
                <a:effectLst/>
                <a:latin typeface="+mn-lt"/>
                <a:ea typeface="MS PGothic" panose="020B0600070205080204" pitchFamily="34" charset="-128"/>
                <a:cs typeface="MS PGothic" charset="0"/>
              </a:rPr>
              <a:t> yeast has done its work! </a:t>
            </a:r>
            <a:r>
              <a:rPr lang="en-GB" sz="1200" i="1" kern="1200" dirty="0">
                <a:solidFill>
                  <a:schemeClr val="tx1"/>
                </a:solidFill>
                <a:effectLst/>
                <a:latin typeface="+mn-lt"/>
                <a:ea typeface="MS PGothic" panose="020B0600070205080204" pitchFamily="34" charset="-128"/>
                <a:cs typeface="MS PGothic" charset="0"/>
              </a:rPr>
              <a:t>[Bring back your experiment, and talk about what’s happened, explaining the chemical reaction that’s taken place if time allows]</a:t>
            </a:r>
            <a:r>
              <a:rPr lang="en-GB" sz="1200" kern="1200" dirty="0">
                <a:solidFill>
                  <a:schemeClr val="tx1"/>
                </a:solidFill>
                <a:effectLst/>
                <a:latin typeface="+mn-lt"/>
                <a:ea typeface="MS PGothic" panose="020B0600070205080204" pitchFamily="34" charset="-128"/>
                <a:cs typeface="MS PGothic" charset="0"/>
              </a:rPr>
              <a:t> A small amount of yeast can have a big effect! In his parable, Jesus was giving another message about God and his kingdom to everyone who was listening. I wonder if you can see any connections with the </a:t>
            </a:r>
            <a:r>
              <a:rPr lang="en-GB" sz="1200" b="1" kern="1200" dirty="0">
                <a:solidFill>
                  <a:schemeClr val="tx1"/>
                </a:solidFill>
                <a:effectLst/>
                <a:latin typeface="+mn-lt"/>
                <a:ea typeface="MS PGothic" panose="020B0600070205080204" pitchFamily="34" charset="-128"/>
                <a:cs typeface="MS PGothic" charset="0"/>
              </a:rPr>
              <a:t>mustard seed parable </a:t>
            </a:r>
            <a:r>
              <a:rPr lang="en-GB" sz="1200" kern="1200" dirty="0">
                <a:solidFill>
                  <a:schemeClr val="tx1"/>
                </a:solidFill>
                <a:effectLst/>
                <a:latin typeface="+mn-lt"/>
                <a:ea typeface="MS PGothic" panose="020B0600070205080204" pitchFamily="34" charset="-128"/>
                <a:cs typeface="MS PGothic" charset="0"/>
              </a:rPr>
              <a:t>that we heard last week? </a:t>
            </a:r>
            <a:r>
              <a:rPr lang="en-GB" sz="1200" i="1" kern="1200" dirty="0">
                <a:solidFill>
                  <a:schemeClr val="tx1"/>
                </a:solidFill>
                <a:effectLst/>
                <a:latin typeface="+mn-lt"/>
                <a:ea typeface="MS PGothic" panose="020B0600070205080204" pitchFamily="34" charset="-128"/>
                <a:cs typeface="MS PGothic" charset="0"/>
              </a:rPr>
              <a:t>[ask for some responses if you have time, or leave the question open to be pondered…Answers may draw out the idea of something small having a big impact]</a:t>
            </a:r>
            <a:endParaRPr lang="en-GB"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MS PGothic" panose="020B0600070205080204" pitchFamily="34" charset="-128"/>
              <a:cs typeface="MS PGothic" charset="0"/>
            </a:endParaRPr>
          </a:p>
          <a:p>
            <a:endParaRPr lang="en-GB" dirty="0"/>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8</a:t>
            </a:fld>
            <a:endParaRPr lang="en-US" altLang="en-US"/>
          </a:p>
        </p:txBody>
      </p:sp>
    </p:spTree>
    <p:extLst>
      <p:ext uri="{BB962C8B-B14F-4D97-AF65-F5344CB8AC3E}">
        <p14:creationId xmlns:p14="http://schemas.microsoft.com/office/powerpoint/2010/main" val="408343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Slide 9: </a:t>
            </a:r>
            <a:r>
              <a:rPr lang="en-GB" sz="1200" kern="1200" dirty="0">
                <a:solidFill>
                  <a:schemeClr val="tx1"/>
                </a:solidFill>
                <a:effectLst/>
                <a:latin typeface="+mn-lt"/>
                <a:ea typeface="MS PGothic" panose="020B0600070205080204" pitchFamily="34" charset="-128"/>
                <a:cs typeface="MS PGothic" charset="0"/>
              </a:rPr>
              <a:t>Over the time in the Christian calendar called Lent, the 40 days just before Easter, you may have been thinking about small, good deeds to do to bless others. In the same way that you only need a little bit of yeast to make a whole loaf of bread rise, you don't have to do a big thing to make a difference – and you don’t have to save it for Lent! I have some ideas here in my mixing bowl: as I read, think about the difference that it might make to someone else today </a:t>
            </a:r>
            <a:r>
              <a:rPr lang="en-GB" sz="1200" i="1" kern="1200" dirty="0">
                <a:solidFill>
                  <a:schemeClr val="tx1"/>
                </a:solidFill>
                <a:effectLst/>
                <a:latin typeface="+mn-lt"/>
                <a:ea typeface="MS PGothic" panose="020B0600070205080204" pitchFamily="34" charset="-128"/>
                <a:cs typeface="MS PGothic" charset="0"/>
              </a:rPr>
              <a:t>[use a few cards from the mixing bowl]</a:t>
            </a:r>
            <a:r>
              <a:rPr lang="en-GB" sz="1200" kern="1200" dirty="0">
                <a:solidFill>
                  <a:schemeClr val="tx1"/>
                </a:solidFill>
                <a:effectLst/>
                <a:latin typeface="+mn-lt"/>
                <a:ea typeface="MS PGothic" panose="020B0600070205080204" pitchFamily="34" charset="-128"/>
                <a:cs typeface="MS PGothic" charset="0"/>
              </a:rPr>
              <a:t> ….by doing these things, Jesus said, other people get a glimpse of what God’s kingdom might be like, but right here on earth.</a:t>
            </a:r>
            <a:endParaRPr lang="en-GB" dirty="0"/>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9</a:t>
            </a:fld>
            <a:endParaRPr lang="en-US" altLang="en-US"/>
          </a:p>
        </p:txBody>
      </p:sp>
    </p:spTree>
    <p:extLst>
      <p:ext uri="{BB962C8B-B14F-4D97-AF65-F5344CB8AC3E}">
        <p14:creationId xmlns:p14="http://schemas.microsoft.com/office/powerpoint/2010/main" val="408108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86D2E3-7B79-4A1E-8516-A4136301D691}"/>
              </a:ext>
            </a:extLst>
          </p:cNvPr>
          <p:cNvSpPr>
            <a:spLocks noGrp="1"/>
          </p:cNvSpPr>
          <p:nvPr>
            <p:ph type="dt" sz="half" idx="10"/>
          </p:nvPr>
        </p:nvSpPr>
        <p:spPr/>
        <p:txBody>
          <a:bodyPr/>
          <a:lstStyle>
            <a:lvl1pPr algn="ctr" eaLnBrk="0" hangingPunct="0">
              <a:defRPr/>
            </a:lvl1pPr>
          </a:lstStyle>
          <a:p>
            <a:pPr>
              <a:defRPr/>
            </a:pPr>
            <a:fld id="{AB15DC86-F227-4824-8B50-1AB6FEBB2E07}"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2AE01201-6769-4EE1-AEFB-B15FB5A22CF4}"/>
              </a:ext>
            </a:extLst>
          </p:cNvPr>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98E22B7F-FE3A-4CC9-A418-978DA968DA62}"/>
              </a:ext>
            </a:extLst>
          </p:cNvPr>
          <p:cNvSpPr>
            <a:spLocks noGrp="1"/>
          </p:cNvSpPr>
          <p:nvPr>
            <p:ph type="sldNum" sz="quarter" idx="12"/>
          </p:nvPr>
        </p:nvSpPr>
        <p:spPr/>
        <p:txBody>
          <a:bodyPr/>
          <a:lstStyle>
            <a:lvl1pPr eaLnBrk="0" hangingPunct="0">
              <a:defRPr smtClean="0"/>
            </a:lvl1pPr>
          </a:lstStyle>
          <a:p>
            <a:pPr>
              <a:defRPr/>
            </a:pPr>
            <a:fld id="{02F21B0B-5DCA-4216-8E2C-802005D11A02}" type="slidenum">
              <a:rPr lang="en-GB" altLang="en-US"/>
              <a:pPr>
                <a:defRPr/>
              </a:pPr>
              <a:t>‹#›</a:t>
            </a:fld>
            <a:endParaRPr lang="en-GB" altLang="en-US"/>
          </a:p>
        </p:txBody>
      </p:sp>
    </p:spTree>
    <p:extLst>
      <p:ext uri="{BB962C8B-B14F-4D97-AF65-F5344CB8AC3E}">
        <p14:creationId xmlns:p14="http://schemas.microsoft.com/office/powerpoint/2010/main" val="345916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7ACDF1-7707-4CE6-AFF3-D4010B1F008A}"/>
              </a:ext>
            </a:extLst>
          </p:cNvPr>
          <p:cNvSpPr>
            <a:spLocks noGrp="1"/>
          </p:cNvSpPr>
          <p:nvPr>
            <p:ph type="dt" sz="half" idx="10"/>
          </p:nvPr>
        </p:nvSpPr>
        <p:spPr/>
        <p:txBody>
          <a:bodyPr/>
          <a:lstStyle>
            <a:lvl1pPr algn="ctr" eaLnBrk="0" hangingPunct="0">
              <a:defRPr/>
            </a:lvl1pPr>
          </a:lstStyle>
          <a:p>
            <a:pPr>
              <a:defRPr/>
            </a:pPr>
            <a:fld id="{0A9BD33C-DEAA-4F95-86AA-2A66232FF752}"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A4122A24-96F0-4BDA-B483-A9F3B926EBE1}"/>
              </a:ext>
            </a:extLst>
          </p:cNvPr>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1C046343-284B-4E01-A348-D0508BC1AD39}"/>
              </a:ext>
            </a:extLst>
          </p:cNvPr>
          <p:cNvSpPr>
            <a:spLocks noGrp="1"/>
          </p:cNvSpPr>
          <p:nvPr>
            <p:ph type="sldNum" sz="quarter" idx="12"/>
          </p:nvPr>
        </p:nvSpPr>
        <p:spPr/>
        <p:txBody>
          <a:bodyPr/>
          <a:lstStyle>
            <a:lvl1pPr eaLnBrk="0" hangingPunct="0">
              <a:defRPr smtClean="0"/>
            </a:lvl1pPr>
          </a:lstStyle>
          <a:p>
            <a:pPr>
              <a:defRPr/>
            </a:pPr>
            <a:fld id="{2944CA71-E45E-431B-9ECA-3DED384FC791}" type="slidenum">
              <a:rPr lang="en-GB" altLang="en-US"/>
              <a:pPr>
                <a:defRPr/>
              </a:pPr>
              <a:t>‹#›</a:t>
            </a:fld>
            <a:endParaRPr lang="en-GB" altLang="en-US"/>
          </a:p>
        </p:txBody>
      </p:sp>
    </p:spTree>
    <p:extLst>
      <p:ext uri="{BB962C8B-B14F-4D97-AF65-F5344CB8AC3E}">
        <p14:creationId xmlns:p14="http://schemas.microsoft.com/office/powerpoint/2010/main" val="297839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391D08-4041-4882-BBF5-AA0BDBED8021}"/>
              </a:ext>
            </a:extLst>
          </p:cNvPr>
          <p:cNvSpPr>
            <a:spLocks noGrp="1"/>
          </p:cNvSpPr>
          <p:nvPr>
            <p:ph type="dt" sz="half" idx="10"/>
          </p:nvPr>
        </p:nvSpPr>
        <p:spPr/>
        <p:txBody>
          <a:bodyPr/>
          <a:lstStyle>
            <a:lvl1pPr algn="ctr" eaLnBrk="0" hangingPunct="0">
              <a:defRPr/>
            </a:lvl1pPr>
          </a:lstStyle>
          <a:p>
            <a:pPr>
              <a:defRPr/>
            </a:pPr>
            <a:fld id="{A15F8B8A-745A-446B-AA2F-49D8CDFBD0A2}"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7D24F99F-0589-4DA1-BE28-7B190ECFCD29}"/>
              </a:ext>
            </a:extLst>
          </p:cNvPr>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F4FA8C61-E5E0-4095-ABB4-6309E6ABEC89}"/>
              </a:ext>
            </a:extLst>
          </p:cNvPr>
          <p:cNvSpPr>
            <a:spLocks noGrp="1"/>
          </p:cNvSpPr>
          <p:nvPr>
            <p:ph type="sldNum" sz="quarter" idx="12"/>
          </p:nvPr>
        </p:nvSpPr>
        <p:spPr/>
        <p:txBody>
          <a:bodyPr/>
          <a:lstStyle>
            <a:lvl1pPr eaLnBrk="0" hangingPunct="0">
              <a:defRPr smtClean="0"/>
            </a:lvl1pPr>
          </a:lstStyle>
          <a:p>
            <a:pPr>
              <a:defRPr/>
            </a:pPr>
            <a:fld id="{DE47E770-8543-4A11-BDAD-35D1DF3A8219}" type="slidenum">
              <a:rPr lang="en-GB" altLang="en-US"/>
              <a:pPr>
                <a:defRPr/>
              </a:pPr>
              <a:t>‹#›</a:t>
            </a:fld>
            <a:endParaRPr lang="en-GB" altLang="en-US"/>
          </a:p>
        </p:txBody>
      </p:sp>
    </p:spTree>
    <p:extLst>
      <p:ext uri="{BB962C8B-B14F-4D97-AF65-F5344CB8AC3E}">
        <p14:creationId xmlns:p14="http://schemas.microsoft.com/office/powerpoint/2010/main" val="26237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ED6502-7711-B9E8-C845-E4413B123963}"/>
              </a:ext>
            </a:extLst>
          </p:cNvPr>
          <p:cNvSpPr>
            <a:spLocks noGrp="1"/>
          </p:cNvSpPr>
          <p:nvPr>
            <p:ph type="dt" sz="half" idx="10"/>
          </p:nvPr>
        </p:nvSpPr>
        <p:spPr/>
        <p:txBody>
          <a:bodyPr/>
          <a:lstStyle>
            <a:lvl1pPr>
              <a:defRPr/>
            </a:lvl1pPr>
          </a:lstStyle>
          <a:p>
            <a:pPr>
              <a:defRPr/>
            </a:pPr>
            <a:fld id="{D0C4E34F-5779-4D17-A2B6-82F258B832A4}"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FD94C72F-714F-08BC-D2C3-6A7FE80484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2EA6D3-D656-6A55-59B0-0688AC182D16}"/>
              </a:ext>
            </a:extLst>
          </p:cNvPr>
          <p:cNvSpPr>
            <a:spLocks noGrp="1"/>
          </p:cNvSpPr>
          <p:nvPr>
            <p:ph type="sldNum" sz="quarter" idx="12"/>
          </p:nvPr>
        </p:nvSpPr>
        <p:spPr/>
        <p:txBody>
          <a:bodyPr/>
          <a:lstStyle>
            <a:lvl1pPr>
              <a:defRPr/>
            </a:lvl1pPr>
          </a:lstStyle>
          <a:p>
            <a:pPr>
              <a:defRPr/>
            </a:pPr>
            <a:fld id="{4D95D798-1D5E-4131-BBEF-0C6E27A56B60}" type="slidenum">
              <a:rPr lang="en-US" altLang="en-US"/>
              <a:pPr>
                <a:defRPr/>
              </a:pPr>
              <a:t>‹#›</a:t>
            </a:fld>
            <a:endParaRPr lang="en-US" altLang="en-US"/>
          </a:p>
        </p:txBody>
      </p:sp>
    </p:spTree>
    <p:extLst>
      <p:ext uri="{BB962C8B-B14F-4D97-AF65-F5344CB8AC3E}">
        <p14:creationId xmlns:p14="http://schemas.microsoft.com/office/powerpoint/2010/main" val="34989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A22428-3A90-F2D2-3DEB-888650A2F8C1}"/>
              </a:ext>
            </a:extLst>
          </p:cNvPr>
          <p:cNvSpPr>
            <a:spLocks noGrp="1"/>
          </p:cNvSpPr>
          <p:nvPr>
            <p:ph type="dt" sz="half" idx="10"/>
          </p:nvPr>
        </p:nvSpPr>
        <p:spPr/>
        <p:txBody>
          <a:bodyPr/>
          <a:lstStyle>
            <a:lvl1pPr>
              <a:defRPr/>
            </a:lvl1pPr>
          </a:lstStyle>
          <a:p>
            <a:pPr>
              <a:defRPr/>
            </a:pPr>
            <a:fld id="{C94B9404-E42D-45B4-B24A-6C8EC40C19D8}"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D36B2CE6-78FC-43A0-DB8D-30BC179955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4F7C0D-5C65-43D5-B0CE-98E3DA02A79F}"/>
              </a:ext>
            </a:extLst>
          </p:cNvPr>
          <p:cNvSpPr>
            <a:spLocks noGrp="1"/>
          </p:cNvSpPr>
          <p:nvPr>
            <p:ph type="sldNum" sz="quarter" idx="12"/>
          </p:nvPr>
        </p:nvSpPr>
        <p:spPr/>
        <p:txBody>
          <a:bodyPr/>
          <a:lstStyle>
            <a:lvl1pPr>
              <a:defRPr/>
            </a:lvl1pPr>
          </a:lstStyle>
          <a:p>
            <a:pPr>
              <a:defRPr/>
            </a:pPr>
            <a:fld id="{595B3819-92AD-496B-A964-E324AE7313EB}" type="slidenum">
              <a:rPr lang="en-US" altLang="en-US"/>
              <a:pPr>
                <a:defRPr/>
              </a:pPr>
              <a:t>‹#›</a:t>
            </a:fld>
            <a:endParaRPr lang="en-US" altLang="en-US"/>
          </a:p>
        </p:txBody>
      </p:sp>
    </p:spTree>
    <p:extLst>
      <p:ext uri="{BB962C8B-B14F-4D97-AF65-F5344CB8AC3E}">
        <p14:creationId xmlns:p14="http://schemas.microsoft.com/office/powerpoint/2010/main" val="35008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4C8AA6-9331-920B-BA2C-FAF20EE23A88}"/>
              </a:ext>
            </a:extLst>
          </p:cNvPr>
          <p:cNvSpPr>
            <a:spLocks noGrp="1"/>
          </p:cNvSpPr>
          <p:nvPr>
            <p:ph type="dt" sz="half" idx="10"/>
          </p:nvPr>
        </p:nvSpPr>
        <p:spPr/>
        <p:txBody>
          <a:bodyPr/>
          <a:lstStyle>
            <a:lvl1pPr>
              <a:defRPr/>
            </a:lvl1pPr>
          </a:lstStyle>
          <a:p>
            <a:pPr>
              <a:defRPr/>
            </a:pPr>
            <a:fld id="{BBB4BFF9-2386-4549-9137-07C690354B45}"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4E6A9799-7C80-34B1-186A-C2EA397F08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91B381-E754-AFDA-D73F-E276D16775E9}"/>
              </a:ext>
            </a:extLst>
          </p:cNvPr>
          <p:cNvSpPr>
            <a:spLocks noGrp="1"/>
          </p:cNvSpPr>
          <p:nvPr>
            <p:ph type="sldNum" sz="quarter" idx="12"/>
          </p:nvPr>
        </p:nvSpPr>
        <p:spPr/>
        <p:txBody>
          <a:bodyPr/>
          <a:lstStyle>
            <a:lvl1pPr>
              <a:defRPr/>
            </a:lvl1pPr>
          </a:lstStyle>
          <a:p>
            <a:pPr>
              <a:defRPr/>
            </a:pPr>
            <a:fld id="{F21D8F0C-50B6-4B75-8E04-1C78263B7AA2}" type="slidenum">
              <a:rPr lang="en-US" altLang="en-US"/>
              <a:pPr>
                <a:defRPr/>
              </a:pPr>
              <a:t>‹#›</a:t>
            </a:fld>
            <a:endParaRPr lang="en-US" altLang="en-US"/>
          </a:p>
        </p:txBody>
      </p:sp>
    </p:spTree>
    <p:extLst>
      <p:ext uri="{BB962C8B-B14F-4D97-AF65-F5344CB8AC3E}">
        <p14:creationId xmlns:p14="http://schemas.microsoft.com/office/powerpoint/2010/main" val="184015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77B784FB-8528-4EC1-215D-6A6DA50E0764}"/>
              </a:ext>
            </a:extLst>
          </p:cNvPr>
          <p:cNvSpPr>
            <a:spLocks noGrp="1"/>
          </p:cNvSpPr>
          <p:nvPr>
            <p:ph type="dt" sz="half" idx="10"/>
          </p:nvPr>
        </p:nvSpPr>
        <p:spPr/>
        <p:txBody>
          <a:bodyPr/>
          <a:lstStyle>
            <a:lvl1pPr>
              <a:defRPr/>
            </a:lvl1pPr>
          </a:lstStyle>
          <a:p>
            <a:pPr>
              <a:defRPr/>
            </a:pPr>
            <a:fld id="{4781E075-AD97-4E10-B642-C3FF4256E1A3}" type="datetimeFigureOut">
              <a:rPr lang="en-US" altLang="en-US"/>
              <a:pPr>
                <a:defRPr/>
              </a:pPr>
              <a:t>4/10/2026</a:t>
            </a:fld>
            <a:endParaRPr lang="en-US" altLang="en-US"/>
          </a:p>
        </p:txBody>
      </p:sp>
      <p:sp>
        <p:nvSpPr>
          <p:cNvPr id="6" name="Footer Placeholder 4">
            <a:extLst>
              <a:ext uri="{FF2B5EF4-FFF2-40B4-BE49-F238E27FC236}">
                <a16:creationId xmlns:a16="http://schemas.microsoft.com/office/drawing/2014/main" id="{055CF8FD-39F2-2AE0-766C-ED50EBD58C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6685CE-564C-F12D-7EA4-ADA6A49174A0}"/>
              </a:ext>
            </a:extLst>
          </p:cNvPr>
          <p:cNvSpPr>
            <a:spLocks noGrp="1"/>
          </p:cNvSpPr>
          <p:nvPr>
            <p:ph type="sldNum" sz="quarter" idx="12"/>
          </p:nvPr>
        </p:nvSpPr>
        <p:spPr/>
        <p:txBody>
          <a:bodyPr/>
          <a:lstStyle>
            <a:lvl1pPr>
              <a:defRPr/>
            </a:lvl1pPr>
          </a:lstStyle>
          <a:p>
            <a:pPr>
              <a:defRPr/>
            </a:pPr>
            <a:fld id="{172FE7D5-32D3-4FCC-804A-B2E1B92760F7}" type="slidenum">
              <a:rPr lang="en-US" altLang="en-US"/>
              <a:pPr>
                <a:defRPr/>
              </a:pPr>
              <a:t>‹#›</a:t>
            </a:fld>
            <a:endParaRPr lang="en-US" altLang="en-US"/>
          </a:p>
        </p:txBody>
      </p:sp>
    </p:spTree>
    <p:extLst>
      <p:ext uri="{BB962C8B-B14F-4D97-AF65-F5344CB8AC3E}">
        <p14:creationId xmlns:p14="http://schemas.microsoft.com/office/powerpoint/2010/main" val="1912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1B76C37-54ED-F1F0-5EE0-3BF31A73384B}"/>
              </a:ext>
            </a:extLst>
          </p:cNvPr>
          <p:cNvSpPr>
            <a:spLocks noGrp="1"/>
          </p:cNvSpPr>
          <p:nvPr>
            <p:ph type="dt" sz="half" idx="10"/>
          </p:nvPr>
        </p:nvSpPr>
        <p:spPr/>
        <p:txBody>
          <a:bodyPr/>
          <a:lstStyle>
            <a:lvl1pPr>
              <a:defRPr/>
            </a:lvl1pPr>
          </a:lstStyle>
          <a:p>
            <a:pPr>
              <a:defRPr/>
            </a:pPr>
            <a:fld id="{BDC312FC-E42B-4E04-B512-BC48F6BC0EC9}" type="datetimeFigureOut">
              <a:rPr lang="en-US" altLang="en-US"/>
              <a:pPr>
                <a:defRPr/>
              </a:pPr>
              <a:t>4/10/2026</a:t>
            </a:fld>
            <a:endParaRPr lang="en-US" altLang="en-US"/>
          </a:p>
        </p:txBody>
      </p:sp>
      <p:sp>
        <p:nvSpPr>
          <p:cNvPr id="8" name="Footer Placeholder 4">
            <a:extLst>
              <a:ext uri="{FF2B5EF4-FFF2-40B4-BE49-F238E27FC236}">
                <a16:creationId xmlns:a16="http://schemas.microsoft.com/office/drawing/2014/main" id="{B7262F64-F103-AF76-7914-E90DCBD741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31244C-B3E9-B000-8608-85EE92AD2510}"/>
              </a:ext>
            </a:extLst>
          </p:cNvPr>
          <p:cNvSpPr>
            <a:spLocks noGrp="1"/>
          </p:cNvSpPr>
          <p:nvPr>
            <p:ph type="sldNum" sz="quarter" idx="12"/>
          </p:nvPr>
        </p:nvSpPr>
        <p:spPr/>
        <p:txBody>
          <a:bodyPr/>
          <a:lstStyle>
            <a:lvl1pPr>
              <a:defRPr/>
            </a:lvl1pPr>
          </a:lstStyle>
          <a:p>
            <a:pPr>
              <a:defRPr/>
            </a:pPr>
            <a:fld id="{5F2B303F-5FE9-49B1-BFDB-931A818921CC}" type="slidenum">
              <a:rPr lang="en-US" altLang="en-US"/>
              <a:pPr>
                <a:defRPr/>
              </a:pPr>
              <a:t>‹#›</a:t>
            </a:fld>
            <a:endParaRPr lang="en-US" altLang="en-US"/>
          </a:p>
        </p:txBody>
      </p:sp>
    </p:spTree>
    <p:extLst>
      <p:ext uri="{BB962C8B-B14F-4D97-AF65-F5344CB8AC3E}">
        <p14:creationId xmlns:p14="http://schemas.microsoft.com/office/powerpoint/2010/main" val="17797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2D8FF97E-8CF7-2576-FAA8-9DC6B51050DC}"/>
              </a:ext>
            </a:extLst>
          </p:cNvPr>
          <p:cNvSpPr>
            <a:spLocks noGrp="1"/>
          </p:cNvSpPr>
          <p:nvPr>
            <p:ph type="dt" sz="half" idx="10"/>
          </p:nvPr>
        </p:nvSpPr>
        <p:spPr/>
        <p:txBody>
          <a:bodyPr/>
          <a:lstStyle>
            <a:lvl1pPr>
              <a:defRPr/>
            </a:lvl1pPr>
          </a:lstStyle>
          <a:p>
            <a:pPr>
              <a:defRPr/>
            </a:pPr>
            <a:fld id="{1435D34D-EB0F-4D3B-8DBB-3C66093580B4}" type="datetimeFigureOut">
              <a:rPr lang="en-US" altLang="en-US"/>
              <a:pPr>
                <a:defRPr/>
              </a:pPr>
              <a:t>4/10/2026</a:t>
            </a:fld>
            <a:endParaRPr lang="en-US" altLang="en-US"/>
          </a:p>
        </p:txBody>
      </p:sp>
      <p:sp>
        <p:nvSpPr>
          <p:cNvPr id="4" name="Footer Placeholder 4">
            <a:extLst>
              <a:ext uri="{FF2B5EF4-FFF2-40B4-BE49-F238E27FC236}">
                <a16:creationId xmlns:a16="http://schemas.microsoft.com/office/drawing/2014/main" id="{5B77BBBE-E09C-7D5E-54CB-4B3C49048AD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F4CE62-9ADB-4FB7-8A99-715426634793}"/>
              </a:ext>
            </a:extLst>
          </p:cNvPr>
          <p:cNvSpPr>
            <a:spLocks noGrp="1"/>
          </p:cNvSpPr>
          <p:nvPr>
            <p:ph type="sldNum" sz="quarter" idx="12"/>
          </p:nvPr>
        </p:nvSpPr>
        <p:spPr/>
        <p:txBody>
          <a:bodyPr/>
          <a:lstStyle>
            <a:lvl1pPr>
              <a:defRPr/>
            </a:lvl1pPr>
          </a:lstStyle>
          <a:p>
            <a:pPr>
              <a:defRPr/>
            </a:pPr>
            <a:fld id="{FF53E89A-903A-44B8-A8F2-63DB7E9E8553}" type="slidenum">
              <a:rPr lang="en-US" altLang="en-US"/>
              <a:pPr>
                <a:defRPr/>
              </a:pPr>
              <a:t>‹#›</a:t>
            </a:fld>
            <a:endParaRPr lang="en-US" altLang="en-US"/>
          </a:p>
        </p:txBody>
      </p:sp>
    </p:spTree>
    <p:extLst>
      <p:ext uri="{BB962C8B-B14F-4D97-AF65-F5344CB8AC3E}">
        <p14:creationId xmlns:p14="http://schemas.microsoft.com/office/powerpoint/2010/main" val="219276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495E1B-F485-9DBD-E9DE-B4D479071F28}"/>
              </a:ext>
            </a:extLst>
          </p:cNvPr>
          <p:cNvSpPr>
            <a:spLocks noGrp="1"/>
          </p:cNvSpPr>
          <p:nvPr>
            <p:ph type="dt" sz="half" idx="10"/>
          </p:nvPr>
        </p:nvSpPr>
        <p:spPr/>
        <p:txBody>
          <a:bodyPr/>
          <a:lstStyle>
            <a:lvl1pPr>
              <a:defRPr/>
            </a:lvl1pPr>
          </a:lstStyle>
          <a:p>
            <a:pPr>
              <a:defRPr/>
            </a:pPr>
            <a:fld id="{E87DBE42-F35A-4CF5-B96E-0E87428A48A2}" type="datetimeFigureOut">
              <a:rPr lang="en-US" altLang="en-US"/>
              <a:pPr>
                <a:defRPr/>
              </a:pPr>
              <a:t>4/10/2026</a:t>
            </a:fld>
            <a:endParaRPr lang="en-US" altLang="en-US"/>
          </a:p>
        </p:txBody>
      </p:sp>
      <p:sp>
        <p:nvSpPr>
          <p:cNvPr id="3" name="Footer Placeholder 4">
            <a:extLst>
              <a:ext uri="{FF2B5EF4-FFF2-40B4-BE49-F238E27FC236}">
                <a16:creationId xmlns:a16="http://schemas.microsoft.com/office/drawing/2014/main" id="{FCC53B16-580A-D8D3-7576-C18D71102A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67FDB3-2943-5AC3-353C-E4BFFC821050}"/>
              </a:ext>
            </a:extLst>
          </p:cNvPr>
          <p:cNvSpPr>
            <a:spLocks noGrp="1"/>
          </p:cNvSpPr>
          <p:nvPr>
            <p:ph type="sldNum" sz="quarter" idx="12"/>
          </p:nvPr>
        </p:nvSpPr>
        <p:spPr/>
        <p:txBody>
          <a:bodyPr/>
          <a:lstStyle>
            <a:lvl1pPr>
              <a:defRPr/>
            </a:lvl1pPr>
          </a:lstStyle>
          <a:p>
            <a:pPr>
              <a:defRPr/>
            </a:pPr>
            <a:fld id="{0AFDFBF1-8D26-4644-8302-33B296567046}" type="slidenum">
              <a:rPr lang="en-US" altLang="en-US"/>
              <a:pPr>
                <a:defRPr/>
              </a:pPr>
              <a:t>‹#›</a:t>
            </a:fld>
            <a:endParaRPr lang="en-US" altLang="en-US"/>
          </a:p>
        </p:txBody>
      </p:sp>
    </p:spTree>
    <p:extLst>
      <p:ext uri="{BB962C8B-B14F-4D97-AF65-F5344CB8AC3E}">
        <p14:creationId xmlns:p14="http://schemas.microsoft.com/office/powerpoint/2010/main" val="240506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5792E43-DAC9-2904-94F9-E06413126F6B}"/>
              </a:ext>
            </a:extLst>
          </p:cNvPr>
          <p:cNvSpPr>
            <a:spLocks noGrp="1"/>
          </p:cNvSpPr>
          <p:nvPr>
            <p:ph type="dt" sz="half" idx="10"/>
          </p:nvPr>
        </p:nvSpPr>
        <p:spPr/>
        <p:txBody>
          <a:bodyPr/>
          <a:lstStyle>
            <a:lvl1pPr>
              <a:defRPr/>
            </a:lvl1pPr>
          </a:lstStyle>
          <a:p>
            <a:pPr>
              <a:defRPr/>
            </a:pPr>
            <a:fld id="{7354E2F9-AD6D-4152-A797-55C9C9F246A8}" type="datetimeFigureOut">
              <a:rPr lang="en-US" altLang="en-US"/>
              <a:pPr>
                <a:defRPr/>
              </a:pPr>
              <a:t>4/10/2026</a:t>
            </a:fld>
            <a:endParaRPr lang="en-US" altLang="en-US"/>
          </a:p>
        </p:txBody>
      </p:sp>
      <p:sp>
        <p:nvSpPr>
          <p:cNvPr id="6" name="Footer Placeholder 4">
            <a:extLst>
              <a:ext uri="{FF2B5EF4-FFF2-40B4-BE49-F238E27FC236}">
                <a16:creationId xmlns:a16="http://schemas.microsoft.com/office/drawing/2014/main" id="{67141A16-A03B-5AB2-A703-3B1D76972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B2D9C1-207F-3971-9D74-0D757EAA5A09}"/>
              </a:ext>
            </a:extLst>
          </p:cNvPr>
          <p:cNvSpPr>
            <a:spLocks noGrp="1"/>
          </p:cNvSpPr>
          <p:nvPr>
            <p:ph type="sldNum" sz="quarter" idx="12"/>
          </p:nvPr>
        </p:nvSpPr>
        <p:spPr/>
        <p:txBody>
          <a:bodyPr/>
          <a:lstStyle>
            <a:lvl1pPr>
              <a:defRPr/>
            </a:lvl1pPr>
          </a:lstStyle>
          <a:p>
            <a:pPr>
              <a:defRPr/>
            </a:pPr>
            <a:fld id="{FB38BBF5-533A-4AF8-859F-32F376816211}" type="slidenum">
              <a:rPr lang="en-US" altLang="en-US"/>
              <a:pPr>
                <a:defRPr/>
              </a:pPr>
              <a:t>‹#›</a:t>
            </a:fld>
            <a:endParaRPr lang="en-US" altLang="en-US"/>
          </a:p>
        </p:txBody>
      </p:sp>
    </p:spTree>
    <p:extLst>
      <p:ext uri="{BB962C8B-B14F-4D97-AF65-F5344CB8AC3E}">
        <p14:creationId xmlns:p14="http://schemas.microsoft.com/office/powerpoint/2010/main" val="184867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31C2-F86B-4EC7-8CC3-9B79640D6D5F}"/>
              </a:ext>
            </a:extLst>
          </p:cNvPr>
          <p:cNvSpPr>
            <a:spLocks noGrp="1"/>
          </p:cNvSpPr>
          <p:nvPr>
            <p:ph type="dt" sz="half" idx="10"/>
          </p:nvPr>
        </p:nvSpPr>
        <p:spPr/>
        <p:txBody>
          <a:bodyPr/>
          <a:lstStyle>
            <a:lvl1pPr algn="ctr" eaLnBrk="0" hangingPunct="0">
              <a:defRPr/>
            </a:lvl1pPr>
          </a:lstStyle>
          <a:p>
            <a:pPr>
              <a:defRPr/>
            </a:pPr>
            <a:fld id="{62B684AB-0D26-41CE-97CE-487B7E669EBD}"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D0A9EE2B-D4DD-4D8A-98DB-D4951AEA6189}"/>
              </a:ext>
            </a:extLst>
          </p:cNvPr>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65B05989-B94B-46CE-8304-E2CEB166FD95}"/>
              </a:ext>
            </a:extLst>
          </p:cNvPr>
          <p:cNvSpPr>
            <a:spLocks noGrp="1"/>
          </p:cNvSpPr>
          <p:nvPr>
            <p:ph type="sldNum" sz="quarter" idx="12"/>
          </p:nvPr>
        </p:nvSpPr>
        <p:spPr/>
        <p:txBody>
          <a:bodyPr/>
          <a:lstStyle>
            <a:lvl1pPr eaLnBrk="0" hangingPunct="0">
              <a:defRPr smtClean="0"/>
            </a:lvl1pPr>
          </a:lstStyle>
          <a:p>
            <a:pPr>
              <a:defRPr/>
            </a:pPr>
            <a:fld id="{5FECB0FE-C028-4FA4-A310-A21D46B74881}" type="slidenum">
              <a:rPr lang="en-GB" altLang="en-US"/>
              <a:pPr>
                <a:defRPr/>
              </a:pPr>
              <a:t>‹#›</a:t>
            </a:fld>
            <a:endParaRPr lang="en-GB" altLang="en-US"/>
          </a:p>
        </p:txBody>
      </p:sp>
    </p:spTree>
    <p:extLst>
      <p:ext uri="{BB962C8B-B14F-4D97-AF65-F5344CB8AC3E}">
        <p14:creationId xmlns:p14="http://schemas.microsoft.com/office/powerpoint/2010/main" val="1212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15046AE-DD34-790C-1D4A-0D24CA7099F9}"/>
              </a:ext>
            </a:extLst>
          </p:cNvPr>
          <p:cNvSpPr>
            <a:spLocks noGrp="1"/>
          </p:cNvSpPr>
          <p:nvPr>
            <p:ph type="dt" sz="half" idx="10"/>
          </p:nvPr>
        </p:nvSpPr>
        <p:spPr/>
        <p:txBody>
          <a:bodyPr/>
          <a:lstStyle>
            <a:lvl1pPr>
              <a:defRPr/>
            </a:lvl1pPr>
          </a:lstStyle>
          <a:p>
            <a:pPr>
              <a:defRPr/>
            </a:pPr>
            <a:fld id="{EDED86D8-59F7-4131-8A27-6470B786089A}" type="datetimeFigureOut">
              <a:rPr lang="en-US" altLang="en-US"/>
              <a:pPr>
                <a:defRPr/>
              </a:pPr>
              <a:t>4/10/2026</a:t>
            </a:fld>
            <a:endParaRPr lang="en-US" altLang="en-US"/>
          </a:p>
        </p:txBody>
      </p:sp>
      <p:sp>
        <p:nvSpPr>
          <p:cNvPr id="6" name="Footer Placeholder 4">
            <a:extLst>
              <a:ext uri="{FF2B5EF4-FFF2-40B4-BE49-F238E27FC236}">
                <a16:creationId xmlns:a16="http://schemas.microsoft.com/office/drawing/2014/main" id="{5B2E6BBA-9382-682B-D864-80C47C6E49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8785BC-D9E5-BB9E-DB64-2E9EF3845F10}"/>
              </a:ext>
            </a:extLst>
          </p:cNvPr>
          <p:cNvSpPr>
            <a:spLocks noGrp="1"/>
          </p:cNvSpPr>
          <p:nvPr>
            <p:ph type="sldNum" sz="quarter" idx="12"/>
          </p:nvPr>
        </p:nvSpPr>
        <p:spPr/>
        <p:txBody>
          <a:bodyPr/>
          <a:lstStyle>
            <a:lvl1pPr>
              <a:defRPr/>
            </a:lvl1pPr>
          </a:lstStyle>
          <a:p>
            <a:pPr>
              <a:defRPr/>
            </a:pPr>
            <a:fld id="{31F0DDBA-62F3-4117-A7BF-543C43CB3FF2}" type="slidenum">
              <a:rPr lang="en-US" altLang="en-US"/>
              <a:pPr>
                <a:defRPr/>
              </a:pPr>
              <a:t>‹#›</a:t>
            </a:fld>
            <a:endParaRPr lang="en-US" altLang="en-US"/>
          </a:p>
        </p:txBody>
      </p:sp>
    </p:spTree>
    <p:extLst>
      <p:ext uri="{BB962C8B-B14F-4D97-AF65-F5344CB8AC3E}">
        <p14:creationId xmlns:p14="http://schemas.microsoft.com/office/powerpoint/2010/main" val="268151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DF7724-7825-F847-71ED-C981D5F7DA1E}"/>
              </a:ext>
            </a:extLst>
          </p:cNvPr>
          <p:cNvSpPr>
            <a:spLocks noGrp="1"/>
          </p:cNvSpPr>
          <p:nvPr>
            <p:ph type="dt" sz="half" idx="10"/>
          </p:nvPr>
        </p:nvSpPr>
        <p:spPr/>
        <p:txBody>
          <a:bodyPr/>
          <a:lstStyle>
            <a:lvl1pPr>
              <a:defRPr/>
            </a:lvl1pPr>
          </a:lstStyle>
          <a:p>
            <a:pPr>
              <a:defRPr/>
            </a:pPr>
            <a:fld id="{0B2D82E7-0512-4703-8F00-F178FB5E8DD9}"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836F3AB7-E8AB-306D-D0F4-046DFBB947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A90A7A-1DEC-C370-5B58-6C88D3B39553}"/>
              </a:ext>
            </a:extLst>
          </p:cNvPr>
          <p:cNvSpPr>
            <a:spLocks noGrp="1"/>
          </p:cNvSpPr>
          <p:nvPr>
            <p:ph type="sldNum" sz="quarter" idx="12"/>
          </p:nvPr>
        </p:nvSpPr>
        <p:spPr/>
        <p:txBody>
          <a:bodyPr/>
          <a:lstStyle>
            <a:lvl1pPr>
              <a:defRPr/>
            </a:lvl1pPr>
          </a:lstStyle>
          <a:p>
            <a:pPr>
              <a:defRPr/>
            </a:pPr>
            <a:fld id="{B036065E-AEB1-4AAB-970B-9C5B42B50FB1}" type="slidenum">
              <a:rPr lang="en-US" altLang="en-US"/>
              <a:pPr>
                <a:defRPr/>
              </a:pPr>
              <a:t>‹#›</a:t>
            </a:fld>
            <a:endParaRPr lang="en-US" altLang="en-US"/>
          </a:p>
        </p:txBody>
      </p:sp>
    </p:spTree>
    <p:extLst>
      <p:ext uri="{BB962C8B-B14F-4D97-AF65-F5344CB8AC3E}">
        <p14:creationId xmlns:p14="http://schemas.microsoft.com/office/powerpoint/2010/main" val="24480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A43246-F8DA-4D70-07A7-D2512C84B364}"/>
              </a:ext>
            </a:extLst>
          </p:cNvPr>
          <p:cNvSpPr>
            <a:spLocks noGrp="1"/>
          </p:cNvSpPr>
          <p:nvPr>
            <p:ph type="dt" sz="half" idx="10"/>
          </p:nvPr>
        </p:nvSpPr>
        <p:spPr/>
        <p:txBody>
          <a:bodyPr/>
          <a:lstStyle>
            <a:lvl1pPr>
              <a:defRPr/>
            </a:lvl1pPr>
          </a:lstStyle>
          <a:p>
            <a:pPr>
              <a:defRPr/>
            </a:pPr>
            <a:fld id="{1C2F8B49-7F53-4941-A6C0-8AF1C18D243E}"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DCA9B23A-9018-10D0-E951-187455C021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E8FD08-EF60-1113-5CCF-0D1A403E6825}"/>
              </a:ext>
            </a:extLst>
          </p:cNvPr>
          <p:cNvSpPr>
            <a:spLocks noGrp="1"/>
          </p:cNvSpPr>
          <p:nvPr>
            <p:ph type="sldNum" sz="quarter" idx="12"/>
          </p:nvPr>
        </p:nvSpPr>
        <p:spPr/>
        <p:txBody>
          <a:bodyPr/>
          <a:lstStyle>
            <a:lvl1pPr>
              <a:defRPr/>
            </a:lvl1pPr>
          </a:lstStyle>
          <a:p>
            <a:pPr>
              <a:defRPr/>
            </a:pPr>
            <a:fld id="{F7E580CD-BBA1-4E11-831C-1004E42BE0AD}" type="slidenum">
              <a:rPr lang="en-US" altLang="en-US"/>
              <a:pPr>
                <a:defRPr/>
              </a:pPr>
              <a:t>‹#›</a:t>
            </a:fld>
            <a:endParaRPr lang="en-US" altLang="en-US"/>
          </a:p>
        </p:txBody>
      </p:sp>
    </p:spTree>
    <p:extLst>
      <p:ext uri="{BB962C8B-B14F-4D97-AF65-F5344CB8AC3E}">
        <p14:creationId xmlns:p14="http://schemas.microsoft.com/office/powerpoint/2010/main" val="21238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617B9A-DB13-8586-923F-F54D42CA8BB0}"/>
              </a:ext>
            </a:extLst>
          </p:cNvPr>
          <p:cNvSpPr>
            <a:spLocks noGrp="1"/>
          </p:cNvSpPr>
          <p:nvPr>
            <p:ph type="dt" sz="half" idx="10"/>
          </p:nvPr>
        </p:nvSpPr>
        <p:spPr/>
        <p:txBody>
          <a:bodyPr/>
          <a:lstStyle>
            <a:lvl1pPr>
              <a:defRPr/>
            </a:lvl1pPr>
          </a:lstStyle>
          <a:p>
            <a:pPr>
              <a:defRPr/>
            </a:pPr>
            <a:fld id="{F723B515-3A78-4552-9295-610F4B16030D}" type="datetimeFigureOut">
              <a:rPr lang="en-US"/>
              <a:pPr>
                <a:defRPr/>
              </a:pPr>
              <a:t>4/10/2026</a:t>
            </a:fld>
            <a:endParaRPr lang="en-GB"/>
          </a:p>
        </p:txBody>
      </p:sp>
      <p:sp>
        <p:nvSpPr>
          <p:cNvPr id="5" name="Footer Placeholder 4">
            <a:extLst>
              <a:ext uri="{FF2B5EF4-FFF2-40B4-BE49-F238E27FC236}">
                <a16:creationId xmlns:a16="http://schemas.microsoft.com/office/drawing/2014/main" id="{C7B43F6C-9FBF-0DE6-AF5A-3C58CBC4F4F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A4FBFB2-C0A7-C6CD-5D23-A2EC9F942E6B}"/>
              </a:ext>
            </a:extLst>
          </p:cNvPr>
          <p:cNvSpPr>
            <a:spLocks noGrp="1"/>
          </p:cNvSpPr>
          <p:nvPr>
            <p:ph type="sldNum" sz="quarter" idx="12"/>
          </p:nvPr>
        </p:nvSpPr>
        <p:spPr/>
        <p:txBody>
          <a:bodyPr/>
          <a:lstStyle>
            <a:lvl1pPr>
              <a:defRPr/>
            </a:lvl1pPr>
          </a:lstStyle>
          <a:p>
            <a:pPr>
              <a:defRPr/>
            </a:pPr>
            <a:fld id="{707C80AE-6BE9-402A-9DFA-8E7B51FE6909}" type="slidenum">
              <a:rPr lang="en-GB"/>
              <a:pPr>
                <a:defRPr/>
              </a:pPr>
              <a:t>‹#›</a:t>
            </a:fld>
            <a:endParaRPr lang="en-GB"/>
          </a:p>
        </p:txBody>
      </p:sp>
    </p:spTree>
    <p:extLst>
      <p:ext uri="{BB962C8B-B14F-4D97-AF65-F5344CB8AC3E}">
        <p14:creationId xmlns:p14="http://schemas.microsoft.com/office/powerpoint/2010/main" val="34457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895F1-292A-2CE9-1789-50A40B6545CA}"/>
              </a:ext>
            </a:extLst>
          </p:cNvPr>
          <p:cNvSpPr>
            <a:spLocks noGrp="1"/>
          </p:cNvSpPr>
          <p:nvPr>
            <p:ph type="dt" sz="half" idx="10"/>
          </p:nvPr>
        </p:nvSpPr>
        <p:spPr/>
        <p:txBody>
          <a:bodyPr/>
          <a:lstStyle>
            <a:lvl1pPr>
              <a:defRPr/>
            </a:lvl1pPr>
          </a:lstStyle>
          <a:p>
            <a:pPr>
              <a:defRPr/>
            </a:pPr>
            <a:fld id="{76348E87-A4E7-4D43-9525-857624F571AC}" type="datetimeFigureOut">
              <a:rPr lang="en-US"/>
              <a:pPr>
                <a:defRPr/>
              </a:pPr>
              <a:t>4/10/2026</a:t>
            </a:fld>
            <a:endParaRPr lang="en-GB"/>
          </a:p>
        </p:txBody>
      </p:sp>
      <p:sp>
        <p:nvSpPr>
          <p:cNvPr id="5" name="Footer Placeholder 4">
            <a:extLst>
              <a:ext uri="{FF2B5EF4-FFF2-40B4-BE49-F238E27FC236}">
                <a16:creationId xmlns:a16="http://schemas.microsoft.com/office/drawing/2014/main" id="{C7E7D3F4-1F4C-1AC7-AAB2-6C02AB01F1C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A464C9E-FC2A-B1CE-2ECC-CEFDB33A919E}"/>
              </a:ext>
            </a:extLst>
          </p:cNvPr>
          <p:cNvSpPr>
            <a:spLocks noGrp="1"/>
          </p:cNvSpPr>
          <p:nvPr>
            <p:ph type="sldNum" sz="quarter" idx="12"/>
          </p:nvPr>
        </p:nvSpPr>
        <p:spPr/>
        <p:txBody>
          <a:bodyPr/>
          <a:lstStyle>
            <a:lvl1pPr>
              <a:defRPr/>
            </a:lvl1pPr>
          </a:lstStyle>
          <a:p>
            <a:pPr>
              <a:defRPr/>
            </a:pPr>
            <a:fld id="{548E564F-8E12-4F60-ACFE-48E701CD20A3}" type="slidenum">
              <a:rPr lang="en-GB"/>
              <a:pPr>
                <a:defRPr/>
              </a:pPr>
              <a:t>‹#›</a:t>
            </a:fld>
            <a:endParaRPr lang="en-GB"/>
          </a:p>
        </p:txBody>
      </p:sp>
    </p:spTree>
    <p:extLst>
      <p:ext uri="{BB962C8B-B14F-4D97-AF65-F5344CB8AC3E}">
        <p14:creationId xmlns:p14="http://schemas.microsoft.com/office/powerpoint/2010/main" val="5958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E0020-9864-1124-9FA6-76AC14F46CAC}"/>
              </a:ext>
            </a:extLst>
          </p:cNvPr>
          <p:cNvSpPr>
            <a:spLocks noGrp="1"/>
          </p:cNvSpPr>
          <p:nvPr>
            <p:ph type="dt" sz="half" idx="10"/>
          </p:nvPr>
        </p:nvSpPr>
        <p:spPr/>
        <p:txBody>
          <a:bodyPr/>
          <a:lstStyle>
            <a:lvl1pPr>
              <a:defRPr/>
            </a:lvl1pPr>
          </a:lstStyle>
          <a:p>
            <a:pPr>
              <a:defRPr/>
            </a:pPr>
            <a:fld id="{5B5BCA12-1ECE-4278-AB57-CA2CF0948185}" type="datetimeFigureOut">
              <a:rPr lang="en-US"/>
              <a:pPr>
                <a:defRPr/>
              </a:pPr>
              <a:t>4/10/2026</a:t>
            </a:fld>
            <a:endParaRPr lang="en-GB"/>
          </a:p>
        </p:txBody>
      </p:sp>
      <p:sp>
        <p:nvSpPr>
          <p:cNvPr id="5" name="Footer Placeholder 4">
            <a:extLst>
              <a:ext uri="{FF2B5EF4-FFF2-40B4-BE49-F238E27FC236}">
                <a16:creationId xmlns:a16="http://schemas.microsoft.com/office/drawing/2014/main" id="{344ED231-459E-2D84-22F8-E2A88D388E3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F86CD56-C0C8-52D0-59B3-ED11D8F669F7}"/>
              </a:ext>
            </a:extLst>
          </p:cNvPr>
          <p:cNvSpPr>
            <a:spLocks noGrp="1"/>
          </p:cNvSpPr>
          <p:nvPr>
            <p:ph type="sldNum" sz="quarter" idx="12"/>
          </p:nvPr>
        </p:nvSpPr>
        <p:spPr/>
        <p:txBody>
          <a:bodyPr/>
          <a:lstStyle>
            <a:lvl1pPr>
              <a:defRPr/>
            </a:lvl1pPr>
          </a:lstStyle>
          <a:p>
            <a:pPr>
              <a:defRPr/>
            </a:pPr>
            <a:fld id="{A1F74851-4E20-4D7A-A30B-909AB0A5CD09}" type="slidenum">
              <a:rPr lang="en-GB"/>
              <a:pPr>
                <a:defRPr/>
              </a:pPr>
              <a:t>‹#›</a:t>
            </a:fld>
            <a:endParaRPr lang="en-GB"/>
          </a:p>
        </p:txBody>
      </p:sp>
    </p:spTree>
    <p:extLst>
      <p:ext uri="{BB962C8B-B14F-4D97-AF65-F5344CB8AC3E}">
        <p14:creationId xmlns:p14="http://schemas.microsoft.com/office/powerpoint/2010/main" val="203609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54FEF8F-0F4D-D5C3-F063-97AF349E22C0}"/>
              </a:ext>
            </a:extLst>
          </p:cNvPr>
          <p:cNvSpPr>
            <a:spLocks noGrp="1"/>
          </p:cNvSpPr>
          <p:nvPr>
            <p:ph type="dt" sz="half" idx="10"/>
          </p:nvPr>
        </p:nvSpPr>
        <p:spPr/>
        <p:txBody>
          <a:bodyPr/>
          <a:lstStyle>
            <a:lvl1pPr>
              <a:defRPr/>
            </a:lvl1pPr>
          </a:lstStyle>
          <a:p>
            <a:pPr>
              <a:defRPr/>
            </a:pPr>
            <a:fld id="{080A687E-76FB-49F0-A8D9-4E0092A56401}" type="datetimeFigureOut">
              <a:rPr lang="en-US"/>
              <a:pPr>
                <a:defRPr/>
              </a:pPr>
              <a:t>4/10/2026</a:t>
            </a:fld>
            <a:endParaRPr lang="en-GB"/>
          </a:p>
        </p:txBody>
      </p:sp>
      <p:sp>
        <p:nvSpPr>
          <p:cNvPr id="6" name="Footer Placeholder 4">
            <a:extLst>
              <a:ext uri="{FF2B5EF4-FFF2-40B4-BE49-F238E27FC236}">
                <a16:creationId xmlns:a16="http://schemas.microsoft.com/office/drawing/2014/main" id="{A156EDBF-BEC7-410E-0C5C-FD46EBECA79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80FE74E-A58A-364B-E6BC-F8F29EBC6E3F}"/>
              </a:ext>
            </a:extLst>
          </p:cNvPr>
          <p:cNvSpPr>
            <a:spLocks noGrp="1"/>
          </p:cNvSpPr>
          <p:nvPr>
            <p:ph type="sldNum" sz="quarter" idx="12"/>
          </p:nvPr>
        </p:nvSpPr>
        <p:spPr/>
        <p:txBody>
          <a:bodyPr/>
          <a:lstStyle>
            <a:lvl1pPr>
              <a:defRPr/>
            </a:lvl1pPr>
          </a:lstStyle>
          <a:p>
            <a:pPr>
              <a:defRPr/>
            </a:pPr>
            <a:fld id="{B979DC53-3B89-439A-B191-8F3DC65BE6AB}" type="slidenum">
              <a:rPr lang="en-GB"/>
              <a:pPr>
                <a:defRPr/>
              </a:pPr>
              <a:t>‹#›</a:t>
            </a:fld>
            <a:endParaRPr lang="en-GB"/>
          </a:p>
        </p:txBody>
      </p:sp>
    </p:spTree>
    <p:extLst>
      <p:ext uri="{BB962C8B-B14F-4D97-AF65-F5344CB8AC3E}">
        <p14:creationId xmlns:p14="http://schemas.microsoft.com/office/powerpoint/2010/main" val="32373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06E5D78-1684-DD2E-F02F-CE22DCB1C237}"/>
              </a:ext>
            </a:extLst>
          </p:cNvPr>
          <p:cNvSpPr>
            <a:spLocks noGrp="1"/>
          </p:cNvSpPr>
          <p:nvPr>
            <p:ph type="dt" sz="half" idx="10"/>
          </p:nvPr>
        </p:nvSpPr>
        <p:spPr/>
        <p:txBody>
          <a:bodyPr/>
          <a:lstStyle>
            <a:lvl1pPr>
              <a:defRPr/>
            </a:lvl1pPr>
          </a:lstStyle>
          <a:p>
            <a:pPr>
              <a:defRPr/>
            </a:pPr>
            <a:fld id="{881A511E-6E74-4A25-AA06-7C14B7911B36}" type="datetimeFigureOut">
              <a:rPr lang="en-US"/>
              <a:pPr>
                <a:defRPr/>
              </a:pPr>
              <a:t>4/10/2026</a:t>
            </a:fld>
            <a:endParaRPr lang="en-GB"/>
          </a:p>
        </p:txBody>
      </p:sp>
      <p:sp>
        <p:nvSpPr>
          <p:cNvPr id="8" name="Footer Placeholder 4">
            <a:extLst>
              <a:ext uri="{FF2B5EF4-FFF2-40B4-BE49-F238E27FC236}">
                <a16:creationId xmlns:a16="http://schemas.microsoft.com/office/drawing/2014/main" id="{F499788E-0CB4-6716-44B2-E01E75C3608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E5A4098-86AE-FE69-953B-A1A2BB5F241E}"/>
              </a:ext>
            </a:extLst>
          </p:cNvPr>
          <p:cNvSpPr>
            <a:spLocks noGrp="1"/>
          </p:cNvSpPr>
          <p:nvPr>
            <p:ph type="sldNum" sz="quarter" idx="12"/>
          </p:nvPr>
        </p:nvSpPr>
        <p:spPr/>
        <p:txBody>
          <a:bodyPr/>
          <a:lstStyle>
            <a:lvl1pPr>
              <a:defRPr/>
            </a:lvl1pPr>
          </a:lstStyle>
          <a:p>
            <a:pPr>
              <a:defRPr/>
            </a:pPr>
            <a:fld id="{5827A5C3-E879-489B-A9E4-2CA9819E7776}" type="slidenum">
              <a:rPr lang="en-GB"/>
              <a:pPr>
                <a:defRPr/>
              </a:pPr>
              <a:t>‹#›</a:t>
            </a:fld>
            <a:endParaRPr lang="en-GB"/>
          </a:p>
        </p:txBody>
      </p:sp>
    </p:spTree>
    <p:extLst>
      <p:ext uri="{BB962C8B-B14F-4D97-AF65-F5344CB8AC3E}">
        <p14:creationId xmlns:p14="http://schemas.microsoft.com/office/powerpoint/2010/main" val="123080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7DE3D65-53C5-CE49-9D6B-8C3B8757D174}"/>
              </a:ext>
            </a:extLst>
          </p:cNvPr>
          <p:cNvSpPr>
            <a:spLocks noGrp="1"/>
          </p:cNvSpPr>
          <p:nvPr>
            <p:ph type="dt" sz="half" idx="10"/>
          </p:nvPr>
        </p:nvSpPr>
        <p:spPr/>
        <p:txBody>
          <a:bodyPr/>
          <a:lstStyle>
            <a:lvl1pPr>
              <a:defRPr/>
            </a:lvl1pPr>
          </a:lstStyle>
          <a:p>
            <a:pPr>
              <a:defRPr/>
            </a:pPr>
            <a:fld id="{5566983B-86C9-4B2B-BF66-04A20C65AA4C}" type="datetimeFigureOut">
              <a:rPr lang="en-US"/>
              <a:pPr>
                <a:defRPr/>
              </a:pPr>
              <a:t>4/10/2026</a:t>
            </a:fld>
            <a:endParaRPr lang="en-GB"/>
          </a:p>
        </p:txBody>
      </p:sp>
      <p:sp>
        <p:nvSpPr>
          <p:cNvPr id="4" name="Footer Placeholder 4">
            <a:extLst>
              <a:ext uri="{FF2B5EF4-FFF2-40B4-BE49-F238E27FC236}">
                <a16:creationId xmlns:a16="http://schemas.microsoft.com/office/drawing/2014/main" id="{E661319D-B420-1882-4C87-C7B1C46A55E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971FE58-8DB3-C8BE-2066-DACA279FA060}"/>
              </a:ext>
            </a:extLst>
          </p:cNvPr>
          <p:cNvSpPr>
            <a:spLocks noGrp="1"/>
          </p:cNvSpPr>
          <p:nvPr>
            <p:ph type="sldNum" sz="quarter" idx="12"/>
          </p:nvPr>
        </p:nvSpPr>
        <p:spPr/>
        <p:txBody>
          <a:bodyPr/>
          <a:lstStyle>
            <a:lvl1pPr>
              <a:defRPr/>
            </a:lvl1pPr>
          </a:lstStyle>
          <a:p>
            <a:pPr>
              <a:defRPr/>
            </a:pPr>
            <a:fld id="{C957F330-26A4-47CE-8604-CAB033938102}" type="slidenum">
              <a:rPr lang="en-GB"/>
              <a:pPr>
                <a:defRPr/>
              </a:pPr>
              <a:t>‹#›</a:t>
            </a:fld>
            <a:endParaRPr lang="en-GB"/>
          </a:p>
        </p:txBody>
      </p:sp>
    </p:spTree>
    <p:extLst>
      <p:ext uri="{BB962C8B-B14F-4D97-AF65-F5344CB8AC3E}">
        <p14:creationId xmlns:p14="http://schemas.microsoft.com/office/powerpoint/2010/main" val="171207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B8F82D2-94F4-8B8A-4453-35C24095A6DD}"/>
              </a:ext>
            </a:extLst>
          </p:cNvPr>
          <p:cNvSpPr>
            <a:spLocks noGrp="1"/>
          </p:cNvSpPr>
          <p:nvPr>
            <p:ph type="dt" sz="half" idx="10"/>
          </p:nvPr>
        </p:nvSpPr>
        <p:spPr/>
        <p:txBody>
          <a:bodyPr/>
          <a:lstStyle>
            <a:lvl1pPr>
              <a:defRPr/>
            </a:lvl1pPr>
          </a:lstStyle>
          <a:p>
            <a:pPr>
              <a:defRPr/>
            </a:pPr>
            <a:fld id="{F6550937-EEBF-4469-9B31-61E4DFA3D6E7}" type="datetimeFigureOut">
              <a:rPr lang="en-US"/>
              <a:pPr>
                <a:defRPr/>
              </a:pPr>
              <a:t>4/10/2026</a:t>
            </a:fld>
            <a:endParaRPr lang="en-GB"/>
          </a:p>
        </p:txBody>
      </p:sp>
      <p:sp>
        <p:nvSpPr>
          <p:cNvPr id="3" name="Footer Placeholder 4">
            <a:extLst>
              <a:ext uri="{FF2B5EF4-FFF2-40B4-BE49-F238E27FC236}">
                <a16:creationId xmlns:a16="http://schemas.microsoft.com/office/drawing/2014/main" id="{6E43FA75-E99A-A45C-6F41-54B5435B43B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629256D7-D00B-3B6D-021C-CFC1A397BC7C}"/>
              </a:ext>
            </a:extLst>
          </p:cNvPr>
          <p:cNvSpPr>
            <a:spLocks noGrp="1"/>
          </p:cNvSpPr>
          <p:nvPr>
            <p:ph type="sldNum" sz="quarter" idx="12"/>
          </p:nvPr>
        </p:nvSpPr>
        <p:spPr/>
        <p:txBody>
          <a:bodyPr/>
          <a:lstStyle>
            <a:lvl1pPr>
              <a:defRPr/>
            </a:lvl1pPr>
          </a:lstStyle>
          <a:p>
            <a:pPr>
              <a:defRPr/>
            </a:pPr>
            <a:fld id="{80D8AE4D-37D6-4F5E-AC83-9D455C6FB358}" type="slidenum">
              <a:rPr lang="en-GB"/>
              <a:pPr>
                <a:defRPr/>
              </a:pPr>
              <a:t>‹#›</a:t>
            </a:fld>
            <a:endParaRPr lang="en-GB"/>
          </a:p>
        </p:txBody>
      </p:sp>
    </p:spTree>
    <p:extLst>
      <p:ext uri="{BB962C8B-B14F-4D97-AF65-F5344CB8AC3E}">
        <p14:creationId xmlns:p14="http://schemas.microsoft.com/office/powerpoint/2010/main" val="236257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94C5E-35AF-4792-886E-CA7B5EF0FF61}"/>
              </a:ext>
            </a:extLst>
          </p:cNvPr>
          <p:cNvSpPr>
            <a:spLocks noGrp="1"/>
          </p:cNvSpPr>
          <p:nvPr>
            <p:ph type="dt" sz="half" idx="10"/>
          </p:nvPr>
        </p:nvSpPr>
        <p:spPr/>
        <p:txBody>
          <a:bodyPr/>
          <a:lstStyle>
            <a:lvl1pPr algn="ctr" eaLnBrk="0" hangingPunct="0">
              <a:defRPr/>
            </a:lvl1pPr>
          </a:lstStyle>
          <a:p>
            <a:pPr>
              <a:defRPr/>
            </a:pPr>
            <a:fld id="{D858CD31-3FEA-4B71-B3C5-38B204DD8116}"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1B0B2816-ABDA-4C42-A6C8-2AC33D620249}"/>
              </a:ext>
            </a:extLst>
          </p:cNvPr>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24BE93CD-CA60-487C-8469-CED07D3D69AC}"/>
              </a:ext>
            </a:extLst>
          </p:cNvPr>
          <p:cNvSpPr>
            <a:spLocks noGrp="1"/>
          </p:cNvSpPr>
          <p:nvPr>
            <p:ph type="sldNum" sz="quarter" idx="12"/>
          </p:nvPr>
        </p:nvSpPr>
        <p:spPr/>
        <p:txBody>
          <a:bodyPr/>
          <a:lstStyle>
            <a:lvl1pPr eaLnBrk="0" hangingPunct="0">
              <a:defRPr smtClean="0"/>
            </a:lvl1pPr>
          </a:lstStyle>
          <a:p>
            <a:pPr>
              <a:defRPr/>
            </a:pPr>
            <a:fld id="{4DE1E5B7-3677-45B4-82FE-C39485E41D09}" type="slidenum">
              <a:rPr lang="en-GB" altLang="en-US"/>
              <a:pPr>
                <a:defRPr/>
              </a:pPr>
              <a:t>‹#›</a:t>
            </a:fld>
            <a:endParaRPr lang="en-GB" altLang="en-US"/>
          </a:p>
        </p:txBody>
      </p:sp>
    </p:spTree>
    <p:extLst>
      <p:ext uri="{BB962C8B-B14F-4D97-AF65-F5344CB8AC3E}">
        <p14:creationId xmlns:p14="http://schemas.microsoft.com/office/powerpoint/2010/main" val="12964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F0E8758-6D4E-7B23-69BF-DAE19AB81130}"/>
              </a:ext>
            </a:extLst>
          </p:cNvPr>
          <p:cNvSpPr>
            <a:spLocks noGrp="1"/>
          </p:cNvSpPr>
          <p:nvPr>
            <p:ph type="dt" sz="half" idx="10"/>
          </p:nvPr>
        </p:nvSpPr>
        <p:spPr/>
        <p:txBody>
          <a:bodyPr/>
          <a:lstStyle>
            <a:lvl1pPr>
              <a:defRPr/>
            </a:lvl1pPr>
          </a:lstStyle>
          <a:p>
            <a:pPr>
              <a:defRPr/>
            </a:pPr>
            <a:fld id="{DD8E5996-6C68-40C3-B885-F2B75B644C73}" type="datetimeFigureOut">
              <a:rPr lang="en-US"/>
              <a:pPr>
                <a:defRPr/>
              </a:pPr>
              <a:t>4/10/2026</a:t>
            </a:fld>
            <a:endParaRPr lang="en-GB"/>
          </a:p>
        </p:txBody>
      </p:sp>
      <p:sp>
        <p:nvSpPr>
          <p:cNvPr id="6" name="Footer Placeholder 4">
            <a:extLst>
              <a:ext uri="{FF2B5EF4-FFF2-40B4-BE49-F238E27FC236}">
                <a16:creationId xmlns:a16="http://schemas.microsoft.com/office/drawing/2014/main" id="{60F9AA66-55FA-C196-E626-6C472C3F323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130CBCA-1D0D-0FCC-EAF2-E2EBF16BD269}"/>
              </a:ext>
            </a:extLst>
          </p:cNvPr>
          <p:cNvSpPr>
            <a:spLocks noGrp="1"/>
          </p:cNvSpPr>
          <p:nvPr>
            <p:ph type="sldNum" sz="quarter" idx="12"/>
          </p:nvPr>
        </p:nvSpPr>
        <p:spPr/>
        <p:txBody>
          <a:bodyPr/>
          <a:lstStyle>
            <a:lvl1pPr>
              <a:defRPr/>
            </a:lvl1pPr>
          </a:lstStyle>
          <a:p>
            <a:pPr>
              <a:defRPr/>
            </a:pPr>
            <a:fld id="{D22CDCC7-8E6D-4D8F-99BF-35DA6EFBAC1E}" type="slidenum">
              <a:rPr lang="en-GB"/>
              <a:pPr>
                <a:defRPr/>
              </a:pPr>
              <a:t>‹#›</a:t>
            </a:fld>
            <a:endParaRPr lang="en-GB"/>
          </a:p>
        </p:txBody>
      </p:sp>
    </p:spTree>
    <p:extLst>
      <p:ext uri="{BB962C8B-B14F-4D97-AF65-F5344CB8AC3E}">
        <p14:creationId xmlns:p14="http://schemas.microsoft.com/office/powerpoint/2010/main" val="1971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3A86B95-C4D4-115D-79C4-8399B99C28AE}"/>
              </a:ext>
            </a:extLst>
          </p:cNvPr>
          <p:cNvSpPr>
            <a:spLocks noGrp="1"/>
          </p:cNvSpPr>
          <p:nvPr>
            <p:ph type="dt" sz="half" idx="10"/>
          </p:nvPr>
        </p:nvSpPr>
        <p:spPr/>
        <p:txBody>
          <a:bodyPr/>
          <a:lstStyle>
            <a:lvl1pPr>
              <a:defRPr/>
            </a:lvl1pPr>
          </a:lstStyle>
          <a:p>
            <a:pPr>
              <a:defRPr/>
            </a:pPr>
            <a:fld id="{C2F17ECF-FE45-4AEC-B2CA-731991CA3307}" type="datetimeFigureOut">
              <a:rPr lang="en-US"/>
              <a:pPr>
                <a:defRPr/>
              </a:pPr>
              <a:t>4/10/2026</a:t>
            </a:fld>
            <a:endParaRPr lang="en-GB"/>
          </a:p>
        </p:txBody>
      </p:sp>
      <p:sp>
        <p:nvSpPr>
          <p:cNvPr id="6" name="Footer Placeholder 4">
            <a:extLst>
              <a:ext uri="{FF2B5EF4-FFF2-40B4-BE49-F238E27FC236}">
                <a16:creationId xmlns:a16="http://schemas.microsoft.com/office/drawing/2014/main" id="{C44418DC-F4DC-1B23-F8CB-677D20A608E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E58588C-870F-C050-D45F-C0174EB3B77B}"/>
              </a:ext>
            </a:extLst>
          </p:cNvPr>
          <p:cNvSpPr>
            <a:spLocks noGrp="1"/>
          </p:cNvSpPr>
          <p:nvPr>
            <p:ph type="sldNum" sz="quarter" idx="12"/>
          </p:nvPr>
        </p:nvSpPr>
        <p:spPr/>
        <p:txBody>
          <a:bodyPr/>
          <a:lstStyle>
            <a:lvl1pPr>
              <a:defRPr/>
            </a:lvl1pPr>
          </a:lstStyle>
          <a:p>
            <a:pPr>
              <a:defRPr/>
            </a:pPr>
            <a:fld id="{BCB04D22-0689-45B7-A252-5F5516D3CF3D}" type="slidenum">
              <a:rPr lang="en-GB"/>
              <a:pPr>
                <a:defRPr/>
              </a:pPr>
              <a:t>‹#›</a:t>
            </a:fld>
            <a:endParaRPr lang="en-GB"/>
          </a:p>
        </p:txBody>
      </p:sp>
    </p:spTree>
    <p:extLst>
      <p:ext uri="{BB962C8B-B14F-4D97-AF65-F5344CB8AC3E}">
        <p14:creationId xmlns:p14="http://schemas.microsoft.com/office/powerpoint/2010/main" val="19408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C6AEDC-5F76-4096-FE81-1F3F3ABFAFCA}"/>
              </a:ext>
            </a:extLst>
          </p:cNvPr>
          <p:cNvSpPr>
            <a:spLocks noGrp="1"/>
          </p:cNvSpPr>
          <p:nvPr>
            <p:ph type="dt" sz="half" idx="10"/>
          </p:nvPr>
        </p:nvSpPr>
        <p:spPr/>
        <p:txBody>
          <a:bodyPr/>
          <a:lstStyle>
            <a:lvl1pPr>
              <a:defRPr/>
            </a:lvl1pPr>
          </a:lstStyle>
          <a:p>
            <a:pPr>
              <a:defRPr/>
            </a:pPr>
            <a:fld id="{BE695EAC-4AE0-40B2-AF83-40A7AA00C10B}" type="datetimeFigureOut">
              <a:rPr lang="en-US"/>
              <a:pPr>
                <a:defRPr/>
              </a:pPr>
              <a:t>4/10/2026</a:t>
            </a:fld>
            <a:endParaRPr lang="en-GB"/>
          </a:p>
        </p:txBody>
      </p:sp>
      <p:sp>
        <p:nvSpPr>
          <p:cNvPr id="5" name="Footer Placeholder 4">
            <a:extLst>
              <a:ext uri="{FF2B5EF4-FFF2-40B4-BE49-F238E27FC236}">
                <a16:creationId xmlns:a16="http://schemas.microsoft.com/office/drawing/2014/main" id="{952F62D2-EA9A-0851-C966-701F112E5CA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19C3613-10CB-AF6B-8625-7527E6686D03}"/>
              </a:ext>
            </a:extLst>
          </p:cNvPr>
          <p:cNvSpPr>
            <a:spLocks noGrp="1"/>
          </p:cNvSpPr>
          <p:nvPr>
            <p:ph type="sldNum" sz="quarter" idx="12"/>
          </p:nvPr>
        </p:nvSpPr>
        <p:spPr/>
        <p:txBody>
          <a:bodyPr/>
          <a:lstStyle>
            <a:lvl1pPr>
              <a:defRPr/>
            </a:lvl1pPr>
          </a:lstStyle>
          <a:p>
            <a:pPr>
              <a:defRPr/>
            </a:pPr>
            <a:fld id="{33512689-5109-41E4-9C6E-774F98FC4BF2}" type="slidenum">
              <a:rPr lang="en-GB"/>
              <a:pPr>
                <a:defRPr/>
              </a:pPr>
              <a:t>‹#›</a:t>
            </a:fld>
            <a:endParaRPr lang="en-GB"/>
          </a:p>
        </p:txBody>
      </p:sp>
    </p:spTree>
    <p:extLst>
      <p:ext uri="{BB962C8B-B14F-4D97-AF65-F5344CB8AC3E}">
        <p14:creationId xmlns:p14="http://schemas.microsoft.com/office/powerpoint/2010/main" val="64223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54D380-3E56-82B5-C93A-FCB7DB17A46C}"/>
              </a:ext>
            </a:extLst>
          </p:cNvPr>
          <p:cNvSpPr>
            <a:spLocks noGrp="1"/>
          </p:cNvSpPr>
          <p:nvPr>
            <p:ph type="dt" sz="half" idx="10"/>
          </p:nvPr>
        </p:nvSpPr>
        <p:spPr/>
        <p:txBody>
          <a:bodyPr/>
          <a:lstStyle>
            <a:lvl1pPr>
              <a:defRPr/>
            </a:lvl1pPr>
          </a:lstStyle>
          <a:p>
            <a:pPr>
              <a:defRPr/>
            </a:pPr>
            <a:fld id="{73E277CB-F6ED-4D37-A93C-48576F3FF890}" type="datetimeFigureOut">
              <a:rPr lang="en-US"/>
              <a:pPr>
                <a:defRPr/>
              </a:pPr>
              <a:t>4/10/2026</a:t>
            </a:fld>
            <a:endParaRPr lang="en-GB"/>
          </a:p>
        </p:txBody>
      </p:sp>
      <p:sp>
        <p:nvSpPr>
          <p:cNvPr id="5" name="Footer Placeholder 4">
            <a:extLst>
              <a:ext uri="{FF2B5EF4-FFF2-40B4-BE49-F238E27FC236}">
                <a16:creationId xmlns:a16="http://schemas.microsoft.com/office/drawing/2014/main" id="{5FB91DAA-22F8-09C9-076D-71823F57F06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6EA952A-F730-11A0-B93E-4833DDF43071}"/>
              </a:ext>
            </a:extLst>
          </p:cNvPr>
          <p:cNvSpPr>
            <a:spLocks noGrp="1"/>
          </p:cNvSpPr>
          <p:nvPr>
            <p:ph type="sldNum" sz="quarter" idx="12"/>
          </p:nvPr>
        </p:nvSpPr>
        <p:spPr/>
        <p:txBody>
          <a:bodyPr/>
          <a:lstStyle>
            <a:lvl1pPr>
              <a:defRPr/>
            </a:lvl1pPr>
          </a:lstStyle>
          <a:p>
            <a:pPr>
              <a:defRPr/>
            </a:pPr>
            <a:fld id="{6916B375-7DDC-4061-AC8E-DFEC43A3860B}" type="slidenum">
              <a:rPr lang="en-GB"/>
              <a:pPr>
                <a:defRPr/>
              </a:pPr>
              <a:t>‹#›</a:t>
            </a:fld>
            <a:endParaRPr lang="en-GB"/>
          </a:p>
        </p:txBody>
      </p:sp>
    </p:spTree>
    <p:extLst>
      <p:ext uri="{BB962C8B-B14F-4D97-AF65-F5344CB8AC3E}">
        <p14:creationId xmlns:p14="http://schemas.microsoft.com/office/powerpoint/2010/main" val="395973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10" indent="0" algn="ctr">
              <a:buNone/>
              <a:defRPr>
                <a:solidFill>
                  <a:schemeClr val="tx1">
                    <a:tint val="75000"/>
                  </a:schemeClr>
                </a:solidFill>
              </a:defRPr>
            </a:lvl5pPr>
            <a:lvl6pPr marL="2285887" indent="0" algn="ctr">
              <a:buNone/>
              <a:defRPr>
                <a:solidFill>
                  <a:schemeClr val="tx1">
                    <a:tint val="75000"/>
                  </a:schemeClr>
                </a:solidFill>
              </a:defRPr>
            </a:lvl6pPr>
            <a:lvl7pPr marL="2743064" indent="0" algn="ctr">
              <a:buNone/>
              <a:defRPr>
                <a:solidFill>
                  <a:schemeClr val="tx1">
                    <a:tint val="75000"/>
                  </a:schemeClr>
                </a:solidFill>
              </a:defRPr>
            </a:lvl7pPr>
            <a:lvl8pPr marL="3200241"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5298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523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10" indent="0">
              <a:buNone/>
              <a:defRPr sz="1400">
                <a:solidFill>
                  <a:schemeClr val="tx1">
                    <a:tint val="75000"/>
                  </a:schemeClr>
                </a:solidFill>
              </a:defRPr>
            </a:lvl5pPr>
            <a:lvl6pPr marL="2285887" indent="0">
              <a:buNone/>
              <a:defRPr sz="1400">
                <a:solidFill>
                  <a:schemeClr val="tx1">
                    <a:tint val="75000"/>
                  </a:schemeClr>
                </a:solidFill>
              </a:defRPr>
            </a:lvl6pPr>
            <a:lvl7pPr marL="2743064" indent="0">
              <a:buNone/>
              <a:defRPr sz="1400">
                <a:solidFill>
                  <a:schemeClr val="tx1">
                    <a:tint val="75000"/>
                  </a:schemeClr>
                </a:solidFill>
              </a:defRPr>
            </a:lvl7pPr>
            <a:lvl8pPr marL="3200241"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4725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3030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9174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7667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79EB761-B28E-4D1A-9CC8-F6C0698EB2CD}"/>
              </a:ext>
            </a:extLst>
          </p:cNvPr>
          <p:cNvSpPr>
            <a:spLocks noGrp="1"/>
          </p:cNvSpPr>
          <p:nvPr>
            <p:ph type="dt" sz="half" idx="10"/>
          </p:nvPr>
        </p:nvSpPr>
        <p:spPr/>
        <p:txBody>
          <a:bodyPr/>
          <a:lstStyle>
            <a:lvl1pPr algn="ctr" eaLnBrk="0" hangingPunct="0">
              <a:defRPr/>
            </a:lvl1pPr>
          </a:lstStyle>
          <a:p>
            <a:pPr>
              <a:defRPr/>
            </a:pPr>
            <a:fld id="{5F934910-5638-4DE0-BF8F-09948A6A62AA}" type="datetimeFigureOut">
              <a:rPr lang="en-US" altLang="en-US"/>
              <a:pPr>
                <a:defRPr/>
              </a:pPr>
              <a:t>4/10/2026</a:t>
            </a:fld>
            <a:endParaRPr lang="en-GB" altLang="en-US"/>
          </a:p>
        </p:txBody>
      </p:sp>
      <p:sp>
        <p:nvSpPr>
          <p:cNvPr id="6" name="Footer Placeholder 4">
            <a:extLst>
              <a:ext uri="{FF2B5EF4-FFF2-40B4-BE49-F238E27FC236}">
                <a16:creationId xmlns:a16="http://schemas.microsoft.com/office/drawing/2014/main" id="{84338162-062D-4714-AFBE-D78F8DEA065A}"/>
              </a:ext>
            </a:extLst>
          </p:cNvPr>
          <p:cNvSpPr>
            <a:spLocks noGrp="1"/>
          </p:cNvSpPr>
          <p:nvPr>
            <p:ph type="ftr" sz="quarter" idx="11"/>
          </p:nvPr>
        </p:nvSpPr>
        <p:spPr/>
        <p:txBody>
          <a:bodyPr/>
          <a:lstStyle>
            <a:lvl1pPr eaLnBrk="0" hangingPunct="0">
              <a:defRPr/>
            </a:lvl1pPr>
          </a:lstStyle>
          <a:p>
            <a:pPr>
              <a:defRPr/>
            </a:pPr>
            <a:endParaRPr lang="en-GB"/>
          </a:p>
        </p:txBody>
      </p:sp>
      <p:sp>
        <p:nvSpPr>
          <p:cNvPr id="7" name="Slide Number Placeholder 5">
            <a:extLst>
              <a:ext uri="{FF2B5EF4-FFF2-40B4-BE49-F238E27FC236}">
                <a16:creationId xmlns:a16="http://schemas.microsoft.com/office/drawing/2014/main" id="{34D193B6-1B88-4925-BCEE-FBAF1BCD8B02}"/>
              </a:ext>
            </a:extLst>
          </p:cNvPr>
          <p:cNvSpPr>
            <a:spLocks noGrp="1"/>
          </p:cNvSpPr>
          <p:nvPr>
            <p:ph type="sldNum" sz="quarter" idx="12"/>
          </p:nvPr>
        </p:nvSpPr>
        <p:spPr/>
        <p:txBody>
          <a:bodyPr/>
          <a:lstStyle>
            <a:lvl1pPr eaLnBrk="0" hangingPunct="0">
              <a:defRPr smtClean="0"/>
            </a:lvl1pPr>
          </a:lstStyle>
          <a:p>
            <a:pPr>
              <a:defRPr/>
            </a:pPr>
            <a:fld id="{A27DA9C1-F97B-4362-93D1-8347790AAA8B}" type="slidenum">
              <a:rPr lang="en-GB" altLang="en-US"/>
              <a:pPr>
                <a:defRPr/>
              </a:pPr>
              <a:t>‹#›</a:t>
            </a:fld>
            <a:endParaRPr lang="en-GB" altLang="en-US"/>
          </a:p>
        </p:txBody>
      </p:sp>
    </p:spTree>
    <p:extLst>
      <p:ext uri="{BB962C8B-B14F-4D97-AF65-F5344CB8AC3E}">
        <p14:creationId xmlns:p14="http://schemas.microsoft.com/office/powerpoint/2010/main" val="118458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35979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40497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10" indent="0">
              <a:buNone/>
              <a:defRPr sz="2000"/>
            </a:lvl5pPr>
            <a:lvl6pPr marL="2285887" indent="0">
              <a:buNone/>
              <a:defRPr sz="2000"/>
            </a:lvl6pPr>
            <a:lvl7pPr marL="2743064" indent="0">
              <a:buNone/>
              <a:defRPr sz="2000"/>
            </a:lvl7pPr>
            <a:lvl8pPr marL="3200241"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50423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115015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dirty="0"/>
          </a:p>
        </p:txBody>
      </p:sp>
    </p:spTree>
    <p:extLst>
      <p:ext uri="{BB962C8B-B14F-4D97-AF65-F5344CB8AC3E}">
        <p14:creationId xmlns:p14="http://schemas.microsoft.com/office/powerpoint/2010/main" val="203830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F74E417-2767-48EE-BDC4-F6909555642A}"/>
              </a:ext>
            </a:extLst>
          </p:cNvPr>
          <p:cNvSpPr>
            <a:spLocks noGrp="1"/>
          </p:cNvSpPr>
          <p:nvPr>
            <p:ph type="dt" sz="half" idx="10"/>
          </p:nvPr>
        </p:nvSpPr>
        <p:spPr/>
        <p:txBody>
          <a:bodyPr/>
          <a:lstStyle>
            <a:lvl1pPr algn="ctr" eaLnBrk="0" hangingPunct="0">
              <a:defRPr/>
            </a:lvl1pPr>
          </a:lstStyle>
          <a:p>
            <a:pPr>
              <a:defRPr/>
            </a:pPr>
            <a:fld id="{0015DB95-D991-45F0-984B-FC5AE48FC4F6}" type="datetimeFigureOut">
              <a:rPr lang="en-US" altLang="en-US"/>
              <a:pPr>
                <a:defRPr/>
              </a:pPr>
              <a:t>4/10/2026</a:t>
            </a:fld>
            <a:endParaRPr lang="en-GB" altLang="en-US"/>
          </a:p>
        </p:txBody>
      </p:sp>
      <p:sp>
        <p:nvSpPr>
          <p:cNvPr id="8" name="Footer Placeholder 4">
            <a:extLst>
              <a:ext uri="{FF2B5EF4-FFF2-40B4-BE49-F238E27FC236}">
                <a16:creationId xmlns:a16="http://schemas.microsoft.com/office/drawing/2014/main" id="{BCFD7FAC-3276-49B9-B182-AF7B69E2D170}"/>
              </a:ext>
            </a:extLst>
          </p:cNvPr>
          <p:cNvSpPr>
            <a:spLocks noGrp="1"/>
          </p:cNvSpPr>
          <p:nvPr>
            <p:ph type="ftr" sz="quarter" idx="11"/>
          </p:nvPr>
        </p:nvSpPr>
        <p:spPr/>
        <p:txBody>
          <a:bodyPr/>
          <a:lstStyle>
            <a:lvl1pPr eaLnBrk="0" hangingPunct="0">
              <a:defRPr/>
            </a:lvl1pPr>
          </a:lstStyle>
          <a:p>
            <a:pPr>
              <a:defRPr/>
            </a:pPr>
            <a:endParaRPr lang="en-GB"/>
          </a:p>
        </p:txBody>
      </p:sp>
      <p:sp>
        <p:nvSpPr>
          <p:cNvPr id="9" name="Slide Number Placeholder 5">
            <a:extLst>
              <a:ext uri="{FF2B5EF4-FFF2-40B4-BE49-F238E27FC236}">
                <a16:creationId xmlns:a16="http://schemas.microsoft.com/office/drawing/2014/main" id="{0EED1A9E-DFF2-4300-A49C-8167AE0A249C}"/>
              </a:ext>
            </a:extLst>
          </p:cNvPr>
          <p:cNvSpPr>
            <a:spLocks noGrp="1"/>
          </p:cNvSpPr>
          <p:nvPr>
            <p:ph type="sldNum" sz="quarter" idx="12"/>
          </p:nvPr>
        </p:nvSpPr>
        <p:spPr/>
        <p:txBody>
          <a:bodyPr/>
          <a:lstStyle>
            <a:lvl1pPr eaLnBrk="0" hangingPunct="0">
              <a:defRPr smtClean="0"/>
            </a:lvl1pPr>
          </a:lstStyle>
          <a:p>
            <a:pPr>
              <a:defRPr/>
            </a:pPr>
            <a:fld id="{562853B3-5A62-4A00-9125-EE20677CCFBB}" type="slidenum">
              <a:rPr lang="en-GB" altLang="en-US"/>
              <a:pPr>
                <a:defRPr/>
              </a:pPr>
              <a:t>‹#›</a:t>
            </a:fld>
            <a:endParaRPr lang="en-GB" altLang="en-US"/>
          </a:p>
        </p:txBody>
      </p:sp>
    </p:spTree>
    <p:extLst>
      <p:ext uri="{BB962C8B-B14F-4D97-AF65-F5344CB8AC3E}">
        <p14:creationId xmlns:p14="http://schemas.microsoft.com/office/powerpoint/2010/main" val="76953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58F6887-EA89-4833-BB90-795B76E31EC9}"/>
              </a:ext>
            </a:extLst>
          </p:cNvPr>
          <p:cNvSpPr>
            <a:spLocks noGrp="1"/>
          </p:cNvSpPr>
          <p:nvPr>
            <p:ph type="dt" sz="half" idx="10"/>
          </p:nvPr>
        </p:nvSpPr>
        <p:spPr/>
        <p:txBody>
          <a:bodyPr/>
          <a:lstStyle>
            <a:lvl1pPr algn="ctr" eaLnBrk="0" hangingPunct="0">
              <a:defRPr/>
            </a:lvl1pPr>
          </a:lstStyle>
          <a:p>
            <a:pPr>
              <a:defRPr/>
            </a:pPr>
            <a:fld id="{221A7084-38EF-4CB1-B608-B9FCB1EED06C}" type="datetimeFigureOut">
              <a:rPr lang="en-US" altLang="en-US"/>
              <a:pPr>
                <a:defRPr/>
              </a:pPr>
              <a:t>4/10/2026</a:t>
            </a:fld>
            <a:endParaRPr lang="en-GB" altLang="en-US"/>
          </a:p>
        </p:txBody>
      </p:sp>
      <p:sp>
        <p:nvSpPr>
          <p:cNvPr id="4" name="Footer Placeholder 4">
            <a:extLst>
              <a:ext uri="{FF2B5EF4-FFF2-40B4-BE49-F238E27FC236}">
                <a16:creationId xmlns:a16="http://schemas.microsoft.com/office/drawing/2014/main" id="{E588FDDD-2DB1-495E-875E-133F969434E1}"/>
              </a:ext>
            </a:extLst>
          </p:cNvPr>
          <p:cNvSpPr>
            <a:spLocks noGrp="1"/>
          </p:cNvSpPr>
          <p:nvPr>
            <p:ph type="ftr" sz="quarter" idx="11"/>
          </p:nvPr>
        </p:nvSpPr>
        <p:spPr/>
        <p:txBody>
          <a:bodyPr/>
          <a:lstStyle>
            <a:lvl1pPr eaLnBrk="0" hangingPunct="0">
              <a:defRPr/>
            </a:lvl1pPr>
          </a:lstStyle>
          <a:p>
            <a:pPr>
              <a:defRPr/>
            </a:pPr>
            <a:endParaRPr lang="en-GB"/>
          </a:p>
        </p:txBody>
      </p:sp>
      <p:sp>
        <p:nvSpPr>
          <p:cNvPr id="5" name="Slide Number Placeholder 5">
            <a:extLst>
              <a:ext uri="{FF2B5EF4-FFF2-40B4-BE49-F238E27FC236}">
                <a16:creationId xmlns:a16="http://schemas.microsoft.com/office/drawing/2014/main" id="{B4439F5C-E7C3-44AE-8E8D-0F1F72308ADD}"/>
              </a:ext>
            </a:extLst>
          </p:cNvPr>
          <p:cNvSpPr>
            <a:spLocks noGrp="1"/>
          </p:cNvSpPr>
          <p:nvPr>
            <p:ph type="sldNum" sz="quarter" idx="12"/>
          </p:nvPr>
        </p:nvSpPr>
        <p:spPr/>
        <p:txBody>
          <a:bodyPr/>
          <a:lstStyle>
            <a:lvl1pPr eaLnBrk="0" hangingPunct="0">
              <a:defRPr smtClean="0"/>
            </a:lvl1pPr>
          </a:lstStyle>
          <a:p>
            <a:pPr>
              <a:defRPr/>
            </a:pPr>
            <a:fld id="{181CF1F2-4277-4AA3-93BF-5A89F0F1194F}" type="slidenum">
              <a:rPr lang="en-GB" altLang="en-US"/>
              <a:pPr>
                <a:defRPr/>
              </a:pPr>
              <a:t>‹#›</a:t>
            </a:fld>
            <a:endParaRPr lang="en-GB" altLang="en-US"/>
          </a:p>
        </p:txBody>
      </p:sp>
    </p:spTree>
    <p:extLst>
      <p:ext uri="{BB962C8B-B14F-4D97-AF65-F5344CB8AC3E}">
        <p14:creationId xmlns:p14="http://schemas.microsoft.com/office/powerpoint/2010/main" val="32366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4D6F19-B011-49DF-86D0-80FD0BBF3BE3}"/>
              </a:ext>
            </a:extLst>
          </p:cNvPr>
          <p:cNvSpPr>
            <a:spLocks noGrp="1"/>
          </p:cNvSpPr>
          <p:nvPr>
            <p:ph type="dt" sz="half" idx="10"/>
          </p:nvPr>
        </p:nvSpPr>
        <p:spPr/>
        <p:txBody>
          <a:bodyPr/>
          <a:lstStyle>
            <a:lvl1pPr algn="ctr" eaLnBrk="0" hangingPunct="0">
              <a:defRPr/>
            </a:lvl1pPr>
          </a:lstStyle>
          <a:p>
            <a:pPr>
              <a:defRPr/>
            </a:pPr>
            <a:fld id="{C83FD1EB-46A8-415C-AD64-BC7E2A6AA6C3}" type="datetimeFigureOut">
              <a:rPr lang="en-US" altLang="en-US"/>
              <a:pPr>
                <a:defRPr/>
              </a:pPr>
              <a:t>4/10/2026</a:t>
            </a:fld>
            <a:endParaRPr lang="en-GB" altLang="en-US"/>
          </a:p>
        </p:txBody>
      </p:sp>
      <p:sp>
        <p:nvSpPr>
          <p:cNvPr id="3" name="Footer Placeholder 4">
            <a:extLst>
              <a:ext uri="{FF2B5EF4-FFF2-40B4-BE49-F238E27FC236}">
                <a16:creationId xmlns:a16="http://schemas.microsoft.com/office/drawing/2014/main" id="{B824A055-59C0-4734-A805-ECA4728A1EE8}"/>
              </a:ext>
            </a:extLst>
          </p:cNvPr>
          <p:cNvSpPr>
            <a:spLocks noGrp="1"/>
          </p:cNvSpPr>
          <p:nvPr>
            <p:ph type="ftr" sz="quarter" idx="11"/>
          </p:nvPr>
        </p:nvSpPr>
        <p:spPr/>
        <p:txBody>
          <a:bodyPr/>
          <a:lstStyle>
            <a:lvl1pPr eaLnBrk="0" hangingPunct="0">
              <a:defRPr/>
            </a:lvl1pPr>
          </a:lstStyle>
          <a:p>
            <a:pPr>
              <a:defRPr/>
            </a:pPr>
            <a:endParaRPr lang="en-GB"/>
          </a:p>
        </p:txBody>
      </p:sp>
      <p:sp>
        <p:nvSpPr>
          <p:cNvPr id="4" name="Slide Number Placeholder 5">
            <a:extLst>
              <a:ext uri="{FF2B5EF4-FFF2-40B4-BE49-F238E27FC236}">
                <a16:creationId xmlns:a16="http://schemas.microsoft.com/office/drawing/2014/main" id="{6C04D484-1C2F-4480-A0D9-7215028F638F}"/>
              </a:ext>
            </a:extLst>
          </p:cNvPr>
          <p:cNvSpPr>
            <a:spLocks noGrp="1"/>
          </p:cNvSpPr>
          <p:nvPr>
            <p:ph type="sldNum" sz="quarter" idx="12"/>
          </p:nvPr>
        </p:nvSpPr>
        <p:spPr/>
        <p:txBody>
          <a:bodyPr/>
          <a:lstStyle>
            <a:lvl1pPr eaLnBrk="0" hangingPunct="0">
              <a:defRPr smtClean="0"/>
            </a:lvl1pPr>
          </a:lstStyle>
          <a:p>
            <a:pPr>
              <a:defRPr/>
            </a:pPr>
            <a:fld id="{150CC4EF-0A1B-4E29-B66C-DACF10B9497D}" type="slidenum">
              <a:rPr lang="en-GB" altLang="en-US"/>
              <a:pPr>
                <a:defRPr/>
              </a:pPr>
              <a:t>‹#›</a:t>
            </a:fld>
            <a:endParaRPr lang="en-GB" altLang="en-US"/>
          </a:p>
        </p:txBody>
      </p:sp>
    </p:spTree>
    <p:extLst>
      <p:ext uri="{BB962C8B-B14F-4D97-AF65-F5344CB8AC3E}">
        <p14:creationId xmlns:p14="http://schemas.microsoft.com/office/powerpoint/2010/main" val="256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191AA3D-F7CE-485E-BD8F-C0F447F23176}"/>
              </a:ext>
            </a:extLst>
          </p:cNvPr>
          <p:cNvSpPr>
            <a:spLocks noGrp="1"/>
          </p:cNvSpPr>
          <p:nvPr>
            <p:ph type="dt" sz="half" idx="10"/>
          </p:nvPr>
        </p:nvSpPr>
        <p:spPr/>
        <p:txBody>
          <a:bodyPr/>
          <a:lstStyle>
            <a:lvl1pPr algn="ctr" eaLnBrk="0" hangingPunct="0">
              <a:defRPr/>
            </a:lvl1pPr>
          </a:lstStyle>
          <a:p>
            <a:pPr>
              <a:defRPr/>
            </a:pPr>
            <a:fld id="{4D98A6E5-B1DA-4A1D-B855-91C1F21C5D9B}" type="datetimeFigureOut">
              <a:rPr lang="en-US" altLang="en-US"/>
              <a:pPr>
                <a:defRPr/>
              </a:pPr>
              <a:t>4/10/2026</a:t>
            </a:fld>
            <a:endParaRPr lang="en-GB" altLang="en-US"/>
          </a:p>
        </p:txBody>
      </p:sp>
      <p:sp>
        <p:nvSpPr>
          <p:cNvPr id="6" name="Footer Placeholder 4">
            <a:extLst>
              <a:ext uri="{FF2B5EF4-FFF2-40B4-BE49-F238E27FC236}">
                <a16:creationId xmlns:a16="http://schemas.microsoft.com/office/drawing/2014/main" id="{91724FD5-8052-4060-B37B-14B1E0EAE848}"/>
              </a:ext>
            </a:extLst>
          </p:cNvPr>
          <p:cNvSpPr>
            <a:spLocks noGrp="1"/>
          </p:cNvSpPr>
          <p:nvPr>
            <p:ph type="ftr" sz="quarter" idx="11"/>
          </p:nvPr>
        </p:nvSpPr>
        <p:spPr/>
        <p:txBody>
          <a:bodyPr/>
          <a:lstStyle>
            <a:lvl1pPr eaLnBrk="0" hangingPunct="0">
              <a:defRPr/>
            </a:lvl1pPr>
          </a:lstStyle>
          <a:p>
            <a:pPr>
              <a:defRPr/>
            </a:pPr>
            <a:endParaRPr lang="en-GB"/>
          </a:p>
        </p:txBody>
      </p:sp>
      <p:sp>
        <p:nvSpPr>
          <p:cNvPr id="7" name="Slide Number Placeholder 5">
            <a:extLst>
              <a:ext uri="{FF2B5EF4-FFF2-40B4-BE49-F238E27FC236}">
                <a16:creationId xmlns:a16="http://schemas.microsoft.com/office/drawing/2014/main" id="{DA53C05B-C3CF-4AF8-9398-32AD819BD1B1}"/>
              </a:ext>
            </a:extLst>
          </p:cNvPr>
          <p:cNvSpPr>
            <a:spLocks noGrp="1"/>
          </p:cNvSpPr>
          <p:nvPr>
            <p:ph type="sldNum" sz="quarter" idx="12"/>
          </p:nvPr>
        </p:nvSpPr>
        <p:spPr/>
        <p:txBody>
          <a:bodyPr/>
          <a:lstStyle>
            <a:lvl1pPr eaLnBrk="0" hangingPunct="0">
              <a:defRPr smtClean="0"/>
            </a:lvl1pPr>
          </a:lstStyle>
          <a:p>
            <a:pPr>
              <a:defRPr/>
            </a:pPr>
            <a:fld id="{F991304A-5FF9-4758-9D36-24CFAC366515}" type="slidenum">
              <a:rPr lang="en-GB" altLang="en-US"/>
              <a:pPr>
                <a:defRPr/>
              </a:pPr>
              <a:t>‹#›</a:t>
            </a:fld>
            <a:endParaRPr lang="en-GB" altLang="en-US"/>
          </a:p>
        </p:txBody>
      </p:sp>
    </p:spTree>
    <p:extLst>
      <p:ext uri="{BB962C8B-B14F-4D97-AF65-F5344CB8AC3E}">
        <p14:creationId xmlns:p14="http://schemas.microsoft.com/office/powerpoint/2010/main" val="9868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1F5207-D513-45B7-9D2A-3C4067A57F7F}"/>
              </a:ext>
            </a:extLst>
          </p:cNvPr>
          <p:cNvSpPr>
            <a:spLocks noGrp="1"/>
          </p:cNvSpPr>
          <p:nvPr>
            <p:ph type="dt" sz="half" idx="10"/>
          </p:nvPr>
        </p:nvSpPr>
        <p:spPr/>
        <p:txBody>
          <a:bodyPr/>
          <a:lstStyle>
            <a:lvl1pPr algn="ctr" eaLnBrk="0" hangingPunct="0">
              <a:defRPr/>
            </a:lvl1pPr>
          </a:lstStyle>
          <a:p>
            <a:pPr>
              <a:defRPr/>
            </a:pPr>
            <a:fld id="{A834E0C6-9A5B-488B-95AF-A8C32D8D12A2}" type="datetimeFigureOut">
              <a:rPr lang="en-US" altLang="en-US"/>
              <a:pPr>
                <a:defRPr/>
              </a:pPr>
              <a:t>4/10/2026</a:t>
            </a:fld>
            <a:endParaRPr lang="en-GB" altLang="en-US"/>
          </a:p>
        </p:txBody>
      </p:sp>
      <p:sp>
        <p:nvSpPr>
          <p:cNvPr id="6" name="Footer Placeholder 4">
            <a:extLst>
              <a:ext uri="{FF2B5EF4-FFF2-40B4-BE49-F238E27FC236}">
                <a16:creationId xmlns:a16="http://schemas.microsoft.com/office/drawing/2014/main" id="{37191F43-C3C7-494B-96DB-0774D6478296}"/>
              </a:ext>
            </a:extLst>
          </p:cNvPr>
          <p:cNvSpPr>
            <a:spLocks noGrp="1"/>
          </p:cNvSpPr>
          <p:nvPr>
            <p:ph type="ftr" sz="quarter" idx="11"/>
          </p:nvPr>
        </p:nvSpPr>
        <p:spPr/>
        <p:txBody>
          <a:bodyPr/>
          <a:lstStyle>
            <a:lvl1pPr eaLnBrk="0" hangingPunct="0">
              <a:defRPr/>
            </a:lvl1pPr>
          </a:lstStyle>
          <a:p>
            <a:pPr>
              <a:defRPr/>
            </a:pPr>
            <a:endParaRPr lang="en-GB"/>
          </a:p>
        </p:txBody>
      </p:sp>
      <p:sp>
        <p:nvSpPr>
          <p:cNvPr id="7" name="Slide Number Placeholder 5">
            <a:extLst>
              <a:ext uri="{FF2B5EF4-FFF2-40B4-BE49-F238E27FC236}">
                <a16:creationId xmlns:a16="http://schemas.microsoft.com/office/drawing/2014/main" id="{7C13159B-FFC8-4C86-93AB-B7B3747BC17F}"/>
              </a:ext>
            </a:extLst>
          </p:cNvPr>
          <p:cNvSpPr>
            <a:spLocks noGrp="1"/>
          </p:cNvSpPr>
          <p:nvPr>
            <p:ph type="sldNum" sz="quarter" idx="12"/>
          </p:nvPr>
        </p:nvSpPr>
        <p:spPr/>
        <p:txBody>
          <a:bodyPr/>
          <a:lstStyle>
            <a:lvl1pPr eaLnBrk="0" hangingPunct="0">
              <a:defRPr smtClean="0"/>
            </a:lvl1pPr>
          </a:lstStyle>
          <a:p>
            <a:pPr>
              <a:defRPr/>
            </a:pPr>
            <a:fld id="{F2BE0C10-206D-4A8F-AC5A-1E4991674808}" type="slidenum">
              <a:rPr lang="en-GB" altLang="en-US"/>
              <a:pPr>
                <a:defRPr/>
              </a:pPr>
              <a:t>‹#›</a:t>
            </a:fld>
            <a:endParaRPr lang="en-GB" altLang="en-US"/>
          </a:p>
        </p:txBody>
      </p:sp>
    </p:spTree>
    <p:extLst>
      <p:ext uri="{BB962C8B-B14F-4D97-AF65-F5344CB8AC3E}">
        <p14:creationId xmlns:p14="http://schemas.microsoft.com/office/powerpoint/2010/main" val="354457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C34F971-BA1B-4343-AC6A-18F0EA51D6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A53D992-335A-4893-9F3E-AC3AF115905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E502AA9-0BCB-45DD-BBFC-5D00958994A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cs typeface="Arial" panose="020B0604020202020204" pitchFamily="34" charset="0"/>
              </a:defRPr>
            </a:lvl1pPr>
          </a:lstStyle>
          <a:p>
            <a:pPr>
              <a:defRPr/>
            </a:pPr>
            <a:fld id="{85D68FB0-08DD-4D79-85ED-717788BD7A99}" type="datetimeFigureOut">
              <a:rPr lang="en-US" altLang="en-US"/>
              <a:pPr>
                <a:defRPr/>
              </a:pPr>
              <a:t>4/10/2026</a:t>
            </a:fld>
            <a:endParaRPr lang="en-GB" altLang="en-US"/>
          </a:p>
        </p:txBody>
      </p:sp>
      <p:sp>
        <p:nvSpPr>
          <p:cNvPr id="5" name="Footer Placeholder 4">
            <a:extLst>
              <a:ext uri="{FF2B5EF4-FFF2-40B4-BE49-F238E27FC236}">
                <a16:creationId xmlns:a16="http://schemas.microsoft.com/office/drawing/2014/main" id="{59A5BF18-FEC1-4321-800C-9D789C958B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64657676-F95B-45EE-ABA1-9FE7A7422A8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36914FCF-3A63-4A34-A6E6-E7437A9694B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166868B-234E-0733-6EF1-2B053DB0E45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4099" name="Text Placeholder 2">
            <a:extLst>
              <a:ext uri="{FF2B5EF4-FFF2-40B4-BE49-F238E27FC236}">
                <a16:creationId xmlns:a16="http://schemas.microsoft.com/office/drawing/2014/main" id="{19C25294-E88C-6B3A-05D5-77C47AB8762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834580D9-D1EC-0D9B-B60B-5ECCC25952B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a:defRPr/>
            </a:pPr>
            <a:fld id="{88975CB7-652C-47C5-B2B0-3701A68A15F2}" type="datetimeFigureOut">
              <a:rPr lang="en-US" altLang="en-US"/>
              <a:pPr>
                <a:defRPr/>
              </a:pPr>
              <a:t>4/10/2026</a:t>
            </a:fld>
            <a:endParaRPr lang="en-US" altLang="en-US"/>
          </a:p>
        </p:txBody>
      </p:sp>
      <p:sp>
        <p:nvSpPr>
          <p:cNvPr id="5" name="Footer Placeholder 4">
            <a:extLst>
              <a:ext uri="{FF2B5EF4-FFF2-40B4-BE49-F238E27FC236}">
                <a16:creationId xmlns:a16="http://schemas.microsoft.com/office/drawing/2014/main" id="{D9E34FD9-E29D-B15C-F125-BE01D471C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636B6C5-2377-8487-7D28-8BB1A35F2F3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62F15FE6-E9AA-4E22-8F73-8DC2D992C4E4}" type="slidenum">
              <a:rPr lang="en-US" altLang="en-US"/>
              <a:pPr>
                <a:defRPr/>
              </a:pPr>
              <a:t>‹#›</a:t>
            </a:fld>
            <a:endParaRPr lang="en-US" altLang="en-US"/>
          </a:p>
        </p:txBody>
      </p:sp>
    </p:spTree>
    <p:extLst>
      <p:ext uri="{BB962C8B-B14F-4D97-AF65-F5344CB8AC3E}">
        <p14:creationId xmlns:p14="http://schemas.microsoft.com/office/powerpoint/2010/main" val="3922769687"/>
      </p:ext>
    </p:extLst>
  </p:cSld>
  <p:clrMap bg1="dk1" tx1="lt1" bg2="dk2"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89F94FA-220C-CB36-7D61-50D04D18069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123" name="Text Placeholder 2">
            <a:extLst>
              <a:ext uri="{FF2B5EF4-FFF2-40B4-BE49-F238E27FC236}">
                <a16:creationId xmlns:a16="http://schemas.microsoft.com/office/drawing/2014/main" id="{990625CA-8898-0784-3BBF-790871B8FD2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AFF4896-0699-338A-E425-24D072CCE3F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9981843A-25F8-4A77-B522-0CA0F0C2A7C5}" type="datetimeFigureOut">
              <a:rPr lang="en-US"/>
              <a:pPr>
                <a:defRPr/>
              </a:pPr>
              <a:t>4/10/2026</a:t>
            </a:fld>
            <a:endParaRPr lang="en-GB"/>
          </a:p>
        </p:txBody>
      </p:sp>
      <p:sp>
        <p:nvSpPr>
          <p:cNvPr id="5" name="Footer Placeholder 4">
            <a:extLst>
              <a:ext uri="{FF2B5EF4-FFF2-40B4-BE49-F238E27FC236}">
                <a16:creationId xmlns:a16="http://schemas.microsoft.com/office/drawing/2014/main" id="{2A3A0C9F-AB20-C1EF-30DE-C3F251D80E1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AA70095A-3DF4-F8AC-58BC-08327BC881C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CA28EC62-F6A4-4072-BE9E-678510B806A5}" type="slidenum">
              <a:rPr lang="en-GB"/>
              <a:pPr>
                <a:defRPr/>
              </a:pPr>
              <a:t>‹#›</a:t>
            </a:fld>
            <a:endParaRPr lang="en-GB"/>
          </a:p>
        </p:txBody>
      </p:sp>
    </p:spTree>
    <p:extLst>
      <p:ext uri="{BB962C8B-B14F-4D97-AF65-F5344CB8AC3E}">
        <p14:creationId xmlns:p14="http://schemas.microsoft.com/office/powerpoint/2010/main" val="396825161"/>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8" rIns="91436" bIns="4571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8" rIns="91436" bIns="4571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2EAAE875-A053-6A4F-A48F-F1C220029E65}" type="datetimeFigureOut">
              <a:rPr lang="en-US" smtClean="0"/>
              <a:t>4/10/2026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8DE0D0D9-9241-2A4B-BE4C-9F7C73F302B9}" type="slidenum">
              <a:rPr lang="en-US" smtClean="0"/>
              <a:t>‹#›</a:t>
            </a:fld>
            <a:endParaRPr lang="en-US" dirty="0"/>
          </a:p>
        </p:txBody>
      </p:sp>
    </p:spTree>
    <p:extLst>
      <p:ext uri="{BB962C8B-B14F-4D97-AF65-F5344CB8AC3E}">
        <p14:creationId xmlns:p14="http://schemas.microsoft.com/office/powerpoint/2010/main" val="428227470"/>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5"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3"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0"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40.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9.jpeg"/><Relationship Id="rId4" Type="http://schemas.openxmlformats.org/officeDocument/2006/relationships/hyperlink" Target="https://www.youtube.com/watch?v=_1DV0q1_9a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4041-549754723">
            <a:hlinkClick r:id="" action="ppaction://media"/>
            <a:extLst>
              <a:ext uri="{FF2B5EF4-FFF2-40B4-BE49-F238E27FC236}">
                <a16:creationId xmlns:a16="http://schemas.microsoft.com/office/drawing/2014/main" id="{72108DA1-D342-C33A-EEB6-8F354D0D15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69" y="857250"/>
            <a:ext cx="9144000" cy="5143500"/>
          </a:xfrm>
          <a:prstGeom prst="rect">
            <a:avLst/>
          </a:prstGeom>
          <a:ln>
            <a:solidFill>
              <a:schemeClr val="bg1"/>
            </a:solidFill>
          </a:ln>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images copyright-free from </a:t>
            </a:r>
            <a:r>
              <a:rPr lang="en-GB" altLang="en-US" sz="1100" i="1" dirty="0" err="1">
                <a:solidFill>
                  <a:srgbClr val="FFFFFF"/>
                </a:solidFill>
                <a:latin typeface="Century Gothic" panose="020B0502020202020204" pitchFamily="34" charset="0"/>
              </a:rPr>
              <a:t>pixabay</a:t>
            </a:r>
            <a:r>
              <a:rPr lang="en-GB" altLang="en-US" sz="1100" i="1" dirty="0">
                <a:solidFill>
                  <a:srgbClr val="FFFFFF"/>
                </a:solidFill>
                <a:latin typeface="Century Gothic" panose="020B0502020202020204" pitchFamily="34" charset="0"/>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039639" y="1340768"/>
            <a:ext cx="1965143" cy="1965143"/>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939064" y="3054577"/>
            <a:ext cx="2181167" cy="2181167"/>
          </a:xfrm>
          <a:prstGeom prst="rect">
            <a:avLst/>
          </a:prstGeom>
        </p:spPr>
      </p:pic>
      <p:pic>
        <p:nvPicPr>
          <p:cNvPr id="3" name="Graphic 9" descr="Questions with solid fill">
            <a:extLst>
              <a:ext uri="{FF2B5EF4-FFF2-40B4-BE49-F238E27FC236}">
                <a16:creationId xmlns:a16="http://schemas.microsoft.com/office/drawing/2014/main" id="{C34F26BA-141E-627F-C9BC-FF176D0978F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01551" y="1582435"/>
            <a:ext cx="2546350" cy="2546350"/>
          </a:xfrm>
          <a:prstGeom prst="rect">
            <a:avLst/>
          </a:prstGeom>
        </p:spPr>
      </p:pic>
      <p:pic>
        <p:nvPicPr>
          <p:cNvPr id="8" name="Graphic 7" descr="Flask with solid fill">
            <a:extLst>
              <a:ext uri="{FF2B5EF4-FFF2-40B4-BE49-F238E27FC236}">
                <a16:creationId xmlns:a16="http://schemas.microsoft.com/office/drawing/2014/main" id="{0F1FFD9B-B71B-B47D-6562-F9106460EB4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3769" y="2780928"/>
            <a:ext cx="2181167" cy="2181167"/>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C800F-E709-5DE6-2AEE-A8CA2B8C32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3" name="TextBox 2">
            <a:extLst>
              <a:ext uri="{FF2B5EF4-FFF2-40B4-BE49-F238E27FC236}">
                <a16:creationId xmlns:a16="http://schemas.microsoft.com/office/drawing/2014/main" id="{4D1DAC6C-3F74-8D5D-270A-835DFADEE7F8}"/>
              </a:ext>
            </a:extLst>
          </p:cNvPr>
          <p:cNvSpPr txBox="1">
            <a:spLocks noChangeArrowheads="1"/>
          </p:cNvSpPr>
          <p:nvPr/>
        </p:nvSpPr>
        <p:spPr bwMode="auto">
          <a:xfrm>
            <a:off x="107504" y="548680"/>
            <a:ext cx="8928992" cy="1754326"/>
          </a:xfrm>
          <a:prstGeom prst="rect">
            <a:avLst/>
          </a:prstGeom>
          <a:solidFill>
            <a:schemeClr val="bg1">
              <a:alpha val="4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3600" b="1" dirty="0">
                <a:latin typeface="Century Gothic" panose="020B0502020202020204" pitchFamily="34" charset="0"/>
                <a:ea typeface="MS Mincho" panose="02020609040205080304" pitchFamily="49" charset="-128"/>
                <a:cs typeface="Times New Roman" panose="02020603050405020304" pitchFamily="18" charset="0"/>
              </a:rPr>
              <a:t>….I wonder how our actions, even very small ones, might make a whole lot of difference?....</a:t>
            </a:r>
          </a:p>
        </p:txBody>
      </p:sp>
      <p:sp>
        <p:nvSpPr>
          <p:cNvPr id="5" name="TextBox 4">
            <a:extLst>
              <a:ext uri="{FF2B5EF4-FFF2-40B4-BE49-F238E27FC236}">
                <a16:creationId xmlns:a16="http://schemas.microsoft.com/office/drawing/2014/main" id="{F4DF0C49-5079-D1BA-C3A4-58D2722023C3}"/>
              </a:ext>
            </a:extLst>
          </p:cNvPr>
          <p:cNvSpPr txBox="1">
            <a:spLocks noChangeArrowheads="1"/>
          </p:cNvSpPr>
          <p:nvPr/>
        </p:nvSpPr>
        <p:spPr bwMode="auto">
          <a:xfrm>
            <a:off x="107504" y="5673442"/>
            <a:ext cx="8928992" cy="707886"/>
          </a:xfrm>
          <a:prstGeom prst="rect">
            <a:avLst/>
          </a:prstGeom>
          <a:solidFill>
            <a:schemeClr val="bg1">
              <a:alpha val="4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4000" b="1" dirty="0">
                <a:latin typeface="Century Gothic" panose="020B0502020202020204" pitchFamily="34" charset="0"/>
                <a:ea typeface="MS Mincho" panose="02020609040205080304" pitchFamily="49" charset="-128"/>
                <a:cs typeface="Times New Roman" panose="02020603050405020304" pitchFamily="18" charset="0"/>
              </a:rPr>
              <a:t>“Do small things with great love.”</a:t>
            </a:r>
          </a:p>
        </p:txBody>
      </p:sp>
    </p:spTree>
    <p:extLst>
      <p:ext uri="{BB962C8B-B14F-4D97-AF65-F5344CB8AC3E}">
        <p14:creationId xmlns:p14="http://schemas.microsoft.com/office/powerpoint/2010/main" val="6250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wd">
                                    <p:tmPct val="20000"/>
                                  </p:iterate>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500"/>
                                        <p:tgtEl>
                                          <p:spTgt spid="5">
                                            <p:bg/>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54AE88-1A59-4EE2-AD65-15CD8426817F}"/>
              </a:ext>
            </a:extLst>
          </p:cNvPr>
          <p:cNvSpPr txBox="1"/>
          <p:nvPr/>
        </p:nvSpPr>
        <p:spPr>
          <a:xfrm>
            <a:off x="8675" y="4941168"/>
            <a:ext cx="9144000" cy="1938992"/>
          </a:xfrm>
          <a:prstGeom prst="rect">
            <a:avLst/>
          </a:prstGeom>
          <a:noFill/>
        </p:spPr>
        <p:txBody>
          <a:bodyPr wrap="square">
            <a:spAutoFit/>
          </a:bodyPr>
          <a:lstStyle/>
          <a:p>
            <a:r>
              <a:rPr lang="en-GB" sz="2400" b="1" dirty="0">
                <a:solidFill>
                  <a:prstClr val="white"/>
                </a:solidFill>
                <a:latin typeface="Century Gothic" panose="020B0502020202020204" pitchFamily="34" charset="0"/>
              </a:rPr>
              <a:t>Dear God</a:t>
            </a:r>
          </a:p>
          <a:p>
            <a:r>
              <a:rPr lang="en-GB" sz="2400" b="1" dirty="0">
                <a:solidFill>
                  <a:prstClr val="white"/>
                </a:solidFill>
                <a:latin typeface="Century Gothic" panose="020B0502020202020204" pitchFamily="34" charset="0"/>
              </a:rPr>
              <a:t>Thank you for this reminder that we can all make a difference, by doing ‘small things with great love’. Today, help us to bless others in our school, our homes and our world.</a:t>
            </a:r>
          </a:p>
        </p:txBody>
      </p:sp>
      <p:pic>
        <p:nvPicPr>
          <p:cNvPr id="4" name="Picture 3">
            <a:extLst>
              <a:ext uri="{FF2B5EF4-FFF2-40B4-BE49-F238E27FC236}">
                <a16:creationId xmlns:a16="http://schemas.microsoft.com/office/drawing/2014/main" id="{414ACF49-81C7-DF70-6BAB-493AF224A67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37" y="188640"/>
            <a:ext cx="9144000" cy="4752528"/>
          </a:xfrm>
          <a:prstGeom prst="rect">
            <a:avLst/>
          </a:prstGeom>
          <a:ln>
            <a:solidFill>
              <a:schemeClr val="bg1"/>
            </a:solidFill>
          </a:ln>
        </p:spPr>
      </p:pic>
    </p:spTree>
    <p:custDataLst>
      <p:tags r:id="rId1"/>
    </p:custDataLst>
    <p:extLst>
      <p:ext uri="{BB962C8B-B14F-4D97-AF65-F5344CB8AC3E}">
        <p14:creationId xmlns:p14="http://schemas.microsoft.com/office/powerpoint/2010/main" val="169811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icture containing text&#10;&#10;Description automatically generated">
            <a:extLst>
              <a:ext uri="{FF2B5EF4-FFF2-40B4-BE49-F238E27FC236}">
                <a16:creationId xmlns:a16="http://schemas.microsoft.com/office/drawing/2014/main" id="{57B2E13A-B316-B469-6B3D-06A47AD7E2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ABA1D-10C0-4599-3059-A2FD0CB20E0B}"/>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DAB07F5E-E5E6-E88D-1EAF-ECB77AA7542C}"/>
              </a:ext>
            </a:extLst>
          </p:cNvPr>
          <p:cNvSpPr txBox="1">
            <a:spLocks/>
          </p:cNvSpPr>
          <p:nvPr/>
        </p:nvSpPr>
        <p:spPr>
          <a:xfrm>
            <a:off x="10864" y="4650603"/>
            <a:ext cx="9133136" cy="2010488"/>
          </a:xfrm>
          <a:prstGeom prst="rect">
            <a:avLst/>
          </a:prstGeom>
          <a:solidFill>
            <a:schemeClr val="bg1">
              <a:alpha val="62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endParaRPr lang="en-GB" sz="32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endParaRPr>
          </a:p>
          <a:p>
            <a:pPr>
              <a:defRPr/>
            </a:pPr>
            <a:r>
              <a:rPr lang="en-GB" sz="32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May we do small things for others,                  with great love.</a:t>
            </a:r>
            <a:endParaRPr lang="en-GB" sz="2000" b="1" dirty="0">
              <a:solidFill>
                <a:schemeClr val="tx1"/>
              </a:solidFill>
              <a:latin typeface="Century Gothic" panose="020B0502020202020204" pitchFamily="34" charset="0"/>
              <a:ea typeface="ＭＳ 明朝"/>
              <a:cs typeface="Times New Roman"/>
            </a:endParaRPr>
          </a:p>
        </p:txBody>
      </p:sp>
      <p:grpSp>
        <p:nvGrpSpPr>
          <p:cNvPr id="9" name="Group 8">
            <a:extLst>
              <a:ext uri="{FF2B5EF4-FFF2-40B4-BE49-F238E27FC236}">
                <a16:creationId xmlns:a16="http://schemas.microsoft.com/office/drawing/2014/main" id="{66301316-893A-804F-72D8-B2C2FDBB873A}"/>
              </a:ext>
            </a:extLst>
          </p:cNvPr>
          <p:cNvGrpSpPr/>
          <p:nvPr/>
        </p:nvGrpSpPr>
        <p:grpSpPr>
          <a:xfrm rot="8217778">
            <a:off x="7748408" y="5700600"/>
            <a:ext cx="1495414" cy="824245"/>
            <a:chOff x="0" y="0"/>
            <a:chExt cx="1670756" cy="1095023"/>
          </a:xfrm>
        </p:grpSpPr>
        <p:pic>
          <p:nvPicPr>
            <p:cNvPr id="11" name="Graphic 34" descr="Arrow: Counter-clockwise curve">
              <a:extLst>
                <a:ext uri="{FF2B5EF4-FFF2-40B4-BE49-F238E27FC236}">
                  <a16:creationId xmlns:a16="http://schemas.microsoft.com/office/drawing/2014/main" id="{849F30F2-C79F-A029-C6CB-F01392D342B9}"/>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80623"/>
              <a:ext cx="914400" cy="914400"/>
            </a:xfrm>
            <a:prstGeom prst="rect">
              <a:avLst/>
            </a:prstGeom>
          </p:spPr>
        </p:pic>
        <p:pic>
          <p:nvPicPr>
            <p:cNvPr id="12" name="Graphic 35" descr="Arrow: Counter-clockwise curve">
              <a:extLst>
                <a:ext uri="{FF2B5EF4-FFF2-40B4-BE49-F238E27FC236}">
                  <a16:creationId xmlns:a16="http://schemas.microsoft.com/office/drawing/2014/main" id="{3B19FF2D-E54D-468B-8427-C4BA7F2EA89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56356" y="180623"/>
              <a:ext cx="914400" cy="914400"/>
            </a:xfrm>
            <a:prstGeom prst="rect">
              <a:avLst/>
            </a:prstGeom>
          </p:spPr>
        </p:pic>
        <p:pic>
          <p:nvPicPr>
            <p:cNvPr id="13" name="Graphic 36" descr="Arrow: Straight">
              <a:extLst>
                <a:ext uri="{FF2B5EF4-FFF2-40B4-BE49-F238E27FC236}">
                  <a16:creationId xmlns:a16="http://schemas.microsoft.com/office/drawing/2014/main" id="{3EB6383E-9D9E-54EC-2A3E-F30DE9FCDA7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372533" y="0"/>
              <a:ext cx="914400" cy="914400"/>
            </a:xfrm>
            <a:prstGeom prst="rect">
              <a:avLst/>
            </a:prstGeom>
          </p:spPr>
        </p:pic>
      </p:grpSp>
      <p:pic>
        <p:nvPicPr>
          <p:cNvPr id="5" name="Picture 4">
            <a:extLst>
              <a:ext uri="{FF2B5EF4-FFF2-40B4-BE49-F238E27FC236}">
                <a16:creationId xmlns:a16="http://schemas.microsoft.com/office/drawing/2014/main" id="{DEFD9672-C006-232A-1C2C-4477775FC4A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260648"/>
            <a:ext cx="9144000" cy="4146536"/>
          </a:xfrm>
          <a:prstGeom prst="rect">
            <a:avLst/>
          </a:prstGeom>
        </p:spPr>
      </p:pic>
    </p:spTree>
    <p:custDataLst>
      <p:tags r:id="rId1"/>
    </p:custDataLst>
    <p:extLst>
      <p:ext uri="{BB962C8B-B14F-4D97-AF65-F5344CB8AC3E}">
        <p14:creationId xmlns:p14="http://schemas.microsoft.com/office/powerpoint/2010/main" val="25398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owl with solid fill">
            <a:extLst>
              <a:ext uri="{FF2B5EF4-FFF2-40B4-BE49-F238E27FC236}">
                <a16:creationId xmlns:a16="http://schemas.microsoft.com/office/drawing/2014/main" id="{A6D382FF-D987-970F-CCFF-B2E2E049C5B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42492" y="1655914"/>
            <a:ext cx="6459016" cy="6459016"/>
          </a:xfrm>
          <a:prstGeom prst="rect">
            <a:avLst/>
          </a:prstGeom>
        </p:spPr>
      </p:pic>
      <p:pic>
        <p:nvPicPr>
          <p:cNvPr id="5" name="Graphic 4" descr="Spoon with solid fill">
            <a:extLst>
              <a:ext uri="{FF2B5EF4-FFF2-40B4-BE49-F238E27FC236}">
                <a16:creationId xmlns:a16="http://schemas.microsoft.com/office/drawing/2014/main" id="{68A60D5A-6382-00EF-9117-FC33B06AFF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4572000" y="548680"/>
            <a:ext cx="3832685" cy="3832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76974-A16D-B61B-6F7A-99F5EEA50534}"/>
              </a:ext>
            </a:extLst>
          </p:cNvPr>
          <p:cNvPicPr>
            <a:picLocks noChangeAspect="1"/>
          </p:cNvPicPr>
          <p:nvPr/>
        </p:nvPicPr>
        <p:blipFill>
          <a:blip r:embed="rId3"/>
          <a:stretch>
            <a:fillRect/>
          </a:stretch>
        </p:blipFill>
        <p:spPr>
          <a:xfrm>
            <a:off x="2159732" y="-84613"/>
            <a:ext cx="4824536" cy="6927539"/>
          </a:xfrm>
          <a:prstGeom prst="rect">
            <a:avLst/>
          </a:prstGeom>
          <a:ln>
            <a:solidFill>
              <a:schemeClr val="bg1"/>
            </a:solidFill>
          </a:ln>
        </p:spPr>
      </p:pic>
    </p:spTree>
    <p:extLst>
      <p:ext uri="{BB962C8B-B14F-4D97-AF65-F5344CB8AC3E}">
        <p14:creationId xmlns:p14="http://schemas.microsoft.com/office/powerpoint/2010/main" val="3062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a:defRPr/>
            </a:pPr>
            <a:r>
              <a:rPr lang="en-GB" sz="36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600" b="1" dirty="0">
                <a:solidFill>
                  <a:schemeClr val="tx1"/>
                </a:solidFill>
                <a:latin typeface="Century Gothic" panose="020B0502020202020204" pitchFamily="34" charset="0"/>
              </a:rPr>
              <a:t>May we grow in our understanding of ourselves and our actions towards others.</a:t>
            </a:r>
            <a:endParaRPr lang="en-GB" sz="2400" b="1" dirty="0">
              <a:solidFill>
                <a:schemeClr val="tx1"/>
              </a:solidFill>
              <a:latin typeface="Century Gothic" panose="020B0502020202020204" pitchFamily="34" charset="0"/>
              <a:ea typeface="ＭＳ 明朝"/>
              <a:cs typeface="Times New Roman"/>
            </a:endParaRPr>
          </a:p>
        </p:txBody>
      </p:sp>
      <p:sp>
        <p:nvSpPr>
          <p:cNvPr id="3" name="Rectangle 2">
            <a:extLst>
              <a:ext uri="{FF2B5EF4-FFF2-40B4-BE49-F238E27FC236}">
                <a16:creationId xmlns:a16="http://schemas.microsoft.com/office/drawing/2014/main" id="{31ADE6E2-F762-C1EC-035F-29BC11C2DB24}"/>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As we gather to share today's story.</a:t>
            </a:r>
          </a:p>
        </p:txBody>
      </p:sp>
      <p:sp>
        <p:nvSpPr>
          <p:cNvPr id="5" name="Rectangle 3">
            <a:extLst>
              <a:ext uri="{FF2B5EF4-FFF2-40B4-BE49-F238E27FC236}">
                <a16:creationId xmlns:a16="http://schemas.microsoft.com/office/drawing/2014/main" id="{93034833-41FB-1B16-2D36-DAB8D85409E1}"/>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As we gather to share today's story.</a:t>
            </a: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01F12-C64A-A2C3-6181-B3F9B7A0461C}"/>
              </a:ext>
            </a:extLst>
          </p:cNvPr>
          <p:cNvPicPr>
            <a:picLocks noChangeAspect="1"/>
          </p:cNvPicPr>
          <p:nvPr/>
        </p:nvPicPr>
        <p:blipFill>
          <a:blip r:embed="rId3"/>
          <a:stretch>
            <a:fillRect/>
          </a:stretch>
        </p:blipFill>
        <p:spPr>
          <a:xfrm>
            <a:off x="0" y="1075037"/>
            <a:ext cx="9144000" cy="4707925"/>
          </a:xfrm>
          <a:prstGeom prst="rect">
            <a:avLst/>
          </a:prstGeom>
          <a:ln>
            <a:solidFill>
              <a:schemeClr val="bg1"/>
            </a:solidFill>
          </a:ln>
        </p:spPr>
      </p:pic>
      <p:pic>
        <p:nvPicPr>
          <p:cNvPr id="2" name="Picture 1">
            <a:extLst>
              <a:ext uri="{FF2B5EF4-FFF2-40B4-BE49-F238E27FC236}">
                <a16:creationId xmlns:a16="http://schemas.microsoft.com/office/drawing/2014/main" id="{B70BED30-9787-986C-816E-5ECE5CA580B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00192" y="4149080"/>
            <a:ext cx="2592288" cy="2376264"/>
          </a:xfrm>
          <a:prstGeom prst="rect">
            <a:avLst/>
          </a:prstGeom>
          <a:ln>
            <a:solidFill>
              <a:schemeClr val="bg1"/>
            </a:solidFill>
          </a:ln>
        </p:spPr>
      </p:pic>
    </p:spTree>
    <p:extLst>
      <p:ext uri="{BB962C8B-B14F-4D97-AF65-F5344CB8AC3E}">
        <p14:creationId xmlns:p14="http://schemas.microsoft.com/office/powerpoint/2010/main" val="413939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E0078C-E1B4-B44A-A4C4-E474AD0A30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76056" y="1124744"/>
            <a:ext cx="3987236" cy="5523984"/>
          </a:xfrm>
          <a:prstGeom prst="rect">
            <a:avLst/>
          </a:prstGeom>
        </p:spPr>
      </p:pic>
      <p:sp>
        <p:nvSpPr>
          <p:cNvPr id="4" name="Explosion 1 3">
            <a:extLst>
              <a:ext uri="{FF2B5EF4-FFF2-40B4-BE49-F238E27FC236}">
                <a16:creationId xmlns:a16="http://schemas.microsoft.com/office/drawing/2014/main" id="{B40FBDC4-5033-1E17-68EF-C6DEFD910B46}"/>
              </a:ext>
            </a:extLst>
          </p:cNvPr>
          <p:cNvSpPr/>
          <p:nvPr/>
        </p:nvSpPr>
        <p:spPr>
          <a:xfrm rot="484426">
            <a:off x="88778" y="383687"/>
            <a:ext cx="7112836" cy="3311525"/>
          </a:xfrm>
          <a:prstGeom prst="irregularSeal1">
            <a:avLst/>
          </a:prstGeom>
          <a:solidFill>
            <a:srgbClr val="FF6600"/>
          </a:solidFill>
          <a:ln w="76200">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sz="4400" b="1" dirty="0">
                <a:solidFill>
                  <a:srgbClr val="FF0000"/>
                </a:solidFill>
                <a:latin typeface="Century Gothic" panose="020B0502020202020204" pitchFamily="34" charset="0"/>
              </a:rPr>
              <a:t>Mad Science Moment</a:t>
            </a:r>
          </a:p>
        </p:txBody>
      </p:sp>
      <p:pic>
        <p:nvPicPr>
          <p:cNvPr id="7" name="Picture 6">
            <a:hlinkClick r:id="rId4"/>
            <a:extLst>
              <a:ext uri="{FF2B5EF4-FFF2-40B4-BE49-F238E27FC236}">
                <a16:creationId xmlns:a16="http://schemas.microsoft.com/office/drawing/2014/main" id="{D84E1533-D9F8-703C-E6DE-00EBD98D67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51520" y="4285660"/>
            <a:ext cx="2592288" cy="2376264"/>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38D50-1297-3913-861B-4448576B89C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8B6AB0C4-F8A5-9F35-010F-C320D77370CF}"/>
              </a:ext>
            </a:extLst>
          </p:cNvPr>
          <p:cNvSpPr/>
          <p:nvPr/>
        </p:nvSpPr>
        <p:spPr>
          <a:xfrm>
            <a:off x="143508" y="4597385"/>
            <a:ext cx="8856984" cy="2215991"/>
          </a:xfrm>
          <a:prstGeom prst="rect">
            <a:avLst/>
          </a:prstGeom>
          <a:noFill/>
        </p:spPr>
        <p:txBody>
          <a:bodyPr>
            <a:spAutoFit/>
          </a:bodyPr>
          <a:lstStyle/>
          <a:p>
            <a:pPr algn="ctr">
              <a:defRPr/>
            </a:pPr>
            <a:r>
              <a:rPr lang="en-US" sz="13800" b="1" spc="50" dirty="0">
                <a:ln w="9525" cmpd="sng">
                  <a:solidFill>
                    <a:srgbClr val="FFC000"/>
                  </a:solidFill>
                  <a:prstDash val="solid"/>
                </a:ln>
                <a:solidFill>
                  <a:schemeClr val="bg1"/>
                </a:solidFill>
                <a:effectLst>
                  <a:glow rad="38100">
                    <a:schemeClr val="accent1">
                      <a:alpha val="40000"/>
                    </a:schemeClr>
                  </a:glow>
                </a:effectLst>
                <a:latin typeface="Bauhaus 93" panose="04030905020B02020C02" pitchFamily="82" charset="0"/>
              </a:rPr>
              <a:t>Taste Test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738A0159-A891-1D54-7440-7049929833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3113" y="539750"/>
            <a:ext cx="7597775"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4" name="Group 3">
            <a:extLst>
              <a:ext uri="{FF2B5EF4-FFF2-40B4-BE49-F238E27FC236}">
                <a16:creationId xmlns:a16="http://schemas.microsoft.com/office/drawing/2014/main" id="{403A1805-D8E6-0517-05BF-B592E3B83328}"/>
              </a:ext>
            </a:extLst>
          </p:cNvPr>
          <p:cNvGrpSpPr>
            <a:grpSpLocks/>
          </p:cNvGrpSpPr>
          <p:nvPr/>
        </p:nvGrpSpPr>
        <p:grpSpPr bwMode="auto">
          <a:xfrm>
            <a:off x="394890" y="6021388"/>
            <a:ext cx="756444" cy="431800"/>
            <a:chOff x="251520" y="5877272"/>
            <a:chExt cx="1512168" cy="792088"/>
          </a:xfrm>
        </p:grpSpPr>
        <p:sp>
          <p:nvSpPr>
            <p:cNvPr id="3" name="Rectangle 2">
              <a:extLst>
                <a:ext uri="{FF2B5EF4-FFF2-40B4-BE49-F238E27FC236}">
                  <a16:creationId xmlns:a16="http://schemas.microsoft.com/office/drawing/2014/main" id="{31F87679-6EF1-1E7E-C1D6-1BAF96238A02}"/>
                </a:ext>
              </a:extLst>
            </p:cNvPr>
            <p:cNvSpPr>
              <a:spLocks noChangeArrowheads="1"/>
            </p:cNvSpPr>
            <p:nvPr/>
          </p:nvSpPr>
          <p:spPr bwMode="auto">
            <a:xfrm>
              <a:off x="251520" y="5877272"/>
              <a:ext cx="1512168" cy="792088"/>
            </a:xfrm>
            <a:prstGeom prst="rect">
              <a:avLst/>
            </a:prstGeom>
            <a:solidFill>
              <a:schemeClr val="bg1"/>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pic>
          <p:nvPicPr>
            <p:cNvPr id="18436" name="Picture 1">
              <a:extLst>
                <a:ext uri="{FF2B5EF4-FFF2-40B4-BE49-F238E27FC236}">
                  <a16:creationId xmlns:a16="http://schemas.microsoft.com/office/drawing/2014/main" id="{802142F6-3B5C-0CA7-18B5-A8B96743192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5904656"/>
              <a:ext cx="1470585"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8036C0E6-897B-A76D-5FCE-146D0B4DAC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263" y="336550"/>
            <a:ext cx="8245475" cy="61849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2" name="Group 3">
            <a:extLst>
              <a:ext uri="{FF2B5EF4-FFF2-40B4-BE49-F238E27FC236}">
                <a16:creationId xmlns:a16="http://schemas.microsoft.com/office/drawing/2014/main" id="{17584AE8-4A57-812E-E46B-8EA1AB151F72}"/>
              </a:ext>
            </a:extLst>
          </p:cNvPr>
          <p:cNvGrpSpPr>
            <a:grpSpLocks/>
          </p:cNvGrpSpPr>
          <p:nvPr/>
        </p:nvGrpSpPr>
        <p:grpSpPr bwMode="auto">
          <a:xfrm>
            <a:off x="8244408" y="6309568"/>
            <a:ext cx="756444" cy="431800"/>
            <a:chOff x="251520" y="5877272"/>
            <a:chExt cx="1512168" cy="792088"/>
          </a:xfrm>
        </p:grpSpPr>
        <p:sp>
          <p:nvSpPr>
            <p:cNvPr id="3" name="Rectangle 2">
              <a:extLst>
                <a:ext uri="{FF2B5EF4-FFF2-40B4-BE49-F238E27FC236}">
                  <a16:creationId xmlns:a16="http://schemas.microsoft.com/office/drawing/2014/main" id="{3E07F228-5BDA-65A0-513F-5AF66E221E2F}"/>
                </a:ext>
              </a:extLst>
            </p:cNvPr>
            <p:cNvSpPr>
              <a:spLocks noChangeArrowheads="1"/>
            </p:cNvSpPr>
            <p:nvPr/>
          </p:nvSpPr>
          <p:spPr bwMode="auto">
            <a:xfrm>
              <a:off x="251520" y="5877272"/>
              <a:ext cx="1512168" cy="792088"/>
            </a:xfrm>
            <a:prstGeom prst="rect">
              <a:avLst/>
            </a:prstGeom>
            <a:solidFill>
              <a:schemeClr val="bg1"/>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pic>
          <p:nvPicPr>
            <p:cNvPr id="5" name="Picture 1">
              <a:extLst>
                <a:ext uri="{FF2B5EF4-FFF2-40B4-BE49-F238E27FC236}">
                  <a16:creationId xmlns:a16="http://schemas.microsoft.com/office/drawing/2014/main" id="{66782D12-4FC1-8941-F5B9-8623F339851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5904656"/>
              <a:ext cx="1470585"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47FC636-8F93-5B3A-4D45-E91F5F67C201}"/>
              </a:ext>
            </a:extLst>
          </p:cNvPr>
          <p:cNvSpPr txBox="1"/>
          <p:nvPr/>
        </p:nvSpPr>
        <p:spPr>
          <a:xfrm>
            <a:off x="-14868" y="5189333"/>
            <a:ext cx="9143999" cy="1015663"/>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An agent of change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4619A44A-FC4D-08FF-A8F9-8D5BA42F16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8413" y="419100"/>
            <a:ext cx="6607175" cy="601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A picture containing text, posing&#10;&#10;Description automatically generated">
            <a:extLst>
              <a:ext uri="{FF2B5EF4-FFF2-40B4-BE49-F238E27FC236}">
                <a16:creationId xmlns:a16="http://schemas.microsoft.com/office/drawing/2014/main" id="{CAB6F1B1-0A03-E82D-8A42-7AC34EF566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4538733" y="3501008"/>
            <a:ext cx="4369266" cy="3148728"/>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39CCD20F-53FA-FEFB-1AAF-E2C6813689A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4575" y="584200"/>
            <a:ext cx="705485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7|4.5"/>
</p:tagLst>
</file>

<file path=ppt/tags/tag2.xml><?xml version="1.0" encoding="utf-8"?>
<p:tagLst xmlns:a="http://schemas.openxmlformats.org/drawingml/2006/main" xmlns:r="http://schemas.openxmlformats.org/officeDocument/2006/relationships" xmlns:p="http://schemas.openxmlformats.org/presentationml/2006/main">
  <p:tag name="TIMING" val="|13.7|4.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2891</TotalTime>
  <Words>1407</Words>
  <Application>Microsoft Office PowerPoint</Application>
  <PresentationFormat>On-screen Show (4:3)</PresentationFormat>
  <Paragraphs>72</Paragraphs>
  <Slides>15</Slides>
  <Notes>15</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ＭＳ Ｐゴシック</vt:lpstr>
      <vt:lpstr>Arial</vt:lpstr>
      <vt:lpstr>Bauhaus 93</vt:lpstr>
      <vt:lpstr>Calibri</vt:lpstr>
      <vt:lpstr>Cambria</vt:lpstr>
      <vt:lpstr>Century Gothic</vt:lpstr>
      <vt:lpstr>1_Office Theme</vt:lpstr>
      <vt:lpstr> Black </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Mary's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Borough of Kingston</dc:title>
  <dc:creator>systemtest</dc:creator>
  <cp:lastModifiedBy>Rachel Boxer</cp:lastModifiedBy>
  <cp:revision>92</cp:revision>
  <dcterms:created xsi:type="dcterms:W3CDTF">2007-01-25T14:09:13Z</dcterms:created>
  <dcterms:modified xsi:type="dcterms:W3CDTF">2026-04-10T14:49:31Z</dcterms:modified>
</cp:coreProperties>
</file>