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316" r:id="rId2"/>
    <p:sldId id="317" r:id="rId3"/>
    <p:sldId id="275" r:id="rId4"/>
    <p:sldId id="270" r:id="rId5"/>
    <p:sldId id="311" r:id="rId6"/>
    <p:sldId id="294" r:id="rId7"/>
    <p:sldId id="310" r:id="rId8"/>
    <p:sldId id="290" r:id="rId9"/>
    <p:sldId id="312" r:id="rId10"/>
    <p:sldId id="291" r:id="rId11"/>
    <p:sldId id="292" r:id="rId12"/>
    <p:sldId id="318" r:id="rId13"/>
    <p:sldId id="320" r:id="rId14"/>
    <p:sldId id="431" r:id="rId15"/>
    <p:sldId id="313" r:id="rId16"/>
    <p:sldId id="31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0EEC38-914A-4443-BBF3-C5F4886F771F}" v="160" dt="2026-06-15T22:56:18.1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183" autoAdjust="0"/>
  </p:normalViewPr>
  <p:slideViewPr>
    <p:cSldViewPr snapToGrid="0" snapToObjects="1">
      <p:cViewPr varScale="1">
        <p:scale>
          <a:sx n="70" d="100"/>
          <a:sy n="70" d="100"/>
        </p:scale>
        <p:origin x="174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Boxer" userId="6da37c9f42e40059" providerId="LiveId" clId="{0E13CC8D-59C2-4409-A640-E738E4606E44}"/>
    <pc:docChg chg="undo custSel addSld delSld modSld sldOrd delMainMaster">
      <pc:chgData name="Rachel Boxer" userId="6da37c9f42e40059" providerId="LiveId" clId="{0E13CC8D-59C2-4409-A640-E738E4606E44}" dt="2026-06-15T23:03:38.707" v="2025" actId="12789"/>
      <pc:docMkLst>
        <pc:docMk/>
      </pc:docMkLst>
      <pc:sldChg chg="addSp delSp modSp mod ord delAnim modAnim">
        <pc:chgData name="Rachel Boxer" userId="6da37c9f42e40059" providerId="LiveId" clId="{0E13CC8D-59C2-4409-A640-E738E4606E44}" dt="2026-06-15T14:32:27.183" v="1862" actId="14100"/>
        <pc:sldMkLst>
          <pc:docMk/>
          <pc:sldMk cId="91847721" sldId="270"/>
        </pc:sldMkLst>
        <pc:spChg chg="add mod">
          <ac:chgData name="Rachel Boxer" userId="6da37c9f42e40059" providerId="LiveId" clId="{0E13CC8D-59C2-4409-A640-E738E4606E44}" dt="2026-06-13T17:32:30.537" v="168" actId="20577"/>
          <ac:spMkLst>
            <pc:docMk/>
            <pc:sldMk cId="91847721" sldId="270"/>
            <ac:spMk id="21" creationId="{4F3F8EBB-8AA8-AA94-BF25-660EB5CF21C4}"/>
          </ac:spMkLst>
        </pc:spChg>
        <pc:picChg chg="add mod">
          <ac:chgData name="Rachel Boxer" userId="6da37c9f42e40059" providerId="LiveId" clId="{0E13CC8D-59C2-4409-A640-E738E4606E44}" dt="2026-06-15T14:32:27.183" v="1862" actId="14100"/>
          <ac:picMkLst>
            <pc:docMk/>
            <pc:sldMk cId="91847721" sldId="270"/>
            <ac:picMk id="2" creationId="{8DA282E3-4B15-E9A5-CC87-E3DF7BBBBD78}"/>
          </ac:picMkLst>
        </pc:picChg>
        <pc:picChg chg="add mod ord modCrop">
          <ac:chgData name="Rachel Boxer" userId="6da37c9f42e40059" providerId="LiveId" clId="{0E13CC8D-59C2-4409-A640-E738E4606E44}" dt="2026-06-13T17:31:58.920" v="135" actId="14100"/>
          <ac:picMkLst>
            <pc:docMk/>
            <pc:sldMk cId="91847721" sldId="270"/>
            <ac:picMk id="5" creationId="{EE8D3ACC-8A73-F747-303E-9C8391ED18C0}"/>
          </ac:picMkLst>
        </pc:picChg>
        <pc:picChg chg="add mod ord modCrop">
          <ac:chgData name="Rachel Boxer" userId="6da37c9f42e40059" providerId="LiveId" clId="{0E13CC8D-59C2-4409-A640-E738E4606E44}" dt="2026-06-13T17:32:03.801" v="136" actId="14100"/>
          <ac:picMkLst>
            <pc:docMk/>
            <pc:sldMk cId="91847721" sldId="270"/>
            <ac:picMk id="8" creationId="{38E93309-5D53-243F-664B-D81FD1A766D1}"/>
          </ac:picMkLst>
        </pc:picChg>
        <pc:picChg chg="add mod modCrop">
          <ac:chgData name="Rachel Boxer" userId="6da37c9f42e40059" providerId="LiveId" clId="{0E13CC8D-59C2-4409-A640-E738E4606E44}" dt="2026-06-13T17:32:13.724" v="139" actId="1076"/>
          <ac:picMkLst>
            <pc:docMk/>
            <pc:sldMk cId="91847721" sldId="270"/>
            <ac:picMk id="16" creationId="{5C5AF179-96D8-6C6E-E995-339F3449FCBB}"/>
          </ac:picMkLst>
        </pc:picChg>
        <pc:picChg chg="add mod ord">
          <ac:chgData name="Rachel Boxer" userId="6da37c9f42e40059" providerId="LiveId" clId="{0E13CC8D-59C2-4409-A640-E738E4606E44}" dt="2026-06-13T17:32:08.374" v="138" actId="1076"/>
          <ac:picMkLst>
            <pc:docMk/>
            <pc:sldMk cId="91847721" sldId="270"/>
            <ac:picMk id="20" creationId="{680BC89D-4B53-7514-6BCC-923E48841B6A}"/>
          </ac:picMkLst>
        </pc:picChg>
      </pc:sldChg>
      <pc:sldChg chg="add">
        <pc:chgData name="Rachel Boxer" userId="6da37c9f42e40059" providerId="LiveId" clId="{0E13CC8D-59C2-4409-A640-E738E4606E44}" dt="2026-06-13T11:16:34.326" v="7"/>
        <pc:sldMkLst>
          <pc:docMk/>
          <pc:sldMk cId="0" sldId="275"/>
        </pc:sldMkLst>
      </pc:sldChg>
      <pc:sldChg chg="addSp modSp mod modAnim modNotesTx">
        <pc:chgData name="Rachel Boxer" userId="6da37c9f42e40059" providerId="LiveId" clId="{0E13CC8D-59C2-4409-A640-E738E4606E44}" dt="2026-06-15T14:33:54.899" v="1878"/>
        <pc:sldMkLst>
          <pc:docMk/>
          <pc:sldMk cId="2240177717" sldId="290"/>
        </pc:sldMkLst>
        <pc:picChg chg="add mod">
          <ac:chgData name="Rachel Boxer" userId="6da37c9f42e40059" providerId="LiveId" clId="{0E13CC8D-59C2-4409-A640-E738E4606E44}" dt="2026-06-15T14:33:51.561" v="1877" actId="14100"/>
          <ac:picMkLst>
            <pc:docMk/>
            <pc:sldMk cId="2240177717" sldId="290"/>
            <ac:picMk id="2" creationId="{5C601099-A348-3ED8-918C-2610B9707B92}"/>
          </ac:picMkLst>
        </pc:picChg>
      </pc:sldChg>
      <pc:sldChg chg="addSp modSp modNotesTx">
        <pc:chgData name="Rachel Boxer" userId="6da37c9f42e40059" providerId="LiveId" clId="{0E13CC8D-59C2-4409-A640-E738E4606E44}" dt="2026-06-15T14:34:01.985" v="1880"/>
        <pc:sldMkLst>
          <pc:docMk/>
          <pc:sldMk cId="889042317" sldId="291"/>
        </pc:sldMkLst>
        <pc:picChg chg="add mod">
          <ac:chgData name="Rachel Boxer" userId="6da37c9f42e40059" providerId="LiveId" clId="{0E13CC8D-59C2-4409-A640-E738E4606E44}" dt="2026-06-15T14:34:01.985" v="1880"/>
          <ac:picMkLst>
            <pc:docMk/>
            <pc:sldMk cId="889042317" sldId="291"/>
            <ac:picMk id="7" creationId="{B74275F2-A145-DF9E-0621-97BD0D18A547}"/>
          </ac:picMkLst>
        </pc:picChg>
      </pc:sldChg>
      <pc:sldChg chg="addSp modSp mod modAnim modNotesTx">
        <pc:chgData name="Rachel Boxer" userId="6da37c9f42e40059" providerId="LiveId" clId="{0E13CC8D-59C2-4409-A640-E738E4606E44}" dt="2026-06-15T14:34:10.297" v="1883" actId="170"/>
        <pc:sldMkLst>
          <pc:docMk/>
          <pc:sldMk cId="4245633564" sldId="292"/>
        </pc:sldMkLst>
        <pc:picChg chg="add mod">
          <ac:chgData name="Rachel Boxer" userId="6da37c9f42e40059" providerId="LiveId" clId="{0E13CC8D-59C2-4409-A640-E738E4606E44}" dt="2026-06-15T10:32:33.422" v="1207" actId="1076"/>
          <ac:picMkLst>
            <pc:docMk/>
            <pc:sldMk cId="4245633564" sldId="292"/>
            <ac:picMk id="4" creationId="{736A61E5-032C-D923-135E-DB32DB9216B7}"/>
          </ac:picMkLst>
        </pc:picChg>
        <pc:picChg chg="add mod">
          <ac:chgData name="Rachel Boxer" userId="6da37c9f42e40059" providerId="LiveId" clId="{0E13CC8D-59C2-4409-A640-E738E4606E44}" dt="2026-06-15T10:32:31.055" v="1206" actId="1076"/>
          <ac:picMkLst>
            <pc:docMk/>
            <pc:sldMk cId="4245633564" sldId="292"/>
            <ac:picMk id="5" creationId="{C28C0EA9-2B32-2116-2316-411AAFB8F34D}"/>
          </ac:picMkLst>
        </pc:picChg>
        <pc:picChg chg="add mod">
          <ac:chgData name="Rachel Boxer" userId="6da37c9f42e40059" providerId="LiveId" clId="{0E13CC8D-59C2-4409-A640-E738E4606E44}" dt="2026-06-15T10:34:07.255" v="1213" actId="1076"/>
          <ac:picMkLst>
            <pc:docMk/>
            <pc:sldMk cId="4245633564" sldId="292"/>
            <ac:picMk id="6" creationId="{A8F7C3F0-8C45-C25D-31D2-08B9A194B01D}"/>
          </ac:picMkLst>
        </pc:picChg>
        <pc:picChg chg="add mod">
          <ac:chgData name="Rachel Boxer" userId="6da37c9f42e40059" providerId="LiveId" clId="{0E13CC8D-59C2-4409-A640-E738E4606E44}" dt="2026-06-15T10:32:35.649" v="1208" actId="1076"/>
          <ac:picMkLst>
            <pc:docMk/>
            <pc:sldMk cId="4245633564" sldId="292"/>
            <ac:picMk id="7" creationId="{2AD5DD21-CB5B-0E71-64B9-4D975F19143A}"/>
          </ac:picMkLst>
        </pc:picChg>
        <pc:picChg chg="add mod">
          <ac:chgData name="Rachel Boxer" userId="6da37c9f42e40059" providerId="LiveId" clId="{0E13CC8D-59C2-4409-A640-E738E4606E44}" dt="2026-06-15T10:32:38.168" v="1209" actId="1076"/>
          <ac:picMkLst>
            <pc:docMk/>
            <pc:sldMk cId="4245633564" sldId="292"/>
            <ac:picMk id="8" creationId="{7C200232-9970-4E7B-DD85-F6B7DA96A8A3}"/>
          </ac:picMkLst>
        </pc:picChg>
        <pc:picChg chg="add mod ord">
          <ac:chgData name="Rachel Boxer" userId="6da37c9f42e40059" providerId="LiveId" clId="{0E13CC8D-59C2-4409-A640-E738E4606E44}" dt="2026-06-15T14:34:10.297" v="1883" actId="170"/>
          <ac:picMkLst>
            <pc:docMk/>
            <pc:sldMk cId="4245633564" sldId="292"/>
            <ac:picMk id="9" creationId="{7FD12B06-3288-6B99-A65E-0D331E4BEFA9}"/>
          </ac:picMkLst>
        </pc:picChg>
      </pc:sldChg>
      <pc:sldChg chg="addSp delSp modSp mod delAnim modAnim modNotesTx">
        <pc:chgData name="Rachel Boxer" userId="6da37c9f42e40059" providerId="LiveId" clId="{0E13CC8D-59C2-4409-A640-E738E4606E44}" dt="2026-06-15T15:32:52.026" v="1889" actId="313"/>
        <pc:sldMkLst>
          <pc:docMk/>
          <pc:sldMk cId="1196261583" sldId="294"/>
        </pc:sldMkLst>
        <pc:grpChg chg="add mod">
          <ac:chgData name="Rachel Boxer" userId="6da37c9f42e40059" providerId="LiveId" clId="{0E13CC8D-59C2-4409-A640-E738E4606E44}" dt="2026-06-15T14:32:55.185" v="1868" actId="1076"/>
          <ac:grpSpMkLst>
            <pc:docMk/>
            <pc:sldMk cId="1196261583" sldId="294"/>
            <ac:grpSpMk id="3" creationId="{814162D2-78C3-2E5F-5565-F7F5E4BDC18D}"/>
          </ac:grpSpMkLst>
        </pc:grpChg>
        <pc:picChg chg="mod">
          <ac:chgData name="Rachel Boxer" userId="6da37c9f42e40059" providerId="LiveId" clId="{0E13CC8D-59C2-4409-A640-E738E4606E44}" dt="2026-06-13T17:38:05.580" v="500"/>
          <ac:picMkLst>
            <pc:docMk/>
            <pc:sldMk cId="1196261583" sldId="294"/>
            <ac:picMk id="2" creationId="{00000000-0000-0000-0000-000000000000}"/>
          </ac:picMkLst>
        </pc:picChg>
        <pc:picChg chg="mod">
          <ac:chgData name="Rachel Boxer" userId="6da37c9f42e40059" providerId="LiveId" clId="{0E13CC8D-59C2-4409-A640-E738E4606E44}" dt="2026-06-15T14:32:41.036" v="1863"/>
          <ac:picMkLst>
            <pc:docMk/>
            <pc:sldMk cId="1196261583" sldId="294"/>
            <ac:picMk id="5" creationId="{644A515A-0F0E-548F-BCFF-CE13F5F9DB01}"/>
          </ac:picMkLst>
        </pc:picChg>
        <pc:picChg chg="mod">
          <ac:chgData name="Rachel Boxer" userId="6da37c9f42e40059" providerId="LiveId" clId="{0E13CC8D-59C2-4409-A640-E738E4606E44}" dt="2026-06-15T14:32:41.036" v="1863"/>
          <ac:picMkLst>
            <pc:docMk/>
            <pc:sldMk cId="1196261583" sldId="294"/>
            <ac:picMk id="6" creationId="{9B3CA7A0-BF6C-CD52-0B97-02C8EC67488D}"/>
          </ac:picMkLst>
        </pc:picChg>
      </pc:sldChg>
      <pc:sldChg chg="del">
        <pc:chgData name="Rachel Boxer" userId="6da37c9f42e40059" providerId="LiveId" clId="{0E13CC8D-59C2-4409-A640-E738E4606E44}" dt="2026-06-15T14:00:53.009" v="1488" actId="47"/>
        <pc:sldMkLst>
          <pc:docMk/>
          <pc:sldMk cId="2465202434" sldId="295"/>
        </pc:sldMkLst>
      </pc:sldChg>
      <pc:sldChg chg="del">
        <pc:chgData name="Rachel Boxer" userId="6da37c9f42e40059" providerId="LiveId" clId="{0E13CC8D-59C2-4409-A640-E738E4606E44}" dt="2026-06-15T14:00:53.338" v="1489" actId="47"/>
        <pc:sldMkLst>
          <pc:docMk/>
          <pc:sldMk cId="325938502" sldId="296"/>
        </pc:sldMkLst>
      </pc:sldChg>
      <pc:sldChg chg="del">
        <pc:chgData name="Rachel Boxer" userId="6da37c9f42e40059" providerId="LiveId" clId="{0E13CC8D-59C2-4409-A640-E738E4606E44}" dt="2026-06-15T14:00:53.676" v="1490" actId="47"/>
        <pc:sldMkLst>
          <pc:docMk/>
          <pc:sldMk cId="1687018294" sldId="297"/>
        </pc:sldMkLst>
      </pc:sldChg>
      <pc:sldChg chg="del">
        <pc:chgData name="Rachel Boxer" userId="6da37c9f42e40059" providerId="LiveId" clId="{0E13CC8D-59C2-4409-A640-E738E4606E44}" dt="2026-06-15T14:00:54.155" v="1491" actId="47"/>
        <pc:sldMkLst>
          <pc:docMk/>
          <pc:sldMk cId="4224309411" sldId="298"/>
        </pc:sldMkLst>
      </pc:sldChg>
      <pc:sldChg chg="del">
        <pc:chgData name="Rachel Boxer" userId="6da37c9f42e40059" providerId="LiveId" clId="{0E13CC8D-59C2-4409-A640-E738E4606E44}" dt="2026-06-15T14:00:54.563" v="1492" actId="47"/>
        <pc:sldMkLst>
          <pc:docMk/>
          <pc:sldMk cId="2353550205" sldId="299"/>
        </pc:sldMkLst>
      </pc:sldChg>
      <pc:sldChg chg="del">
        <pc:chgData name="Rachel Boxer" userId="6da37c9f42e40059" providerId="LiveId" clId="{0E13CC8D-59C2-4409-A640-E738E4606E44}" dt="2026-06-15T14:00:55.409" v="1493" actId="47"/>
        <pc:sldMkLst>
          <pc:docMk/>
          <pc:sldMk cId="3852073421" sldId="300"/>
        </pc:sldMkLst>
      </pc:sldChg>
      <pc:sldChg chg="addSp delSp modSp del mod delAnim modAnim">
        <pc:chgData name="Rachel Boxer" userId="6da37c9f42e40059" providerId="LiveId" clId="{0E13CC8D-59C2-4409-A640-E738E4606E44}" dt="2026-06-15T14:00:55.954" v="1494" actId="47"/>
        <pc:sldMkLst>
          <pc:docMk/>
          <pc:sldMk cId="1272736992" sldId="301"/>
        </pc:sldMkLst>
      </pc:sldChg>
      <pc:sldChg chg="del">
        <pc:chgData name="Rachel Boxer" userId="6da37c9f42e40059" providerId="LiveId" clId="{0E13CC8D-59C2-4409-A640-E738E4606E44}" dt="2026-06-15T14:00:56.555" v="1495" actId="47"/>
        <pc:sldMkLst>
          <pc:docMk/>
          <pc:sldMk cId="1181089554" sldId="302"/>
        </pc:sldMkLst>
      </pc:sldChg>
      <pc:sldChg chg="del">
        <pc:chgData name="Rachel Boxer" userId="6da37c9f42e40059" providerId="LiveId" clId="{0E13CC8D-59C2-4409-A640-E738E4606E44}" dt="2026-06-15T14:00:57.065" v="1496" actId="47"/>
        <pc:sldMkLst>
          <pc:docMk/>
          <pc:sldMk cId="1391713571" sldId="303"/>
        </pc:sldMkLst>
      </pc:sldChg>
      <pc:sldChg chg="del">
        <pc:chgData name="Rachel Boxer" userId="6da37c9f42e40059" providerId="LiveId" clId="{0E13CC8D-59C2-4409-A640-E738E4606E44}" dt="2026-06-15T14:00:57.631" v="1497" actId="47"/>
        <pc:sldMkLst>
          <pc:docMk/>
          <pc:sldMk cId="3116634650" sldId="304"/>
        </pc:sldMkLst>
      </pc:sldChg>
      <pc:sldChg chg="del">
        <pc:chgData name="Rachel Boxer" userId="6da37c9f42e40059" providerId="LiveId" clId="{0E13CC8D-59C2-4409-A640-E738E4606E44}" dt="2026-06-15T14:00:59.192" v="1498" actId="47"/>
        <pc:sldMkLst>
          <pc:docMk/>
          <pc:sldMk cId="1000839461" sldId="305"/>
        </pc:sldMkLst>
      </pc:sldChg>
      <pc:sldChg chg="del">
        <pc:chgData name="Rachel Boxer" userId="6da37c9f42e40059" providerId="LiveId" clId="{0E13CC8D-59C2-4409-A640-E738E4606E44}" dt="2026-06-15T14:01:00.827" v="1499" actId="47"/>
        <pc:sldMkLst>
          <pc:docMk/>
          <pc:sldMk cId="1544431582" sldId="306"/>
        </pc:sldMkLst>
      </pc:sldChg>
      <pc:sldChg chg="del">
        <pc:chgData name="Rachel Boxer" userId="6da37c9f42e40059" providerId="LiveId" clId="{0E13CC8D-59C2-4409-A640-E738E4606E44}" dt="2026-06-15T14:01:01.214" v="1500" actId="47"/>
        <pc:sldMkLst>
          <pc:docMk/>
          <pc:sldMk cId="2597317861" sldId="307"/>
        </pc:sldMkLst>
      </pc:sldChg>
      <pc:sldChg chg="del">
        <pc:chgData name="Rachel Boxer" userId="6da37c9f42e40059" providerId="LiveId" clId="{0E13CC8D-59C2-4409-A640-E738E4606E44}" dt="2026-06-15T14:01:01.871" v="1501" actId="47"/>
        <pc:sldMkLst>
          <pc:docMk/>
          <pc:sldMk cId="202365879" sldId="308"/>
        </pc:sldMkLst>
      </pc:sldChg>
      <pc:sldChg chg="del">
        <pc:chgData name="Rachel Boxer" userId="6da37c9f42e40059" providerId="LiveId" clId="{0E13CC8D-59C2-4409-A640-E738E4606E44}" dt="2026-06-15T14:01:02.531" v="1502" actId="47"/>
        <pc:sldMkLst>
          <pc:docMk/>
          <pc:sldMk cId="898815510" sldId="309"/>
        </pc:sldMkLst>
      </pc:sldChg>
      <pc:sldChg chg="addSp modSp mod modAnim modNotesTx">
        <pc:chgData name="Rachel Boxer" userId="6da37c9f42e40059" providerId="LiveId" clId="{0E13CC8D-59C2-4409-A640-E738E4606E44}" dt="2026-06-15T14:33:22.588" v="1873" actId="1076"/>
        <pc:sldMkLst>
          <pc:docMk/>
          <pc:sldMk cId="295498273" sldId="310"/>
        </pc:sldMkLst>
        <pc:picChg chg="add mod">
          <ac:chgData name="Rachel Boxer" userId="6da37c9f42e40059" providerId="LiveId" clId="{0E13CC8D-59C2-4409-A640-E738E4606E44}" dt="2026-06-15T14:33:22.588" v="1873" actId="1076"/>
          <ac:picMkLst>
            <pc:docMk/>
            <pc:sldMk cId="295498273" sldId="310"/>
            <ac:picMk id="2" creationId="{BA4DEBD8-E660-CA98-3E5B-3C1B562BDC73}"/>
          </ac:picMkLst>
        </pc:picChg>
      </pc:sldChg>
      <pc:sldChg chg="modNotesTx">
        <pc:chgData name="Rachel Boxer" userId="6da37c9f42e40059" providerId="LiveId" clId="{0E13CC8D-59C2-4409-A640-E738E4606E44}" dt="2026-06-13T17:29:51.977" v="132" actId="20577"/>
        <pc:sldMkLst>
          <pc:docMk/>
          <pc:sldMk cId="0" sldId="311"/>
        </pc:sldMkLst>
      </pc:sldChg>
      <pc:sldChg chg="addSp modSp modNotesTx">
        <pc:chgData name="Rachel Boxer" userId="6da37c9f42e40059" providerId="LiveId" clId="{0E13CC8D-59C2-4409-A640-E738E4606E44}" dt="2026-06-15T14:33:59.137" v="1879"/>
        <pc:sldMkLst>
          <pc:docMk/>
          <pc:sldMk cId="125546844" sldId="312"/>
        </pc:sldMkLst>
        <pc:picChg chg="add mod">
          <ac:chgData name="Rachel Boxer" userId="6da37c9f42e40059" providerId="LiveId" clId="{0E13CC8D-59C2-4409-A640-E738E4606E44}" dt="2026-06-15T14:33:59.137" v="1879"/>
          <ac:picMkLst>
            <pc:docMk/>
            <pc:sldMk cId="125546844" sldId="312"/>
            <ac:picMk id="2" creationId="{649E60F3-BEEE-B4BC-8EE8-4DFF34AD3590}"/>
          </ac:picMkLst>
        </pc:picChg>
      </pc:sldChg>
      <pc:sldChg chg="modSp add del mod modNotesTx">
        <pc:chgData name="Rachel Boxer" userId="6da37c9f42e40059" providerId="LiveId" clId="{0E13CC8D-59C2-4409-A640-E738E4606E44}" dt="2026-06-15T14:15:10.019" v="1586" actId="20577"/>
        <pc:sldMkLst>
          <pc:docMk/>
          <pc:sldMk cId="1682917359" sldId="313"/>
        </pc:sldMkLst>
        <pc:spChg chg="mod">
          <ac:chgData name="Rachel Boxer" userId="6da37c9f42e40059" providerId="LiveId" clId="{0E13CC8D-59C2-4409-A640-E738E4606E44}" dt="2026-06-15T14:01:59.382" v="1515" actId="1035"/>
          <ac:spMkLst>
            <pc:docMk/>
            <pc:sldMk cId="1682917359" sldId="313"/>
            <ac:spMk id="2" creationId="{00000000-0000-0000-0000-000000000000}"/>
          </ac:spMkLst>
        </pc:spChg>
        <pc:picChg chg="mod">
          <ac:chgData name="Rachel Boxer" userId="6da37c9f42e40059" providerId="LiveId" clId="{0E13CC8D-59C2-4409-A640-E738E4606E44}" dt="2026-06-15T14:00:42.798" v="1487" actId="1035"/>
          <ac:picMkLst>
            <pc:docMk/>
            <pc:sldMk cId="1682917359" sldId="313"/>
            <ac:picMk id="3" creationId="{00000000-0000-0000-0000-000000000000}"/>
          </ac:picMkLst>
        </pc:picChg>
      </pc:sldChg>
      <pc:sldChg chg="addSp delSp modSp add mod delAnim modAnim modNotesTx">
        <pc:chgData name="Rachel Boxer" userId="6da37c9f42e40059" providerId="LiveId" clId="{0E13CC8D-59C2-4409-A640-E738E4606E44}" dt="2026-06-15T23:03:38.707" v="2025" actId="12789"/>
        <pc:sldMkLst>
          <pc:docMk/>
          <pc:sldMk cId="2767832261" sldId="316"/>
        </pc:sldMkLst>
        <pc:spChg chg="mod">
          <ac:chgData name="Rachel Boxer" userId="6da37c9f42e40059" providerId="LiveId" clId="{0E13CC8D-59C2-4409-A640-E738E4606E44}" dt="2026-06-15T14:29:35.977" v="1619" actId="1076"/>
          <ac:spMkLst>
            <pc:docMk/>
            <pc:sldMk cId="2767832261" sldId="316"/>
            <ac:spMk id="7" creationId="{186A340A-92A5-EFAC-E53D-7DE21721B19B}"/>
          </ac:spMkLst>
        </pc:spChg>
        <pc:grpChg chg="add mod">
          <ac:chgData name="Rachel Boxer" userId="6da37c9f42e40059" providerId="LiveId" clId="{0E13CC8D-59C2-4409-A640-E738E4606E44}" dt="2026-06-13T17:12:47.780" v="57" actId="207"/>
          <ac:grpSpMkLst>
            <pc:docMk/>
            <pc:sldMk cId="2767832261" sldId="316"/>
            <ac:grpSpMk id="8" creationId="{B97FCA67-A147-5B41-6257-A9171F410852}"/>
          </ac:grpSpMkLst>
        </pc:grpChg>
        <pc:picChg chg="mod">
          <ac:chgData name="Rachel Boxer" userId="6da37c9f42e40059" providerId="LiveId" clId="{0E13CC8D-59C2-4409-A640-E738E4606E44}" dt="2026-06-13T17:12:42.787" v="55" actId="207"/>
          <ac:picMkLst>
            <pc:docMk/>
            <pc:sldMk cId="2767832261" sldId="316"/>
            <ac:picMk id="4" creationId="{6012BF43-7B72-F8D2-D2A8-A6B969CCA26D}"/>
          </ac:picMkLst>
        </pc:picChg>
        <pc:picChg chg="mod">
          <ac:chgData name="Rachel Boxer" userId="6da37c9f42e40059" providerId="LiveId" clId="{0E13CC8D-59C2-4409-A640-E738E4606E44}" dt="2026-06-13T17:11:34.663" v="39" actId="1076"/>
          <ac:picMkLst>
            <pc:docMk/>
            <pc:sldMk cId="2767832261" sldId="316"/>
            <ac:picMk id="5" creationId="{9E0310F8-ED35-5D87-4458-7581B29ED8B6}"/>
          </ac:picMkLst>
        </pc:picChg>
        <pc:picChg chg="add mod">
          <ac:chgData name="Rachel Boxer" userId="6da37c9f42e40059" providerId="LiveId" clId="{0E13CC8D-59C2-4409-A640-E738E4606E44}" dt="2026-06-13T17:12:47.780" v="57" actId="207"/>
          <ac:picMkLst>
            <pc:docMk/>
            <pc:sldMk cId="2767832261" sldId="316"/>
            <ac:picMk id="9" creationId="{173E2F75-BA10-614A-5728-914D004B6D48}"/>
          </ac:picMkLst>
        </pc:picChg>
        <pc:picChg chg="add mod">
          <ac:chgData name="Rachel Boxer" userId="6da37c9f42e40059" providerId="LiveId" clId="{0E13CC8D-59C2-4409-A640-E738E4606E44}" dt="2026-06-13T17:12:47.780" v="57" actId="207"/>
          <ac:picMkLst>
            <pc:docMk/>
            <pc:sldMk cId="2767832261" sldId="316"/>
            <ac:picMk id="10" creationId="{4360C001-B5DF-65D0-3BEE-02CE7583B78C}"/>
          </ac:picMkLst>
        </pc:picChg>
        <pc:picChg chg="add mod ord modCrop">
          <ac:chgData name="Rachel Boxer" userId="6da37c9f42e40059" providerId="LiveId" clId="{0E13CC8D-59C2-4409-A640-E738E4606E44}" dt="2026-06-15T23:03:38.707" v="2025" actId="12789"/>
          <ac:picMkLst>
            <pc:docMk/>
            <pc:sldMk cId="2767832261" sldId="316"/>
            <ac:picMk id="11" creationId="{2CF94DB4-FCA8-CE4B-A706-1CDA6D7BD07A}"/>
          </ac:picMkLst>
        </pc:picChg>
        <pc:picChg chg="add mod">
          <ac:chgData name="Rachel Boxer" userId="6da37c9f42e40059" providerId="LiveId" clId="{0E13CC8D-59C2-4409-A640-E738E4606E44}" dt="2026-06-15T14:32:09.730" v="1857" actId="1076"/>
          <ac:picMkLst>
            <pc:docMk/>
            <pc:sldMk cId="2767832261" sldId="316"/>
            <ac:picMk id="12" creationId="{EB2B7D66-9182-5182-DAED-B4A24E0C83DA}"/>
          </ac:picMkLst>
        </pc:picChg>
      </pc:sldChg>
      <pc:sldChg chg="add">
        <pc:chgData name="Rachel Boxer" userId="6da37c9f42e40059" providerId="LiveId" clId="{0E13CC8D-59C2-4409-A640-E738E4606E44}" dt="2026-06-13T11:16:34.326" v="7"/>
        <pc:sldMkLst>
          <pc:docMk/>
          <pc:sldMk cId="0" sldId="317"/>
        </pc:sldMkLst>
      </pc:sldChg>
      <pc:sldChg chg="add del ord modNotesTx">
        <pc:chgData name="Rachel Boxer" userId="6da37c9f42e40059" providerId="LiveId" clId="{0E13CC8D-59C2-4409-A640-E738E4606E44}" dt="2026-06-15T10:32:43.602" v="1210" actId="47"/>
        <pc:sldMkLst>
          <pc:docMk/>
          <pc:sldMk cId="1957707859" sldId="318"/>
        </pc:sldMkLst>
      </pc:sldChg>
      <pc:sldChg chg="addSp delSp modSp add mod delAnim modAnim modNotesTx">
        <pc:chgData name="Rachel Boxer" userId="6da37c9f42e40059" providerId="LiveId" clId="{0E13CC8D-59C2-4409-A640-E738E4606E44}" dt="2026-06-15T22:56:18.122" v="2022" actId="20577"/>
        <pc:sldMkLst>
          <pc:docMk/>
          <pc:sldMk cId="3072910307" sldId="318"/>
        </pc:sldMkLst>
        <pc:spChg chg="add mod">
          <ac:chgData name="Rachel Boxer" userId="6da37c9f42e40059" providerId="LiveId" clId="{0E13CC8D-59C2-4409-A640-E738E4606E44}" dt="2026-06-15T22:56:18.122" v="2022" actId="20577"/>
          <ac:spMkLst>
            <pc:docMk/>
            <pc:sldMk cId="3072910307" sldId="318"/>
            <ac:spMk id="5" creationId="{E4B66F8D-E432-09BF-A83B-2921AA86670C}"/>
          </ac:spMkLst>
        </pc:spChg>
        <pc:picChg chg="add mod">
          <ac:chgData name="Rachel Boxer" userId="6da37c9f42e40059" providerId="LiveId" clId="{0E13CC8D-59C2-4409-A640-E738E4606E44}" dt="2026-06-15T14:34:15.556" v="1884"/>
          <ac:picMkLst>
            <pc:docMk/>
            <pc:sldMk cId="3072910307" sldId="318"/>
            <ac:picMk id="4" creationId="{7884A679-6062-C093-9D28-C9F7E5577AC7}"/>
          </ac:picMkLst>
        </pc:picChg>
        <pc:picChg chg="del mod">
          <ac:chgData name="Rachel Boxer" userId="6da37c9f42e40059" providerId="LiveId" clId="{0E13CC8D-59C2-4409-A640-E738E4606E44}" dt="2026-06-15T10:34:40.723" v="1259" actId="478"/>
          <ac:picMkLst>
            <pc:docMk/>
            <pc:sldMk cId="3072910307" sldId="318"/>
            <ac:picMk id="4" creationId="{C6605146-6EE6-CCCD-178F-7E6238890E3F}"/>
          </ac:picMkLst>
        </pc:picChg>
        <pc:picChg chg="del mod">
          <ac:chgData name="Rachel Boxer" userId="6da37c9f42e40059" providerId="LiveId" clId="{0E13CC8D-59C2-4409-A640-E738E4606E44}" dt="2026-06-15T10:34:40.723" v="1259" actId="478"/>
          <ac:picMkLst>
            <pc:docMk/>
            <pc:sldMk cId="3072910307" sldId="318"/>
            <ac:picMk id="5" creationId="{A6164889-849D-057B-2F72-6960FEDD3257}"/>
          </ac:picMkLst>
        </pc:picChg>
        <pc:picChg chg="del">
          <ac:chgData name="Rachel Boxer" userId="6da37c9f42e40059" providerId="LiveId" clId="{0E13CC8D-59C2-4409-A640-E738E4606E44}" dt="2026-06-15T10:34:40.723" v="1259" actId="478"/>
          <ac:picMkLst>
            <pc:docMk/>
            <pc:sldMk cId="3072910307" sldId="318"/>
            <ac:picMk id="6" creationId="{37B283AF-98FA-7792-7A3C-4C6B229FDC4A}"/>
          </ac:picMkLst>
        </pc:picChg>
        <pc:picChg chg="del">
          <ac:chgData name="Rachel Boxer" userId="6da37c9f42e40059" providerId="LiveId" clId="{0E13CC8D-59C2-4409-A640-E738E4606E44}" dt="2026-06-15T10:34:40.723" v="1259" actId="478"/>
          <ac:picMkLst>
            <pc:docMk/>
            <pc:sldMk cId="3072910307" sldId="318"/>
            <ac:picMk id="7" creationId="{4E7BCFEC-51EB-9189-91D3-F2AD9C7B2FFB}"/>
          </ac:picMkLst>
        </pc:picChg>
        <pc:picChg chg="del">
          <ac:chgData name="Rachel Boxer" userId="6da37c9f42e40059" providerId="LiveId" clId="{0E13CC8D-59C2-4409-A640-E738E4606E44}" dt="2026-06-15T10:34:40.723" v="1259" actId="478"/>
          <ac:picMkLst>
            <pc:docMk/>
            <pc:sldMk cId="3072910307" sldId="318"/>
            <ac:picMk id="8" creationId="{EE171DEA-B124-1D5B-43FD-3CC563CDBE32}"/>
          </ac:picMkLst>
        </pc:picChg>
      </pc:sldChg>
      <pc:sldChg chg="addSp modSp new mod modNotesTx">
        <pc:chgData name="Rachel Boxer" userId="6da37c9f42e40059" providerId="LiveId" clId="{0E13CC8D-59C2-4409-A640-E738E4606E44}" dt="2026-06-15T22:53:15.933" v="1921" actId="20577"/>
        <pc:sldMkLst>
          <pc:docMk/>
          <pc:sldMk cId="4133391250" sldId="319"/>
        </pc:sldMkLst>
        <pc:picChg chg="add mod">
          <ac:chgData name="Rachel Boxer" userId="6da37c9f42e40059" providerId="LiveId" clId="{0E13CC8D-59C2-4409-A640-E738E4606E44}" dt="2026-06-15T14:13:42.910" v="1585" actId="14100"/>
          <ac:picMkLst>
            <pc:docMk/>
            <pc:sldMk cId="4133391250" sldId="319"/>
            <ac:picMk id="3" creationId="{847A826F-3E4F-0B4F-FC33-7888D61B3E1C}"/>
          </ac:picMkLst>
        </pc:picChg>
      </pc:sldChg>
      <pc:sldChg chg="addSp modSp new mod modNotesTx">
        <pc:chgData name="Rachel Boxer" userId="6da37c9f42e40059" providerId="LiveId" clId="{0E13CC8D-59C2-4409-A640-E738E4606E44}" dt="2026-06-15T14:34:36.654" v="1885"/>
        <pc:sldMkLst>
          <pc:docMk/>
          <pc:sldMk cId="2032977402" sldId="320"/>
        </pc:sldMkLst>
        <pc:spChg chg="add mod">
          <ac:chgData name="Rachel Boxer" userId="6da37c9f42e40059" providerId="LiveId" clId="{0E13CC8D-59C2-4409-A640-E738E4606E44}" dt="2026-06-15T14:11:33.609" v="1557" actId="1076"/>
          <ac:spMkLst>
            <pc:docMk/>
            <pc:sldMk cId="2032977402" sldId="320"/>
            <ac:spMk id="3" creationId="{EF2FBCA3-7D62-471B-9B47-03684474241A}"/>
          </ac:spMkLst>
        </pc:spChg>
        <pc:grpChg chg="add mod">
          <ac:chgData name="Rachel Boxer" userId="6da37c9f42e40059" providerId="LiveId" clId="{0E13CC8D-59C2-4409-A640-E738E4606E44}" dt="2026-06-15T14:34:36.654" v="1885"/>
          <ac:grpSpMkLst>
            <pc:docMk/>
            <pc:sldMk cId="2032977402" sldId="320"/>
            <ac:grpSpMk id="5" creationId="{3BF9FA96-5A42-0339-164D-7960E177B50F}"/>
          </ac:grpSpMkLst>
        </pc:grpChg>
        <pc:picChg chg="add mod ord modCrop">
          <ac:chgData name="Rachel Boxer" userId="6da37c9f42e40059" providerId="LiveId" clId="{0E13CC8D-59C2-4409-A640-E738E4606E44}" dt="2026-06-15T14:12:02.850" v="1561" actId="732"/>
          <ac:picMkLst>
            <pc:docMk/>
            <pc:sldMk cId="2032977402" sldId="320"/>
            <ac:picMk id="4" creationId="{CBB1995E-D6F5-D388-9155-63684C414063}"/>
          </ac:picMkLst>
        </pc:picChg>
        <pc:picChg chg="mod">
          <ac:chgData name="Rachel Boxer" userId="6da37c9f42e40059" providerId="LiveId" clId="{0E13CC8D-59C2-4409-A640-E738E4606E44}" dt="2026-06-15T14:34:36.654" v="1885"/>
          <ac:picMkLst>
            <pc:docMk/>
            <pc:sldMk cId="2032977402" sldId="320"/>
            <ac:picMk id="6" creationId="{DBA10172-2A96-3D99-F354-81178CD655C6}"/>
          </ac:picMkLst>
        </pc:picChg>
        <pc:picChg chg="mod">
          <ac:chgData name="Rachel Boxer" userId="6da37c9f42e40059" providerId="LiveId" clId="{0E13CC8D-59C2-4409-A640-E738E4606E44}" dt="2026-06-15T14:34:36.654" v="1885"/>
          <ac:picMkLst>
            <pc:docMk/>
            <pc:sldMk cId="2032977402" sldId="320"/>
            <ac:picMk id="7" creationId="{C0B112EF-BC77-840E-E6D0-634E25AA6597}"/>
          </ac:picMkLst>
        </pc:picChg>
      </pc:sldChg>
      <pc:sldChg chg="add">
        <pc:chgData name="Rachel Boxer" userId="6da37c9f42e40059" providerId="LiveId" clId="{0E13CC8D-59C2-4409-A640-E738E4606E44}" dt="2026-06-15T14:12:29.685" v="1562"/>
        <pc:sldMkLst>
          <pc:docMk/>
          <pc:sldMk cId="0" sldId="431"/>
        </pc:sldMkLst>
      </pc:sldChg>
      <pc:sldMasterChg chg="del delSldLayout">
        <pc:chgData name="Rachel Boxer" userId="6da37c9f42e40059" providerId="LiveId" clId="{0E13CC8D-59C2-4409-A640-E738E4606E44}" dt="2026-06-15T14:01:02.531" v="1502" actId="47"/>
        <pc:sldMasterMkLst>
          <pc:docMk/>
          <pc:sldMasterMk cId="3627363250" sldId="2147483672"/>
        </pc:sldMasterMkLst>
        <pc:sldLayoutChg chg="del">
          <pc:chgData name="Rachel Boxer" userId="6da37c9f42e40059" providerId="LiveId" clId="{0E13CC8D-59C2-4409-A640-E738E4606E44}" dt="2026-06-15T14:01:02.531" v="1502" actId="47"/>
          <pc:sldLayoutMkLst>
            <pc:docMk/>
            <pc:sldMasterMk cId="3627363250" sldId="2147483672"/>
            <pc:sldLayoutMk cId="3005287347" sldId="2147483673"/>
          </pc:sldLayoutMkLst>
        </pc:sldLayoutChg>
        <pc:sldLayoutChg chg="del">
          <pc:chgData name="Rachel Boxer" userId="6da37c9f42e40059" providerId="LiveId" clId="{0E13CC8D-59C2-4409-A640-E738E4606E44}" dt="2026-06-15T14:01:02.531" v="1502" actId="47"/>
          <pc:sldLayoutMkLst>
            <pc:docMk/>
            <pc:sldMasterMk cId="3627363250" sldId="2147483672"/>
            <pc:sldLayoutMk cId="1524466595" sldId="2147483674"/>
          </pc:sldLayoutMkLst>
        </pc:sldLayoutChg>
        <pc:sldLayoutChg chg="del">
          <pc:chgData name="Rachel Boxer" userId="6da37c9f42e40059" providerId="LiveId" clId="{0E13CC8D-59C2-4409-A640-E738E4606E44}" dt="2026-06-15T14:01:02.531" v="1502" actId="47"/>
          <pc:sldLayoutMkLst>
            <pc:docMk/>
            <pc:sldMasterMk cId="3627363250" sldId="2147483672"/>
            <pc:sldLayoutMk cId="189941437" sldId="2147483675"/>
          </pc:sldLayoutMkLst>
        </pc:sldLayoutChg>
        <pc:sldLayoutChg chg="del">
          <pc:chgData name="Rachel Boxer" userId="6da37c9f42e40059" providerId="LiveId" clId="{0E13CC8D-59C2-4409-A640-E738E4606E44}" dt="2026-06-15T14:01:02.531" v="1502" actId="47"/>
          <pc:sldLayoutMkLst>
            <pc:docMk/>
            <pc:sldMasterMk cId="3627363250" sldId="2147483672"/>
            <pc:sldLayoutMk cId="3963127063" sldId="2147483676"/>
          </pc:sldLayoutMkLst>
        </pc:sldLayoutChg>
        <pc:sldLayoutChg chg="del">
          <pc:chgData name="Rachel Boxer" userId="6da37c9f42e40059" providerId="LiveId" clId="{0E13CC8D-59C2-4409-A640-E738E4606E44}" dt="2026-06-15T14:01:02.531" v="1502" actId="47"/>
          <pc:sldLayoutMkLst>
            <pc:docMk/>
            <pc:sldMasterMk cId="3627363250" sldId="2147483672"/>
            <pc:sldLayoutMk cId="158615845" sldId="2147483677"/>
          </pc:sldLayoutMkLst>
        </pc:sldLayoutChg>
        <pc:sldLayoutChg chg="del">
          <pc:chgData name="Rachel Boxer" userId="6da37c9f42e40059" providerId="LiveId" clId="{0E13CC8D-59C2-4409-A640-E738E4606E44}" dt="2026-06-15T14:01:02.531" v="1502" actId="47"/>
          <pc:sldLayoutMkLst>
            <pc:docMk/>
            <pc:sldMasterMk cId="3627363250" sldId="2147483672"/>
            <pc:sldLayoutMk cId="1143046396" sldId="2147483678"/>
          </pc:sldLayoutMkLst>
        </pc:sldLayoutChg>
        <pc:sldLayoutChg chg="del">
          <pc:chgData name="Rachel Boxer" userId="6da37c9f42e40059" providerId="LiveId" clId="{0E13CC8D-59C2-4409-A640-E738E4606E44}" dt="2026-06-15T14:01:02.531" v="1502" actId="47"/>
          <pc:sldLayoutMkLst>
            <pc:docMk/>
            <pc:sldMasterMk cId="3627363250" sldId="2147483672"/>
            <pc:sldLayoutMk cId="4279968187" sldId="2147483679"/>
          </pc:sldLayoutMkLst>
        </pc:sldLayoutChg>
        <pc:sldLayoutChg chg="del">
          <pc:chgData name="Rachel Boxer" userId="6da37c9f42e40059" providerId="LiveId" clId="{0E13CC8D-59C2-4409-A640-E738E4606E44}" dt="2026-06-15T14:01:02.531" v="1502" actId="47"/>
          <pc:sldLayoutMkLst>
            <pc:docMk/>
            <pc:sldMasterMk cId="3627363250" sldId="2147483672"/>
            <pc:sldLayoutMk cId="1026040213" sldId="2147483680"/>
          </pc:sldLayoutMkLst>
        </pc:sldLayoutChg>
        <pc:sldLayoutChg chg="del">
          <pc:chgData name="Rachel Boxer" userId="6da37c9f42e40059" providerId="LiveId" clId="{0E13CC8D-59C2-4409-A640-E738E4606E44}" dt="2026-06-15T14:01:02.531" v="1502" actId="47"/>
          <pc:sldLayoutMkLst>
            <pc:docMk/>
            <pc:sldMasterMk cId="3627363250" sldId="2147483672"/>
            <pc:sldLayoutMk cId="693147496" sldId="2147483681"/>
          </pc:sldLayoutMkLst>
        </pc:sldLayoutChg>
        <pc:sldLayoutChg chg="del">
          <pc:chgData name="Rachel Boxer" userId="6da37c9f42e40059" providerId="LiveId" clId="{0E13CC8D-59C2-4409-A640-E738E4606E44}" dt="2026-06-15T14:01:02.531" v="1502" actId="47"/>
          <pc:sldLayoutMkLst>
            <pc:docMk/>
            <pc:sldMasterMk cId="3627363250" sldId="2147483672"/>
            <pc:sldLayoutMk cId="3844482269" sldId="2147483682"/>
          </pc:sldLayoutMkLst>
        </pc:sldLayoutChg>
        <pc:sldLayoutChg chg="del">
          <pc:chgData name="Rachel Boxer" userId="6da37c9f42e40059" providerId="LiveId" clId="{0E13CC8D-59C2-4409-A640-E738E4606E44}" dt="2026-06-15T14:01:02.531" v="1502" actId="47"/>
          <pc:sldLayoutMkLst>
            <pc:docMk/>
            <pc:sldMasterMk cId="3627363250" sldId="2147483672"/>
            <pc:sldLayoutMk cId="349861496" sldId="214748368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9A9576-9F7D-024D-B78A-53113DCB2CA7}" type="datetimeFigureOut">
              <a:rPr lang="en-US" smtClean="0"/>
              <a:t>6/16/2026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7FF5B0-4147-E448-A7BF-414C5AE9FC7D}" type="slidenum">
              <a:rPr lang="en-US" smtClean="0"/>
              <a:t>‹#›</a:t>
            </a:fld>
            <a:endParaRPr lang="en-US"/>
          </a:p>
        </p:txBody>
      </p:sp>
    </p:spTree>
    <p:extLst>
      <p:ext uri="{BB962C8B-B14F-4D97-AF65-F5344CB8AC3E}">
        <p14:creationId xmlns:p14="http://schemas.microsoft.com/office/powerpoint/2010/main" val="239096590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signbsl.com/sign/rejoice"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signbsl.com/sign/rejoic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S PGothic" panose="020B0600070205080204" pitchFamily="34" charset="-128"/>
                <a:cs typeface="+mn-cs"/>
              </a:rPr>
              <a:t>Slide 1: Welcome stilling exercise – falling water &amp; nature sounds</a:t>
            </a:r>
            <a:endParaRPr lang="en-GB" sz="1200" kern="1200" dirty="0">
              <a:solidFill>
                <a:schemeClr val="tx1"/>
              </a:solidFill>
              <a:effectLst/>
              <a:latin typeface="+mn-lt"/>
              <a:ea typeface="MS PGothic" panose="020B0600070205080204" pitchFamily="34" charset="-128"/>
              <a:cs typeface="+mn-cs"/>
            </a:endParaRPr>
          </a:p>
          <a:p>
            <a:r>
              <a:rPr lang="en-GB" sz="1200" i="1" kern="1200" dirty="0">
                <a:solidFill>
                  <a:schemeClr val="tx1"/>
                </a:solidFill>
                <a:effectLst/>
                <a:latin typeface="+mn-lt"/>
                <a:ea typeface="MS PGothic" panose="020B0600070205080204" pitchFamily="34" charset="-128"/>
                <a:cs typeface="+mn-cs"/>
              </a:rPr>
              <a:t>Use the stilling slide if desired: the suggested words should be spoken slowly, leaving pauses </a:t>
            </a:r>
            <a:r>
              <a:rPr lang="en-GB" sz="1200" i="1" kern="1200" dirty="0" err="1">
                <a:solidFill>
                  <a:schemeClr val="tx1"/>
                </a:solidFill>
                <a:effectLst/>
                <a:latin typeface="+mn-lt"/>
                <a:ea typeface="MS PGothic" panose="020B0600070205080204" pitchFamily="34" charset="-128"/>
                <a:cs typeface="+mn-cs"/>
              </a:rPr>
              <a:t>inbetween</a:t>
            </a:r>
            <a:r>
              <a:rPr lang="en-GB" sz="1200" i="1" kern="1200" dirty="0">
                <a:solidFill>
                  <a:schemeClr val="tx1"/>
                </a:solidFill>
                <a:effectLst/>
                <a:latin typeface="+mn-lt"/>
                <a:ea typeface="MS PGothic" panose="020B0600070205080204" pitchFamily="34" charset="-128"/>
                <a:cs typeface="+mn-cs"/>
              </a:rPr>
              <a:t> to create a sense of stillness.</a:t>
            </a:r>
            <a:endParaRPr lang="en-GB" sz="1200" kern="1200" dirty="0">
              <a:solidFill>
                <a:schemeClr val="tx1"/>
              </a:solidFill>
              <a:effectLst/>
              <a:latin typeface="+mn-lt"/>
              <a:ea typeface="MS PGothic" panose="020B0600070205080204" pitchFamily="34" charset="-128"/>
              <a:cs typeface="+mn-cs"/>
            </a:endParaRPr>
          </a:p>
          <a:p>
            <a:r>
              <a:rPr lang="en-GB" sz="1200" kern="1200" dirty="0">
                <a:solidFill>
                  <a:schemeClr val="tx1"/>
                </a:solidFill>
                <a:effectLst/>
                <a:latin typeface="+mn-lt"/>
                <a:ea typeface="MS PGothic" panose="020B0600070205080204" pitchFamily="34" charset="-128"/>
                <a:cs typeface="+mn-cs"/>
              </a:rPr>
              <a:t>As you sit quietly, watch the waterfall and the clouds, and listen to the sound of nature…..</a:t>
            </a:r>
            <a:r>
              <a:rPr lang="en-GB" sz="1200" i="1" kern="1200" dirty="0">
                <a:solidFill>
                  <a:schemeClr val="tx1"/>
                </a:solidFill>
                <a:effectLst/>
                <a:latin typeface="+mn-lt"/>
                <a:ea typeface="MS PGothic" panose="020B0600070205080204" pitchFamily="34" charset="-128"/>
                <a:cs typeface="+mn-cs"/>
              </a:rPr>
              <a:t>[PAUSE]</a:t>
            </a:r>
            <a:endParaRPr lang="en-GB" sz="1200" kern="1200" dirty="0">
              <a:solidFill>
                <a:schemeClr val="tx1"/>
              </a:solidFill>
              <a:effectLst/>
              <a:latin typeface="+mn-lt"/>
              <a:ea typeface="MS PGothic" panose="020B0600070205080204" pitchFamily="34" charset="-128"/>
              <a:cs typeface="+mn-cs"/>
            </a:endParaRPr>
          </a:p>
          <a:p>
            <a:r>
              <a:rPr lang="en-GB" sz="1200" kern="1200" dirty="0">
                <a:solidFill>
                  <a:schemeClr val="tx1"/>
                </a:solidFill>
                <a:effectLst/>
                <a:latin typeface="+mn-lt"/>
                <a:ea typeface="MS PGothic" panose="020B0600070205080204" pitchFamily="34" charset="-128"/>
                <a:cs typeface="+mn-cs"/>
              </a:rPr>
              <a:t>Now practise slower breathing…..in…..and out…..in……and out…..keep this going as you continue to watch….</a:t>
            </a:r>
            <a:r>
              <a:rPr lang="en-GB" sz="1200" i="1" kern="1200" dirty="0">
                <a:solidFill>
                  <a:schemeClr val="tx1"/>
                </a:solidFill>
                <a:effectLst/>
                <a:latin typeface="+mn-lt"/>
                <a:ea typeface="MS PGothic" panose="020B0600070205080204" pitchFamily="34" charset="-128"/>
                <a:cs typeface="+mn-cs"/>
              </a:rPr>
              <a:t>[PAUSE]</a:t>
            </a:r>
            <a:endParaRPr lang="en-GB" sz="1200" kern="1200" dirty="0">
              <a:solidFill>
                <a:schemeClr val="tx1"/>
              </a:solidFill>
              <a:effectLst/>
              <a:latin typeface="+mn-lt"/>
              <a:ea typeface="MS PGothic" panose="020B0600070205080204" pitchFamily="34" charset="-128"/>
              <a:cs typeface="+mn-cs"/>
            </a:endParaRPr>
          </a:p>
          <a:p>
            <a:r>
              <a:rPr lang="en-GB" sz="1200" kern="1200" dirty="0">
                <a:solidFill>
                  <a:schemeClr val="tx1"/>
                </a:solidFill>
                <a:effectLst/>
                <a:latin typeface="+mn-lt"/>
                <a:ea typeface="MS PGothic" panose="020B0600070205080204" pitchFamily="34" charset="-128"/>
                <a:cs typeface="+mn-cs"/>
              </a:rPr>
              <a:t>You maybe notice that you are feeling calmer and more relaxed….</a:t>
            </a:r>
            <a:r>
              <a:rPr lang="en-GB" sz="1200" i="1" kern="1200" dirty="0">
                <a:solidFill>
                  <a:schemeClr val="tx1"/>
                </a:solidFill>
                <a:effectLst/>
                <a:latin typeface="+mn-lt"/>
                <a:ea typeface="MS PGothic" panose="020B0600070205080204" pitchFamily="34" charset="-128"/>
                <a:cs typeface="+mn-cs"/>
              </a:rPr>
              <a:t>[PAUSE]</a:t>
            </a:r>
            <a:endParaRPr lang="en-GB" sz="1200" kern="1200" dirty="0">
              <a:solidFill>
                <a:schemeClr val="tx1"/>
              </a:solidFill>
              <a:effectLst/>
              <a:latin typeface="+mn-lt"/>
              <a:ea typeface="MS PGothic" panose="020B0600070205080204" pitchFamily="34" charset="-128"/>
              <a:cs typeface="+mn-cs"/>
            </a:endParaRPr>
          </a:p>
          <a:p>
            <a:r>
              <a:rPr lang="en-GB" sz="1200" kern="1200" dirty="0">
                <a:solidFill>
                  <a:schemeClr val="tx1"/>
                </a:solidFill>
                <a:effectLst/>
                <a:latin typeface="+mn-lt"/>
                <a:ea typeface="MS PGothic" panose="020B0600070205080204" pitchFamily="34" charset="-128"/>
                <a:cs typeface="+mn-cs"/>
              </a:rPr>
              <a:t>As you breathe, think about yourself and what you bring into this time today…..and think about the beauty of the natural world around us…. </a:t>
            </a:r>
            <a:r>
              <a:rPr lang="en-GB" sz="1200" i="1" kern="1200" dirty="0">
                <a:solidFill>
                  <a:schemeClr val="tx1"/>
                </a:solidFill>
                <a:effectLst/>
                <a:latin typeface="+mn-lt"/>
                <a:ea typeface="MS PGothic" panose="020B0600070205080204" pitchFamily="34" charset="-128"/>
                <a:cs typeface="+mn-cs"/>
              </a:rPr>
              <a:t>[PAUSE]</a:t>
            </a:r>
            <a:endParaRPr lang="en-GB" sz="1200" kern="1200" dirty="0">
              <a:solidFill>
                <a:schemeClr val="tx1"/>
              </a:solidFill>
              <a:effectLst/>
              <a:latin typeface="+mn-lt"/>
              <a:ea typeface="MS PGothic" panose="020B0600070205080204" pitchFamily="34" charset="-128"/>
              <a:cs typeface="+mn-cs"/>
            </a:endParaRPr>
          </a:p>
          <a:p>
            <a:r>
              <a:rPr lang="en-GB" sz="1200" kern="1200" dirty="0">
                <a:solidFill>
                  <a:schemeClr val="tx1"/>
                </a:solidFill>
                <a:effectLst/>
                <a:latin typeface="+mn-lt"/>
                <a:ea typeface="MS PGothic" panose="020B0600070205080204" pitchFamily="34" charset="-128"/>
                <a:cs typeface="+mn-cs"/>
              </a:rPr>
              <a:t>We come into this special / sacred space and time to be still….to think deeply…..to be together as a school community…..</a:t>
            </a:r>
          </a:p>
          <a:p>
            <a:r>
              <a:rPr lang="en-GB" sz="1200" kern="1200" dirty="0">
                <a:solidFill>
                  <a:schemeClr val="tx1"/>
                </a:solidFill>
                <a:effectLst/>
                <a:latin typeface="+mn-lt"/>
                <a:ea typeface="MS PGothic" panose="020B0600070205080204" pitchFamily="34" charset="-128"/>
                <a:cs typeface="+mn-cs"/>
              </a:rPr>
              <a:t>In our time together today, we will </a:t>
            </a:r>
            <a:r>
              <a:rPr lang="en-GB" sz="1200" b="1" kern="1200" dirty="0">
                <a:solidFill>
                  <a:schemeClr val="tx1"/>
                </a:solidFill>
                <a:effectLst/>
                <a:latin typeface="+mn-lt"/>
                <a:ea typeface="MS PGothic" panose="020B0600070205080204" pitchFamily="34" charset="-128"/>
                <a:cs typeface="+mn-cs"/>
              </a:rPr>
              <a:t>have a quiz…..watch a video…..share a short story together, and then think together about what it might mean for our school community.</a:t>
            </a:r>
            <a:endParaRPr lang="en-GB" sz="1200" kern="1200" dirty="0">
              <a:solidFill>
                <a:schemeClr val="tx1"/>
              </a:solidFill>
              <a:effectLst/>
              <a:latin typeface="+mn-lt"/>
              <a:ea typeface="MS PGothic" panose="020B0600070205080204" pitchFamily="34" charset="-128"/>
              <a:cs typeface="+mn-cs"/>
            </a:endParaRPr>
          </a:p>
          <a:p>
            <a:r>
              <a:rPr lang="en-GB" sz="1200" kern="1200" dirty="0">
                <a:solidFill>
                  <a:schemeClr val="tx1"/>
                </a:solidFill>
                <a:effectLst/>
                <a:latin typeface="+mn-lt"/>
                <a:ea typeface="MS PGothic" panose="020B0600070205080204" pitchFamily="34" charset="-128"/>
                <a:cs typeface="+mn-cs"/>
              </a:rPr>
              <a:t>But first, let’s welcome one another as we begin….</a:t>
            </a:r>
          </a:p>
          <a:p>
            <a:endParaRPr lang="en-GB" dirty="0"/>
          </a:p>
        </p:txBody>
      </p:sp>
      <p:sp>
        <p:nvSpPr>
          <p:cNvPr id="4" name="Slide Number Placeholder 3"/>
          <p:cNvSpPr>
            <a:spLocks noGrp="1"/>
          </p:cNvSpPr>
          <p:nvPr>
            <p:ph type="sldNum" sz="quarter" idx="5"/>
          </p:nvPr>
        </p:nvSpPr>
        <p:spPr/>
        <p:txBody>
          <a:bodyPr/>
          <a:lstStyle/>
          <a:p>
            <a:fld id="{C4844EFA-AB7B-496C-B79B-AD3278038EA8}" type="slidenum">
              <a:rPr lang="en-GB" altLang="en-US" smtClean="0"/>
              <a:pPr/>
              <a:t>1</a:t>
            </a:fld>
            <a:endParaRPr lang="en-GB" altLang="en-US"/>
          </a:p>
        </p:txBody>
      </p:sp>
    </p:spTree>
    <p:extLst>
      <p:ext uri="{BB962C8B-B14F-4D97-AF65-F5344CB8AC3E}">
        <p14:creationId xmlns:p14="http://schemas.microsoft.com/office/powerpoint/2010/main" val="1930743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en-GB" sz="1100" b="1" dirty="0">
                <a:effectLst/>
                <a:latin typeface="Avenir Next LT Pro" panose="020B0504020202020204" pitchFamily="34" charset="0"/>
                <a:ea typeface="MS Mincho" panose="02020609040205080304" pitchFamily="49" charset="-128"/>
                <a:cs typeface="Times New Roman" panose="02020603050405020304" pitchFamily="18" charset="0"/>
              </a:rPr>
              <a:t>Slide 10: Ways to help</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p>
            <a:pPr marL="742950" lvl="1" indent="-285750">
              <a:buFont typeface="Courier New" panose="02070309020205020404" pitchFamily="49" charset="0"/>
              <a:buChar char="o"/>
            </a:pPr>
            <a:r>
              <a:rPr lang="en-GB" sz="1000" i="1" dirty="0">
                <a:effectLst/>
                <a:latin typeface="Avenir Next LT Pro" panose="020B0504020202020204" pitchFamily="34" charset="0"/>
                <a:ea typeface="MS Mincho" panose="02020609040205080304" pitchFamily="49" charset="-128"/>
                <a:cs typeface="Times New Roman" panose="02020603050405020304" pitchFamily="18" charset="0"/>
              </a:rPr>
              <a:t>recycling</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p>
            <a:pPr marL="742950" lvl="1" indent="-285750">
              <a:buFont typeface="Courier New" panose="02070309020205020404" pitchFamily="49" charset="0"/>
              <a:buChar char="o"/>
            </a:pPr>
            <a:r>
              <a:rPr lang="en-GB" sz="1000" i="1" dirty="0">
                <a:effectLst/>
                <a:latin typeface="Avenir Next LT Pro" panose="020B0504020202020204" pitchFamily="34" charset="0"/>
                <a:ea typeface="MS Mincho" panose="02020609040205080304" pitchFamily="49" charset="-128"/>
                <a:cs typeface="Times New Roman" panose="02020603050405020304" pitchFamily="18" charset="0"/>
              </a:rPr>
              <a:t>turning off lights and appliances when they’re not needed</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p>
            <a:pPr marL="742950" lvl="1" indent="-285750">
              <a:buFont typeface="Courier New" panose="02070309020205020404" pitchFamily="49" charset="0"/>
              <a:buChar char="o"/>
            </a:pPr>
            <a:r>
              <a:rPr lang="en-GB" sz="1000" i="1" dirty="0">
                <a:effectLst/>
                <a:latin typeface="Avenir Next LT Pro" panose="020B0504020202020204" pitchFamily="34" charset="0"/>
                <a:ea typeface="MS Mincho" panose="02020609040205080304" pitchFamily="49" charset="-128"/>
                <a:cs typeface="Times New Roman" panose="02020603050405020304" pitchFamily="18" charset="0"/>
              </a:rPr>
              <a:t>using less plastic e.g. using a refillable water bottle</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p>
            <a:pPr marL="742950" lvl="1" indent="-285750">
              <a:buFont typeface="Courier New" panose="02070309020205020404" pitchFamily="49" charset="0"/>
              <a:buChar char="o"/>
            </a:pPr>
            <a:r>
              <a:rPr lang="en-GB" sz="1000" i="1" dirty="0">
                <a:effectLst/>
                <a:latin typeface="Avenir Next LT Pro" panose="020B0504020202020204" pitchFamily="34" charset="0"/>
                <a:ea typeface="MS Mincho" panose="02020609040205080304" pitchFamily="49" charset="-128"/>
                <a:cs typeface="Times New Roman" panose="02020603050405020304" pitchFamily="18" charset="0"/>
              </a:rPr>
              <a:t>using cars less</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p>
            <a:pPr marL="0" lvl="0" indent="0">
              <a:buFont typeface="Symbol" panose="05050102010706020507" pitchFamily="18" charset="2"/>
              <a:buNone/>
            </a:pPr>
            <a:r>
              <a:rPr lang="en-GB" sz="1100" dirty="0">
                <a:effectLst/>
                <a:latin typeface="Avenir Next LT Pro" panose="020B0504020202020204" pitchFamily="34" charset="0"/>
                <a:ea typeface="MS Mincho" panose="02020609040205080304" pitchFamily="49" charset="-128"/>
                <a:cs typeface="Times New Roman" panose="02020603050405020304" pitchFamily="18" charset="0"/>
              </a:rPr>
              <a:t>I wonder how many more we could think of in our classes this week?.....</a:t>
            </a:r>
            <a:r>
              <a:rPr lang="en-GB" sz="1800" dirty="0">
                <a:effectLst/>
                <a:latin typeface="Avenir Next LT Pro" panose="020B0504020202020204" pitchFamily="34" charset="0"/>
                <a:ea typeface="MS Mincho" panose="02020609040205080304" pitchFamily="49" charset="-128"/>
                <a:cs typeface="Times New Roman" panose="02020603050405020304" pitchFamily="18" charset="0"/>
              </a:rPr>
              <a:t> </a:t>
            </a:r>
            <a:r>
              <a:rPr lang="en-GB" sz="1800" i="1" dirty="0">
                <a:effectLst/>
                <a:latin typeface="Avenir Next LT Pro" panose="020B0504020202020204" pitchFamily="34" charset="0"/>
                <a:ea typeface="MS Mincho" panose="02020609040205080304" pitchFamily="49" charset="-128"/>
                <a:cs typeface="Times New Roman" panose="02020603050405020304" pitchFamily="18" charset="0"/>
              </a:rPr>
              <a:t>[These could lead into the Earth Promises activity (p2)]</a:t>
            </a:r>
            <a:endParaRPr lang="en-GB" sz="1800" i="1"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B7FF5B0-4147-E448-A7BF-414C5AE9FC7D}" type="slidenum">
              <a:rPr lang="en-US" smtClean="0"/>
              <a:t>10</a:t>
            </a:fld>
            <a:endParaRPr lang="en-US"/>
          </a:p>
        </p:txBody>
      </p:sp>
    </p:spTree>
    <p:extLst>
      <p:ext uri="{BB962C8B-B14F-4D97-AF65-F5344CB8AC3E}">
        <p14:creationId xmlns:p14="http://schemas.microsoft.com/office/powerpoint/2010/main" val="7141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11: </a:t>
            </a:r>
            <a:r>
              <a:rPr lang="en-GB" sz="1200" kern="1200" dirty="0">
                <a:solidFill>
                  <a:schemeClr val="tx1"/>
                </a:solidFill>
                <a:effectLst/>
                <a:latin typeface="+mn-lt"/>
                <a:ea typeface="+mn-ea"/>
                <a:cs typeface="+mn-cs"/>
              </a:rPr>
              <a:t>For Christians, these words, which we heard in our story, are one of the reasons why they might be concerned to care for our planet. And across religions and beliefs, people would agree that caring for our world is OUR job – and that we need to take this responsibility more seriously if we want to slow down climate change and ensure that our planet has a good future…. Our world is still a </a:t>
            </a:r>
            <a:r>
              <a:rPr lang="en-GB" sz="1200" b="1" kern="1200" dirty="0">
                <a:solidFill>
                  <a:schemeClr val="tx1"/>
                </a:solidFill>
                <a:effectLst/>
                <a:latin typeface="+mn-lt"/>
                <a:ea typeface="+mn-ea"/>
                <a:cs typeface="+mn-cs"/>
              </a:rPr>
              <a:t>beautiful place</a:t>
            </a:r>
            <a:r>
              <a:rPr lang="en-GB" sz="1200" kern="1200" dirty="0">
                <a:solidFill>
                  <a:schemeClr val="tx1"/>
                </a:solidFill>
                <a:effectLst/>
                <a:latin typeface="+mn-lt"/>
                <a:ea typeface="+mn-ea"/>
                <a:cs typeface="+mn-cs"/>
              </a:rPr>
              <a:t>, despite the many challenges it faces, and we all know that we want it to be beautiful for many generations to come.</a:t>
            </a:r>
            <a:r>
              <a:rPr lang="en-GB" sz="1800" dirty="0">
                <a:effectLst/>
                <a:latin typeface="Avenir Next LT Pro" panose="020B0504020202020204" pitchFamily="34" charset="0"/>
                <a:ea typeface="Calibri" panose="020F0502020204030204" pitchFamily="34" charset="0"/>
                <a:cs typeface="Times New Roman" panose="02020603050405020304" pitchFamily="18" charset="0"/>
              </a:rPr>
              <a:t> </a:t>
            </a:r>
            <a:endParaRPr lang="en-GB" sz="1800" dirty="0">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B7FF5B0-4147-E448-A7BF-414C5AE9FC7D}" type="slidenum">
              <a:rPr lang="en-US" smtClean="0"/>
              <a:t>11</a:t>
            </a:fld>
            <a:endParaRPr lang="en-US"/>
          </a:p>
        </p:txBody>
      </p:sp>
    </p:spTree>
    <p:extLst>
      <p:ext uri="{BB962C8B-B14F-4D97-AF65-F5344CB8AC3E}">
        <p14:creationId xmlns:p14="http://schemas.microsoft.com/office/powerpoint/2010/main" val="3669081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07765-AEE5-B2B0-EBD6-D2F780FE73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09E9F-EDEF-C9E6-19BD-F5775CD4D5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434596-A7C7-86CD-C9DD-D12C650E80CC}"/>
              </a:ext>
            </a:extLst>
          </p:cNvPr>
          <p:cNvSpPr>
            <a:spLocks noGrp="1"/>
          </p:cNvSpPr>
          <p:nvPr>
            <p:ph type="body" idx="1"/>
          </p:nvPr>
        </p:nvSpPr>
        <p:spPr/>
        <p:txBody>
          <a:bodyPr/>
          <a:lstStyle/>
          <a:p>
            <a:r>
              <a:rPr lang="en-GB" sz="1800" b="1" dirty="0">
                <a:effectLst/>
                <a:latin typeface="Avenir Next LT Pro" panose="020B0504020202020204" pitchFamily="34" charset="0"/>
                <a:ea typeface="MS Mincho" panose="02020609040205080304" pitchFamily="49" charset="-128"/>
                <a:cs typeface="Times New Roman" panose="02020603050405020304" pitchFamily="18" charset="0"/>
              </a:rPr>
              <a:t>Slide 12: Responding and words for worship</a:t>
            </a:r>
            <a:endParaRPr lang="en-GB" sz="1800" dirty="0">
              <a:effectLst/>
              <a:latin typeface="Cambria" panose="02040503050406030204" pitchFamily="18"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Let’s be still and quiet together now….</a:t>
            </a:r>
          </a:p>
          <a:p>
            <a:pPr algn="ctr"/>
            <a:r>
              <a:rPr lang="en-GB" sz="1800" dirty="0">
                <a:effectLst/>
                <a:latin typeface="Avenir Next LT Pro" panose="020B0504020202020204" pitchFamily="34" charset="0"/>
                <a:ea typeface="Calibri" panose="020F0502020204030204" pitchFamily="34" charset="0"/>
                <a:cs typeface="Times New Roman" panose="02020603050405020304" pitchFamily="18" charset="0"/>
              </a:rPr>
              <a:t>…We’ve been thinking today about our wonderful world….</a:t>
            </a:r>
            <a:endParaRPr lang="en-GB" sz="1800" dirty="0">
              <a:effectLst/>
              <a:latin typeface="Cambria" panose="02040503050406030204" pitchFamily="18" charset="0"/>
              <a:ea typeface="Calibri" panose="020F0502020204030204" pitchFamily="34" charset="0"/>
              <a:cs typeface="Times New Roman" panose="02020603050405020304" pitchFamily="18" charset="0"/>
            </a:endParaRPr>
          </a:p>
          <a:p>
            <a:pPr algn="ctr"/>
            <a:r>
              <a:rPr lang="en-GB" sz="1800" dirty="0">
                <a:effectLst/>
                <a:latin typeface="Avenir Next LT Pro" panose="020B0504020202020204" pitchFamily="34" charset="0"/>
                <a:ea typeface="Calibri" panose="020F0502020204030204" pitchFamily="34" charset="0"/>
                <a:cs typeface="Times New Roman" panose="02020603050405020304" pitchFamily="18" charset="0"/>
              </a:rPr>
              <a:t>…</a:t>
            </a:r>
            <a:r>
              <a:rPr lang="en-GB" sz="1800" b="1" dirty="0">
                <a:effectLst/>
                <a:latin typeface="Avenir Next LT Pro" panose="020B0504020202020204" pitchFamily="34" charset="0"/>
                <a:ea typeface="Calibri" panose="020F0502020204030204" pitchFamily="34" charset="0"/>
                <a:cs typeface="Times New Roman" panose="02020603050405020304" pitchFamily="18" charset="0"/>
              </a:rPr>
              <a:t>.I wonder which thing in our world is your very favourite thing?.....</a:t>
            </a:r>
            <a:endParaRPr lang="en-GB" sz="1800" b="1" dirty="0">
              <a:effectLst/>
              <a:latin typeface="Cambria" panose="02040503050406030204" pitchFamily="18" charset="0"/>
              <a:ea typeface="Calibri" panose="020F0502020204030204" pitchFamily="34" charset="0"/>
              <a:cs typeface="Times New Roman" panose="02020603050405020304" pitchFamily="18" charset="0"/>
            </a:endParaRPr>
          </a:p>
          <a:p>
            <a:pPr algn="ctr"/>
            <a:r>
              <a:rPr lang="en-GB" sz="1800" dirty="0">
                <a:effectLst/>
                <a:latin typeface="Avenir Next LT Pro" panose="020B0504020202020204" pitchFamily="34" charset="0"/>
                <a:ea typeface="Calibri" panose="020F0502020204030204" pitchFamily="34" charset="0"/>
                <a:cs typeface="Times New Roman" panose="02020603050405020304" pitchFamily="18" charset="0"/>
              </a:rPr>
              <a:t>…..picture that thing in you mind now, and think about how you would feel if it wasn’t there any more…</a:t>
            </a:r>
            <a:endParaRPr lang="en-GB" sz="1800" dirty="0">
              <a:effectLst/>
              <a:latin typeface="Cambria" panose="02040503050406030204" pitchFamily="18" charset="0"/>
              <a:ea typeface="Calibri" panose="020F0502020204030204" pitchFamily="34" charset="0"/>
              <a:cs typeface="Times New Roman" panose="02020603050405020304" pitchFamily="18" charset="0"/>
            </a:endParaRPr>
          </a:p>
          <a:p>
            <a:pPr algn="ctr"/>
            <a:r>
              <a:rPr lang="en-GB" sz="1800" dirty="0">
                <a:effectLst/>
                <a:latin typeface="Avenir Next LT Pro" panose="020B0504020202020204" pitchFamily="34" charset="0"/>
                <a:ea typeface="Calibri" panose="020F0502020204030204" pitchFamily="34" charset="0"/>
                <a:cs typeface="Times New Roman" panose="02020603050405020304" pitchFamily="18" charset="0"/>
              </a:rPr>
              <a:t>…we’ve heard the story from the Bible about how God told Adam and Eve to care for the world….</a:t>
            </a:r>
            <a:endParaRPr lang="en-GB" sz="1800" dirty="0">
              <a:effectLst/>
              <a:latin typeface="Cambria" panose="02040503050406030204" pitchFamily="18" charset="0"/>
              <a:ea typeface="Calibri" panose="020F0502020204030204" pitchFamily="34" charset="0"/>
              <a:cs typeface="Times New Roman" panose="02020603050405020304" pitchFamily="18" charset="0"/>
            </a:endParaRPr>
          </a:p>
          <a:p>
            <a:pPr algn="ctr"/>
            <a:r>
              <a:rPr lang="en-GB" sz="1800" b="1" dirty="0">
                <a:effectLst/>
                <a:latin typeface="Avenir Next LT Pro" panose="020B0504020202020204" pitchFamily="34" charset="0"/>
                <a:ea typeface="Calibri" panose="020F0502020204030204" pitchFamily="34" charset="0"/>
                <a:cs typeface="Times New Roman" panose="02020603050405020304" pitchFamily="18" charset="0"/>
              </a:rPr>
              <a:t>…I wonder what you think about this important job?.....</a:t>
            </a:r>
            <a:endParaRPr lang="en-GB" sz="1800" b="1" dirty="0">
              <a:effectLst/>
              <a:latin typeface="Cambria" panose="02040503050406030204" pitchFamily="18" charset="0"/>
              <a:ea typeface="Calibri" panose="020F0502020204030204" pitchFamily="34" charset="0"/>
              <a:cs typeface="Times New Roman" panose="02020603050405020304" pitchFamily="18" charset="0"/>
            </a:endParaRPr>
          </a:p>
          <a:p>
            <a:pPr algn="ctr"/>
            <a:r>
              <a:rPr lang="en-GB" sz="1800" dirty="0">
                <a:effectLst/>
                <a:latin typeface="Avenir Next LT Pro" panose="020B0504020202020204" pitchFamily="34" charset="0"/>
                <a:ea typeface="Calibri" panose="020F0502020204030204" pitchFamily="34" charset="0"/>
                <a:cs typeface="Times New Roman" panose="02020603050405020304" pitchFamily="18" charset="0"/>
              </a:rPr>
              <a:t>….in the quietness, think about something you might do to show you are caring for our world….</a:t>
            </a:r>
            <a:endParaRPr lang="en-GB" sz="1800" dirty="0">
              <a:effectLst/>
              <a:latin typeface="Cambria" panose="02040503050406030204" pitchFamily="18" charset="0"/>
              <a:ea typeface="Calibri" panose="020F0502020204030204" pitchFamily="34" charset="0"/>
              <a:cs typeface="Times New Roman" panose="02020603050405020304" pitchFamily="18" charset="0"/>
            </a:endParaRPr>
          </a:p>
          <a:p>
            <a:pPr algn="ctr"/>
            <a:r>
              <a:rPr lang="en-GB" sz="1800" dirty="0">
                <a:effectLst/>
                <a:latin typeface="Avenir Next LT Pro" panose="020B0504020202020204" pitchFamily="34" charset="0"/>
                <a:ea typeface="Calibri" panose="020F0502020204030204" pitchFamily="34" charset="0"/>
                <a:cs typeface="Times New Roman" panose="02020603050405020304" pitchFamily="18" charset="0"/>
              </a:rPr>
              <a:t>....and perhaps make a promise to yourself or to God to take action whenever you can….</a:t>
            </a:r>
          </a:p>
          <a:p>
            <a:pPr algn="ctr"/>
            <a:r>
              <a:rPr lang="en-GB" sz="1800" dirty="0">
                <a:effectLst/>
                <a:latin typeface="Avenir Next LT Pro" panose="020B0504020202020204" pitchFamily="34" charset="0"/>
                <a:ea typeface="Calibri" panose="020F0502020204030204" pitchFamily="34" charset="0"/>
                <a:cs typeface="Times New Roman" panose="02020603050405020304" pitchFamily="18" charset="0"/>
              </a:rPr>
              <a:t>I’m going to turn my thoughts into a prayer now, as I ask God to help us to put some of these ideas into practice. Make the prayer your own if you’d like to…or if you’d prefer not to pray, then just sit quietly with your own thoughts.</a:t>
            </a:r>
            <a:endParaRPr lang="en-GB" sz="1800" dirty="0">
              <a:effectLst/>
              <a:latin typeface="Cambria" panose="02040503050406030204" pitchFamily="18" charset="0"/>
              <a:ea typeface="Calibri" panose="020F0502020204030204" pitchFamily="34" charset="0"/>
              <a:cs typeface="Times New Roman" panose="02020603050405020304" pitchFamily="18" charset="0"/>
            </a:endParaRPr>
          </a:p>
          <a:p>
            <a:pPr algn="ctr"/>
            <a:r>
              <a:rPr lang="en-GB" sz="1800" dirty="0">
                <a:effectLst/>
                <a:latin typeface="Avenir Next LT Pro" panose="020B0504020202020204" pitchFamily="34" charset="0"/>
                <a:ea typeface="Calibri" panose="020F0502020204030204" pitchFamily="34" charset="0"/>
                <a:cs typeface="Times New Roman" panose="02020603050405020304" pitchFamily="18" charset="0"/>
              </a:rPr>
              <a:t> </a:t>
            </a:r>
            <a:endParaRPr lang="en-GB" sz="1800" dirty="0">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5482AED-6624-B93D-2F23-31A61A1DD0FC}"/>
              </a:ext>
            </a:extLst>
          </p:cNvPr>
          <p:cNvSpPr>
            <a:spLocks noGrp="1"/>
          </p:cNvSpPr>
          <p:nvPr>
            <p:ph type="sldNum" sz="quarter" idx="5"/>
          </p:nvPr>
        </p:nvSpPr>
        <p:spPr/>
        <p:txBody>
          <a:bodyPr/>
          <a:lstStyle/>
          <a:p>
            <a:fld id="{AB7FF5B0-4147-E448-A7BF-414C5AE9FC7D}" type="slidenum">
              <a:rPr lang="en-US" smtClean="0"/>
              <a:t>12</a:t>
            </a:fld>
            <a:endParaRPr lang="en-US"/>
          </a:p>
        </p:txBody>
      </p:sp>
    </p:spTree>
    <p:extLst>
      <p:ext uri="{BB962C8B-B14F-4D97-AF65-F5344CB8AC3E}">
        <p14:creationId xmlns:p14="http://schemas.microsoft.com/office/powerpoint/2010/main" val="3495518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 13: </a:t>
            </a:r>
            <a:r>
              <a:rPr lang="en-GB" sz="1200" b="1" kern="1200" dirty="0">
                <a:solidFill>
                  <a:schemeClr val="tx1"/>
                </a:solidFill>
                <a:effectLst/>
                <a:latin typeface="+mn-lt"/>
                <a:ea typeface="+mn-ea"/>
                <a:cs typeface="+mn-cs"/>
              </a:rPr>
              <a:t>Creator God</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Thank you for the world you made – and the job you gave to Adam, to Eve and to us to look after it.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Help us to do whatever we can to show that we are taking our responsibilities seriously. Help us to care for your world, as you asked us to.</a:t>
            </a:r>
            <a:endParaRPr lang="en-GB" sz="1200" kern="1200" dirty="0">
              <a:solidFill>
                <a:schemeClr val="tx1"/>
              </a:solidFill>
              <a:effectLst/>
              <a:latin typeface="+mn-lt"/>
              <a:ea typeface="+mn-ea"/>
              <a:cs typeface="+mn-cs"/>
            </a:endParaRPr>
          </a:p>
          <a:p>
            <a:endParaRPr lang="en-GB" b="1" dirty="0"/>
          </a:p>
        </p:txBody>
      </p:sp>
      <p:sp>
        <p:nvSpPr>
          <p:cNvPr id="4" name="Slide Number Placeholder 3"/>
          <p:cNvSpPr>
            <a:spLocks noGrp="1"/>
          </p:cNvSpPr>
          <p:nvPr>
            <p:ph type="sldNum" sz="quarter" idx="5"/>
          </p:nvPr>
        </p:nvSpPr>
        <p:spPr/>
        <p:txBody>
          <a:bodyPr/>
          <a:lstStyle/>
          <a:p>
            <a:fld id="{AB7FF5B0-4147-E448-A7BF-414C5AE9FC7D}" type="slidenum">
              <a:rPr lang="en-US" smtClean="0"/>
              <a:t>13</a:t>
            </a:fld>
            <a:endParaRPr lang="en-US"/>
          </a:p>
        </p:txBody>
      </p:sp>
    </p:spTree>
    <p:extLst>
      <p:ext uri="{BB962C8B-B14F-4D97-AF65-F5344CB8AC3E}">
        <p14:creationId xmlns:p14="http://schemas.microsoft.com/office/powerpoint/2010/main" val="1012495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3EFE7932-C6D8-1E25-CDB8-08A29969600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463F6689-F028-1895-750E-F9B6E759DF7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a:ea typeface="Calibri" panose="020F0502020204030204" pitchFamily="34" charset="0"/>
              <a:cs typeface="Times New Roman" panose="02020603050405020304" pitchFamily="18" charset="0"/>
            </a:endParaRPr>
          </a:p>
        </p:txBody>
      </p:sp>
      <p:sp>
        <p:nvSpPr>
          <p:cNvPr id="28676" name="Slide Number Placeholder 3">
            <a:extLst>
              <a:ext uri="{FF2B5EF4-FFF2-40B4-BE49-F238E27FC236}">
                <a16:creationId xmlns:a16="http://schemas.microsoft.com/office/drawing/2014/main" id="{ED5866DF-9FCE-93E0-800F-ACAA91AECE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14400" eaLnBrk="1" hangingPunct="1"/>
            <a:fld id="{E7E5EFDB-AC44-490B-B91F-EA41691A5BB2}" type="slidenum">
              <a:rPr lang="en-US" altLang="en-US" smtClean="0">
                <a:solidFill>
                  <a:srgbClr val="000000"/>
                </a:solidFill>
                <a:latin typeface="Arial" panose="020B0604020202020204" pitchFamily="34" charset="0"/>
              </a:rPr>
              <a:pPr defTabSz="914400" eaLnBrk="1" hangingPunct="1"/>
              <a:t>14</a:t>
            </a:fld>
            <a:endParaRPr lang="en-US" altLang="en-US">
              <a:solidFill>
                <a:srgbClr val="000000"/>
              </a:solidFill>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effectLst/>
                <a:latin typeface="Avenir Next LT Pro" panose="020B0504020202020204" pitchFamily="34" charset="0"/>
                <a:ea typeface="MS Mincho" panose="02020609040205080304" pitchFamily="49" charset="-128"/>
                <a:cs typeface="Times New Roman" panose="02020603050405020304" pitchFamily="18" charset="0"/>
              </a:rPr>
              <a:t>Slide 15: Sending</a:t>
            </a: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a:p>
            <a:r>
              <a:rPr lang="en-GB" sz="1200" b="1" kern="1200" dirty="0">
                <a:solidFill>
                  <a:schemeClr val="tx1"/>
                </a:solidFill>
                <a:effectLst/>
                <a:latin typeface="+mn-lt"/>
                <a:ea typeface="+mn-ea"/>
                <a:cs typeface="+mn-cs"/>
              </a:rPr>
              <a:t>Leader: </a:t>
            </a:r>
            <a:r>
              <a:rPr lang="en-GB" sz="1200" kern="1200" dirty="0">
                <a:solidFill>
                  <a:schemeClr val="tx1"/>
                </a:solidFill>
                <a:effectLst/>
                <a:latin typeface="+mn-lt"/>
                <a:ea typeface="+mn-ea"/>
                <a:cs typeface="+mn-cs"/>
              </a:rPr>
              <a:t>As we leave this place and time and go into the day ahead….</a:t>
            </a:r>
          </a:p>
          <a:p>
            <a:r>
              <a:rPr lang="en-GB" sz="1200" b="1" kern="1200" dirty="0">
                <a:solidFill>
                  <a:schemeClr val="tx1"/>
                </a:solidFill>
                <a:effectLst/>
                <a:latin typeface="+mn-lt"/>
                <a:ea typeface="+mn-ea"/>
                <a:cs typeface="+mn-cs"/>
              </a:rPr>
              <a:t>All: May we take care of our wonderful world: it’s our job!</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B7FF5B0-4147-E448-A7BF-414C5AE9FC7D}" type="slidenum">
              <a:rPr lang="en-US" smtClean="0"/>
              <a:t>15</a:t>
            </a:fld>
            <a:endParaRPr lang="en-US"/>
          </a:p>
        </p:txBody>
      </p:sp>
    </p:spTree>
    <p:extLst>
      <p:ext uri="{BB962C8B-B14F-4D97-AF65-F5344CB8AC3E}">
        <p14:creationId xmlns:p14="http://schemas.microsoft.com/office/powerpoint/2010/main" val="24111001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Slide 16: Reflection areas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Make an </a:t>
            </a:r>
            <a:r>
              <a:rPr lang="en-GB" sz="1200" b="1" kern="1200" dirty="0">
                <a:solidFill>
                  <a:schemeClr val="tx1"/>
                </a:solidFill>
                <a:effectLst/>
                <a:latin typeface="+mn-lt"/>
                <a:ea typeface="+mn-ea"/>
                <a:cs typeface="+mn-cs"/>
              </a:rPr>
              <a:t>Earth Promises</a:t>
            </a:r>
            <a:r>
              <a:rPr lang="en-GB" sz="1200" kern="1200" dirty="0">
                <a:solidFill>
                  <a:schemeClr val="tx1"/>
                </a:solidFill>
                <a:effectLst/>
                <a:latin typeface="+mn-lt"/>
                <a:ea typeface="+mn-ea"/>
                <a:cs typeface="+mn-cs"/>
              </a:rPr>
              <a:t> box out of recycled materials and leave slips of (recycled) paper on which children can write their own ‘Earth Promise’ to post into the box. </a:t>
            </a:r>
          </a:p>
          <a:p>
            <a:r>
              <a:rPr lang="en-GB" sz="1200" b="1" kern="1200" dirty="0">
                <a:solidFill>
                  <a:schemeClr val="tx1"/>
                </a:solidFill>
                <a:effectLst/>
                <a:latin typeface="+mn-lt"/>
                <a:ea typeface="+mn-ea"/>
                <a:cs typeface="+mn-cs"/>
              </a:rPr>
              <a:t>Think:</a:t>
            </a:r>
            <a:r>
              <a:rPr lang="en-GB" sz="1200" kern="1200" dirty="0">
                <a:solidFill>
                  <a:schemeClr val="tx1"/>
                </a:solidFill>
                <a:effectLst/>
                <a:latin typeface="+mn-lt"/>
                <a:ea typeface="+mn-ea"/>
                <a:cs typeface="+mn-cs"/>
              </a:rPr>
              <a:t> What promise might you make to care for our planet at school or at home?</a:t>
            </a:r>
          </a:p>
          <a:p>
            <a:r>
              <a:rPr lang="en-GB" sz="1200" b="1" kern="1200" dirty="0">
                <a:solidFill>
                  <a:schemeClr val="tx1"/>
                </a:solidFill>
                <a:effectLst/>
                <a:latin typeface="+mn-lt"/>
                <a:ea typeface="+mn-ea"/>
                <a:cs typeface="+mn-cs"/>
              </a:rPr>
              <a:t>Do:</a:t>
            </a:r>
            <a:r>
              <a:rPr lang="en-GB" sz="1200" kern="1200" dirty="0">
                <a:solidFill>
                  <a:schemeClr val="tx1"/>
                </a:solidFill>
                <a:effectLst/>
                <a:latin typeface="+mn-lt"/>
                <a:ea typeface="+mn-ea"/>
                <a:cs typeface="+mn-cs"/>
              </a:rPr>
              <a:t> Write or draw your thought on a slip of paper and post it into the box. </a:t>
            </a:r>
          </a:p>
          <a:p>
            <a:r>
              <a:rPr lang="en-GB" sz="1200" b="1" kern="1200" dirty="0">
                <a:solidFill>
                  <a:schemeClr val="tx1"/>
                </a:solidFill>
                <a:effectLst/>
                <a:latin typeface="+mn-lt"/>
                <a:ea typeface="+mn-ea"/>
                <a:cs typeface="+mn-cs"/>
              </a:rPr>
              <a:t>Talk:</a:t>
            </a:r>
            <a:r>
              <a:rPr lang="en-GB" sz="1200" kern="1200" dirty="0">
                <a:solidFill>
                  <a:schemeClr val="tx1"/>
                </a:solidFill>
                <a:effectLst/>
                <a:latin typeface="+mn-lt"/>
                <a:ea typeface="+mn-ea"/>
                <a:cs typeface="+mn-cs"/>
              </a:rPr>
              <a:t> How can we help one another and work together? </a:t>
            </a:r>
          </a:p>
          <a:p>
            <a:endParaRPr lang="en-GB" dirty="0"/>
          </a:p>
        </p:txBody>
      </p:sp>
      <p:sp>
        <p:nvSpPr>
          <p:cNvPr id="4" name="Slide Number Placeholder 3"/>
          <p:cNvSpPr>
            <a:spLocks noGrp="1"/>
          </p:cNvSpPr>
          <p:nvPr>
            <p:ph type="sldNum" sz="quarter" idx="5"/>
          </p:nvPr>
        </p:nvSpPr>
        <p:spPr/>
        <p:txBody>
          <a:bodyPr/>
          <a:lstStyle/>
          <a:p>
            <a:fld id="{AB7FF5B0-4147-E448-A7BF-414C5AE9FC7D}" type="slidenum">
              <a:rPr lang="en-US" smtClean="0"/>
              <a:t>16</a:t>
            </a:fld>
            <a:endParaRPr lang="en-US"/>
          </a:p>
        </p:txBody>
      </p:sp>
    </p:spTree>
    <p:extLst>
      <p:ext uri="{BB962C8B-B14F-4D97-AF65-F5344CB8AC3E}">
        <p14:creationId xmlns:p14="http://schemas.microsoft.com/office/powerpoint/2010/main" val="2856960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a:solidFill>
                  <a:schemeClr val="tx1"/>
                </a:solidFill>
                <a:effectLst/>
                <a:latin typeface="+mn-lt"/>
                <a:ea typeface="+mn-ea"/>
                <a:cs typeface="+mn-cs"/>
              </a:rPr>
              <a:t>Slides 2/3:</a:t>
            </a:r>
            <a:r>
              <a:rPr lang="en-GB" sz="1200" kern="1200" dirty="0">
                <a:solidFill>
                  <a:schemeClr val="tx1"/>
                </a:solidFill>
                <a:effectLst/>
                <a:latin typeface="+mn-lt"/>
                <a:ea typeface="+mn-ea"/>
                <a:cs typeface="+mn-cs"/>
              </a:rPr>
              <a:t> Teach this new greeting to your school community – there are two slightly different versions from the point of view of the leader; choose which best fits your school’s context.</a:t>
            </a:r>
          </a:p>
          <a:p>
            <a:pPr lvl="0"/>
            <a:r>
              <a:rPr lang="en-US" sz="1200" b="1" kern="1200" dirty="0">
                <a:solidFill>
                  <a:schemeClr val="tx1"/>
                </a:solidFill>
                <a:effectLst/>
                <a:latin typeface="+mn-lt"/>
                <a:ea typeface="+mn-ea"/>
                <a:cs typeface="+mn-cs"/>
              </a:rPr>
              <a:t>Leader: This is a day that God has made! OR Today is a brand new day! </a:t>
            </a:r>
            <a:endParaRPr lang="en-GB"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ALL: We will rejoice* and be glad* in it!</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*There are different BSL signs for rejoicing and joy/gladness. View them here: </a:t>
            </a:r>
            <a:r>
              <a:rPr lang="en-GB" sz="1200" i="1" u="sng" kern="1200" dirty="0">
                <a:solidFill>
                  <a:schemeClr val="tx1"/>
                </a:solidFill>
                <a:effectLst/>
                <a:latin typeface="+mn-lt"/>
                <a:ea typeface="+mn-ea"/>
                <a:cs typeface="+mn-cs"/>
                <a:hlinkClick r:id="rId3"/>
              </a:rPr>
              <a:t>https://www.signbsl.com/sign/rejoice</a:t>
            </a:r>
            <a:r>
              <a:rPr lang="en-GB" sz="1200" i="1"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5"/>
          </p:nvPr>
        </p:nvSpPr>
        <p:spPr/>
        <p:txBody>
          <a:bodyPr/>
          <a:lstStyle/>
          <a:p>
            <a:pPr>
              <a:defRPr/>
            </a:pPr>
            <a:fld id="{FCAEAB70-B25E-4F3D-9489-EA7D248E6D27}" type="slidenum">
              <a:rPr lang="en-GB" smtClean="0"/>
              <a:pPr>
                <a:defRPr/>
              </a:pPr>
              <a:t>2</a:t>
            </a:fld>
            <a:endParaRPr lang="en-GB"/>
          </a:p>
        </p:txBody>
      </p:sp>
    </p:spTree>
    <p:extLst>
      <p:ext uri="{BB962C8B-B14F-4D97-AF65-F5344CB8AC3E}">
        <p14:creationId xmlns:p14="http://schemas.microsoft.com/office/powerpoint/2010/main" val="2469295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a:solidFill>
                  <a:schemeClr val="tx1"/>
                </a:solidFill>
                <a:effectLst/>
                <a:latin typeface="+mn-lt"/>
                <a:ea typeface="+mn-ea"/>
                <a:cs typeface="+mn-cs"/>
              </a:rPr>
              <a:t>Slides 2/3:</a:t>
            </a:r>
            <a:r>
              <a:rPr lang="en-GB" sz="1200" kern="1200" dirty="0">
                <a:solidFill>
                  <a:schemeClr val="tx1"/>
                </a:solidFill>
                <a:effectLst/>
                <a:latin typeface="+mn-lt"/>
                <a:ea typeface="+mn-ea"/>
                <a:cs typeface="+mn-cs"/>
              </a:rPr>
              <a:t> Teach this new greeting to your school community – there are two slightly different versions from the point of view of the leader; choose which best fits your school’s context.</a:t>
            </a:r>
          </a:p>
          <a:p>
            <a:pPr lvl="0"/>
            <a:r>
              <a:rPr lang="en-US" sz="1200" b="1" kern="1200" dirty="0">
                <a:solidFill>
                  <a:schemeClr val="tx1"/>
                </a:solidFill>
                <a:effectLst/>
                <a:latin typeface="+mn-lt"/>
                <a:ea typeface="+mn-ea"/>
                <a:cs typeface="+mn-cs"/>
              </a:rPr>
              <a:t>Leader: This is a day that God has made! OR Today is a brand new day! </a:t>
            </a:r>
            <a:endParaRPr lang="en-GB"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ALL: We will rejoice* and be glad* in it!</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*There are different BSL signs for rejoicing and joy/gladness. View them here: </a:t>
            </a:r>
            <a:r>
              <a:rPr lang="en-GB" sz="1200" i="1" u="sng" kern="1200" dirty="0">
                <a:solidFill>
                  <a:schemeClr val="tx1"/>
                </a:solidFill>
                <a:effectLst/>
                <a:latin typeface="+mn-lt"/>
                <a:ea typeface="+mn-ea"/>
                <a:cs typeface="+mn-cs"/>
                <a:hlinkClick r:id="rId3"/>
              </a:rPr>
              <a:t>https://www.signbsl.com/sign/rejoice</a:t>
            </a:r>
            <a:r>
              <a:rPr lang="en-GB" sz="1200" i="1"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5"/>
          </p:nvPr>
        </p:nvSpPr>
        <p:spPr/>
        <p:txBody>
          <a:bodyPr/>
          <a:lstStyle/>
          <a:p>
            <a:pPr>
              <a:defRPr/>
            </a:pPr>
            <a:fld id="{FCAEAB70-B25E-4F3D-9489-EA7D248E6D27}" type="slidenum">
              <a:rPr lang="en-GB" smtClean="0"/>
              <a:pPr>
                <a:defRPr/>
              </a:pPr>
              <a:t>3</a:t>
            </a:fld>
            <a:endParaRPr lang="en-GB"/>
          </a:p>
        </p:txBody>
      </p:sp>
    </p:spTree>
    <p:extLst>
      <p:ext uri="{BB962C8B-B14F-4D97-AF65-F5344CB8AC3E}">
        <p14:creationId xmlns:p14="http://schemas.microsoft.com/office/powerpoint/2010/main" val="1325605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b="1" dirty="0">
                <a:effectLst/>
                <a:latin typeface="Avenir Next LT Pro" panose="020B0504020202020204" pitchFamily="34" charset="0"/>
                <a:ea typeface="MS Mincho" panose="02020609040205080304" pitchFamily="49" charset="-128"/>
                <a:cs typeface="Times New Roman" panose="02020603050405020304" pitchFamily="18" charset="0"/>
              </a:rPr>
              <a:t>Slide 4: Whose job? </a:t>
            </a:r>
            <a:r>
              <a:rPr lang="en-GB" sz="1800" dirty="0">
                <a:effectLst/>
                <a:latin typeface="Avenir Next LT Pro" panose="020B0504020202020204" pitchFamily="34" charset="0"/>
                <a:ea typeface="MS Mincho" panose="02020609040205080304" pitchFamily="49" charset="-128"/>
                <a:cs typeface="Times New Roman" panose="02020603050405020304" pitchFamily="18" charset="0"/>
              </a:rPr>
              <a:t>Show the pictures, asking children a variety of questions about the roles and responsibilities of each occupation. In this way, you can make the challenge age-appropriate.</a:t>
            </a: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B7FF5B0-4147-E448-A7BF-414C5AE9FC7D}" type="slidenum">
              <a:rPr lang="en-US" smtClean="0"/>
              <a:t>4</a:t>
            </a:fld>
            <a:endParaRPr lang="en-US"/>
          </a:p>
        </p:txBody>
      </p:sp>
    </p:spTree>
    <p:extLst>
      <p:ext uri="{BB962C8B-B14F-4D97-AF65-F5344CB8AC3E}">
        <p14:creationId xmlns:p14="http://schemas.microsoft.com/office/powerpoint/2010/main" val="479060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56007DD7-EAED-4B72-86A9-8281F4B5401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93A6E8C9-002C-46D2-9852-3F2312CB932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0" indent="0">
              <a:buFont typeface="Symbol" panose="05050102010706020507" pitchFamily="18" charset="2"/>
              <a:buNone/>
            </a:pPr>
            <a:r>
              <a:rPr lang="en-GB" sz="1800" b="1" dirty="0">
                <a:effectLst/>
                <a:latin typeface="Avenir Next LT Pro" panose="020B0504020202020204" pitchFamily="34" charset="0"/>
                <a:ea typeface="MS Mincho" panose="02020609040205080304" pitchFamily="49" charset="-128"/>
                <a:cs typeface="Times New Roman" panose="02020603050405020304" pitchFamily="18" charset="0"/>
              </a:rPr>
              <a:t>Slide 5: </a:t>
            </a:r>
            <a:r>
              <a:rPr lang="en-GB" sz="1800" dirty="0">
                <a:effectLst/>
                <a:latin typeface="Avenir Next LT Pro" panose="020B0504020202020204" pitchFamily="34" charset="0"/>
                <a:ea typeface="MS Mincho" panose="02020609040205080304" pitchFamily="49" charset="-128"/>
                <a:cs typeface="Times New Roman" panose="02020603050405020304" pitchFamily="18" charset="0"/>
              </a:rPr>
              <a:t>This term, we are thinking about our blessings – all the good things in our lives. </a:t>
            </a: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a:p>
            <a:pPr eaLnBrk="1" hangingPunct="1">
              <a:spcBef>
                <a:spcPct val="0"/>
              </a:spcBef>
            </a:pPr>
            <a:endParaRPr lang="en-GB" altLang="en-US" dirty="0">
              <a:ea typeface="Calibri" panose="020F0502020204030204" pitchFamily="34" charset="0"/>
              <a:cs typeface="Times New Roman" panose="02020603050405020304" pitchFamily="18" charset="0"/>
            </a:endParaRPr>
          </a:p>
        </p:txBody>
      </p:sp>
      <p:sp>
        <p:nvSpPr>
          <p:cNvPr id="16388" name="Slide Number Placeholder 3">
            <a:extLst>
              <a:ext uri="{FF2B5EF4-FFF2-40B4-BE49-F238E27FC236}">
                <a16:creationId xmlns:a16="http://schemas.microsoft.com/office/drawing/2014/main" id="{7E3F6D93-854C-4C5F-B52A-176769A7CB9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602E745-7F89-492F-812B-EFCD91522A7C}"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en-GB" sz="1800" b="1" dirty="0">
                <a:effectLst/>
                <a:latin typeface="Avenir Next LT Pro" panose="020B0504020202020204" pitchFamily="34" charset="0"/>
                <a:ea typeface="MS Mincho" panose="02020609040205080304" pitchFamily="49" charset="-128"/>
                <a:cs typeface="Times New Roman" panose="02020603050405020304" pitchFamily="18" charset="0"/>
              </a:rPr>
              <a:t>Slide 6:</a:t>
            </a:r>
            <a:r>
              <a:rPr lang="en-GB" sz="1800" dirty="0">
                <a:effectLst/>
                <a:latin typeface="Avenir Next LT Pro" panose="020B0504020202020204" pitchFamily="34" charset="0"/>
                <a:ea typeface="MS Mincho" panose="02020609040205080304" pitchFamily="49" charset="-128"/>
                <a:cs typeface="Times New Roman" panose="02020603050405020304" pitchFamily="18" charset="0"/>
              </a:rPr>
              <a:t> You might recall that one of the things we said we were grateful for last week was our beautiful world. We’re going to watch a short video of some things we might consider ‘blessings’ in our natural world now…As you watch and listen, see if you can see something that you agree is wonderful!......</a:t>
            </a:r>
            <a:r>
              <a:rPr lang="en-GB" sz="1800" i="1" dirty="0">
                <a:effectLst/>
                <a:latin typeface="Avenir Next LT Pro" panose="020B0504020202020204" pitchFamily="34" charset="0"/>
                <a:ea typeface="MS Mincho" panose="02020609040205080304" pitchFamily="49" charset="-128"/>
                <a:cs typeface="Times New Roman" panose="02020603050405020304" pitchFamily="18" charset="0"/>
              </a:rPr>
              <a:t>[click on image and it will link to the video.] </a:t>
            </a:r>
          </a:p>
          <a:p>
            <a:pPr marL="0" lvl="0" indent="0">
              <a:buFont typeface="Symbol" panose="05050102010706020507" pitchFamily="18" charset="2"/>
              <a:buNone/>
            </a:pPr>
            <a:r>
              <a:rPr lang="en-GB" sz="1800" dirty="0">
                <a:effectLst/>
                <a:latin typeface="Avenir Next LT Pro" panose="020B0504020202020204" pitchFamily="34" charset="0"/>
                <a:ea typeface="MS Mincho" panose="02020609040205080304" pitchFamily="49" charset="-128"/>
                <a:cs typeface="Times New Roman" panose="02020603050405020304" pitchFamily="18" charset="0"/>
              </a:rPr>
              <a:t>So, what did you spot – or what wasn’t there that you’d like to have seen?.... </a:t>
            </a:r>
            <a:r>
              <a:rPr lang="en-GB" sz="1800" i="1" dirty="0">
                <a:effectLst/>
                <a:latin typeface="Avenir Next LT Pro" panose="020B0504020202020204" pitchFamily="34" charset="0"/>
                <a:ea typeface="MS Mincho" panose="02020609040205080304" pitchFamily="49" charset="-128"/>
                <a:cs typeface="Times New Roman" panose="02020603050405020304" pitchFamily="18" charset="0"/>
              </a:rPr>
              <a:t>[Use talking partners to get more discussion going – but keep it short!]</a:t>
            </a:r>
            <a:endParaRPr lang="en-GB" i="1" dirty="0"/>
          </a:p>
        </p:txBody>
      </p:sp>
      <p:sp>
        <p:nvSpPr>
          <p:cNvPr id="4" name="Slide Number Placeholder 3"/>
          <p:cNvSpPr>
            <a:spLocks noGrp="1"/>
          </p:cNvSpPr>
          <p:nvPr>
            <p:ph type="sldNum" sz="quarter" idx="5"/>
          </p:nvPr>
        </p:nvSpPr>
        <p:spPr/>
        <p:txBody>
          <a:bodyPr/>
          <a:lstStyle/>
          <a:p>
            <a:fld id="{AB7FF5B0-4147-E448-A7BF-414C5AE9FC7D}" type="slidenum">
              <a:rPr lang="en-US" smtClean="0"/>
              <a:t>6</a:t>
            </a:fld>
            <a:endParaRPr lang="en-US"/>
          </a:p>
        </p:txBody>
      </p:sp>
    </p:spTree>
    <p:extLst>
      <p:ext uri="{BB962C8B-B14F-4D97-AF65-F5344CB8AC3E}">
        <p14:creationId xmlns:p14="http://schemas.microsoft.com/office/powerpoint/2010/main" val="3304172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en-GB" sz="1800" b="1" dirty="0">
                <a:effectLst/>
                <a:latin typeface="Avenir Next LT Pro" panose="020B0504020202020204" pitchFamily="34" charset="0"/>
                <a:ea typeface="MS Mincho" panose="02020609040205080304" pitchFamily="49" charset="-128"/>
                <a:cs typeface="Times New Roman" panose="02020603050405020304" pitchFamily="18" charset="0"/>
              </a:rPr>
              <a:t>Slide 7: </a:t>
            </a:r>
            <a:r>
              <a:rPr lang="en-GB" sz="1800" dirty="0">
                <a:effectLst/>
                <a:latin typeface="Avenir Next LT Pro" panose="020B0504020202020204" pitchFamily="34" charset="0"/>
                <a:ea typeface="MS Mincho" panose="02020609040205080304" pitchFamily="49" charset="-128"/>
                <a:cs typeface="Times New Roman" panose="02020603050405020304" pitchFamily="18" charset="0"/>
              </a:rPr>
              <a:t>‘We’re going to share a story together now about someone who was given a job to do: listen carefully to see if you can spot what it was…. The story comes from the very beginning of the book that Christians call the Bible, but that is also found in the Torah and the Qur’an [use script(s) on p2-3]</a:t>
            </a: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a:p>
            <a:r>
              <a:rPr lang="en-GB" sz="1800" b="1" dirty="0">
                <a:effectLst/>
                <a:latin typeface="Avenir Next LT Pro" panose="020B0504020202020204" pitchFamily="34" charset="0"/>
                <a:ea typeface="MS Mincho" panose="02020609040205080304" pitchFamily="49" charset="-128"/>
                <a:cs typeface="Times New Roman" panose="02020603050405020304" pitchFamily="18" charset="0"/>
              </a:rPr>
              <a:t>Question: </a:t>
            </a:r>
            <a:r>
              <a:rPr lang="en-GB" sz="1800" dirty="0">
                <a:effectLst/>
                <a:latin typeface="Avenir Next LT Pro" panose="020B0504020202020204" pitchFamily="34" charset="0"/>
                <a:ea typeface="MS Mincho" panose="02020609040205080304" pitchFamily="49" charset="-128"/>
                <a:cs typeface="Times New Roman" panose="02020603050405020304" pitchFamily="18" charset="0"/>
              </a:rPr>
              <a:t>Did you spot what the job was? (there were 2 actually! – to look after the world and care for it, plus naming the animals) The job given to Adam and Eve in the story is something that people all around the world believe we should still be doing now: caring for our world. There are many different beliefs about how the world came to be, but whatever you believe, there is no doubt that it is still very beautiful, despite the many things that humankind has done to harm it, sometimes without thinking </a:t>
            </a:r>
            <a:endParaRPr lang="en-GB" dirty="0"/>
          </a:p>
        </p:txBody>
      </p:sp>
      <p:sp>
        <p:nvSpPr>
          <p:cNvPr id="4" name="Slide Number Placeholder 3"/>
          <p:cNvSpPr>
            <a:spLocks noGrp="1"/>
          </p:cNvSpPr>
          <p:nvPr>
            <p:ph type="sldNum" sz="quarter" idx="5"/>
          </p:nvPr>
        </p:nvSpPr>
        <p:spPr/>
        <p:txBody>
          <a:bodyPr/>
          <a:lstStyle/>
          <a:p>
            <a:fld id="{AB7FF5B0-4147-E448-A7BF-414C5AE9FC7D}" type="slidenum">
              <a:rPr lang="en-US" smtClean="0"/>
              <a:t>7</a:t>
            </a:fld>
            <a:endParaRPr lang="en-US"/>
          </a:p>
        </p:txBody>
      </p:sp>
    </p:spTree>
    <p:extLst>
      <p:ext uri="{BB962C8B-B14F-4D97-AF65-F5344CB8AC3E}">
        <p14:creationId xmlns:p14="http://schemas.microsoft.com/office/powerpoint/2010/main" val="3170639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venir Next LT Pro" panose="020B0504020202020204" pitchFamily="34" charset="0"/>
                <a:ea typeface="MS Mincho" panose="02020609040205080304" pitchFamily="49" charset="-128"/>
                <a:cs typeface="Times New Roman" panose="02020603050405020304" pitchFamily="18" charset="0"/>
              </a:rPr>
              <a:t>….[</a:t>
            </a:r>
            <a:r>
              <a:rPr lang="en-GB" sz="1800" b="1" dirty="0">
                <a:effectLst/>
                <a:latin typeface="Avenir Next LT Pro" panose="020B0504020202020204" pitchFamily="34" charset="0"/>
                <a:ea typeface="MS Mincho" panose="02020609040205080304" pitchFamily="49" charset="-128"/>
                <a:cs typeface="Times New Roman" panose="02020603050405020304" pitchFamily="18" charset="0"/>
              </a:rPr>
              <a:t>Slide 8: </a:t>
            </a:r>
            <a:r>
              <a:rPr lang="en-GB" sz="1800" i="1" dirty="0">
                <a:effectLst/>
                <a:latin typeface="Avenir Next LT Pro" panose="020B0504020202020204" pitchFamily="34" charset="0"/>
                <a:ea typeface="MS Mincho" panose="02020609040205080304" pitchFamily="49" charset="-128"/>
                <a:cs typeface="Times New Roman" panose="02020603050405020304" pitchFamily="18" charset="0"/>
              </a:rPr>
              <a:t>show pictures] </a:t>
            </a:r>
            <a:r>
              <a:rPr lang="en-GB" sz="1800" dirty="0">
                <a:effectLst/>
                <a:latin typeface="Avenir Next LT Pro" panose="020B0504020202020204" pitchFamily="34" charset="0"/>
                <a:ea typeface="MS Mincho" panose="02020609040205080304" pitchFamily="49" charset="-128"/>
                <a:cs typeface="Times New Roman" panose="02020603050405020304" pitchFamily="18" charset="0"/>
              </a:rPr>
              <a:t>We know that scientists have proved that we can have a bad – or a good – impact on our environment – and we have seen pictures that show the difference we can make in quite short spaces of time, such as here…. </a:t>
            </a:r>
            <a:endParaRPr lang="en-GB" dirty="0"/>
          </a:p>
        </p:txBody>
      </p:sp>
      <p:sp>
        <p:nvSpPr>
          <p:cNvPr id="4" name="Slide Number Placeholder 3"/>
          <p:cNvSpPr>
            <a:spLocks noGrp="1"/>
          </p:cNvSpPr>
          <p:nvPr>
            <p:ph type="sldNum" sz="quarter" idx="5"/>
          </p:nvPr>
        </p:nvSpPr>
        <p:spPr/>
        <p:txBody>
          <a:bodyPr/>
          <a:lstStyle/>
          <a:p>
            <a:fld id="{AB7FF5B0-4147-E448-A7BF-414C5AE9FC7D}" type="slidenum">
              <a:rPr lang="en-US" smtClean="0"/>
              <a:t>8</a:t>
            </a:fld>
            <a:endParaRPr lang="en-US"/>
          </a:p>
        </p:txBody>
      </p:sp>
    </p:spTree>
    <p:extLst>
      <p:ext uri="{BB962C8B-B14F-4D97-AF65-F5344CB8AC3E}">
        <p14:creationId xmlns:p14="http://schemas.microsoft.com/office/powerpoint/2010/main" val="2062423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a:solidFill>
                  <a:schemeClr val="tx1"/>
                </a:solidFill>
                <a:effectLst/>
                <a:latin typeface="+mn-lt"/>
                <a:ea typeface="+mn-ea"/>
                <a:cs typeface="+mn-cs"/>
              </a:rPr>
              <a:t>Slide 9:</a:t>
            </a:r>
            <a:r>
              <a:rPr lang="en-GB" sz="1200" kern="1200" dirty="0">
                <a:solidFill>
                  <a:schemeClr val="tx1"/>
                </a:solidFill>
                <a:effectLst/>
                <a:latin typeface="+mn-lt"/>
                <a:ea typeface="+mn-ea"/>
                <a:cs typeface="+mn-cs"/>
              </a:rPr>
              <a:t> Six years ago, when our world was in lockdown due to the COVID-19 pandemic, there was very little traffic, anywhere – in the air and on the waterways as well as on the roads. In Venice where water traffic had disappeared, fish miraculously reappeared in places where there had been too much pollution for fish before! So, we know that we can make a difference if we all work together.</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Let’s remind each other of some things that we could do that show that we ARE caring for our world [there are some picture suggestions on </a:t>
            </a:r>
            <a:r>
              <a:rPr lang="en-GB" sz="1200" b="1" kern="1200" dirty="0">
                <a:solidFill>
                  <a:schemeClr val="tx1"/>
                </a:solidFill>
                <a:effectLst/>
                <a:latin typeface="+mn-lt"/>
                <a:ea typeface="+mn-ea"/>
                <a:cs typeface="+mn-cs"/>
              </a:rPr>
              <a:t>Slide 10] </a:t>
            </a:r>
            <a:endParaRPr lang="en-GB" sz="120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B7FF5B0-4147-E448-A7BF-414C5AE9FC7D}" type="slidenum">
              <a:rPr lang="en-US" smtClean="0"/>
              <a:t>9</a:t>
            </a:fld>
            <a:endParaRPr lang="en-US"/>
          </a:p>
        </p:txBody>
      </p:sp>
    </p:spTree>
    <p:extLst>
      <p:ext uri="{BB962C8B-B14F-4D97-AF65-F5344CB8AC3E}">
        <p14:creationId xmlns:p14="http://schemas.microsoft.com/office/powerpoint/2010/main" val="501417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lgn="ctr" eaLnBrk="0" hangingPunct="0">
              <a:defRPr/>
            </a:lvl1pPr>
          </a:lstStyle>
          <a:p>
            <a:fld id="{4D063909-43AC-A845-A4DB-ED913A91CFFE}" type="datetimeFigureOut">
              <a:rPr lang="en-US"/>
              <a:pPr/>
              <a:t>6/16/2026</a:t>
            </a:fld>
            <a:endParaRPr lang="en-GB"/>
          </a:p>
        </p:txBody>
      </p:sp>
      <p:sp>
        <p:nvSpPr>
          <p:cNvPr id="5" name="Footer Placeholder 4"/>
          <p:cNvSpPr>
            <a:spLocks noGrp="1"/>
          </p:cNvSpPr>
          <p:nvPr>
            <p:ph type="ftr" sz="quarter" idx="11"/>
          </p:nvPr>
        </p:nvSpPr>
        <p:spPr/>
        <p:txBody>
          <a:bodyPr/>
          <a:lstStyle>
            <a:lvl1pPr eaLnBrk="0" hangingPunct="0">
              <a:defRPr/>
            </a:lvl1pPr>
          </a:lstStyle>
          <a:p>
            <a:pPr>
              <a:defRPr/>
            </a:pPr>
            <a:endParaRPr lang="en-GB"/>
          </a:p>
        </p:txBody>
      </p:sp>
      <p:sp>
        <p:nvSpPr>
          <p:cNvPr id="6" name="Slide Number Placeholder 5"/>
          <p:cNvSpPr>
            <a:spLocks noGrp="1"/>
          </p:cNvSpPr>
          <p:nvPr>
            <p:ph type="sldNum" sz="quarter" idx="12"/>
          </p:nvPr>
        </p:nvSpPr>
        <p:spPr/>
        <p:txBody>
          <a:bodyPr/>
          <a:lstStyle>
            <a:lvl1pPr eaLnBrk="0" hangingPunct="0">
              <a:defRPr/>
            </a:lvl1pPr>
          </a:lstStyle>
          <a:p>
            <a:fld id="{419153F0-BACD-2245-8D26-2BA2E5D2F796}" type="slidenum">
              <a:rPr lang="en-GB"/>
              <a:pPr/>
              <a:t>‹#›</a:t>
            </a:fld>
            <a:endParaRPr lang="en-GB"/>
          </a:p>
        </p:txBody>
      </p:sp>
    </p:spTree>
    <p:extLst>
      <p:ext uri="{BB962C8B-B14F-4D97-AF65-F5344CB8AC3E}">
        <p14:creationId xmlns:p14="http://schemas.microsoft.com/office/powerpoint/2010/main" val="3212725618"/>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lgn="ctr" eaLnBrk="0" hangingPunct="0">
              <a:defRPr/>
            </a:lvl1pPr>
          </a:lstStyle>
          <a:p>
            <a:fld id="{BC13FA18-E2C9-0048-8B65-01CC37D29E41}" type="datetimeFigureOut">
              <a:rPr lang="en-US"/>
              <a:pPr/>
              <a:t>6/16/2026</a:t>
            </a:fld>
            <a:endParaRPr lang="en-GB"/>
          </a:p>
        </p:txBody>
      </p:sp>
      <p:sp>
        <p:nvSpPr>
          <p:cNvPr id="5" name="Footer Placeholder 4"/>
          <p:cNvSpPr>
            <a:spLocks noGrp="1"/>
          </p:cNvSpPr>
          <p:nvPr>
            <p:ph type="ftr" sz="quarter" idx="11"/>
          </p:nvPr>
        </p:nvSpPr>
        <p:spPr/>
        <p:txBody>
          <a:bodyPr/>
          <a:lstStyle>
            <a:lvl1pPr eaLnBrk="0" hangingPunct="0">
              <a:defRPr/>
            </a:lvl1pPr>
          </a:lstStyle>
          <a:p>
            <a:pPr>
              <a:defRPr/>
            </a:pPr>
            <a:endParaRPr lang="en-GB"/>
          </a:p>
        </p:txBody>
      </p:sp>
      <p:sp>
        <p:nvSpPr>
          <p:cNvPr id="6" name="Slide Number Placeholder 5"/>
          <p:cNvSpPr>
            <a:spLocks noGrp="1"/>
          </p:cNvSpPr>
          <p:nvPr>
            <p:ph type="sldNum" sz="quarter" idx="12"/>
          </p:nvPr>
        </p:nvSpPr>
        <p:spPr/>
        <p:txBody>
          <a:bodyPr/>
          <a:lstStyle>
            <a:lvl1pPr eaLnBrk="0" hangingPunct="0">
              <a:defRPr/>
            </a:lvl1pPr>
          </a:lstStyle>
          <a:p>
            <a:fld id="{FA50A785-63BA-4344-913F-4121AB67293E}" type="slidenum">
              <a:rPr lang="en-GB"/>
              <a:pPr/>
              <a:t>‹#›</a:t>
            </a:fld>
            <a:endParaRPr lang="en-GB"/>
          </a:p>
        </p:txBody>
      </p:sp>
    </p:spTree>
    <p:extLst>
      <p:ext uri="{BB962C8B-B14F-4D97-AF65-F5344CB8AC3E}">
        <p14:creationId xmlns:p14="http://schemas.microsoft.com/office/powerpoint/2010/main" val="1953378363"/>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lgn="ctr" eaLnBrk="0" hangingPunct="0">
              <a:defRPr/>
            </a:lvl1pPr>
          </a:lstStyle>
          <a:p>
            <a:fld id="{7FCECDA2-1FBE-4A43-8110-3744A9F3BDE0}" type="datetimeFigureOut">
              <a:rPr lang="en-US"/>
              <a:pPr/>
              <a:t>6/16/2026</a:t>
            </a:fld>
            <a:endParaRPr lang="en-GB"/>
          </a:p>
        </p:txBody>
      </p:sp>
      <p:sp>
        <p:nvSpPr>
          <p:cNvPr id="5" name="Footer Placeholder 4"/>
          <p:cNvSpPr>
            <a:spLocks noGrp="1"/>
          </p:cNvSpPr>
          <p:nvPr>
            <p:ph type="ftr" sz="quarter" idx="11"/>
          </p:nvPr>
        </p:nvSpPr>
        <p:spPr/>
        <p:txBody>
          <a:bodyPr/>
          <a:lstStyle>
            <a:lvl1pPr eaLnBrk="0" hangingPunct="0">
              <a:defRPr/>
            </a:lvl1pPr>
          </a:lstStyle>
          <a:p>
            <a:pPr>
              <a:defRPr/>
            </a:pPr>
            <a:endParaRPr lang="en-GB"/>
          </a:p>
        </p:txBody>
      </p:sp>
      <p:sp>
        <p:nvSpPr>
          <p:cNvPr id="6" name="Slide Number Placeholder 5"/>
          <p:cNvSpPr>
            <a:spLocks noGrp="1"/>
          </p:cNvSpPr>
          <p:nvPr>
            <p:ph type="sldNum" sz="quarter" idx="12"/>
          </p:nvPr>
        </p:nvSpPr>
        <p:spPr/>
        <p:txBody>
          <a:bodyPr/>
          <a:lstStyle>
            <a:lvl1pPr eaLnBrk="0" hangingPunct="0">
              <a:defRPr/>
            </a:lvl1pPr>
          </a:lstStyle>
          <a:p>
            <a:fld id="{115AF504-4BBD-974B-BA0F-BFDC0B7A6CAF}" type="slidenum">
              <a:rPr lang="en-GB"/>
              <a:pPr/>
              <a:t>‹#›</a:t>
            </a:fld>
            <a:endParaRPr lang="en-GB"/>
          </a:p>
        </p:txBody>
      </p:sp>
    </p:spTree>
    <p:extLst>
      <p:ext uri="{BB962C8B-B14F-4D97-AF65-F5344CB8AC3E}">
        <p14:creationId xmlns:p14="http://schemas.microsoft.com/office/powerpoint/2010/main" val="2394317318"/>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lgn="ctr" eaLnBrk="0" hangingPunct="0">
              <a:defRPr/>
            </a:lvl1pPr>
          </a:lstStyle>
          <a:p>
            <a:fld id="{E1F72F95-5EDD-5A44-9E89-661D0F4787CF}" type="datetimeFigureOut">
              <a:rPr lang="en-US"/>
              <a:pPr/>
              <a:t>6/16/2026</a:t>
            </a:fld>
            <a:endParaRPr lang="en-GB"/>
          </a:p>
        </p:txBody>
      </p:sp>
      <p:sp>
        <p:nvSpPr>
          <p:cNvPr id="5" name="Footer Placeholder 4"/>
          <p:cNvSpPr>
            <a:spLocks noGrp="1"/>
          </p:cNvSpPr>
          <p:nvPr>
            <p:ph type="ftr" sz="quarter" idx="11"/>
          </p:nvPr>
        </p:nvSpPr>
        <p:spPr/>
        <p:txBody>
          <a:bodyPr/>
          <a:lstStyle>
            <a:lvl1pPr eaLnBrk="0" hangingPunct="0">
              <a:defRPr/>
            </a:lvl1pPr>
          </a:lstStyle>
          <a:p>
            <a:pPr>
              <a:defRPr/>
            </a:pPr>
            <a:endParaRPr lang="en-GB"/>
          </a:p>
        </p:txBody>
      </p:sp>
      <p:sp>
        <p:nvSpPr>
          <p:cNvPr id="6" name="Slide Number Placeholder 5"/>
          <p:cNvSpPr>
            <a:spLocks noGrp="1"/>
          </p:cNvSpPr>
          <p:nvPr>
            <p:ph type="sldNum" sz="quarter" idx="12"/>
          </p:nvPr>
        </p:nvSpPr>
        <p:spPr/>
        <p:txBody>
          <a:bodyPr/>
          <a:lstStyle>
            <a:lvl1pPr eaLnBrk="0" hangingPunct="0">
              <a:defRPr/>
            </a:lvl1pPr>
          </a:lstStyle>
          <a:p>
            <a:fld id="{0AE62740-AF3D-C846-9436-782AAF981217}" type="slidenum">
              <a:rPr lang="en-GB"/>
              <a:pPr/>
              <a:t>‹#›</a:t>
            </a:fld>
            <a:endParaRPr lang="en-GB"/>
          </a:p>
        </p:txBody>
      </p:sp>
    </p:spTree>
    <p:extLst>
      <p:ext uri="{BB962C8B-B14F-4D97-AF65-F5344CB8AC3E}">
        <p14:creationId xmlns:p14="http://schemas.microsoft.com/office/powerpoint/2010/main" val="359573868"/>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lgn="ctr" eaLnBrk="0" hangingPunct="0">
              <a:defRPr/>
            </a:lvl1pPr>
          </a:lstStyle>
          <a:p>
            <a:fld id="{E0E59815-0A9A-924E-8BEF-9EAF3F8039B4}" type="datetimeFigureOut">
              <a:rPr lang="en-US"/>
              <a:pPr/>
              <a:t>6/16/2026</a:t>
            </a:fld>
            <a:endParaRPr lang="en-GB"/>
          </a:p>
        </p:txBody>
      </p:sp>
      <p:sp>
        <p:nvSpPr>
          <p:cNvPr id="5" name="Footer Placeholder 4"/>
          <p:cNvSpPr>
            <a:spLocks noGrp="1"/>
          </p:cNvSpPr>
          <p:nvPr>
            <p:ph type="ftr" sz="quarter" idx="11"/>
          </p:nvPr>
        </p:nvSpPr>
        <p:spPr/>
        <p:txBody>
          <a:bodyPr/>
          <a:lstStyle>
            <a:lvl1pPr eaLnBrk="0" hangingPunct="0">
              <a:defRPr/>
            </a:lvl1pPr>
          </a:lstStyle>
          <a:p>
            <a:pPr>
              <a:defRPr/>
            </a:pPr>
            <a:endParaRPr lang="en-GB"/>
          </a:p>
        </p:txBody>
      </p:sp>
      <p:sp>
        <p:nvSpPr>
          <p:cNvPr id="6" name="Slide Number Placeholder 5"/>
          <p:cNvSpPr>
            <a:spLocks noGrp="1"/>
          </p:cNvSpPr>
          <p:nvPr>
            <p:ph type="sldNum" sz="quarter" idx="12"/>
          </p:nvPr>
        </p:nvSpPr>
        <p:spPr/>
        <p:txBody>
          <a:bodyPr/>
          <a:lstStyle>
            <a:lvl1pPr eaLnBrk="0" hangingPunct="0">
              <a:defRPr/>
            </a:lvl1pPr>
          </a:lstStyle>
          <a:p>
            <a:fld id="{7B234202-7B57-A144-AC1E-86698AC4B0E2}" type="slidenum">
              <a:rPr lang="en-GB"/>
              <a:pPr/>
              <a:t>‹#›</a:t>
            </a:fld>
            <a:endParaRPr lang="en-GB"/>
          </a:p>
        </p:txBody>
      </p:sp>
    </p:spTree>
    <p:extLst>
      <p:ext uri="{BB962C8B-B14F-4D97-AF65-F5344CB8AC3E}">
        <p14:creationId xmlns:p14="http://schemas.microsoft.com/office/powerpoint/2010/main" val="2189669743"/>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lgn="ctr" eaLnBrk="0" hangingPunct="0">
              <a:defRPr/>
            </a:lvl1pPr>
          </a:lstStyle>
          <a:p>
            <a:fld id="{E2BB7D0A-DB5A-7744-B585-2D1FFEF571D0}" type="datetimeFigureOut">
              <a:rPr lang="en-US"/>
              <a:pPr/>
              <a:t>6/16/2026</a:t>
            </a:fld>
            <a:endParaRPr lang="en-GB"/>
          </a:p>
        </p:txBody>
      </p:sp>
      <p:sp>
        <p:nvSpPr>
          <p:cNvPr id="6" name="Footer Placeholder 4"/>
          <p:cNvSpPr>
            <a:spLocks noGrp="1"/>
          </p:cNvSpPr>
          <p:nvPr>
            <p:ph type="ftr" sz="quarter" idx="11"/>
          </p:nvPr>
        </p:nvSpPr>
        <p:spPr/>
        <p:txBody>
          <a:bodyPr/>
          <a:lstStyle>
            <a:lvl1pPr eaLnBrk="0" hangingPunct="0">
              <a:defRPr/>
            </a:lvl1pPr>
          </a:lstStyle>
          <a:p>
            <a:pPr>
              <a:defRPr/>
            </a:pPr>
            <a:endParaRPr lang="en-GB"/>
          </a:p>
        </p:txBody>
      </p:sp>
      <p:sp>
        <p:nvSpPr>
          <p:cNvPr id="7" name="Slide Number Placeholder 5"/>
          <p:cNvSpPr>
            <a:spLocks noGrp="1"/>
          </p:cNvSpPr>
          <p:nvPr>
            <p:ph type="sldNum" sz="quarter" idx="12"/>
          </p:nvPr>
        </p:nvSpPr>
        <p:spPr/>
        <p:txBody>
          <a:bodyPr/>
          <a:lstStyle>
            <a:lvl1pPr eaLnBrk="0" hangingPunct="0">
              <a:defRPr/>
            </a:lvl1pPr>
          </a:lstStyle>
          <a:p>
            <a:fld id="{120EECCA-8BEA-1746-B4A1-9D462C8510F1}" type="slidenum">
              <a:rPr lang="en-GB"/>
              <a:pPr/>
              <a:t>‹#›</a:t>
            </a:fld>
            <a:endParaRPr lang="en-GB"/>
          </a:p>
        </p:txBody>
      </p:sp>
    </p:spTree>
    <p:extLst>
      <p:ext uri="{BB962C8B-B14F-4D97-AF65-F5344CB8AC3E}">
        <p14:creationId xmlns:p14="http://schemas.microsoft.com/office/powerpoint/2010/main" val="1983274395"/>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lgn="ctr" eaLnBrk="0" hangingPunct="0">
              <a:defRPr/>
            </a:lvl1pPr>
          </a:lstStyle>
          <a:p>
            <a:fld id="{26303B51-930C-944D-9800-AF7559733A7D}" type="datetimeFigureOut">
              <a:rPr lang="en-US"/>
              <a:pPr/>
              <a:t>6/16/2026</a:t>
            </a:fld>
            <a:endParaRPr lang="en-GB"/>
          </a:p>
        </p:txBody>
      </p:sp>
      <p:sp>
        <p:nvSpPr>
          <p:cNvPr id="8" name="Footer Placeholder 4"/>
          <p:cNvSpPr>
            <a:spLocks noGrp="1"/>
          </p:cNvSpPr>
          <p:nvPr>
            <p:ph type="ftr" sz="quarter" idx="11"/>
          </p:nvPr>
        </p:nvSpPr>
        <p:spPr/>
        <p:txBody>
          <a:bodyPr/>
          <a:lstStyle>
            <a:lvl1pPr eaLnBrk="0" hangingPunct="0">
              <a:defRPr/>
            </a:lvl1pPr>
          </a:lstStyle>
          <a:p>
            <a:pPr>
              <a:defRPr/>
            </a:pPr>
            <a:endParaRPr lang="en-GB"/>
          </a:p>
        </p:txBody>
      </p:sp>
      <p:sp>
        <p:nvSpPr>
          <p:cNvPr id="9" name="Slide Number Placeholder 5"/>
          <p:cNvSpPr>
            <a:spLocks noGrp="1"/>
          </p:cNvSpPr>
          <p:nvPr>
            <p:ph type="sldNum" sz="quarter" idx="12"/>
          </p:nvPr>
        </p:nvSpPr>
        <p:spPr/>
        <p:txBody>
          <a:bodyPr/>
          <a:lstStyle>
            <a:lvl1pPr eaLnBrk="0" hangingPunct="0">
              <a:defRPr/>
            </a:lvl1pPr>
          </a:lstStyle>
          <a:p>
            <a:fld id="{792A0E96-E177-1E4D-9890-080B0427E613}" type="slidenum">
              <a:rPr lang="en-GB"/>
              <a:pPr/>
              <a:t>‹#›</a:t>
            </a:fld>
            <a:endParaRPr lang="en-GB"/>
          </a:p>
        </p:txBody>
      </p:sp>
    </p:spTree>
    <p:extLst>
      <p:ext uri="{BB962C8B-B14F-4D97-AF65-F5344CB8AC3E}">
        <p14:creationId xmlns:p14="http://schemas.microsoft.com/office/powerpoint/2010/main" val="3640694596"/>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lgn="ctr" eaLnBrk="0" hangingPunct="0">
              <a:defRPr/>
            </a:lvl1pPr>
          </a:lstStyle>
          <a:p>
            <a:fld id="{97B2A8A5-314E-1349-AED6-F33459888C19}" type="datetimeFigureOut">
              <a:rPr lang="en-US"/>
              <a:pPr/>
              <a:t>6/16/2026</a:t>
            </a:fld>
            <a:endParaRPr lang="en-GB"/>
          </a:p>
        </p:txBody>
      </p:sp>
      <p:sp>
        <p:nvSpPr>
          <p:cNvPr id="4" name="Footer Placeholder 4"/>
          <p:cNvSpPr>
            <a:spLocks noGrp="1"/>
          </p:cNvSpPr>
          <p:nvPr>
            <p:ph type="ftr" sz="quarter" idx="11"/>
          </p:nvPr>
        </p:nvSpPr>
        <p:spPr/>
        <p:txBody>
          <a:bodyPr/>
          <a:lstStyle>
            <a:lvl1pPr eaLnBrk="0" hangingPunct="0">
              <a:defRPr/>
            </a:lvl1pPr>
          </a:lstStyle>
          <a:p>
            <a:pPr>
              <a:defRPr/>
            </a:pPr>
            <a:endParaRPr lang="en-GB"/>
          </a:p>
        </p:txBody>
      </p:sp>
      <p:sp>
        <p:nvSpPr>
          <p:cNvPr id="5" name="Slide Number Placeholder 5"/>
          <p:cNvSpPr>
            <a:spLocks noGrp="1"/>
          </p:cNvSpPr>
          <p:nvPr>
            <p:ph type="sldNum" sz="quarter" idx="12"/>
          </p:nvPr>
        </p:nvSpPr>
        <p:spPr/>
        <p:txBody>
          <a:bodyPr/>
          <a:lstStyle>
            <a:lvl1pPr eaLnBrk="0" hangingPunct="0">
              <a:defRPr/>
            </a:lvl1pPr>
          </a:lstStyle>
          <a:p>
            <a:fld id="{A288615A-6BF1-9F48-8AC0-327BCA1CC496}" type="slidenum">
              <a:rPr lang="en-GB"/>
              <a:pPr/>
              <a:t>‹#›</a:t>
            </a:fld>
            <a:endParaRPr lang="en-GB"/>
          </a:p>
        </p:txBody>
      </p:sp>
    </p:spTree>
    <p:extLst>
      <p:ext uri="{BB962C8B-B14F-4D97-AF65-F5344CB8AC3E}">
        <p14:creationId xmlns:p14="http://schemas.microsoft.com/office/powerpoint/2010/main" val="453222923"/>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lgn="ctr" eaLnBrk="0" hangingPunct="0">
              <a:defRPr/>
            </a:lvl1pPr>
          </a:lstStyle>
          <a:p>
            <a:fld id="{75F7D9D7-8936-4945-B51F-6D4C30978F1C}" type="datetimeFigureOut">
              <a:rPr lang="en-US"/>
              <a:pPr/>
              <a:t>6/16/2026</a:t>
            </a:fld>
            <a:endParaRPr lang="en-GB"/>
          </a:p>
        </p:txBody>
      </p:sp>
      <p:sp>
        <p:nvSpPr>
          <p:cNvPr id="3" name="Footer Placeholder 4"/>
          <p:cNvSpPr>
            <a:spLocks noGrp="1"/>
          </p:cNvSpPr>
          <p:nvPr>
            <p:ph type="ftr" sz="quarter" idx="11"/>
          </p:nvPr>
        </p:nvSpPr>
        <p:spPr/>
        <p:txBody>
          <a:bodyPr/>
          <a:lstStyle>
            <a:lvl1pPr eaLnBrk="0" hangingPunct="0">
              <a:defRPr/>
            </a:lvl1pPr>
          </a:lstStyle>
          <a:p>
            <a:pPr>
              <a:defRPr/>
            </a:pPr>
            <a:endParaRPr lang="en-GB"/>
          </a:p>
        </p:txBody>
      </p:sp>
      <p:sp>
        <p:nvSpPr>
          <p:cNvPr id="4" name="Slide Number Placeholder 5"/>
          <p:cNvSpPr>
            <a:spLocks noGrp="1"/>
          </p:cNvSpPr>
          <p:nvPr>
            <p:ph type="sldNum" sz="quarter" idx="12"/>
          </p:nvPr>
        </p:nvSpPr>
        <p:spPr/>
        <p:txBody>
          <a:bodyPr/>
          <a:lstStyle>
            <a:lvl1pPr eaLnBrk="0" hangingPunct="0">
              <a:defRPr/>
            </a:lvl1pPr>
          </a:lstStyle>
          <a:p>
            <a:fld id="{F5AEE7F0-FE59-DE42-838A-0113B77F438A}" type="slidenum">
              <a:rPr lang="en-GB"/>
              <a:pPr/>
              <a:t>‹#›</a:t>
            </a:fld>
            <a:endParaRPr lang="en-GB"/>
          </a:p>
        </p:txBody>
      </p:sp>
    </p:spTree>
    <p:extLst>
      <p:ext uri="{BB962C8B-B14F-4D97-AF65-F5344CB8AC3E}">
        <p14:creationId xmlns:p14="http://schemas.microsoft.com/office/powerpoint/2010/main" val="3105619999"/>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lgn="ctr" eaLnBrk="0" hangingPunct="0">
              <a:defRPr/>
            </a:lvl1pPr>
          </a:lstStyle>
          <a:p>
            <a:fld id="{43B42D8C-C339-504D-B897-B23F8688545D}" type="datetimeFigureOut">
              <a:rPr lang="en-US"/>
              <a:pPr/>
              <a:t>6/16/2026</a:t>
            </a:fld>
            <a:endParaRPr lang="en-GB"/>
          </a:p>
        </p:txBody>
      </p:sp>
      <p:sp>
        <p:nvSpPr>
          <p:cNvPr id="6" name="Footer Placeholder 4"/>
          <p:cNvSpPr>
            <a:spLocks noGrp="1"/>
          </p:cNvSpPr>
          <p:nvPr>
            <p:ph type="ftr" sz="quarter" idx="11"/>
          </p:nvPr>
        </p:nvSpPr>
        <p:spPr/>
        <p:txBody>
          <a:bodyPr/>
          <a:lstStyle>
            <a:lvl1pPr eaLnBrk="0" hangingPunct="0">
              <a:defRPr/>
            </a:lvl1pPr>
          </a:lstStyle>
          <a:p>
            <a:pPr>
              <a:defRPr/>
            </a:pPr>
            <a:endParaRPr lang="en-GB"/>
          </a:p>
        </p:txBody>
      </p:sp>
      <p:sp>
        <p:nvSpPr>
          <p:cNvPr id="7" name="Slide Number Placeholder 5"/>
          <p:cNvSpPr>
            <a:spLocks noGrp="1"/>
          </p:cNvSpPr>
          <p:nvPr>
            <p:ph type="sldNum" sz="quarter" idx="12"/>
          </p:nvPr>
        </p:nvSpPr>
        <p:spPr/>
        <p:txBody>
          <a:bodyPr/>
          <a:lstStyle>
            <a:lvl1pPr eaLnBrk="0" hangingPunct="0">
              <a:defRPr/>
            </a:lvl1pPr>
          </a:lstStyle>
          <a:p>
            <a:fld id="{C39900D9-AB8C-9F44-9DD5-EE355853BED3}" type="slidenum">
              <a:rPr lang="en-GB"/>
              <a:pPr/>
              <a:t>‹#›</a:t>
            </a:fld>
            <a:endParaRPr lang="en-GB"/>
          </a:p>
        </p:txBody>
      </p:sp>
    </p:spTree>
    <p:extLst>
      <p:ext uri="{BB962C8B-B14F-4D97-AF65-F5344CB8AC3E}">
        <p14:creationId xmlns:p14="http://schemas.microsoft.com/office/powerpoint/2010/main" val="860633391"/>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lgn="ctr" eaLnBrk="0" hangingPunct="0">
              <a:defRPr/>
            </a:lvl1pPr>
          </a:lstStyle>
          <a:p>
            <a:fld id="{753A8785-FF7E-2745-90A4-1A4997B60BD2}" type="datetimeFigureOut">
              <a:rPr lang="en-US"/>
              <a:pPr/>
              <a:t>6/16/2026</a:t>
            </a:fld>
            <a:endParaRPr lang="en-GB"/>
          </a:p>
        </p:txBody>
      </p:sp>
      <p:sp>
        <p:nvSpPr>
          <p:cNvPr id="6" name="Footer Placeholder 4"/>
          <p:cNvSpPr>
            <a:spLocks noGrp="1"/>
          </p:cNvSpPr>
          <p:nvPr>
            <p:ph type="ftr" sz="quarter" idx="11"/>
          </p:nvPr>
        </p:nvSpPr>
        <p:spPr/>
        <p:txBody>
          <a:bodyPr/>
          <a:lstStyle>
            <a:lvl1pPr eaLnBrk="0" hangingPunct="0">
              <a:defRPr/>
            </a:lvl1pPr>
          </a:lstStyle>
          <a:p>
            <a:pPr>
              <a:defRPr/>
            </a:pPr>
            <a:endParaRPr lang="en-GB"/>
          </a:p>
        </p:txBody>
      </p:sp>
      <p:sp>
        <p:nvSpPr>
          <p:cNvPr id="7" name="Slide Number Placeholder 5"/>
          <p:cNvSpPr>
            <a:spLocks noGrp="1"/>
          </p:cNvSpPr>
          <p:nvPr>
            <p:ph type="sldNum" sz="quarter" idx="12"/>
          </p:nvPr>
        </p:nvSpPr>
        <p:spPr/>
        <p:txBody>
          <a:bodyPr/>
          <a:lstStyle>
            <a:lvl1pPr eaLnBrk="0" hangingPunct="0">
              <a:defRPr/>
            </a:lvl1pPr>
          </a:lstStyle>
          <a:p>
            <a:fld id="{17D70788-F9C6-5D44-8532-6868908FD060}" type="slidenum">
              <a:rPr lang="en-GB"/>
              <a:pPr/>
              <a:t>‹#›</a:t>
            </a:fld>
            <a:endParaRPr lang="en-GB"/>
          </a:p>
        </p:txBody>
      </p:sp>
    </p:spTree>
    <p:extLst>
      <p:ext uri="{BB962C8B-B14F-4D97-AF65-F5344CB8AC3E}">
        <p14:creationId xmlns:p14="http://schemas.microsoft.com/office/powerpoint/2010/main" val="1385517246"/>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cs typeface="Arial" charset="0"/>
              </a:defRPr>
            </a:lvl1pPr>
          </a:lstStyle>
          <a:p>
            <a:pPr fontAlgn="base">
              <a:spcBef>
                <a:spcPct val="0"/>
              </a:spcBef>
              <a:spcAft>
                <a:spcPct val="0"/>
              </a:spcAft>
            </a:pPr>
            <a:fld id="{8ED07CAE-4A7E-FD47-B3A8-B0E0CD1E1512}" type="datetimeFigureOut">
              <a:rPr lang="en-US" smtClean="0">
                <a:ea typeface="MS PGothic" charset="0"/>
              </a:rPr>
              <a:pPr fontAlgn="base">
                <a:spcBef>
                  <a:spcPct val="0"/>
                </a:spcBef>
                <a:spcAft>
                  <a:spcPct val="0"/>
                </a:spcAft>
              </a:pPr>
              <a:t>6/16/2026</a:t>
            </a:fld>
            <a:endParaRPr lang="en-GB">
              <a:ea typeface="MS PGothic"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ea typeface="+mn-ea"/>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charset="0"/>
                <a:cs typeface="Arial" charset="0"/>
              </a:defRPr>
            </a:lvl1pPr>
          </a:lstStyle>
          <a:p>
            <a:pPr fontAlgn="base">
              <a:spcBef>
                <a:spcPct val="0"/>
              </a:spcBef>
              <a:spcAft>
                <a:spcPct val="0"/>
              </a:spcAft>
            </a:pPr>
            <a:fld id="{A583801D-A28E-D24A-8096-DF5D79AC74B2}" type="slidenum">
              <a:rPr lang="en-GB" smtClean="0">
                <a:ea typeface="MS PGothic" charset="0"/>
              </a:rPr>
              <a:pPr fontAlgn="base">
                <a:spcBef>
                  <a:spcPct val="0"/>
                </a:spcBef>
                <a:spcAft>
                  <a:spcPct val="0"/>
                </a:spcAft>
              </a:pPr>
              <a:t>‹#›</a:t>
            </a:fld>
            <a:endParaRPr lang="en-GB">
              <a:ea typeface="MS PGothic" charset="0"/>
            </a:endParaRPr>
          </a:p>
        </p:txBody>
      </p:sp>
    </p:spTree>
    <p:extLst>
      <p:ext uri="{BB962C8B-B14F-4D97-AF65-F5344CB8AC3E}">
        <p14:creationId xmlns:p14="http://schemas.microsoft.com/office/powerpoint/2010/main" val="34896583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transition>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1"/>
          </a:solidFill>
          <a:latin typeface="Calibri" pitchFamily="34" charset="0"/>
          <a:ea typeface="MS PGothic" panose="020B0600070205080204" pitchFamily="34" charset="-128"/>
          <a:cs typeface="MS PGothic"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anose="020B0600070205080204"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Layout" Target="../slideLayouts/slideLayout7.xml"/><Relationship Id="rId7" Type="http://schemas.openxmlformats.org/officeDocument/2006/relationships/image" Target="../media/image3.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svg"/><Relationship Id="rId11" Type="http://schemas.openxmlformats.org/officeDocument/2006/relationships/image" Target="../media/image7.svg"/><Relationship Id="rId5" Type="http://schemas.openxmlformats.org/officeDocument/2006/relationships/image" Target="../media/image1.png"/><Relationship Id="rId10" Type="http://schemas.openxmlformats.org/officeDocument/2006/relationships/image" Target="../media/image6.svg"/><Relationship Id="rId4" Type="http://schemas.openxmlformats.org/officeDocument/2006/relationships/notesSlide" Target="../notesSlides/notesSlide1.xml"/><Relationship Id="rId9" Type="http://schemas.openxmlformats.org/officeDocument/2006/relationships/image" Target="../media/image5.sv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4.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16.jpeg"/><Relationship Id="rId7"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4.svg"/><Relationship Id="rId9"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4.svg"/></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8.svg"/><Relationship Id="rId4" Type="http://schemas.openxmlformats.org/officeDocument/2006/relationships/image" Target="../media/image37.svg"/></Relationships>
</file>

<file path=ppt/slides/_rels/slide16.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N420Kg9B4n8"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9.sv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63283-506369737">
            <a:hlinkClick r:id="" action="ppaction://media"/>
            <a:extLst>
              <a:ext uri="{FF2B5EF4-FFF2-40B4-BE49-F238E27FC236}">
                <a16:creationId xmlns:a16="http://schemas.microsoft.com/office/drawing/2014/main" id="{2CF94DB4-FCA8-CE4B-A706-1CDA6D7BD07A}"/>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t="2889" b="2711"/>
          <a:stretch>
            <a:fillRect/>
          </a:stretch>
        </p:blipFill>
        <p:spPr>
          <a:xfrm>
            <a:off x="0" y="1001268"/>
            <a:ext cx="9144000" cy="4855464"/>
          </a:xfrm>
          <a:prstGeom prst="rect">
            <a:avLst/>
          </a:prstGeom>
        </p:spPr>
      </p:pic>
      <p:pic>
        <p:nvPicPr>
          <p:cNvPr id="3" name="Graphic 21" descr="Door Open">
            <a:extLst>
              <a:ext uri="{FF2B5EF4-FFF2-40B4-BE49-F238E27FC236}">
                <a16:creationId xmlns:a16="http://schemas.microsoft.com/office/drawing/2014/main" id="{97A4E1FA-9C32-D1D2-4783-9BAC246C7C2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73988" y="91530"/>
            <a:ext cx="740618" cy="740618"/>
          </a:xfrm>
          <a:prstGeom prst="rect">
            <a:avLst/>
          </a:prstGeom>
        </p:spPr>
      </p:pic>
      <p:pic>
        <p:nvPicPr>
          <p:cNvPr id="4" name="Graphic 3" descr="Storytelling with solid fill">
            <a:extLst>
              <a:ext uri="{FF2B5EF4-FFF2-40B4-BE49-F238E27FC236}">
                <a16:creationId xmlns:a16="http://schemas.microsoft.com/office/drawing/2014/main" id="{6012BF43-7B72-F8D2-D2A8-A6B969CCA26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91186" y="1456817"/>
            <a:ext cx="1592172" cy="1592172"/>
          </a:xfrm>
          <a:prstGeom prst="rect">
            <a:avLst/>
          </a:prstGeom>
        </p:spPr>
      </p:pic>
      <p:pic>
        <p:nvPicPr>
          <p:cNvPr id="5" name="Graphic 4" descr="Thought bubble with solid fill">
            <a:extLst>
              <a:ext uri="{FF2B5EF4-FFF2-40B4-BE49-F238E27FC236}">
                <a16:creationId xmlns:a16="http://schemas.microsoft.com/office/drawing/2014/main" id="{9E0310F8-ED35-5D87-4458-7581B29ED8B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33439" y="1586073"/>
            <a:ext cx="2181167" cy="2181167"/>
          </a:xfrm>
          <a:prstGeom prst="rect">
            <a:avLst/>
          </a:prstGeom>
        </p:spPr>
      </p:pic>
      <p:sp>
        <p:nvSpPr>
          <p:cNvPr id="7" name="TextBox 6">
            <a:extLst>
              <a:ext uri="{FF2B5EF4-FFF2-40B4-BE49-F238E27FC236}">
                <a16:creationId xmlns:a16="http://schemas.microsoft.com/office/drawing/2014/main" id="{186A340A-92A5-EFAC-E53D-7DE21721B19B}"/>
              </a:ext>
            </a:extLst>
          </p:cNvPr>
          <p:cNvSpPr txBox="1">
            <a:spLocks noChangeArrowheads="1"/>
          </p:cNvSpPr>
          <p:nvPr/>
        </p:nvSpPr>
        <p:spPr bwMode="auto">
          <a:xfrm>
            <a:off x="3423238" y="6373704"/>
            <a:ext cx="56913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eaLnBrk="1" hangingPunct="1">
              <a:spcBef>
                <a:spcPct val="0"/>
              </a:spcBef>
              <a:buFontTx/>
              <a:buNone/>
            </a:pPr>
            <a:r>
              <a:rPr lang="en-GB" altLang="en-US" sz="1100" i="1" dirty="0">
                <a:solidFill>
                  <a:srgbClr val="FFFFFF"/>
                </a:solidFill>
                <a:latin typeface="Century Gothic" panose="020B0502020202020204" pitchFamily="34" charset="0"/>
              </a:rPr>
              <a:t>There is sound on this slide!</a:t>
            </a:r>
          </a:p>
          <a:p>
            <a:pPr algn="r" eaLnBrk="1" hangingPunct="1">
              <a:spcBef>
                <a:spcPct val="0"/>
              </a:spcBef>
              <a:buFontTx/>
              <a:buNone/>
            </a:pPr>
            <a:r>
              <a:rPr lang="en-GB" altLang="en-US" sz="1100" i="1" dirty="0">
                <a:solidFill>
                  <a:srgbClr val="FFFFFF"/>
                </a:solidFill>
                <a:latin typeface="Century Gothic" panose="020B0502020202020204" pitchFamily="34" charset="0"/>
              </a:rPr>
              <a:t>All images copyright-free from </a:t>
            </a:r>
            <a:r>
              <a:rPr lang="en-GB" altLang="en-US" sz="1100" i="1" dirty="0" err="1">
                <a:solidFill>
                  <a:srgbClr val="FFFFFF"/>
                </a:solidFill>
                <a:latin typeface="Century Gothic" panose="020B0502020202020204" pitchFamily="34" charset="0"/>
              </a:rPr>
              <a:t>pixabay</a:t>
            </a:r>
            <a:r>
              <a:rPr lang="en-GB" altLang="en-US" sz="1100" i="1" dirty="0">
                <a:solidFill>
                  <a:srgbClr val="FFFFFF"/>
                </a:solidFill>
                <a:latin typeface="Century Gothic" panose="020B0502020202020204" pitchFamily="34" charset="0"/>
              </a:rPr>
              <a:t>, unless otherwise identified</a:t>
            </a:r>
          </a:p>
        </p:txBody>
      </p:sp>
      <p:grpSp>
        <p:nvGrpSpPr>
          <p:cNvPr id="8" name="Group 7">
            <a:extLst>
              <a:ext uri="{FF2B5EF4-FFF2-40B4-BE49-F238E27FC236}">
                <a16:creationId xmlns:a16="http://schemas.microsoft.com/office/drawing/2014/main" id="{B97FCA67-A147-5B41-6257-A9171F410852}"/>
              </a:ext>
            </a:extLst>
          </p:cNvPr>
          <p:cNvGrpSpPr/>
          <p:nvPr/>
        </p:nvGrpSpPr>
        <p:grpSpPr>
          <a:xfrm>
            <a:off x="1993979" y="1735399"/>
            <a:ext cx="1625019" cy="1625019"/>
            <a:chOff x="0" y="0"/>
            <a:chExt cx="2692400" cy="2692400"/>
          </a:xfrm>
        </p:grpSpPr>
        <p:pic>
          <p:nvPicPr>
            <p:cNvPr id="9" name="Graphic 3" descr="Anemone and clownfish with solid fill">
              <a:extLst>
                <a:ext uri="{FF2B5EF4-FFF2-40B4-BE49-F238E27FC236}">
                  <a16:creationId xmlns:a16="http://schemas.microsoft.com/office/drawing/2014/main" id="{173E2F75-BA10-614A-5728-914D004B6D4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57250" y="762000"/>
              <a:ext cx="914400" cy="914400"/>
            </a:xfrm>
            <a:prstGeom prst="rect">
              <a:avLst/>
            </a:prstGeom>
          </p:spPr>
        </p:pic>
        <p:pic>
          <p:nvPicPr>
            <p:cNvPr id="10" name="Graphic 2" descr="Television with solid fill">
              <a:extLst>
                <a:ext uri="{FF2B5EF4-FFF2-40B4-BE49-F238E27FC236}">
                  <a16:creationId xmlns:a16="http://schemas.microsoft.com/office/drawing/2014/main" id="{4360C001-B5DF-65D0-3BEE-02CE7583B78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0" y="0"/>
              <a:ext cx="2692400" cy="2692400"/>
            </a:xfrm>
            <a:prstGeom prst="rect">
              <a:avLst/>
            </a:prstGeom>
          </p:spPr>
        </p:pic>
      </p:grpSp>
      <p:pic>
        <p:nvPicPr>
          <p:cNvPr id="12" name="Graphic 9" descr="Questions with solid fill">
            <a:extLst>
              <a:ext uri="{FF2B5EF4-FFF2-40B4-BE49-F238E27FC236}">
                <a16:creationId xmlns:a16="http://schemas.microsoft.com/office/drawing/2014/main" id="{EB2B7D66-9182-5182-DAED-B4A24E0C83D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9394" y="2547909"/>
            <a:ext cx="1762181" cy="1762181"/>
          </a:xfrm>
          <a:prstGeom prst="rect">
            <a:avLst/>
          </a:prstGeom>
        </p:spPr>
      </p:pic>
    </p:spTree>
    <p:extLst>
      <p:ext uri="{BB962C8B-B14F-4D97-AF65-F5344CB8AC3E}">
        <p14:creationId xmlns:p14="http://schemas.microsoft.com/office/powerpoint/2010/main" val="276783226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18"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repeatCount="indefinite" fill="hold" display="0">
                  <p:stCondLst>
                    <p:cond delay="indefinite"/>
                  </p:stCondLst>
                </p:cTn>
                <p:tgtEl>
                  <p:spTgt spid="11"/>
                </p:tgtEl>
              </p:cMediaNode>
            </p:video>
            <p:seq concurrent="1" nextAc="seek">
              <p:cTn id="28" restart="whenNotActive" fill="hold" evtFilter="cancelBubble" nodeType="interactiveSeq">
                <p:stCondLst>
                  <p:cond evt="onClick" delay="0">
                    <p:tgtEl>
                      <p:spTgt spid="11"/>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D517AF5-A38A-47C6-8D5A-C2D71CEBF6B8}"/>
              </a:ext>
            </a:extLst>
          </p:cNvPr>
          <p:cNvSpPr/>
          <p:nvPr/>
        </p:nvSpPr>
        <p:spPr>
          <a:xfrm>
            <a:off x="2449464" y="-1195343"/>
            <a:ext cx="4245073" cy="9248686"/>
          </a:xfrm>
          <a:prstGeom prst="rect">
            <a:avLst/>
          </a:prstGeom>
          <a:noFill/>
        </p:spPr>
        <p:txBody>
          <a:bodyPr wrap="none" lIns="91440" tIns="45720" rIns="91440" bIns="45720">
            <a:spAutoFit/>
          </a:bodyPr>
          <a:lstStyle/>
          <a:p>
            <a:pPr algn="ctr"/>
            <a:r>
              <a:rPr lang="en-GB" sz="59500" b="1" spc="50" dirty="0">
                <a:ln w="13500">
                  <a:solidFill>
                    <a:schemeClr val="accent1">
                      <a:shade val="2500"/>
                      <a:alpha val="6500"/>
                    </a:schemeClr>
                  </a:solidFill>
                  <a:prstDash val="solid"/>
                </a:ln>
                <a:solidFill>
                  <a:srgbClr val="66FF33"/>
                </a:solidFill>
                <a:effectLst>
                  <a:innerShdw blurRad="50900" dist="38500" dir="13500000">
                    <a:srgbClr val="000000">
                      <a:alpha val="60000"/>
                    </a:srgbClr>
                  </a:innerShdw>
                </a:effectLst>
                <a:latin typeface="Bauhaus 93"/>
                <a:cs typeface="Bauhaus 93"/>
              </a:rPr>
              <a:t>?</a:t>
            </a:r>
          </a:p>
        </p:txBody>
      </p:sp>
      <p:pic>
        <p:nvPicPr>
          <p:cNvPr id="2" name="Picture 1" descr="recycling-1341372_1920.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6526" y="350411"/>
            <a:ext cx="3070724" cy="3070724"/>
          </a:xfrm>
          <a:prstGeom prst="rect">
            <a:avLst/>
          </a:prstGeom>
        </p:spPr>
      </p:pic>
      <p:pic>
        <p:nvPicPr>
          <p:cNvPr id="3" name="Picture 2" descr="business-2078_640.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38577" y="479146"/>
            <a:ext cx="3780524" cy="2510504"/>
          </a:xfrm>
          <a:prstGeom prst="rect">
            <a:avLst/>
          </a:prstGeom>
          <a:ln>
            <a:solidFill>
              <a:srgbClr val="FFFFFF"/>
            </a:solidFill>
          </a:ln>
        </p:spPr>
      </p:pic>
      <p:pic>
        <p:nvPicPr>
          <p:cNvPr id="4" name="Picture 3" descr="woman-3602245_1920.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6524" y="3836455"/>
            <a:ext cx="4023917" cy="2684708"/>
          </a:xfrm>
          <a:prstGeom prst="rect">
            <a:avLst/>
          </a:prstGeom>
          <a:ln>
            <a:solidFill>
              <a:srgbClr val="FFFFFF"/>
            </a:solidFill>
          </a:ln>
        </p:spPr>
      </p:pic>
      <p:pic>
        <p:nvPicPr>
          <p:cNvPr id="5" name="Picture 4" descr="thirst-1474240_1920.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38428" y="3421135"/>
            <a:ext cx="3980170" cy="2643082"/>
          </a:xfrm>
          <a:prstGeom prst="rect">
            <a:avLst/>
          </a:prstGeom>
          <a:ln>
            <a:solidFill>
              <a:srgbClr val="FFFFFF"/>
            </a:solidFill>
          </a:ln>
        </p:spPr>
      </p:pic>
      <p:pic>
        <p:nvPicPr>
          <p:cNvPr id="7" name="Graphic 6" descr="Thought bubble with solid fill">
            <a:extLst>
              <a:ext uri="{FF2B5EF4-FFF2-40B4-BE49-F238E27FC236}">
                <a16:creationId xmlns:a16="http://schemas.microsoft.com/office/drawing/2014/main" id="{B74275F2-A145-DF9E-0621-97BD0D18A54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336646" y="75883"/>
            <a:ext cx="709168" cy="709168"/>
          </a:xfrm>
          <a:prstGeom prst="rect">
            <a:avLst/>
          </a:prstGeom>
        </p:spPr>
      </p:pic>
    </p:spTree>
    <p:extLst>
      <p:ext uri="{BB962C8B-B14F-4D97-AF65-F5344CB8AC3E}">
        <p14:creationId xmlns:p14="http://schemas.microsoft.com/office/powerpoint/2010/main" val="8890423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ssolv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dissolv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269305" y="150891"/>
            <a:ext cx="8605391" cy="6556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Graphic 8" descr="Thought bubble with solid fill">
            <a:extLst>
              <a:ext uri="{FF2B5EF4-FFF2-40B4-BE49-F238E27FC236}">
                <a16:creationId xmlns:a16="http://schemas.microsoft.com/office/drawing/2014/main" id="{7FD12B06-3288-6B99-A65E-0D331E4BEFA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36646" y="75883"/>
            <a:ext cx="709168" cy="709168"/>
          </a:xfrm>
          <a:prstGeom prst="rect">
            <a:avLst/>
          </a:prstGeom>
        </p:spPr>
      </p:pic>
      <p:sp>
        <p:nvSpPr>
          <p:cNvPr id="2" name="Text Box 8"/>
          <p:cNvSpPr txBox="1">
            <a:spLocks/>
          </p:cNvSpPr>
          <p:nvPr/>
        </p:nvSpPr>
        <p:spPr>
          <a:xfrm>
            <a:off x="495792" y="4898057"/>
            <a:ext cx="8141956" cy="2014725"/>
          </a:xfrm>
          <a:prstGeom prst="rect">
            <a:avLst/>
          </a:prstGeom>
          <a:noFill/>
          <a:ln w="38100" cmpd="dbl">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5200" b="1" dirty="0">
                <a:solidFill>
                  <a:schemeClr val="bg1"/>
                </a:solidFill>
                <a:effectLst/>
                <a:latin typeface="Century Gothic"/>
                <a:ea typeface="ＭＳ 明朝"/>
                <a:cs typeface="Times New Roman"/>
              </a:rPr>
              <a:t>God said ‘Look after my world: it’s </a:t>
            </a:r>
            <a:r>
              <a:rPr lang="en-GB" sz="5200" b="1" dirty="0">
                <a:solidFill>
                  <a:schemeClr val="bg1"/>
                </a:solidFill>
                <a:latin typeface="Century Gothic"/>
                <a:ea typeface="ＭＳ 明朝"/>
                <a:cs typeface="Times New Roman"/>
              </a:rPr>
              <a:t>your job</a:t>
            </a:r>
            <a:r>
              <a:rPr lang="en-GB" sz="5200" b="1" dirty="0">
                <a:solidFill>
                  <a:schemeClr val="bg1"/>
                </a:solidFill>
                <a:effectLst/>
                <a:latin typeface="Century Gothic"/>
                <a:ea typeface="ＭＳ 明朝"/>
                <a:cs typeface="Times New Roman"/>
              </a:rPr>
              <a:t>!’</a:t>
            </a:r>
            <a:endParaRPr lang="en-GB" sz="1200" dirty="0">
              <a:solidFill>
                <a:schemeClr val="bg1"/>
              </a:solidFill>
              <a:effectLst/>
              <a:ea typeface="ＭＳ 明朝"/>
              <a:cs typeface="Times New Roman"/>
            </a:endParaRPr>
          </a:p>
        </p:txBody>
      </p:sp>
      <p:pic>
        <p:nvPicPr>
          <p:cNvPr id="4" name="Picture 3">
            <a:extLst>
              <a:ext uri="{FF2B5EF4-FFF2-40B4-BE49-F238E27FC236}">
                <a16:creationId xmlns:a16="http://schemas.microsoft.com/office/drawing/2014/main" id="{736A61E5-032C-D923-135E-DB32DB9216B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1118751">
            <a:off x="866770" y="461838"/>
            <a:ext cx="3454194" cy="2167867"/>
          </a:xfrm>
          <a:prstGeom prst="rect">
            <a:avLst/>
          </a:prstGeom>
          <a:ln>
            <a:solidFill>
              <a:schemeClr val="bg1"/>
            </a:solidFill>
          </a:ln>
        </p:spPr>
      </p:pic>
      <p:pic>
        <p:nvPicPr>
          <p:cNvPr id="5" name="Picture 4" descr="A cloud filled sky&#10;&#10;Description automatically generated">
            <a:extLst>
              <a:ext uri="{FF2B5EF4-FFF2-40B4-BE49-F238E27FC236}">
                <a16:creationId xmlns:a16="http://schemas.microsoft.com/office/drawing/2014/main" id="{C28C0EA9-2B32-2116-2316-411AAFB8F3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323763">
            <a:off x="3902984" y="1339361"/>
            <a:ext cx="4423288" cy="2022733"/>
          </a:xfrm>
          <a:prstGeom prst="rect">
            <a:avLst/>
          </a:prstGeom>
          <a:ln>
            <a:solidFill>
              <a:schemeClr val="bg1"/>
            </a:solidFill>
          </a:ln>
        </p:spPr>
      </p:pic>
      <p:pic>
        <p:nvPicPr>
          <p:cNvPr id="6" name="Picture 1">
            <a:extLst>
              <a:ext uri="{FF2B5EF4-FFF2-40B4-BE49-F238E27FC236}">
                <a16:creationId xmlns:a16="http://schemas.microsoft.com/office/drawing/2014/main" id="{A8F7C3F0-8C45-C25D-31D2-08B9A194B01D}"/>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963101" y="2959182"/>
            <a:ext cx="2996166" cy="2014725"/>
          </a:xfrm>
          <a:prstGeom prst="rect">
            <a:avLst/>
          </a:prstGeom>
          <a:noFill/>
          <a:ln w="9525">
            <a:solidFill>
              <a:schemeClr val="bg1"/>
            </a:solidFill>
            <a:miter lim="800000"/>
            <a:headEnd/>
            <a:tailEnd/>
          </a:ln>
          <a:extLst>
            <a:ext uri="{909E8E84-426E-40dd-AFC4-6F175D3DCCD1}">
              <a14:hiddenFill xmlns:a14="http://schemas.microsoft.com/office/drawing/2010/main" xmlns="">
                <a:solidFill>
                  <a:srgbClr val="FFFFFF"/>
                </a:solidFill>
              </a14:hiddenFill>
            </a:ext>
          </a:extLst>
        </p:spPr>
      </p:pic>
      <p:pic>
        <p:nvPicPr>
          <p:cNvPr id="7" name="Picture 6" descr="A picture containing bird, hummingbird&#10;&#10;Description automatically generated">
            <a:extLst>
              <a:ext uri="{FF2B5EF4-FFF2-40B4-BE49-F238E27FC236}">
                <a16:creationId xmlns:a16="http://schemas.microsoft.com/office/drawing/2014/main" id="{2AD5DD21-CB5B-0E71-64B9-4D975F19143A}"/>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rot="526751">
            <a:off x="541351" y="2652160"/>
            <a:ext cx="4105031" cy="2020313"/>
          </a:xfrm>
          <a:prstGeom prst="rect">
            <a:avLst/>
          </a:prstGeom>
          <a:ln>
            <a:solidFill>
              <a:schemeClr val="bg1"/>
            </a:solidFill>
          </a:ln>
        </p:spPr>
      </p:pic>
      <p:pic>
        <p:nvPicPr>
          <p:cNvPr id="8" name="Picture 7" descr="A turtle swimming under water&#10;&#10;Description automatically generated">
            <a:extLst>
              <a:ext uri="{FF2B5EF4-FFF2-40B4-BE49-F238E27FC236}">
                <a16:creationId xmlns:a16="http://schemas.microsoft.com/office/drawing/2014/main" id="{7C200232-9970-4E7B-DD85-F6B7DA96A8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20958195">
            <a:off x="5970726" y="333679"/>
            <a:ext cx="2667598" cy="2000699"/>
          </a:xfrm>
          <a:prstGeom prst="rect">
            <a:avLst/>
          </a:prstGeom>
          <a:ln>
            <a:solidFill>
              <a:schemeClr val="bg1"/>
            </a:solidFill>
          </a:ln>
        </p:spPr>
      </p:pic>
    </p:spTree>
    <p:extLst>
      <p:ext uri="{BB962C8B-B14F-4D97-AF65-F5344CB8AC3E}">
        <p14:creationId xmlns:p14="http://schemas.microsoft.com/office/powerpoint/2010/main" val="424563356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9" presetClass="entr" presetSubtype="0" fill="hold"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par>
                          <p:cTn id="12" fill="hold">
                            <p:stCondLst>
                              <p:cond delay="2000"/>
                            </p:stCondLst>
                            <p:childTnLst>
                              <p:par>
                                <p:cTn id="13" presetID="9" presetClass="entr" presetSubtype="0" fill="hold" nodeType="after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dissolve">
                                      <p:cBhvr>
                                        <p:cTn id="15" dur="500"/>
                                        <p:tgtEl>
                                          <p:spTgt spid="6"/>
                                        </p:tgtEl>
                                      </p:cBhvr>
                                    </p:animEffect>
                                  </p:childTnLst>
                                </p:cTn>
                              </p:par>
                            </p:childTnLst>
                          </p:cTn>
                        </p:par>
                        <p:par>
                          <p:cTn id="16" fill="hold">
                            <p:stCondLst>
                              <p:cond delay="3500"/>
                            </p:stCondLst>
                            <p:childTnLst>
                              <p:par>
                                <p:cTn id="17" presetID="9" presetClass="entr" presetSubtype="0" fill="hold" nodeType="afterEffect">
                                  <p:stCondLst>
                                    <p:cond delay="1000"/>
                                  </p:stCondLst>
                                  <p:childTnLst>
                                    <p:set>
                                      <p:cBhvr>
                                        <p:cTn id="18" dur="1" fill="hold">
                                          <p:stCondLst>
                                            <p:cond delay="0"/>
                                          </p:stCondLst>
                                        </p:cTn>
                                        <p:tgtEl>
                                          <p:spTgt spid="7"/>
                                        </p:tgtEl>
                                        <p:attrNameLst>
                                          <p:attrName>style.visibility</p:attrName>
                                        </p:attrNameLst>
                                      </p:cBhvr>
                                      <p:to>
                                        <p:strVal val="visible"/>
                                      </p:to>
                                    </p:set>
                                    <p:animEffect transition="in" filter="dissolve">
                                      <p:cBhvr>
                                        <p:cTn id="19" dur="500"/>
                                        <p:tgtEl>
                                          <p:spTgt spid="7"/>
                                        </p:tgtEl>
                                      </p:cBhvr>
                                    </p:animEffect>
                                  </p:childTnLst>
                                </p:cTn>
                              </p:par>
                            </p:childTnLst>
                          </p:cTn>
                        </p:par>
                        <p:par>
                          <p:cTn id="20" fill="hold">
                            <p:stCondLst>
                              <p:cond delay="5000"/>
                            </p:stCondLst>
                            <p:childTnLst>
                              <p:par>
                                <p:cTn id="21" presetID="9" presetClass="entr" presetSubtype="0" fill="hold" nodeType="afterEffect">
                                  <p:stCondLst>
                                    <p:cond delay="10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15C00-A37A-A376-825E-8479D33B058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DD6A016-4B36-0F09-F0B9-607A49F2500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269305" y="150891"/>
            <a:ext cx="8605391" cy="6556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 Box 8">
            <a:extLst>
              <a:ext uri="{FF2B5EF4-FFF2-40B4-BE49-F238E27FC236}">
                <a16:creationId xmlns:a16="http://schemas.microsoft.com/office/drawing/2014/main" id="{B9F9B217-B8F2-8D74-43A8-292050A2ED02}"/>
              </a:ext>
            </a:extLst>
          </p:cNvPr>
          <p:cNvSpPr txBox="1">
            <a:spLocks/>
          </p:cNvSpPr>
          <p:nvPr/>
        </p:nvSpPr>
        <p:spPr>
          <a:xfrm>
            <a:off x="495792" y="4898057"/>
            <a:ext cx="8141956" cy="2014725"/>
          </a:xfrm>
          <a:prstGeom prst="rect">
            <a:avLst/>
          </a:prstGeom>
          <a:noFill/>
          <a:ln w="38100" cmpd="dbl">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GB" sz="5200" b="1" dirty="0">
                <a:solidFill>
                  <a:schemeClr val="bg1"/>
                </a:solidFill>
                <a:effectLst/>
                <a:latin typeface="Century Gothic"/>
                <a:ea typeface="ＭＳ 明朝"/>
                <a:cs typeface="Times New Roman"/>
              </a:rPr>
              <a:t>God said ‘Look after my world: it’s </a:t>
            </a:r>
            <a:r>
              <a:rPr lang="en-GB" sz="5200" b="1" dirty="0">
                <a:solidFill>
                  <a:schemeClr val="bg1"/>
                </a:solidFill>
                <a:latin typeface="Century Gothic"/>
                <a:ea typeface="ＭＳ 明朝"/>
                <a:cs typeface="Times New Roman"/>
              </a:rPr>
              <a:t>your job</a:t>
            </a:r>
            <a:r>
              <a:rPr lang="en-GB" sz="5200" b="1" dirty="0">
                <a:solidFill>
                  <a:schemeClr val="bg1"/>
                </a:solidFill>
                <a:effectLst/>
                <a:latin typeface="Century Gothic"/>
                <a:ea typeface="ＭＳ 明朝"/>
                <a:cs typeface="Times New Roman"/>
              </a:rPr>
              <a:t>!’</a:t>
            </a:r>
            <a:endParaRPr lang="en-GB" sz="1200" dirty="0">
              <a:solidFill>
                <a:schemeClr val="bg1"/>
              </a:solidFill>
              <a:effectLst/>
              <a:ea typeface="ＭＳ 明朝"/>
              <a:cs typeface="Times New Roman"/>
            </a:endParaRPr>
          </a:p>
        </p:txBody>
      </p:sp>
      <p:pic>
        <p:nvPicPr>
          <p:cNvPr id="4" name="Graphic 3" descr="Thought bubble with solid fill">
            <a:extLst>
              <a:ext uri="{FF2B5EF4-FFF2-40B4-BE49-F238E27FC236}">
                <a16:creationId xmlns:a16="http://schemas.microsoft.com/office/drawing/2014/main" id="{7884A679-6062-C093-9D28-C9F7E5577AC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36646" y="75883"/>
            <a:ext cx="709168" cy="709168"/>
          </a:xfrm>
          <a:prstGeom prst="rect">
            <a:avLst/>
          </a:prstGeom>
        </p:spPr>
      </p:pic>
      <p:sp>
        <p:nvSpPr>
          <p:cNvPr id="5" name="TextBox 4">
            <a:extLst>
              <a:ext uri="{FF2B5EF4-FFF2-40B4-BE49-F238E27FC236}">
                <a16:creationId xmlns:a16="http://schemas.microsoft.com/office/drawing/2014/main" id="{E4B66F8D-E432-09BF-A83B-2921AA86670C}"/>
              </a:ext>
            </a:extLst>
          </p:cNvPr>
          <p:cNvSpPr txBox="1">
            <a:spLocks noChangeArrowheads="1"/>
          </p:cNvSpPr>
          <p:nvPr/>
        </p:nvSpPr>
        <p:spPr bwMode="auto">
          <a:xfrm>
            <a:off x="217550" y="252616"/>
            <a:ext cx="8708901" cy="2062103"/>
          </a:xfrm>
          <a:prstGeom prst="rect">
            <a:avLst/>
          </a:prstGeom>
          <a:solidFill>
            <a:schemeClr val="bg1">
              <a:alpha val="62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lvl="0" algn="ctr">
              <a:spcBef>
                <a:spcPct val="0"/>
              </a:spcBef>
              <a:buNone/>
            </a:pPr>
            <a:r>
              <a:rPr lang="en-GB" b="1" dirty="0">
                <a:latin typeface="Century Gothic" panose="020B0502020202020204" pitchFamily="34" charset="0"/>
              </a:rPr>
              <a:t>…I wonder which thing in our world is your very favourite thing?....</a:t>
            </a:r>
          </a:p>
          <a:p>
            <a:pPr algn="ctr">
              <a:spcBef>
                <a:spcPct val="0"/>
              </a:spcBef>
              <a:buNone/>
            </a:pPr>
            <a:r>
              <a:rPr lang="en-GB" altLang="en-US" b="1" dirty="0">
                <a:latin typeface="Century Gothic" panose="020B0502020202020204" pitchFamily="34" charset="0"/>
                <a:ea typeface="MS Mincho" panose="02020609040205080304" pitchFamily="49" charset="-128"/>
                <a:cs typeface="Times New Roman" panose="02020603050405020304" pitchFamily="18" charset="0"/>
              </a:rPr>
              <a:t>…I wonder what you think about </a:t>
            </a:r>
            <a:r>
              <a:rPr lang="en-GB" altLang="en-US" b="1">
                <a:latin typeface="Century Gothic" panose="020B0502020202020204" pitchFamily="34" charset="0"/>
                <a:ea typeface="MS Mincho" panose="02020609040205080304" pitchFamily="49" charset="-128"/>
                <a:cs typeface="Times New Roman" panose="02020603050405020304" pitchFamily="18" charset="0"/>
              </a:rPr>
              <a:t>this important job?....</a:t>
            </a:r>
            <a:endParaRPr lang="en-GB" altLang="en-US" b="1" dirty="0">
              <a:latin typeface="Century Gothic" panose="020B050202020202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07291030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750"/>
                                        <p:tgtEl>
                                          <p:spTgt spid="5">
                                            <p:txEl>
                                              <p:pRg st="0" end="0"/>
                                            </p:txEl>
                                          </p:spTgt>
                                        </p:tgtEl>
                                      </p:cBhvr>
                                    </p:animEffect>
                                  </p:childTnLst>
                                </p:cTn>
                              </p:par>
                            </p:childTnLst>
                          </p:cTn>
                        </p:par>
                        <p:par>
                          <p:cTn id="12" fill="hold">
                            <p:stCondLst>
                              <p:cond delay="4525"/>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175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tree&#10;&#10;Description automatically generated">
            <a:extLst>
              <a:ext uri="{FF2B5EF4-FFF2-40B4-BE49-F238E27FC236}">
                <a16:creationId xmlns:a16="http://schemas.microsoft.com/office/drawing/2014/main" id="{CBB1995E-D6F5-D388-9155-63684C414063}"/>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9144000" cy="4440627"/>
          </a:xfrm>
          <a:prstGeom prst="rect">
            <a:avLst/>
          </a:prstGeom>
        </p:spPr>
      </p:pic>
      <p:sp>
        <p:nvSpPr>
          <p:cNvPr id="3" name="TextBox 2">
            <a:extLst>
              <a:ext uri="{FF2B5EF4-FFF2-40B4-BE49-F238E27FC236}">
                <a16:creationId xmlns:a16="http://schemas.microsoft.com/office/drawing/2014/main" id="{EF2FBCA3-7D62-471B-9B47-03684474241A}"/>
              </a:ext>
            </a:extLst>
          </p:cNvPr>
          <p:cNvSpPr txBox="1"/>
          <p:nvPr/>
        </p:nvSpPr>
        <p:spPr>
          <a:xfrm>
            <a:off x="182880" y="4440627"/>
            <a:ext cx="8778240" cy="2308324"/>
          </a:xfrm>
          <a:prstGeom prst="rect">
            <a:avLst/>
          </a:prstGeom>
          <a:noFill/>
        </p:spPr>
        <p:txBody>
          <a:bodyPr wrap="square">
            <a:spAutoFit/>
          </a:bodyPr>
          <a:lstStyle/>
          <a:p>
            <a:r>
              <a:rPr lang="en-GB" sz="24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Creator God</a:t>
            </a:r>
            <a:endParaRPr lang="en-GB" sz="24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r>
              <a:rPr lang="en-GB" sz="24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Thank you for the world you made – and the job you gave to Adam, to Eve and to us to look after it. </a:t>
            </a:r>
            <a:endParaRPr lang="en-GB" sz="24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r>
              <a:rPr lang="en-GB" sz="24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Help us to do whatever we can to show that we are taking our responsibilities seriously. Help us to care for your world, as you asked us to.</a:t>
            </a:r>
            <a:endParaRPr lang="en-GB" sz="24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p:txBody>
      </p:sp>
      <p:grpSp>
        <p:nvGrpSpPr>
          <p:cNvPr id="5" name="Group 4">
            <a:extLst>
              <a:ext uri="{FF2B5EF4-FFF2-40B4-BE49-F238E27FC236}">
                <a16:creationId xmlns:a16="http://schemas.microsoft.com/office/drawing/2014/main" id="{3BF9FA96-5A42-0339-164D-7960E177B50F}"/>
              </a:ext>
            </a:extLst>
          </p:cNvPr>
          <p:cNvGrpSpPr/>
          <p:nvPr/>
        </p:nvGrpSpPr>
        <p:grpSpPr>
          <a:xfrm rot="21351573">
            <a:off x="8249702" y="30005"/>
            <a:ext cx="862904" cy="878109"/>
            <a:chOff x="7956376" y="5301208"/>
            <a:chExt cx="862904" cy="878109"/>
          </a:xfrm>
        </p:grpSpPr>
        <p:pic>
          <p:nvPicPr>
            <p:cNvPr id="6" name="Graphic 23" descr="Hand with solid fill">
              <a:extLst>
                <a:ext uri="{FF2B5EF4-FFF2-40B4-BE49-F238E27FC236}">
                  <a16:creationId xmlns:a16="http://schemas.microsoft.com/office/drawing/2014/main" id="{DBA10172-2A96-3D99-F354-81178CD655C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rot="3051630">
              <a:off x="7956376" y="5301208"/>
              <a:ext cx="821432" cy="821432"/>
            </a:xfrm>
            <a:prstGeom prst="rect">
              <a:avLst/>
            </a:prstGeom>
          </p:spPr>
        </p:pic>
        <p:pic>
          <p:nvPicPr>
            <p:cNvPr id="7" name="Graphic 23" descr="Hand with solid fill">
              <a:extLst>
                <a:ext uri="{FF2B5EF4-FFF2-40B4-BE49-F238E27FC236}">
                  <a16:creationId xmlns:a16="http://schemas.microsoft.com/office/drawing/2014/main" id="{C0B112EF-BC77-840E-E6D0-634E25AA6597}"/>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rot="3547580">
              <a:off x="7997848" y="5357885"/>
              <a:ext cx="821432" cy="821432"/>
            </a:xfrm>
            <a:prstGeom prst="rect">
              <a:avLst/>
            </a:prstGeom>
          </p:spPr>
        </p:pic>
      </p:grpSp>
    </p:spTree>
    <p:extLst>
      <p:ext uri="{BB962C8B-B14F-4D97-AF65-F5344CB8AC3E}">
        <p14:creationId xmlns:p14="http://schemas.microsoft.com/office/powerpoint/2010/main" val="2032977402"/>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A picture containing text&#10;&#10;Description automatically generated">
            <a:extLst>
              <a:ext uri="{FF2B5EF4-FFF2-40B4-BE49-F238E27FC236}">
                <a16:creationId xmlns:a16="http://schemas.microsoft.com/office/drawing/2014/main" id="{AF76E935-19FF-B146-BA9D-CCFF389FC3B7}"/>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842963"/>
            <a:ext cx="9137650" cy="51720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1085629" y="50308"/>
            <a:ext cx="6972743" cy="53123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 Box 8"/>
          <p:cNvSpPr txBox="1">
            <a:spLocks/>
          </p:cNvSpPr>
          <p:nvPr/>
        </p:nvSpPr>
        <p:spPr>
          <a:xfrm>
            <a:off x="92467" y="4729975"/>
            <a:ext cx="8959065" cy="2014725"/>
          </a:xfrm>
          <a:prstGeom prst="rect">
            <a:avLst/>
          </a:prstGeom>
          <a:noFill/>
          <a:ln w="38100" cmpd="dbl">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GB" sz="3200" b="1" i="1" dirty="0">
                <a:solidFill>
                  <a:schemeClr val="bg1"/>
                </a:solidFill>
                <a:effectLst/>
                <a:latin typeface="Century Gothic" panose="020B0502020202020204" pitchFamily="34" charset="0"/>
                <a:ea typeface="MS Mincho" panose="02020609040205080304" pitchFamily="49" charset="-128"/>
                <a:cs typeface="Times New Roman" panose="02020603050405020304" pitchFamily="18" charset="0"/>
              </a:rPr>
              <a:t>Leader: </a:t>
            </a:r>
            <a:r>
              <a:rPr lang="en-GB" sz="3200" b="1" dirty="0">
                <a:solidFill>
                  <a:schemeClr val="bg1"/>
                </a:solidFill>
                <a:effectLst/>
                <a:latin typeface="Century Gothic" panose="020B0502020202020204" pitchFamily="34" charset="0"/>
                <a:ea typeface="MS Mincho" panose="02020609040205080304" pitchFamily="49" charset="-128"/>
                <a:cs typeface="Times New Roman" panose="02020603050405020304" pitchFamily="18" charset="0"/>
              </a:rPr>
              <a:t>As we leave this place &amp; time and go into the day ahead…</a:t>
            </a:r>
          </a:p>
          <a:p>
            <a:r>
              <a:rPr lang="en-GB" sz="3200" b="1" i="1" dirty="0">
                <a:solidFill>
                  <a:schemeClr val="bg1"/>
                </a:solidFill>
                <a:effectLst/>
                <a:latin typeface="Century Gothic" panose="020B0502020202020204" pitchFamily="34" charset="0"/>
                <a:ea typeface="MS Mincho" panose="02020609040205080304" pitchFamily="49" charset="-128"/>
                <a:cs typeface="Times New Roman" panose="02020603050405020304" pitchFamily="18" charset="0"/>
              </a:rPr>
              <a:t>All: </a:t>
            </a:r>
            <a:r>
              <a:rPr lang="en-GB" sz="3200" b="1" dirty="0">
                <a:solidFill>
                  <a:schemeClr val="bg1"/>
                </a:solidFill>
                <a:effectLst/>
                <a:latin typeface="Century Gothic" panose="020B0502020202020204" pitchFamily="34" charset="0"/>
                <a:ea typeface="MS Mincho" panose="02020609040205080304" pitchFamily="49" charset="-128"/>
                <a:cs typeface="Times New Roman" panose="02020603050405020304" pitchFamily="18" charset="0"/>
              </a:rPr>
              <a:t>May we take care of our wonderful world: it’s our job!</a:t>
            </a:r>
            <a:endParaRPr lang="en-GB" sz="2000" b="1" dirty="0">
              <a:solidFill>
                <a:schemeClr val="bg1"/>
              </a:solidFill>
              <a:effectLst/>
              <a:latin typeface="Century Gothic" panose="020B0502020202020204" pitchFamily="34" charset="0"/>
              <a:ea typeface="ＭＳ 明朝"/>
              <a:cs typeface="Times New Roman"/>
            </a:endParaRPr>
          </a:p>
        </p:txBody>
      </p:sp>
      <p:grpSp>
        <p:nvGrpSpPr>
          <p:cNvPr id="4" name="Group 3">
            <a:extLst>
              <a:ext uri="{FF2B5EF4-FFF2-40B4-BE49-F238E27FC236}">
                <a16:creationId xmlns:a16="http://schemas.microsoft.com/office/drawing/2014/main" id="{40309722-DDE0-478E-A168-5E3DA10CCBE8}"/>
              </a:ext>
            </a:extLst>
          </p:cNvPr>
          <p:cNvGrpSpPr/>
          <p:nvPr/>
        </p:nvGrpSpPr>
        <p:grpSpPr>
          <a:xfrm rot="8217778">
            <a:off x="8069883" y="6059098"/>
            <a:ext cx="1168217" cy="765594"/>
            <a:chOff x="0" y="0"/>
            <a:chExt cx="1670756" cy="1095023"/>
          </a:xfrm>
          <a:solidFill>
            <a:schemeClr val="bg1"/>
          </a:solidFill>
        </p:grpSpPr>
        <p:pic>
          <p:nvPicPr>
            <p:cNvPr id="5" name="Graphic 34" descr="Arrow: Counter-clockwise curve">
              <a:extLst>
                <a:ext uri="{FF2B5EF4-FFF2-40B4-BE49-F238E27FC236}">
                  <a16:creationId xmlns:a16="http://schemas.microsoft.com/office/drawing/2014/main" id="{5D46A939-7D25-47C0-ADC5-4C947F83EE76}"/>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180623"/>
              <a:ext cx="914400" cy="914400"/>
            </a:xfrm>
            <a:prstGeom prst="rect">
              <a:avLst/>
            </a:prstGeom>
          </p:spPr>
        </p:pic>
        <p:pic>
          <p:nvPicPr>
            <p:cNvPr id="6" name="Graphic 35" descr="Arrow: Counter-clockwise curve">
              <a:extLst>
                <a:ext uri="{FF2B5EF4-FFF2-40B4-BE49-F238E27FC236}">
                  <a16:creationId xmlns:a16="http://schemas.microsoft.com/office/drawing/2014/main" id="{B0C0F35C-F293-4546-88DD-058567A5AFDD}"/>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756356" y="180623"/>
              <a:ext cx="914400" cy="914400"/>
            </a:xfrm>
            <a:prstGeom prst="rect">
              <a:avLst/>
            </a:prstGeom>
          </p:spPr>
        </p:pic>
        <p:pic>
          <p:nvPicPr>
            <p:cNvPr id="7" name="Graphic 36" descr="Arrow: Straight">
              <a:extLst>
                <a:ext uri="{FF2B5EF4-FFF2-40B4-BE49-F238E27FC236}">
                  <a16:creationId xmlns:a16="http://schemas.microsoft.com/office/drawing/2014/main" id="{947F7829-578E-464D-9A07-E69FF1525628}"/>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372533" y="0"/>
              <a:ext cx="914400" cy="914400"/>
            </a:xfrm>
            <a:prstGeom prst="rect">
              <a:avLst/>
            </a:prstGeom>
          </p:spPr>
        </p:pic>
      </p:grpSp>
    </p:spTree>
    <p:extLst>
      <p:ext uri="{BB962C8B-B14F-4D97-AF65-F5344CB8AC3E}">
        <p14:creationId xmlns:p14="http://schemas.microsoft.com/office/powerpoint/2010/main" val="168291735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Earth globe: Africa and Europe with solid fill">
            <a:extLst>
              <a:ext uri="{FF2B5EF4-FFF2-40B4-BE49-F238E27FC236}">
                <a16:creationId xmlns:a16="http://schemas.microsoft.com/office/drawing/2014/main" id="{847A826F-3E4F-0B4F-FC33-7888D61B3E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08176" y="265176"/>
            <a:ext cx="6419088" cy="6419088"/>
          </a:xfrm>
          <a:prstGeom prst="rect">
            <a:avLst/>
          </a:prstGeom>
        </p:spPr>
      </p:pic>
    </p:spTree>
    <p:extLst>
      <p:ext uri="{BB962C8B-B14F-4D97-AF65-F5344CB8AC3E}">
        <p14:creationId xmlns:p14="http://schemas.microsoft.com/office/powerpoint/2010/main" val="4133391250"/>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A picture containing snow, covered, rain, wave&#10;&#10;Description automatically generated">
            <a:extLst>
              <a:ext uri="{FF2B5EF4-FFF2-40B4-BE49-F238E27FC236}">
                <a16:creationId xmlns:a16="http://schemas.microsoft.com/office/drawing/2014/main" id="{A2D5D8D6-28F8-8D97-0261-62C59A8BC68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FF140CF-6990-616B-6052-8EE93B337213}"/>
              </a:ext>
            </a:extLst>
          </p:cNvPr>
          <p:cNvSpPr txBox="1">
            <a:spLocks noChangeArrowheads="1"/>
          </p:cNvSpPr>
          <p:nvPr/>
        </p:nvSpPr>
        <p:spPr bwMode="auto">
          <a:xfrm>
            <a:off x="2814638" y="190500"/>
            <a:ext cx="6170612"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4400" b="1">
                <a:latin typeface="Century Gothic" panose="020B0502020202020204" pitchFamily="34" charset="0"/>
              </a:rPr>
              <a:t>Leader: This is a day that God has made.</a:t>
            </a:r>
          </a:p>
          <a:p>
            <a:pPr eaLnBrk="1" hangingPunct="1">
              <a:spcBef>
                <a:spcPct val="0"/>
              </a:spcBef>
              <a:buFontTx/>
              <a:buNone/>
            </a:pPr>
            <a:endParaRPr lang="en-US" altLang="en-US" sz="4400" b="1">
              <a:latin typeface="Century Gothic" panose="020B0502020202020204" pitchFamily="34" charset="0"/>
            </a:endParaRPr>
          </a:p>
          <a:p>
            <a:pPr eaLnBrk="1" hangingPunct="1">
              <a:spcBef>
                <a:spcPct val="0"/>
              </a:spcBef>
              <a:buFontTx/>
              <a:buNone/>
            </a:pPr>
            <a:r>
              <a:rPr lang="en-US" altLang="en-US" sz="4400" b="1">
                <a:latin typeface="Century Gothic" panose="020B0502020202020204" pitchFamily="34" charset="0"/>
              </a:rPr>
              <a:t>ALL: We will rejoice and be glad in it! </a:t>
            </a:r>
          </a:p>
        </p:txBody>
      </p:sp>
      <p:pic>
        <p:nvPicPr>
          <p:cNvPr id="2" name="Graphic 21" descr="Door Open">
            <a:extLst>
              <a:ext uri="{FF2B5EF4-FFF2-40B4-BE49-F238E27FC236}">
                <a16:creationId xmlns:a16="http://schemas.microsoft.com/office/drawing/2014/main" id="{C98AD8A1-272A-4E27-AD70-C66FE68E1AD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73988" y="91530"/>
            <a:ext cx="740618" cy="740618"/>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A picture containing snow, covered, rain, wave&#10;&#10;Description automatically generated">
            <a:extLst>
              <a:ext uri="{FF2B5EF4-FFF2-40B4-BE49-F238E27FC236}">
                <a16:creationId xmlns:a16="http://schemas.microsoft.com/office/drawing/2014/main" id="{8ED8B47C-A10D-F990-AE2F-E9042C6F1B9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13A7ACBE-4BCA-9FDC-63BB-91E0EC0CC37E}"/>
              </a:ext>
            </a:extLst>
          </p:cNvPr>
          <p:cNvSpPr txBox="1">
            <a:spLocks noChangeArrowheads="1"/>
          </p:cNvSpPr>
          <p:nvPr/>
        </p:nvSpPr>
        <p:spPr bwMode="auto">
          <a:xfrm>
            <a:off x="2814638" y="190500"/>
            <a:ext cx="6170612"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4400" b="1">
                <a:latin typeface="Century Gothic" panose="020B0502020202020204" pitchFamily="34" charset="0"/>
              </a:rPr>
              <a:t>Leader: Today is a brand new day!</a:t>
            </a:r>
          </a:p>
          <a:p>
            <a:pPr eaLnBrk="1" hangingPunct="1">
              <a:spcBef>
                <a:spcPct val="0"/>
              </a:spcBef>
              <a:buFontTx/>
              <a:buNone/>
            </a:pPr>
            <a:endParaRPr lang="en-US" altLang="en-US" sz="4400" b="1">
              <a:latin typeface="Century Gothic" panose="020B0502020202020204" pitchFamily="34" charset="0"/>
            </a:endParaRPr>
          </a:p>
          <a:p>
            <a:pPr eaLnBrk="1" hangingPunct="1">
              <a:spcBef>
                <a:spcPct val="0"/>
              </a:spcBef>
              <a:buFontTx/>
              <a:buNone/>
            </a:pPr>
            <a:r>
              <a:rPr lang="en-US" altLang="en-US" sz="4400" b="1">
                <a:latin typeface="Century Gothic" panose="020B0502020202020204" pitchFamily="34" charset="0"/>
              </a:rPr>
              <a:t>ALL: We will rejoice and be glad in it! </a:t>
            </a:r>
          </a:p>
        </p:txBody>
      </p:sp>
      <p:pic>
        <p:nvPicPr>
          <p:cNvPr id="2" name="Graphic 21" descr="Door Open">
            <a:extLst>
              <a:ext uri="{FF2B5EF4-FFF2-40B4-BE49-F238E27FC236}">
                <a16:creationId xmlns:a16="http://schemas.microsoft.com/office/drawing/2014/main" id="{977ACD1F-DB15-82DD-0BB4-530702C1A9B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73988" y="91530"/>
            <a:ext cx="740618" cy="740618"/>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8D3ACC-8A73-F747-303E-9C8391ED18C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rot="21368386">
            <a:off x="417918" y="385265"/>
            <a:ext cx="4059359" cy="2959458"/>
          </a:xfrm>
          <a:prstGeom prst="rect">
            <a:avLst/>
          </a:prstGeom>
          <a:ln>
            <a:solidFill>
              <a:schemeClr val="bg1"/>
            </a:solidFill>
          </a:ln>
        </p:spPr>
      </p:pic>
      <p:pic>
        <p:nvPicPr>
          <p:cNvPr id="8" name="Picture 7">
            <a:extLst>
              <a:ext uri="{FF2B5EF4-FFF2-40B4-BE49-F238E27FC236}">
                <a16:creationId xmlns:a16="http://schemas.microsoft.com/office/drawing/2014/main" id="{38E93309-5D53-243F-664B-D81FD1A766D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rot="297564">
            <a:off x="4921289" y="354685"/>
            <a:ext cx="3092252" cy="3864184"/>
          </a:xfrm>
          <a:prstGeom prst="rect">
            <a:avLst/>
          </a:prstGeom>
          <a:ln>
            <a:solidFill>
              <a:schemeClr val="bg1"/>
            </a:solidFill>
          </a:ln>
        </p:spPr>
      </p:pic>
      <p:pic>
        <p:nvPicPr>
          <p:cNvPr id="20" name="Picture 19">
            <a:extLst>
              <a:ext uri="{FF2B5EF4-FFF2-40B4-BE49-F238E27FC236}">
                <a16:creationId xmlns:a16="http://schemas.microsoft.com/office/drawing/2014/main" id="{680BC89D-4B53-7514-6BCC-923E48841B6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337506">
            <a:off x="251832" y="2672985"/>
            <a:ext cx="4391531" cy="2927687"/>
          </a:xfrm>
          <a:prstGeom prst="rect">
            <a:avLst/>
          </a:prstGeom>
          <a:ln>
            <a:solidFill>
              <a:schemeClr val="bg1"/>
            </a:solidFill>
          </a:ln>
        </p:spPr>
      </p:pic>
      <p:pic>
        <p:nvPicPr>
          <p:cNvPr id="16" name="Picture 15">
            <a:extLst>
              <a:ext uri="{FF2B5EF4-FFF2-40B4-BE49-F238E27FC236}">
                <a16:creationId xmlns:a16="http://schemas.microsoft.com/office/drawing/2014/main" id="{5C5AF179-96D8-6C6E-E995-339F3449FCBB}"/>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4776274" y="2620565"/>
            <a:ext cx="4093369" cy="3032525"/>
          </a:xfrm>
          <a:prstGeom prst="rect">
            <a:avLst/>
          </a:prstGeom>
          <a:ln>
            <a:solidFill>
              <a:schemeClr val="bg1"/>
            </a:solidFill>
          </a:ln>
        </p:spPr>
      </p:pic>
      <p:sp>
        <p:nvSpPr>
          <p:cNvPr id="21" name="Rectangle 20">
            <a:extLst>
              <a:ext uri="{FF2B5EF4-FFF2-40B4-BE49-F238E27FC236}">
                <a16:creationId xmlns:a16="http://schemas.microsoft.com/office/drawing/2014/main" id="{4F3F8EBB-8AA8-AA94-BF25-660EB5CF21C4}"/>
              </a:ext>
            </a:extLst>
          </p:cNvPr>
          <p:cNvSpPr/>
          <p:nvPr/>
        </p:nvSpPr>
        <p:spPr>
          <a:xfrm>
            <a:off x="2100813" y="5715004"/>
            <a:ext cx="4942379" cy="1107996"/>
          </a:xfrm>
          <a:prstGeom prst="rect">
            <a:avLst/>
          </a:prstGeom>
          <a:noFill/>
        </p:spPr>
        <p:txBody>
          <a:bodyPr wrap="none">
            <a:spAutoFit/>
          </a:bodyPr>
          <a:lstStyle/>
          <a:p>
            <a:pPr algn="ctr" eaLnBrk="1" fontAlgn="auto" hangingPunct="1">
              <a:spcBef>
                <a:spcPts val="0"/>
              </a:spcBef>
              <a:spcAft>
                <a:spcPts val="0"/>
              </a:spcAft>
              <a:defRPr/>
            </a:pPr>
            <a:r>
              <a:rPr lang="en-GB" sz="6600" b="1" dirty="0">
                <a:ln w="12700">
                  <a:noFill/>
                  <a:prstDash val="solid"/>
                </a:ln>
                <a:solidFill>
                  <a:schemeClr val="bg2">
                    <a:tint val="85000"/>
                    <a:satMod val="155000"/>
                  </a:schemeClr>
                </a:solidFill>
                <a:effectLst>
                  <a:outerShdw blurRad="41275" dist="20320" dir="1800000" algn="tl" rotWithShape="0">
                    <a:srgbClr val="000000">
                      <a:alpha val="40000"/>
                    </a:srgbClr>
                  </a:outerShdw>
                </a:effectLst>
                <a:latin typeface="Century Gothic"/>
                <a:ea typeface="+mn-ea"/>
                <a:cs typeface="Century Gothic"/>
              </a:rPr>
              <a:t>Whose job?</a:t>
            </a:r>
          </a:p>
        </p:txBody>
      </p:sp>
      <p:pic>
        <p:nvPicPr>
          <p:cNvPr id="2" name="Graphic 9" descr="Questions with solid fill">
            <a:extLst>
              <a:ext uri="{FF2B5EF4-FFF2-40B4-BE49-F238E27FC236}">
                <a16:creationId xmlns:a16="http://schemas.microsoft.com/office/drawing/2014/main" id="{8DA282E3-4B15-E9A5-CC87-E3DF7BBBBD7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362538" y="1"/>
            <a:ext cx="781462" cy="781462"/>
          </a:xfrm>
          <a:prstGeom prst="rect">
            <a:avLst/>
          </a:prstGeom>
        </p:spPr>
      </p:pic>
    </p:spTree>
    <p:extLst>
      <p:ext uri="{BB962C8B-B14F-4D97-AF65-F5344CB8AC3E}">
        <p14:creationId xmlns:p14="http://schemas.microsoft.com/office/powerpoint/2010/main" val="9184772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A close up of a logo&#10;&#10;Description automatically generated">
            <a:extLst>
              <a:ext uri="{FF2B5EF4-FFF2-40B4-BE49-F238E27FC236}">
                <a16:creationId xmlns:a16="http://schemas.microsoft.com/office/drawing/2014/main" id="{09975850-5816-4EB7-B1D5-35B88F297A3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031288" cy="602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CDAF17D8-3185-4839-8F0B-36CDDB8845AB}"/>
              </a:ext>
            </a:extLst>
          </p:cNvPr>
          <p:cNvSpPr/>
          <p:nvPr/>
        </p:nvSpPr>
        <p:spPr>
          <a:xfrm>
            <a:off x="255588" y="5300663"/>
            <a:ext cx="8632825" cy="1108075"/>
          </a:xfrm>
          <a:prstGeom prst="rect">
            <a:avLst/>
          </a:prstGeom>
          <a:noFill/>
        </p:spPr>
        <p:txBody>
          <a:bodyPr wrap="none">
            <a:spAutoFit/>
          </a:bodyPr>
          <a:lstStyle/>
          <a:p>
            <a:pPr algn="ctr" eaLnBrk="1" fontAlgn="auto" hangingPunct="1">
              <a:spcBef>
                <a:spcPts val="0"/>
              </a:spcBef>
              <a:spcAft>
                <a:spcPts val="0"/>
              </a:spcAft>
              <a:defRPr/>
            </a:pPr>
            <a:r>
              <a:rPr lang="en-GB" sz="6600" b="1" dirty="0">
                <a:ln w="12700">
                  <a:noFill/>
                  <a:prstDash val="solid"/>
                </a:ln>
                <a:solidFill>
                  <a:schemeClr val="bg2">
                    <a:tint val="85000"/>
                    <a:satMod val="155000"/>
                  </a:schemeClr>
                </a:solidFill>
                <a:effectLst>
                  <a:outerShdw blurRad="41275" dist="20320" dir="1800000" algn="tl" rotWithShape="0">
                    <a:srgbClr val="000000">
                      <a:alpha val="40000"/>
                    </a:srgbClr>
                  </a:outerShdw>
                </a:effectLst>
                <a:latin typeface="Century Gothic"/>
                <a:ea typeface="+mn-ea"/>
                <a:cs typeface="Century Gothic"/>
              </a:rPr>
              <a:t>Count your blessings</a:t>
            </a: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269305" y="150891"/>
            <a:ext cx="8605391" cy="6556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a:extLst>
              <a:ext uri="{FF2B5EF4-FFF2-40B4-BE49-F238E27FC236}">
                <a16:creationId xmlns:a16="http://schemas.microsoft.com/office/drawing/2014/main" id="{C6CF5CD8-8C13-4743-A52E-D034743E84A8}"/>
              </a:ext>
            </a:extLst>
          </p:cNvPr>
          <p:cNvSpPr/>
          <p:nvPr/>
        </p:nvSpPr>
        <p:spPr>
          <a:xfrm>
            <a:off x="2067955" y="5228751"/>
            <a:ext cx="5008102" cy="1323439"/>
          </a:xfrm>
          <a:prstGeom prst="rect">
            <a:avLst/>
          </a:prstGeom>
          <a:noFill/>
        </p:spPr>
        <p:txBody>
          <a:bodyPr wrap="none">
            <a:spAutoFit/>
          </a:bodyPr>
          <a:lstStyle/>
          <a:p>
            <a:pPr algn="ctr" eaLnBrk="1" fontAlgn="auto" hangingPunct="1">
              <a:spcBef>
                <a:spcPts val="0"/>
              </a:spcBef>
              <a:spcAft>
                <a:spcPts val="0"/>
              </a:spcAft>
              <a:defRPr/>
            </a:pPr>
            <a:r>
              <a:rPr lang="en-GB" sz="8000" b="1" dirty="0">
                <a:ln w="12700">
                  <a:noFill/>
                  <a:prstDash val="solid"/>
                </a:ln>
                <a:solidFill>
                  <a:schemeClr val="bg2">
                    <a:tint val="85000"/>
                    <a:satMod val="155000"/>
                  </a:schemeClr>
                </a:solidFill>
                <a:effectLst>
                  <a:outerShdw blurRad="41275" dist="20320" dir="1800000" algn="tl" rotWithShape="0">
                    <a:srgbClr val="000000">
                      <a:alpha val="40000"/>
                    </a:srgbClr>
                  </a:outerShdw>
                </a:effectLst>
                <a:latin typeface="Century Gothic"/>
                <a:ea typeface="+mn-ea"/>
                <a:cs typeface="Century Gothic"/>
              </a:rPr>
              <a:t>Our world</a:t>
            </a:r>
          </a:p>
        </p:txBody>
      </p:sp>
      <p:grpSp>
        <p:nvGrpSpPr>
          <p:cNvPr id="3" name="Group 2">
            <a:extLst>
              <a:ext uri="{FF2B5EF4-FFF2-40B4-BE49-F238E27FC236}">
                <a16:creationId xmlns:a16="http://schemas.microsoft.com/office/drawing/2014/main" id="{814162D2-78C3-2E5F-5565-F7F5E4BDC18D}"/>
              </a:ext>
            </a:extLst>
          </p:cNvPr>
          <p:cNvGrpSpPr/>
          <p:nvPr/>
        </p:nvGrpSpPr>
        <p:grpSpPr>
          <a:xfrm>
            <a:off x="8367347" y="92525"/>
            <a:ext cx="687761" cy="687761"/>
            <a:chOff x="0" y="0"/>
            <a:chExt cx="2692400" cy="2692400"/>
          </a:xfrm>
        </p:grpSpPr>
        <p:pic>
          <p:nvPicPr>
            <p:cNvPr id="5" name="Graphic 3" descr="Anemone and clownfish with solid fill">
              <a:extLst>
                <a:ext uri="{FF2B5EF4-FFF2-40B4-BE49-F238E27FC236}">
                  <a16:creationId xmlns:a16="http://schemas.microsoft.com/office/drawing/2014/main" id="{644A515A-0F0E-548F-BCFF-CE13F5F9DB0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57250" y="762000"/>
              <a:ext cx="914400" cy="914400"/>
            </a:xfrm>
            <a:prstGeom prst="rect">
              <a:avLst/>
            </a:prstGeom>
          </p:spPr>
        </p:pic>
        <p:pic>
          <p:nvPicPr>
            <p:cNvPr id="6" name="Graphic 2" descr="Television with solid fill">
              <a:extLst>
                <a:ext uri="{FF2B5EF4-FFF2-40B4-BE49-F238E27FC236}">
                  <a16:creationId xmlns:a16="http://schemas.microsoft.com/office/drawing/2014/main" id="{9B3CA7A0-BF6C-CD52-0B97-02C8EC67488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0"/>
              <a:ext cx="2692400" cy="2692400"/>
            </a:xfrm>
            <a:prstGeom prst="rect">
              <a:avLst/>
            </a:prstGeom>
          </p:spPr>
        </p:pic>
      </p:grpSp>
    </p:spTree>
    <p:extLst>
      <p:ext uri="{BB962C8B-B14F-4D97-AF65-F5344CB8AC3E}">
        <p14:creationId xmlns:p14="http://schemas.microsoft.com/office/powerpoint/2010/main" val="1196261583"/>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tree&#10;&#10;Description automatically generated">
            <a:extLst>
              <a:ext uri="{FF2B5EF4-FFF2-40B4-BE49-F238E27FC236}">
                <a16:creationId xmlns:a16="http://schemas.microsoft.com/office/drawing/2014/main" id="{421590B6-1FE7-4E26-B7FC-93B766DA867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90126"/>
            <a:ext cx="9144000" cy="5143500"/>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E283FD1D-83B0-40B6-B54C-C750F8BA864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95723" y="2773256"/>
            <a:ext cx="2152555" cy="2777490"/>
          </a:xfrm>
          <a:prstGeom prst="rect">
            <a:avLst/>
          </a:prstGeom>
        </p:spPr>
      </p:pic>
      <p:sp>
        <p:nvSpPr>
          <p:cNvPr id="8" name="Rectangle 7">
            <a:extLst>
              <a:ext uri="{FF2B5EF4-FFF2-40B4-BE49-F238E27FC236}">
                <a16:creationId xmlns:a16="http://schemas.microsoft.com/office/drawing/2014/main" id="{22863FE4-7572-48E0-A5BF-30FCFD31F8AD}"/>
              </a:ext>
            </a:extLst>
          </p:cNvPr>
          <p:cNvSpPr/>
          <p:nvPr/>
        </p:nvSpPr>
        <p:spPr>
          <a:xfrm>
            <a:off x="2015848" y="5721897"/>
            <a:ext cx="5112298" cy="1107996"/>
          </a:xfrm>
          <a:prstGeom prst="rect">
            <a:avLst/>
          </a:prstGeom>
          <a:noFill/>
        </p:spPr>
        <p:txBody>
          <a:bodyPr wrap="none">
            <a:spAutoFit/>
          </a:bodyPr>
          <a:lstStyle/>
          <a:p>
            <a:pPr algn="ctr" eaLnBrk="1" fontAlgn="auto" hangingPunct="1">
              <a:spcBef>
                <a:spcPts val="0"/>
              </a:spcBef>
              <a:spcAft>
                <a:spcPts val="0"/>
              </a:spcAft>
              <a:defRPr/>
            </a:pPr>
            <a:r>
              <a:rPr lang="en-GB" sz="6600" b="1" dirty="0">
                <a:ln w="12700">
                  <a:noFill/>
                  <a:prstDash val="solid"/>
                </a:ln>
                <a:solidFill>
                  <a:schemeClr val="bg2">
                    <a:tint val="85000"/>
                    <a:satMod val="155000"/>
                  </a:schemeClr>
                </a:solidFill>
                <a:effectLst>
                  <a:outerShdw blurRad="41275" dist="20320" dir="1800000" algn="tl" rotWithShape="0">
                    <a:srgbClr val="000000">
                      <a:alpha val="40000"/>
                    </a:srgbClr>
                  </a:outerShdw>
                </a:effectLst>
                <a:latin typeface="Century Gothic"/>
                <a:cs typeface="Century Gothic"/>
              </a:rPr>
              <a:t>The new job</a:t>
            </a:r>
            <a:endParaRPr lang="en-GB" sz="6600" b="1" dirty="0">
              <a:ln w="12700">
                <a:noFill/>
                <a:prstDash val="solid"/>
              </a:ln>
              <a:solidFill>
                <a:schemeClr val="bg2">
                  <a:tint val="85000"/>
                  <a:satMod val="155000"/>
                </a:schemeClr>
              </a:solidFill>
              <a:effectLst>
                <a:outerShdw blurRad="41275" dist="20320" dir="1800000" algn="tl" rotWithShape="0">
                  <a:srgbClr val="000000">
                    <a:alpha val="40000"/>
                  </a:srgbClr>
                </a:outerShdw>
              </a:effectLst>
              <a:latin typeface="Century Gothic"/>
              <a:ea typeface="+mn-ea"/>
              <a:cs typeface="Century Gothic"/>
            </a:endParaRPr>
          </a:p>
        </p:txBody>
      </p:sp>
      <p:sp>
        <p:nvSpPr>
          <p:cNvPr id="9" name="Rectangle 8">
            <a:extLst>
              <a:ext uri="{FF2B5EF4-FFF2-40B4-BE49-F238E27FC236}">
                <a16:creationId xmlns:a16="http://schemas.microsoft.com/office/drawing/2014/main" id="{31D8016F-AF8D-4E6C-B71B-72C8913B4517}"/>
              </a:ext>
            </a:extLst>
          </p:cNvPr>
          <p:cNvSpPr/>
          <p:nvPr/>
        </p:nvSpPr>
        <p:spPr>
          <a:xfrm>
            <a:off x="6327073" y="577529"/>
            <a:ext cx="2138132" cy="4508927"/>
          </a:xfrm>
          <a:prstGeom prst="rect">
            <a:avLst/>
          </a:prstGeom>
          <a:noFill/>
        </p:spPr>
        <p:txBody>
          <a:bodyPr wrap="none" lIns="91440" tIns="45720" rIns="91440" bIns="45720">
            <a:spAutoFit/>
          </a:bodyPr>
          <a:lstStyle/>
          <a:p>
            <a:pPr algn="ctr"/>
            <a:r>
              <a:rPr lang="en-GB" sz="287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auhaus 93"/>
                <a:cs typeface="Bauhaus 93"/>
              </a:rPr>
              <a:t>?</a:t>
            </a:r>
          </a:p>
        </p:txBody>
      </p:sp>
      <p:pic>
        <p:nvPicPr>
          <p:cNvPr id="2" name="Graphic 1" descr="Storytelling with solid fill">
            <a:extLst>
              <a:ext uri="{FF2B5EF4-FFF2-40B4-BE49-F238E27FC236}">
                <a16:creationId xmlns:a16="http://schemas.microsoft.com/office/drawing/2014/main" id="{BA4DEBD8-E660-CA98-3E5B-3C1B562BDC7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65205" y="-43992"/>
            <a:ext cx="634118" cy="634118"/>
          </a:xfrm>
          <a:prstGeom prst="rect">
            <a:avLst/>
          </a:prstGeom>
        </p:spPr>
      </p:pic>
    </p:spTree>
    <p:extLst>
      <p:ext uri="{BB962C8B-B14F-4D97-AF65-F5344CB8AC3E}">
        <p14:creationId xmlns:p14="http://schemas.microsoft.com/office/powerpoint/2010/main" val="2954982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arbage-413757_1920.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1261145">
            <a:off x="367051" y="421489"/>
            <a:ext cx="4764361" cy="3573271"/>
          </a:xfrm>
          <a:prstGeom prst="rect">
            <a:avLst/>
          </a:prstGeom>
          <a:ln>
            <a:solidFill>
              <a:srgbClr val="FFFFFF"/>
            </a:solidFill>
          </a:ln>
        </p:spPr>
      </p:pic>
      <p:pic>
        <p:nvPicPr>
          <p:cNvPr id="4" name="Picture 3" descr="plastic-bottles-388679_1920.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78467">
            <a:off x="4221629" y="2108023"/>
            <a:ext cx="4704998" cy="3136665"/>
          </a:xfrm>
          <a:prstGeom prst="rect">
            <a:avLst/>
          </a:prstGeom>
          <a:ln>
            <a:solidFill>
              <a:srgbClr val="FFFFFF"/>
            </a:solidFill>
          </a:ln>
        </p:spPr>
      </p:pic>
      <p:pic>
        <p:nvPicPr>
          <p:cNvPr id="5" name="Picture 4" descr="exhaust-3538412_1920.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27731" y="3833043"/>
            <a:ext cx="4095528" cy="2734618"/>
          </a:xfrm>
          <a:prstGeom prst="rect">
            <a:avLst/>
          </a:prstGeom>
          <a:ln>
            <a:solidFill>
              <a:srgbClr val="FFFFFF"/>
            </a:solidFill>
          </a:ln>
        </p:spPr>
      </p:pic>
      <p:pic>
        <p:nvPicPr>
          <p:cNvPr id="2" name="Graphic 1" descr="Thought bubble with solid fill">
            <a:extLst>
              <a:ext uri="{FF2B5EF4-FFF2-40B4-BE49-F238E27FC236}">
                <a16:creationId xmlns:a16="http://schemas.microsoft.com/office/drawing/2014/main" id="{5C601099-A348-3ED8-918C-2610B9707B9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36646" y="75883"/>
            <a:ext cx="709168" cy="709168"/>
          </a:xfrm>
          <a:prstGeom prst="rect">
            <a:avLst/>
          </a:prstGeom>
        </p:spPr>
      </p:pic>
    </p:spTree>
    <p:extLst>
      <p:ext uri="{BB962C8B-B14F-4D97-AF65-F5344CB8AC3E}">
        <p14:creationId xmlns:p14="http://schemas.microsoft.com/office/powerpoint/2010/main" val="2240177717"/>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ee the source image">
            <a:extLst>
              <a:ext uri="{FF2B5EF4-FFF2-40B4-BE49-F238E27FC236}">
                <a16:creationId xmlns:a16="http://schemas.microsoft.com/office/drawing/2014/main" id="{45BF1981-EA96-4DA1-A7F5-4661883D2D1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661" y="830441"/>
            <a:ext cx="9239323" cy="5197119"/>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1" descr="Thought bubble with solid fill">
            <a:extLst>
              <a:ext uri="{FF2B5EF4-FFF2-40B4-BE49-F238E27FC236}">
                <a16:creationId xmlns:a16="http://schemas.microsoft.com/office/drawing/2014/main" id="{649E60F3-BEEE-B4BC-8EE8-4DFF34AD359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36646" y="75883"/>
            <a:ext cx="709168" cy="709168"/>
          </a:xfrm>
          <a:prstGeom prst="rect">
            <a:avLst/>
          </a:prstGeom>
        </p:spPr>
      </p:pic>
    </p:spTree>
    <p:extLst>
      <p:ext uri="{BB962C8B-B14F-4D97-AF65-F5344CB8AC3E}">
        <p14:creationId xmlns:p14="http://schemas.microsoft.com/office/powerpoint/2010/main" val="125546844"/>
      </p:ext>
    </p:extLst>
  </p:cSld>
  <p:clrMapOvr>
    <a:masterClrMapping/>
  </p:clrMapOvr>
  <p:transition spd="med">
    <p:fade/>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3873</TotalTime>
  <Words>1665</Words>
  <Application>Microsoft Office PowerPoint</Application>
  <PresentationFormat>On-screen Show (4:3)</PresentationFormat>
  <Paragraphs>94</Paragraphs>
  <Slides>16</Slides>
  <Notes>16</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ＭＳ 明朝</vt:lpstr>
      <vt:lpstr>Arial</vt:lpstr>
      <vt:lpstr>Avenir Next LT Pro</vt:lpstr>
      <vt:lpstr>Bauhaus 93</vt:lpstr>
      <vt:lpstr>Calibri</vt:lpstr>
      <vt:lpstr>Cambria</vt:lpstr>
      <vt:lpstr>Century Gothic</vt:lpstr>
      <vt:lpstr>Courier New</vt:lpstr>
      <vt:lpstr>Symbol</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Boxer</dc:creator>
  <cp:lastModifiedBy>Rachel Boxer</cp:lastModifiedBy>
  <cp:revision>33</cp:revision>
  <dcterms:created xsi:type="dcterms:W3CDTF">2018-10-01T18:11:34Z</dcterms:created>
  <dcterms:modified xsi:type="dcterms:W3CDTF">2026-06-15T23:05:08Z</dcterms:modified>
</cp:coreProperties>
</file>