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22.2-->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0" r:id="rId2"/>
  </p:sldMasterIdLst>
  <p:notesMasterIdLst>
    <p:notesMasterId r:id="rId3"/>
  </p:notesMasterIdLst>
  <p:sldIdLst>
    <p:sldId id="295" r:id="rId4"/>
    <p:sldId id="341" r:id="rId5"/>
    <p:sldId id="314" r:id="rId6"/>
    <p:sldId id="342" r:id="rId7"/>
    <p:sldId id="343" r:id="rId8"/>
    <p:sldId id="344" r:id="rId9"/>
    <p:sldId id="345" r:id="rId10"/>
    <p:sldId id="346" r:id="rId11"/>
    <p:sldId id="347" r:id="rId12"/>
    <p:sldId id="258" r:id="rId13"/>
    <p:sldId id="432" r:id="rId14"/>
    <p:sldId id="433" r:id="rId15"/>
    <p:sldId id="431" r:id="rId16"/>
    <p:sldId id="340" r:id="rId17"/>
  </p:sldIdLst>
  <p:sldSz cx="9144000" cy="6858000" type="screen4x3"/>
  <p:notesSz cx="6858000" cy="9144000"/>
  <p:custDataLst>
    <p:tags r:id="rId18"/>
  </p:custDataLst>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8123" autoAdjust="0"/>
  </p:normalViewPr>
  <p:slideViewPr>
    <p:cSldViewPr>
      <p:cViewPr varScale="1">
        <p:scale>
          <a:sx n="37" d="100"/>
          <a:sy n="37" d="100"/>
        </p:scale>
        <p:origin x="2120" y="32"/>
      </p:cViewPr>
      <p:guideLst>
        <p:guide orient="horz" pos="2160"/>
        <p:guide pos="2880"/>
      </p:guideLst>
    </p:cSldViewPr>
  </p:slideViewPr>
  <p:notesTextViewPr>
    <p:cViewPr>
      <p:scale>
        <a:sx n="100" d="100"/>
        <a:sy n="100" d="100"/>
      </p:scale>
      <p:origin x="0" y="0"/>
    </p:cViewPr>
  </p:notesTextViewPr>
  <p:notesViewPr>
    <p:cSldViewPr>
      <p:cViewPr>
        <p:scale>
          <a:sx n="1" d="100"/>
          <a:sy n="1" d="100"/>
        </p:scale>
        <p:origin x="0" y="0"/>
      </p:cViewPr>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tags" Target="tags/tag1.xml"/><Relationship Id="rId8" Type="http://schemas.openxmlformats.org/officeDocument/2006/relationships/slide" Target="slides/slide5.xml"/><Relationship Id="rId21" Type="http://schemas.openxmlformats.org/officeDocument/2006/relationships/theme" Target="theme/theme1.xml"/><Relationship Id="rId3" Type="http://schemas.openxmlformats.org/officeDocument/2006/relationships/notesMaster" Target="notesMasters/notesMaster1.xml"/><Relationship Id="rId12" Type="http://schemas.openxmlformats.org/officeDocument/2006/relationships/slide" Target="slides/slide9.xml"/><Relationship Id="rId17" Type="http://schemas.openxmlformats.org/officeDocument/2006/relationships/slide" Target="slides/slide14.xml"/><Relationship Id="rId7" Type="http://schemas.openxmlformats.org/officeDocument/2006/relationships/slide" Target="slides/slide4.xml"/><Relationship Id="rId25" Type="http://schemas.openxmlformats.org/officeDocument/2006/relationships/customXml" Target="../customXml/item3.xml"/><Relationship Id="rId16" Type="http://schemas.openxmlformats.org/officeDocument/2006/relationships/slide" Target="slides/slide13.xml"/><Relationship Id="rId2" Type="http://schemas.openxmlformats.org/officeDocument/2006/relationships/slideMaster" Target="slideMasters/slideMaster2.xml"/><Relationship Id="rId20" Type="http://schemas.openxmlformats.org/officeDocument/2006/relationships/viewProps" Target="viewProps.xml"/><Relationship Id="rId1" Type="http://schemas.openxmlformats.org/officeDocument/2006/relationships/slideMaster" Target="slideMasters/slideMaster1.xml"/><Relationship Id="rId11" Type="http://schemas.openxmlformats.org/officeDocument/2006/relationships/slide" Target="slides/slide8.xml"/><Relationship Id="rId6" Type="http://schemas.openxmlformats.org/officeDocument/2006/relationships/slide" Target="slides/slide3.xml"/><Relationship Id="rId24" Type="http://schemas.openxmlformats.org/officeDocument/2006/relationships/customXml" Target="../customXml/item2.xml"/><Relationship Id="rId15" Type="http://schemas.openxmlformats.org/officeDocument/2006/relationships/slide" Target="slides/slide12.xml"/><Relationship Id="rId5" Type="http://schemas.openxmlformats.org/officeDocument/2006/relationships/slide" Target="slides/slide2.xml"/><Relationship Id="rId23" Type="http://schemas.openxmlformats.org/officeDocument/2006/relationships/customXml" Target="../customXml/item1.xml"/><Relationship Id="rId10" Type="http://schemas.openxmlformats.org/officeDocument/2006/relationships/slide" Target="slides/slide7.xml"/><Relationship Id="rId19" Type="http://schemas.openxmlformats.org/officeDocument/2006/relationships/presProps" Target="presProps.xml"/><Relationship Id="rId14" Type="http://schemas.openxmlformats.org/officeDocument/2006/relationships/slide" Target="slides/slide11.xml"/><Relationship Id="rId2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eader Placeholder 1">
            <a:extLst>
              <a:ext uri="{FF2B5EF4-FFF2-40B4-BE49-F238E27FC236}">
                <a16:creationId xmlns:a16="http://schemas.microsoft.com/office/drawing/2014/main" id="{39EBE7A2-B606-401F-81F4-4B39681A2D66}"/>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atin typeface="Arial"/>
                <a:ea typeface="ＭＳ Ｐゴシック" charset="0"/>
                <a:cs typeface="ＭＳ Ｐゴシック" charset="0"/>
              </a:defRPr>
            </a:lvl1pPr>
          </a:lstStyle>
          <a:p>
            <a:pPr>
              <a:defRPr/>
            </a:pPr>
            <a:endParaRPr lang="en-US"/>
          </a:p>
        </p:txBody>
      </p:sp>
      <p:sp>
        <p:nvSpPr>
          <p:cNvPr id="3" name="Date Placeholder 2">
            <a:extLst>
              <a:ext uri="{FF2B5EF4-FFF2-40B4-BE49-F238E27FC236}">
                <a16:creationId xmlns:a16="http://schemas.microsoft.com/office/drawing/2014/main" id="{C1105AC7-1896-4C2A-8D3B-8FE7527A743C}"/>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EEE870B6-6341-408A-B855-FDB2817355B4}" type="datetimeFigureOut">
              <a:rPr lang="en-US" altLang="en-US"/>
              <a:t>1/6/2022</a:t>
            </a:fld>
            <a:endParaRPr lang="en-US" altLang="en-US"/>
          </a:p>
        </p:txBody>
      </p:sp>
      <p:sp>
        <p:nvSpPr>
          <p:cNvPr id="4" name="Slide Image Placeholder 3">
            <a:extLst>
              <a:ext uri="{FF2B5EF4-FFF2-40B4-BE49-F238E27FC236}">
                <a16:creationId xmlns:a16="http://schemas.microsoft.com/office/drawing/2014/main" id="{7DFE0BA0-9C5C-41C9-9755-EAA20D849CF8}"/>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Notes Placeholder 4">
            <a:extLst>
              <a:ext uri="{FF2B5EF4-FFF2-40B4-BE49-F238E27FC236}">
                <a16:creationId xmlns:a16="http://schemas.microsoft.com/office/drawing/2014/main" id="{526280A7-AF29-44B1-8BBC-FCC94DF2F658}"/>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a:extLst>
              <a:ext uri="{FF2B5EF4-FFF2-40B4-BE49-F238E27FC236}">
                <a16:creationId xmlns:a16="http://schemas.microsoft.com/office/drawing/2014/main" id="{E89EC03E-BB35-4533-A6C7-8C1C96F557AA}"/>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atin typeface="Arial"/>
                <a:ea typeface="ＭＳ Ｐゴシック" charset="0"/>
                <a:cs typeface="ＭＳ Ｐゴシック" charset="0"/>
              </a:defRPr>
            </a:lvl1pPr>
          </a:lstStyle>
          <a:p>
            <a:pPr>
              <a:defRPr/>
            </a:pPr>
            <a:endParaRPr lang="en-US"/>
          </a:p>
        </p:txBody>
      </p:sp>
      <p:sp>
        <p:nvSpPr>
          <p:cNvPr id="7" name="Slide Number Placeholder 6">
            <a:extLst>
              <a:ext uri="{FF2B5EF4-FFF2-40B4-BE49-F238E27FC236}">
                <a16:creationId xmlns:a16="http://schemas.microsoft.com/office/drawing/2014/main" id="{8A3667F6-6ED6-4C8C-8D4B-8D38F2544DC4}"/>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6F3F932-2358-4097-8996-1CF0317F365F}" type="slidenum">
              <a:rPr lang="en-US" altLang="en-US"/>
              <a:t>‹#›</a:t>
            </a:fld>
            <a:endParaRPr lang="en-US" altLang="en-US"/>
          </a:p>
        </p:txBody>
      </p:sp>
    </p:spTree>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S PGothic" panose="020b0600070205080204" pitchFamily="34" charset="-128"/>
        <a:cs typeface="+mn-cs"/>
      </a:defRPr>
    </a:lvl1pPr>
    <a:lvl2pPr marL="457200" algn="l" defTabSz="457200" rtl="0" fontAlgn="base">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fontAlgn="base">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fontAlgn="base">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fontAlgn="base">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 Id="rId3" Type="http://schemas.openxmlformats.org/officeDocument/2006/relationships/hyperlink" Target="https://youtu.be/DmuRNs7jGRo" TargetMode="External" /><Relationship Id="rId4" Type="http://schemas.openxmlformats.org/officeDocument/2006/relationships/hyperlink" Target="https://ministrants.com/lords-prayer.php" TargetMode="Externa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4098" name="Slide Image Placeholder 1">
            <a:extLst>
              <a:ext uri="{FF2B5EF4-FFF2-40B4-BE49-F238E27FC236}">
                <a16:creationId xmlns:a16="http://schemas.microsoft.com/office/drawing/2014/main" id="{C2EFC4E6-A417-42D4-BA26-728B750D690B}"/>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FD23D902-4CE7-4125-B26B-6B83EE0726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a:latin typeface="Avenir Next LT Pro" panose="020b0504020202020204" pitchFamily="34" charset="0"/>
                <a:ea typeface="MS Mincho" panose="02020609040205080304" pitchFamily="49" charset="-128"/>
                <a:cs typeface="Times New Roman" panose="02020603050405020304" pitchFamily="18" charset="0"/>
              </a:rPr>
              <a:t>Slide 1:</a:t>
            </a:r>
            <a:r>
              <a:rPr lang="en-GB" altLang="en-US" sz="1800">
                <a:latin typeface="Avenir Next LT Pro" panose="020b0504020202020204" pitchFamily="34" charset="0"/>
                <a:ea typeface="MS Mincho" panose="02020609040205080304" pitchFamily="49" charset="-128"/>
                <a:cs typeface="Times New Roman" panose="02020603050405020304" pitchFamily="18" charset="0"/>
              </a:rPr>
              <a:t> Use these new gathering words for this term, or your usual greeting if you prefer.</a:t>
            </a:r>
            <a:endParaRPr lang="en-GB" altLang="en-US">
              <a:ea typeface="MS Mincho" panose="02020609040205080304" pitchFamily="49" charset="-128"/>
              <a:cs typeface="Times New Roman" panose="02020603050405020304" pitchFamily="18" charset="0"/>
            </a:endParaRPr>
          </a:p>
        </p:txBody>
      </p:sp>
      <p:sp>
        <p:nvSpPr>
          <p:cNvPr id="4100" name="Slide Number Placeholder 3">
            <a:extLst>
              <a:ext uri="{FF2B5EF4-FFF2-40B4-BE49-F238E27FC236}">
                <a16:creationId xmlns:a16="http://schemas.microsoft.com/office/drawing/2014/main" id="{83DDCB47-AC0F-4AD7-A354-B5BAFDB2347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defRPr/>
            </a:pPr>
            <a:fld id="{D2051F6E-0EAF-460D-A6DD-E04F1A2590E3}"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defRPr/>
              </a:pPr>
              <a:t>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2: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Explore some of the different languages that children in your school can speak…This may need some advance preparation and the support of children’s families.</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2</a:t>
            </a:fld>
            <a:endParaRPr lang="en-US" altLang="en-US"/>
          </a:p>
        </p:txBody>
      </p:sp>
    </p:spTree>
    <p:extLst>
      <p:ext uri="{BB962C8B-B14F-4D97-AF65-F5344CB8AC3E}">
        <p14:creationId xmlns:p14="http://schemas.microsoft.com/office/powerpoint/2010/main" val="3698068420"/>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3: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Last week, we heard this prayer and thought about the meaning of some of the words. It’s such an important prayer for the Christian community that it’s spoken in thousands of languages across the world: in fact, wherever there are Christians! It was one of the first things ever written down in English.</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3</a:t>
            </a:fld>
            <a:endParaRPr lang="en-US" altLang="en-US"/>
          </a:p>
        </p:txBody>
      </p:sp>
    </p:spTree>
    <p:extLst>
      <p:ext uri="{BB962C8B-B14F-4D97-AF65-F5344CB8AC3E}">
        <p14:creationId xmlns:p14="http://schemas.microsoft.com/office/powerpoint/2010/main" val="773668035"/>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4:</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So let’s have a look at just a few words from the prayer, in just 4 languages (English, Spanish, French and Swahili (which is a language spoken in many African countries). I wonder if you can guess which word is in which language? – we’ll start with the English word first each time!</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4</a:t>
            </a:fld>
            <a:endParaRPr lang="en-US" altLang="en-US"/>
          </a:p>
        </p:txBody>
      </p:sp>
    </p:spTree>
    <p:extLst>
      <p:ext uri="{BB962C8B-B14F-4D97-AF65-F5344CB8AC3E}">
        <p14:creationId xmlns:p14="http://schemas.microsoft.com/office/powerpoint/2010/main" val="3060580023"/>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5: Father</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translates as…</a:t>
            </a:r>
          </a:p>
          <a:p>
            <a:r>
              <a:rPr lang="en-GB" sz="1800">
                <a:effectLst/>
                <a:latin typeface="Avenir Next LT Pro" panose="020b0504020202020204" pitchFamily="34" charset="0"/>
                <a:ea typeface="MS Mincho" panose="02020609040205080304" pitchFamily="49" charset="-128"/>
                <a:cs typeface="Times New Roman" panose="02020603050405020304" pitchFamily="18" charset="0"/>
              </a:rPr>
              <a:t>‘Pere’, in which language? (French)</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r>
              <a:rPr lang="en-GB" sz="1800">
                <a:effectLst/>
                <a:latin typeface="Avenir Next LT Pro" panose="020b0504020202020204" pitchFamily="34" charset="0"/>
                <a:ea typeface="MS Mincho" panose="02020609040205080304" pitchFamily="49" charset="-128"/>
                <a:cs typeface="Times New Roman" panose="02020603050405020304" pitchFamily="18" charset="0"/>
              </a:rPr>
              <a:t>‘Padre’, in which language?  (Spanish)</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r>
              <a:rPr lang="en-GB" sz="1800">
                <a:effectLst/>
                <a:latin typeface="Avenir Next LT Pro" panose="020b0504020202020204" pitchFamily="34" charset="0"/>
                <a:ea typeface="MS Mincho" panose="02020609040205080304" pitchFamily="49" charset="-128"/>
                <a:cs typeface="Times New Roman" panose="02020603050405020304" pitchFamily="18" charset="0"/>
              </a:rPr>
              <a:t>‘Baba’, in which language?  (Swahili)</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5</a:t>
            </a:fld>
            <a:endParaRPr lang="en-US" altLang="en-US"/>
          </a:p>
        </p:txBody>
      </p:sp>
    </p:spTree>
    <p:extLst>
      <p:ext uri="{BB962C8B-B14F-4D97-AF65-F5344CB8AC3E}">
        <p14:creationId xmlns:p14="http://schemas.microsoft.com/office/powerpoint/2010/main" val="2300372050"/>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6: heaven</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translates as…</a:t>
            </a:r>
          </a:p>
          <a:p>
            <a:pPr marL="0" marR="0" lvl="0" indent="0" algn="l" defTabSz="457200" rtl="0" eaLnBrk="1" fontAlgn="base" latinLnBrk="0" hangingPunct="1">
              <a:lnSpc>
                <a:spcPct val="100000"/>
              </a:lnSpc>
              <a:spcBef>
                <a:spcPct val="30000"/>
              </a:spcBef>
              <a:spcAft>
                <a:spcPct val="0"/>
              </a:spcAft>
              <a:buClrTx/>
              <a:buSzTx/>
              <a:buFont typeface="Symbol" panose="05050102010706020507" pitchFamily="18" charset="2"/>
              <a:buNone/>
              <a:defRPr/>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‘mbinguni’ (Swahili)</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457200" rtl="0" eaLnBrk="1" fontAlgn="base" latinLnBrk="0" hangingPunct="1">
              <a:lnSpc>
                <a:spcPct val="100000"/>
              </a:lnSpc>
              <a:spcBef>
                <a:spcPct val="30000"/>
              </a:spcBef>
              <a:spcAft>
                <a:spcPct val="0"/>
              </a:spcAft>
              <a:buClrTx/>
              <a:buSzTx/>
              <a:buFont typeface="Symbol" panose="05050102010706020507" pitchFamily="18" charset="2"/>
              <a:buNone/>
              <a:defRPr/>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‘cielo’ (Spanish)</a:t>
            </a:r>
          </a:p>
          <a:p>
            <a:pPr marL="0" lvl="0" indent="0">
              <a:buFont typeface="Symbol" panose="05050102010706020507" pitchFamily="18" charset="2"/>
              <a:buNone/>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‘cieux’ (French)</a:t>
            </a:r>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6</a:t>
            </a:fld>
            <a:endParaRPr lang="en-US" altLang="en-US"/>
          </a:p>
        </p:txBody>
      </p:sp>
    </p:spTree>
    <p:extLst>
      <p:ext uri="{BB962C8B-B14F-4D97-AF65-F5344CB8AC3E}">
        <p14:creationId xmlns:p14="http://schemas.microsoft.com/office/powerpoint/2010/main" val="3074750418"/>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7: bread</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translates as…</a:t>
            </a:r>
          </a:p>
          <a:p>
            <a:pPr marL="0" marR="0" lvl="0" indent="0" algn="l" defTabSz="457200" rtl="0" eaLnBrk="1" fontAlgn="base" latinLnBrk="0" hangingPunct="1">
              <a:lnSpc>
                <a:spcPct val="100000"/>
              </a:lnSpc>
              <a:spcBef>
                <a:spcPct val="30000"/>
              </a:spcBef>
              <a:spcAft>
                <a:spcPct val="0"/>
              </a:spcAft>
              <a:buClrTx/>
              <a:buSzTx/>
              <a:buFont typeface="Symbol" panose="05050102010706020507" pitchFamily="18" charset="2"/>
              <a:buNone/>
              <a:defRPr/>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‘pan’ (Spanish)</a:t>
            </a:r>
          </a:p>
          <a:p>
            <a:pPr marL="0" marR="0" lvl="0" indent="0" algn="l" defTabSz="457200" rtl="0" eaLnBrk="1" fontAlgn="base" latinLnBrk="0" hangingPunct="1">
              <a:lnSpc>
                <a:spcPct val="100000"/>
              </a:lnSpc>
              <a:spcBef>
                <a:spcPct val="30000"/>
              </a:spcBef>
              <a:spcAft>
                <a:spcPct val="0"/>
              </a:spcAft>
              <a:buClrTx/>
              <a:buSzTx/>
              <a:buFont typeface="Symbol" panose="05050102010706020507" pitchFamily="18" charset="2"/>
              <a:buNone/>
              <a:defRPr/>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‘mkate’ (Swahili)</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marL="0" lvl="0" indent="0">
              <a:buFont typeface="Symbol" panose="05050102010706020507" pitchFamily="18" charset="2"/>
              <a:buNone/>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‘pain’ (French)</a:t>
            </a:r>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7</a:t>
            </a:fld>
            <a:endParaRPr lang="en-US" altLang="en-US"/>
          </a:p>
        </p:txBody>
      </p:sp>
    </p:spTree>
    <p:extLst>
      <p:ext uri="{BB962C8B-B14F-4D97-AF65-F5344CB8AC3E}">
        <p14:creationId xmlns:p14="http://schemas.microsoft.com/office/powerpoint/2010/main" val="3483977963"/>
      </p:ext>
    </p:extLst>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8: Amen</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translates as…</a:t>
            </a:r>
          </a:p>
          <a:p>
            <a:pPr marL="0" marR="0" lvl="0" indent="0" algn="l" defTabSz="457200" rtl="0" eaLnBrk="1" fontAlgn="base" latinLnBrk="0" hangingPunct="1">
              <a:lnSpc>
                <a:spcPct val="100000"/>
              </a:lnSpc>
              <a:spcBef>
                <a:spcPct val="30000"/>
              </a:spcBef>
              <a:spcAft>
                <a:spcPct val="0"/>
              </a:spcAft>
              <a:buClrTx/>
              <a:buSzTx/>
              <a:buFont typeface="Symbol" panose="05050102010706020507" pitchFamily="18" charset="2"/>
              <a:buNone/>
              <a:defRPr/>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‘Amen’ (French)</a:t>
            </a:r>
          </a:p>
          <a:p>
            <a:pPr marL="0" marR="0" lvl="0" indent="0" algn="l" defTabSz="457200" rtl="0" eaLnBrk="1" fontAlgn="base" latinLnBrk="0" hangingPunct="1">
              <a:lnSpc>
                <a:spcPct val="100000"/>
              </a:lnSpc>
              <a:spcBef>
                <a:spcPct val="30000"/>
              </a:spcBef>
              <a:spcAft>
                <a:spcPct val="0"/>
              </a:spcAft>
              <a:buClrTx/>
              <a:buSzTx/>
              <a:buFont typeface="Symbol" panose="05050102010706020507" pitchFamily="18" charset="2"/>
              <a:buNone/>
              <a:defRPr/>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‘Amina’ (Swahili)</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457200" rtl="0" eaLnBrk="1" fontAlgn="base" latinLnBrk="0" hangingPunct="1">
              <a:lnSpc>
                <a:spcPct val="100000"/>
              </a:lnSpc>
              <a:spcBef>
                <a:spcPct val="30000"/>
              </a:spcBef>
              <a:spcAft>
                <a:spcPct val="0"/>
              </a:spcAft>
              <a:buClrTx/>
              <a:buSzTx/>
              <a:buFont typeface="Symbol" panose="05050102010706020507" pitchFamily="18" charset="2"/>
              <a:buNone/>
              <a:defRPr/>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a:t>
            </a:r>
            <a:r>
              <a:rPr lang="en-GB" sz="1800" b="0" err="1">
                <a:solidFill>
                  <a:schemeClr val="bg1"/>
                </a:solidFill>
                <a:latin typeface="Century Gothic" panose="020b0502020202020204" pitchFamily="34" charset="0"/>
              </a:rPr>
              <a:t>Amén</a:t>
            </a:r>
            <a:r>
              <a:rPr lang="en-GB" sz="1800" b="0">
                <a:effectLst/>
                <a:latin typeface="Avenir Next LT Pro" panose="020b0504020202020204" pitchFamily="34" charset="0"/>
                <a:ea typeface="MS Mincho" panose="02020609040205080304" pitchFamily="49" charset="-128"/>
                <a:cs typeface="Times New Roman" panose="02020603050405020304" pitchFamily="18" charset="0"/>
              </a:rPr>
              <a:t>’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(Spanish)</a:t>
            </a:r>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8</a:t>
            </a:fld>
            <a:endParaRPr lang="en-US" altLang="en-US"/>
          </a:p>
        </p:txBody>
      </p:sp>
    </p:spTree>
    <p:extLst>
      <p:ext uri="{BB962C8B-B14F-4D97-AF65-F5344CB8AC3E}">
        <p14:creationId xmlns:p14="http://schemas.microsoft.com/office/powerpoint/2010/main" val="1632131181"/>
      </p:ext>
    </p:extLst>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just">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9: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So now, let’s listen to the Lord’s prayer being prayed in some different languages…in German, Telugu (which is an Indian language), Brazilian Portuguese, Cantonese, BSL and Yoruba, an African language spoken in Nigeria.</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r>
              <a:rPr lang="en-GB"/>
              <a:t>[Use compilation video here: </a:t>
            </a:r>
            <a:r>
              <a:rPr lang="en-GB" sz="1800" u="sng">
                <a:solidFill>
                  <a:srgbClr val="0000FF"/>
                </a:solidFill>
                <a:effectLst/>
                <a:latin typeface="Avenir Next LT Pro" panose="020b0504020202020204" pitchFamily="34" charset="0"/>
                <a:ea typeface="MS Mincho" panose="02020609040205080304" pitchFamily="49" charset="-128"/>
                <a:cs typeface="Times New Roman" panose="02020603050405020304" pitchFamily="18" charset="0"/>
                <a:hlinkClick r:id="rId3"/>
              </a:rPr>
              <a:t>Multilingual Lord's Prayer</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a:t>
            </a:r>
            <a:endParaRPr lang="en-GB"/>
          </a:p>
          <a:p>
            <a:r>
              <a:rPr lang="en-GB"/>
              <a:t>or in individual languages from here: </a:t>
            </a:r>
            <a:r>
              <a:rPr lang="en-GB" sz="1800" u="sng">
                <a:solidFill>
                  <a:srgbClr val="0000FF"/>
                </a:solidFill>
                <a:effectLst/>
                <a:latin typeface="Avenir Next LT Pro" panose="020b0504020202020204" pitchFamily="34" charset="0"/>
                <a:ea typeface="MS Mincho" panose="02020609040205080304" pitchFamily="49" charset="-128"/>
                <a:cs typeface="Times New Roman" panose="02020603050405020304" pitchFamily="18" charset="0"/>
                <a:hlinkClick r:id="rId4"/>
              </a:rPr>
              <a:t>The Lord's Prayer in Many Different Languages | NHM Ministrants</a:t>
            </a:r>
            <a:endParaRPr lang="en-GB"/>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9</a:t>
            </a:fld>
            <a:endParaRPr lang="en-US" altLang="en-US"/>
          </a:p>
        </p:txBody>
      </p:sp>
    </p:spTree>
    <p:extLst>
      <p:ext uri="{BB962C8B-B14F-4D97-AF65-F5344CB8AC3E}">
        <p14:creationId xmlns:p14="http://schemas.microsoft.com/office/powerpoint/2010/main" val="379277192"/>
      </p:ext>
    </p:extLst>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10</a:t>
            </a:fld>
            <a:endParaRPr lang="en-US" altLang="en-US"/>
          </a:p>
        </p:txBody>
      </p:sp>
    </p:spTree>
    <p:extLst>
      <p:ext uri="{BB962C8B-B14F-4D97-AF65-F5344CB8AC3E}">
        <p14:creationId xmlns:p14="http://schemas.microsoft.com/office/powerpoint/2010/main" val="3114470248"/>
      </p:ext>
    </p:extLst>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11: Responding (words for worship)</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r>
              <a:rPr lang="en-GB" sz="1800" b="1">
                <a:effectLst/>
                <a:latin typeface="Avenir Next LT Pro" panose="020b0504020202020204" pitchFamily="34" charset="0"/>
                <a:ea typeface="Calibri" panose="020f0502020204030204" pitchFamily="34" charset="0"/>
                <a:cs typeface="Times New Roman" panose="02020603050405020304" pitchFamily="18" charset="0"/>
              </a:rPr>
              <a:t>Let’s be still and quiet together now….</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We’ve heard today that the prayer that Jesus taught his disciples to pray, the Lord’s Prayer, is prayed by Christians all over the world….</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….to ask God for the things that Jesus taught was important….</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….in different languages, all over the world!.....</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….but the words mean the same, all over the world….</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….this prayer joins the Christian community together, all across the world…..</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…..it </a:t>
            </a:r>
            <a:r>
              <a:rPr lang="en-GB" sz="1800" b="1">
                <a:effectLst/>
                <a:latin typeface="Avenir Next LT Pro" panose="020b0504020202020204" pitchFamily="34" charset="0"/>
                <a:ea typeface="Calibri" panose="020f0502020204030204" pitchFamily="34" charset="0"/>
                <a:cs typeface="Times New Roman" panose="02020603050405020304" pitchFamily="18" charset="0"/>
              </a:rPr>
              <a:t>unites</a:t>
            </a:r>
            <a:r>
              <a:rPr lang="en-GB" sz="1800">
                <a:effectLst/>
                <a:latin typeface="Avenir Next LT Pro" panose="020b0504020202020204" pitchFamily="34" charset="0"/>
                <a:ea typeface="Calibri" panose="020f0502020204030204" pitchFamily="34" charset="0"/>
                <a:cs typeface="Times New Roman" panose="02020603050405020304" pitchFamily="18" charset="0"/>
              </a:rPr>
              <a:t> them….</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….I wonder what you think about the idea of a prayer that can do this?....</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…..a prayer that joins people together across the world, even if they don’t speak the same language…. </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….I wonder what things join us together as a school community?....or help us to feel connected with each other?....</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….what </a:t>
            </a:r>
            <a:r>
              <a:rPr lang="en-GB" sz="1800" b="1">
                <a:effectLst/>
                <a:latin typeface="Avenir Next LT Pro" panose="020b0504020202020204" pitchFamily="34" charset="0"/>
                <a:ea typeface="Calibri" panose="020f0502020204030204" pitchFamily="34" charset="0"/>
                <a:cs typeface="Times New Roman" panose="02020603050405020304" pitchFamily="18" charset="0"/>
              </a:rPr>
              <a:t>unites </a:t>
            </a:r>
            <a:r>
              <a:rPr lang="en-GB" sz="1800">
                <a:effectLst/>
                <a:latin typeface="Avenir Next LT Pro" panose="020b0504020202020204" pitchFamily="34" charset="0"/>
                <a:ea typeface="Calibri" panose="020f0502020204030204" pitchFamily="34" charset="0"/>
                <a:cs typeface="Times New Roman" panose="02020603050405020304" pitchFamily="18" charset="0"/>
              </a:rPr>
              <a:t>us?.....</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…..spend a few moments in quietness now…..</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 </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….I’m going to turn my thoughts into a prayer now (in English!)....</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 </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…make it your own in some way if you’d like to, or you can pray your own prayer, or you can just sit quietly with your own thoughts….it’s your choice. </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11</a:t>
            </a:fld>
            <a:endParaRPr lang="en-US" altLang="en-US"/>
          </a:p>
        </p:txBody>
      </p:sp>
    </p:spTree>
    <p:extLst>
      <p:ext uri="{BB962C8B-B14F-4D97-AF65-F5344CB8AC3E}">
        <p14:creationId xmlns:p14="http://schemas.microsoft.com/office/powerpoint/2010/main" val="2163670511"/>
      </p:ext>
    </p:extLst>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12</a:t>
            </a:fld>
            <a:endParaRPr lang="en-US" altLang="en-US"/>
          </a:p>
        </p:txBody>
      </p:sp>
    </p:spTree>
    <p:extLst>
      <p:ext uri="{BB962C8B-B14F-4D97-AF65-F5344CB8AC3E}">
        <p14:creationId xmlns:p14="http://schemas.microsoft.com/office/powerpoint/2010/main" val="2170984706"/>
      </p:ext>
    </p:extLst>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9938" name="Slide Image Placeholder 1">
            <a:extLst>
              <a:ext uri="{FF2B5EF4-FFF2-40B4-BE49-F238E27FC236}">
                <a16:creationId xmlns:a16="http://schemas.microsoft.com/office/drawing/2014/main" id="{47525487-6748-46B3-B383-EFEEDBDFAE57}"/>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D4829C1B-4B2E-4A32-AA1C-4357E2A4F1A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ea typeface="Calibri" panose="020f0502020204030204" pitchFamily="34" charset="0"/>
              <a:cs typeface="Times New Roman" panose="02020603050405020304" pitchFamily="18" charset="0"/>
            </a:endParaRPr>
          </a:p>
        </p:txBody>
      </p:sp>
      <p:sp>
        <p:nvSpPr>
          <p:cNvPr id="39940" name="Slide Number Placeholder 3">
            <a:extLst>
              <a:ext uri="{FF2B5EF4-FFF2-40B4-BE49-F238E27FC236}">
                <a16:creationId xmlns:a16="http://schemas.microsoft.com/office/drawing/2014/main" id="{C6BE6C52-3502-4F89-818B-B05A4075E79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AA98549-A5F1-449E-81FD-A654F5C5613B}" type="slidenum">
              <a:rPr lang="en-US" altLang="en-US" smtClean="0">
                <a:solidFill>
                  <a:srgbClr val="000000"/>
                </a:solidFill>
                <a:latin typeface="Arial" panose="020b0604020202020204" pitchFamily="34" charset="0"/>
              </a:rPr>
              <a:t>13</a:t>
            </a:fld>
            <a:endParaRPr lang="en-US" altLang="en-US">
              <a:solidFill>
                <a:srgbClr val="000000"/>
              </a:solidFill>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9938" name="Slide Image Placeholder 1">
            <a:extLst>
              <a:ext uri="{FF2B5EF4-FFF2-40B4-BE49-F238E27FC236}">
                <a16:creationId xmlns:a16="http://schemas.microsoft.com/office/drawing/2014/main" id="{50E262D3-91D1-4F84-A121-1AF73579FF54}"/>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11A2FCA2-8F81-4FA9-BB3E-40118CA8DBE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cs typeface="Times New Roman" panose="02020603050405020304" pitchFamily="18" charset="0"/>
            </a:endParaRPr>
          </a:p>
        </p:txBody>
      </p:sp>
      <p:sp>
        <p:nvSpPr>
          <p:cNvPr id="39940" name="Slide Number Placeholder 3">
            <a:extLst>
              <a:ext uri="{FF2B5EF4-FFF2-40B4-BE49-F238E27FC236}">
                <a16:creationId xmlns:a16="http://schemas.microsoft.com/office/drawing/2014/main" id="{77A34AF5-DCFC-4C65-8867-A8690F31D81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defRPr/>
            </a:pPr>
            <a:fld id="{DA8D49C7-DD50-4A40-84A6-0E7B11DF781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defRPr/>
              </a:pPr>
              <a:t>14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CCB15C0-3FB3-40CF-BE8D-5E769665BFC9}"/>
              </a:ext>
            </a:extLst>
          </p:cNvPr>
          <p:cNvSpPr>
            <a:spLocks noGrp="1"/>
          </p:cNvSpPr>
          <p:nvPr>
            <p:ph type="dt" sz="half" idx="10"/>
          </p:nvPr>
        </p:nvSpPr>
        <p:spPr/>
        <p:txBody>
          <a:bodyPr/>
          <a:lstStyle>
            <a:lvl1pPr>
              <a:defRPr/>
            </a:lvl1pPr>
          </a:lstStyle>
          <a:p>
            <a:fld id="{E5B70E6F-573B-4A15-BDEF-8A48A7637D1F}" type="datetimeFigureOut">
              <a:rPr lang="en-US" altLang="en-US"/>
              <a:t>1/6/2022</a:t>
            </a:fld>
            <a:endParaRPr lang="en-GB" altLang="en-US"/>
          </a:p>
        </p:txBody>
      </p:sp>
      <p:sp>
        <p:nvSpPr>
          <p:cNvPr id="5" name="Footer Placeholder 4">
            <a:extLst>
              <a:ext uri="{FF2B5EF4-FFF2-40B4-BE49-F238E27FC236}">
                <a16:creationId xmlns:a16="http://schemas.microsoft.com/office/drawing/2014/main" id="{766D5F28-AFBA-4962-9DD1-02D8C6829B66}"/>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F3D313F9-2BF1-450F-986B-B8396B8B505D}"/>
              </a:ext>
            </a:extLst>
          </p:cNvPr>
          <p:cNvSpPr>
            <a:spLocks noGrp="1"/>
          </p:cNvSpPr>
          <p:nvPr>
            <p:ph type="sldNum" sz="quarter" idx="12"/>
          </p:nvPr>
        </p:nvSpPr>
        <p:spPr/>
        <p:txBody>
          <a:bodyPr/>
          <a:lstStyle>
            <a:lvl1pPr>
              <a:defRPr/>
            </a:lvl1pPr>
          </a:lstStyle>
          <a:p>
            <a:fld id="{4FD969B0-8E3B-4258-970A-112467EE4B8D}" type="slidenum">
              <a:rPr lang="en-GB" altLang="en-US"/>
              <a:t>‹#›</a:t>
            </a:fld>
            <a:endParaRPr lang="en-GB" altLang="en-US"/>
          </a:p>
        </p:txBody>
      </p:sp>
    </p:spTree>
    <p:extLst>
      <p:ext uri="{BB962C8B-B14F-4D97-AF65-F5344CB8AC3E}">
        <p14:creationId xmlns:p14="http://schemas.microsoft.com/office/powerpoint/2010/main" val="397667126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8872E4-64E9-4E3E-BFCF-EE8BDB1E85D4}"/>
              </a:ext>
            </a:extLst>
          </p:cNvPr>
          <p:cNvSpPr>
            <a:spLocks noGrp="1"/>
          </p:cNvSpPr>
          <p:nvPr>
            <p:ph type="dt" sz="half" idx="10"/>
          </p:nvPr>
        </p:nvSpPr>
        <p:spPr/>
        <p:txBody>
          <a:bodyPr/>
          <a:lstStyle>
            <a:lvl1pPr>
              <a:defRPr/>
            </a:lvl1pPr>
          </a:lstStyle>
          <a:p>
            <a:fld id="{7E5E3374-2506-4D48-BB76-F5841553FA1F}" type="datetimeFigureOut">
              <a:rPr lang="en-US" altLang="en-US"/>
              <a:t>1/6/2022</a:t>
            </a:fld>
            <a:endParaRPr lang="en-GB" altLang="en-US"/>
          </a:p>
        </p:txBody>
      </p:sp>
      <p:sp>
        <p:nvSpPr>
          <p:cNvPr id="5" name="Footer Placeholder 4">
            <a:extLst>
              <a:ext uri="{FF2B5EF4-FFF2-40B4-BE49-F238E27FC236}">
                <a16:creationId xmlns:a16="http://schemas.microsoft.com/office/drawing/2014/main" id="{21636D16-F864-4BCD-855F-9C9F169E410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FD01ABCB-678F-4348-B77B-5B6D6C6EAC44}"/>
              </a:ext>
            </a:extLst>
          </p:cNvPr>
          <p:cNvSpPr>
            <a:spLocks noGrp="1"/>
          </p:cNvSpPr>
          <p:nvPr>
            <p:ph type="sldNum" sz="quarter" idx="12"/>
          </p:nvPr>
        </p:nvSpPr>
        <p:spPr/>
        <p:txBody>
          <a:bodyPr/>
          <a:lstStyle>
            <a:lvl1pPr>
              <a:defRPr/>
            </a:lvl1pPr>
          </a:lstStyle>
          <a:p>
            <a:fld id="{006D68E8-B94E-4AAD-BADE-B6410C9B35A5}" type="slidenum">
              <a:rPr lang="en-GB" altLang="en-US"/>
              <a:t>‹#›</a:t>
            </a:fld>
            <a:endParaRPr lang="en-GB" altLang="en-US"/>
          </a:p>
        </p:txBody>
      </p:sp>
    </p:spTree>
    <p:extLst>
      <p:ext uri="{BB962C8B-B14F-4D97-AF65-F5344CB8AC3E}">
        <p14:creationId xmlns:p14="http://schemas.microsoft.com/office/powerpoint/2010/main" val="150316365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40CDD1-CEE2-4A61-B95F-7C4B73F6EBF6}"/>
              </a:ext>
            </a:extLst>
          </p:cNvPr>
          <p:cNvSpPr>
            <a:spLocks noGrp="1"/>
          </p:cNvSpPr>
          <p:nvPr>
            <p:ph type="dt" sz="half" idx="10"/>
          </p:nvPr>
        </p:nvSpPr>
        <p:spPr/>
        <p:txBody>
          <a:bodyPr/>
          <a:lstStyle>
            <a:lvl1pPr>
              <a:defRPr/>
            </a:lvl1pPr>
          </a:lstStyle>
          <a:p>
            <a:fld id="{5188A30B-91CB-4F77-873E-00B88F7A5450}" type="datetimeFigureOut">
              <a:rPr lang="en-US" altLang="en-US"/>
              <a:t>1/6/2022</a:t>
            </a:fld>
            <a:endParaRPr lang="en-GB" altLang="en-US"/>
          </a:p>
        </p:txBody>
      </p:sp>
      <p:sp>
        <p:nvSpPr>
          <p:cNvPr id="5" name="Footer Placeholder 4">
            <a:extLst>
              <a:ext uri="{FF2B5EF4-FFF2-40B4-BE49-F238E27FC236}">
                <a16:creationId xmlns:a16="http://schemas.microsoft.com/office/drawing/2014/main" id="{03518AC6-061C-4436-A6A9-DA16A071C32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13DEED79-EE6F-4F1A-BDB6-E66B79269D9F}"/>
              </a:ext>
            </a:extLst>
          </p:cNvPr>
          <p:cNvSpPr>
            <a:spLocks noGrp="1"/>
          </p:cNvSpPr>
          <p:nvPr>
            <p:ph type="sldNum" sz="quarter" idx="12"/>
          </p:nvPr>
        </p:nvSpPr>
        <p:spPr/>
        <p:txBody>
          <a:bodyPr/>
          <a:lstStyle>
            <a:lvl1pPr>
              <a:defRPr/>
            </a:lvl1pPr>
          </a:lstStyle>
          <a:p>
            <a:fld id="{78042BAD-F161-4E8D-A919-741704950E1C}" type="slidenum">
              <a:rPr lang="en-GB" altLang="en-US"/>
              <a:t>‹#›</a:t>
            </a:fld>
            <a:endParaRPr lang="en-GB" altLang="en-US"/>
          </a:p>
        </p:txBody>
      </p:sp>
    </p:spTree>
    <p:extLst>
      <p:ext uri="{BB962C8B-B14F-4D97-AF65-F5344CB8AC3E}">
        <p14:creationId xmlns:p14="http://schemas.microsoft.com/office/powerpoint/2010/main" val="121588852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A54C195D-155B-4A51-84F5-11E1ACFD8C6B}"/>
              </a:ext>
            </a:extLst>
          </p:cNvPr>
          <p:cNvSpPr>
            <a:spLocks noGrp="1"/>
          </p:cNvSpPr>
          <p:nvPr>
            <p:ph type="dt" sz="half" idx="10"/>
          </p:nvPr>
        </p:nvSpPr>
        <p:spPr/>
        <p:txBody>
          <a:bodyPr/>
          <a:lstStyle>
            <a:lvl1pPr>
              <a:defRPr/>
            </a:lvl1pPr>
          </a:lstStyle>
          <a:p>
            <a:fld id="{26757039-188E-47CA-ABA3-6C5D74E6D339}" type="datetimeFigureOut">
              <a:rPr lang="en-US" altLang="en-US"/>
              <a:t>1/6/2022</a:t>
            </a:fld>
            <a:endParaRPr lang="en-GB" altLang="en-US"/>
          </a:p>
        </p:txBody>
      </p:sp>
      <p:sp>
        <p:nvSpPr>
          <p:cNvPr id="6" name="Footer Placeholder 4">
            <a:extLst>
              <a:ext uri="{FF2B5EF4-FFF2-40B4-BE49-F238E27FC236}">
                <a16:creationId xmlns:a16="http://schemas.microsoft.com/office/drawing/2014/main" id="{896B29C6-2B5C-4804-9680-06CAB29E07E7}"/>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C31ADBCB-4060-466E-ACB4-1DC6CD539FE1}"/>
              </a:ext>
            </a:extLst>
          </p:cNvPr>
          <p:cNvSpPr>
            <a:spLocks noGrp="1"/>
          </p:cNvSpPr>
          <p:nvPr>
            <p:ph type="sldNum" sz="quarter" idx="12"/>
          </p:nvPr>
        </p:nvSpPr>
        <p:spPr/>
        <p:txBody>
          <a:bodyPr/>
          <a:lstStyle>
            <a:lvl1pPr>
              <a:defRPr/>
            </a:lvl1pPr>
          </a:lstStyle>
          <a:p>
            <a:fld id="{1FE4233A-43E8-4CF0-BE1A-83F155603AF1}" type="slidenum">
              <a:rPr lang="en-GB" altLang="en-US"/>
              <a:t>‹#›</a:t>
            </a:fld>
            <a:endParaRPr lang="en-GB" altLang="en-US"/>
          </a:p>
        </p:txBody>
      </p:sp>
    </p:spTree>
    <p:extLst>
      <p:ext uri="{BB962C8B-B14F-4D97-AF65-F5344CB8AC3E}">
        <p14:creationId xmlns:p14="http://schemas.microsoft.com/office/powerpoint/2010/main" val="198747401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7ADC8E7E-A8D8-4C11-94E4-D32868CAE019}"/>
              </a:ext>
            </a:extLst>
          </p:cNvPr>
          <p:cNvSpPr>
            <a:spLocks noGrp="1"/>
          </p:cNvSpPr>
          <p:nvPr>
            <p:ph type="dt" sz="half" idx="10"/>
          </p:nvPr>
        </p:nvSpPr>
        <p:spPr/>
        <p:txBody>
          <a:bodyPr/>
          <a:lstStyle>
            <a:lvl1pPr>
              <a:defRPr/>
            </a:lvl1pPr>
          </a:lstStyle>
          <a:p>
            <a:fld id="{95E91666-E68B-4F2A-AAD1-DE83650C256C}" type="datetimeFigureOut">
              <a:rPr lang="en-US" altLang="en-US"/>
              <a:t>1/6/2022</a:t>
            </a:fld>
            <a:endParaRPr lang="en-GB" altLang="en-US"/>
          </a:p>
        </p:txBody>
      </p:sp>
      <p:sp>
        <p:nvSpPr>
          <p:cNvPr id="8" name="Footer Placeholder 4">
            <a:extLst>
              <a:ext uri="{FF2B5EF4-FFF2-40B4-BE49-F238E27FC236}">
                <a16:creationId xmlns:a16="http://schemas.microsoft.com/office/drawing/2014/main" id="{AEB35FE2-2BFB-45AF-8B10-1D012F5E3657}"/>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C5F59842-DCC7-47B0-8FA5-DA134938D863}"/>
              </a:ext>
            </a:extLst>
          </p:cNvPr>
          <p:cNvSpPr>
            <a:spLocks noGrp="1"/>
          </p:cNvSpPr>
          <p:nvPr>
            <p:ph type="sldNum" sz="quarter" idx="12"/>
          </p:nvPr>
        </p:nvSpPr>
        <p:spPr/>
        <p:txBody>
          <a:bodyPr/>
          <a:lstStyle>
            <a:lvl1pPr>
              <a:defRPr/>
            </a:lvl1pPr>
          </a:lstStyle>
          <a:p>
            <a:fld id="{DE709AF5-CE8B-44D3-BE37-CDDD6A1F6A01}" type="slidenum">
              <a:rPr lang="en-GB" altLang="en-US"/>
              <a:t>‹#›</a:t>
            </a:fld>
            <a:endParaRPr lang="en-GB" altLang="en-US"/>
          </a:p>
        </p:txBody>
      </p:sp>
    </p:spTree>
    <p:extLst>
      <p:ext uri="{BB962C8B-B14F-4D97-AF65-F5344CB8AC3E}">
        <p14:creationId xmlns:p14="http://schemas.microsoft.com/office/powerpoint/2010/main" val="244240085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23D97121-0F1C-4913-83C9-0B7F844B75F5}"/>
              </a:ext>
            </a:extLst>
          </p:cNvPr>
          <p:cNvSpPr>
            <a:spLocks noGrp="1"/>
          </p:cNvSpPr>
          <p:nvPr>
            <p:ph type="dt" sz="half" idx="10"/>
          </p:nvPr>
        </p:nvSpPr>
        <p:spPr/>
        <p:txBody>
          <a:bodyPr/>
          <a:lstStyle>
            <a:lvl1pPr>
              <a:defRPr/>
            </a:lvl1pPr>
          </a:lstStyle>
          <a:p>
            <a:fld id="{EF0B8A66-DE0B-4C60-9C5A-8E125EEB4004}" type="datetimeFigureOut">
              <a:rPr lang="en-US" altLang="en-US"/>
              <a:t>1/6/2022</a:t>
            </a:fld>
            <a:endParaRPr lang="en-GB" altLang="en-US"/>
          </a:p>
        </p:txBody>
      </p:sp>
      <p:sp>
        <p:nvSpPr>
          <p:cNvPr id="4" name="Footer Placeholder 4">
            <a:extLst>
              <a:ext uri="{FF2B5EF4-FFF2-40B4-BE49-F238E27FC236}">
                <a16:creationId xmlns:a16="http://schemas.microsoft.com/office/drawing/2014/main" id="{60EAE4F1-EC80-47D9-96FC-33D661769070}"/>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C435A3F8-083F-4538-96D7-1364E455A051}"/>
              </a:ext>
            </a:extLst>
          </p:cNvPr>
          <p:cNvSpPr>
            <a:spLocks noGrp="1"/>
          </p:cNvSpPr>
          <p:nvPr>
            <p:ph type="sldNum" sz="quarter" idx="12"/>
          </p:nvPr>
        </p:nvSpPr>
        <p:spPr/>
        <p:txBody>
          <a:bodyPr/>
          <a:lstStyle>
            <a:lvl1pPr>
              <a:defRPr/>
            </a:lvl1pPr>
          </a:lstStyle>
          <a:p>
            <a:fld id="{0F582E63-8E31-4582-8A8B-A0783C3D27A8}" type="slidenum">
              <a:rPr lang="en-GB" altLang="en-US"/>
              <a:t>‹#›</a:t>
            </a:fld>
            <a:endParaRPr lang="en-GB" altLang="en-US"/>
          </a:p>
        </p:txBody>
      </p:sp>
    </p:spTree>
    <p:extLst>
      <p:ext uri="{BB962C8B-B14F-4D97-AF65-F5344CB8AC3E}">
        <p14:creationId xmlns:p14="http://schemas.microsoft.com/office/powerpoint/2010/main" val="33679515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EC19AC1D-E124-4844-B7EC-4C951919C0C4}"/>
              </a:ext>
            </a:extLst>
          </p:cNvPr>
          <p:cNvSpPr>
            <a:spLocks noGrp="1"/>
          </p:cNvSpPr>
          <p:nvPr>
            <p:ph type="dt" sz="half" idx="10"/>
          </p:nvPr>
        </p:nvSpPr>
        <p:spPr/>
        <p:txBody>
          <a:bodyPr/>
          <a:lstStyle>
            <a:lvl1pPr>
              <a:defRPr/>
            </a:lvl1pPr>
          </a:lstStyle>
          <a:p>
            <a:fld id="{EF95F18B-9529-4DBC-801D-4E8FFED40604}" type="datetimeFigureOut">
              <a:rPr lang="en-US" altLang="en-US"/>
              <a:t>1/6/2022</a:t>
            </a:fld>
            <a:endParaRPr lang="en-GB" altLang="en-US"/>
          </a:p>
        </p:txBody>
      </p:sp>
      <p:sp>
        <p:nvSpPr>
          <p:cNvPr id="3" name="Footer Placeholder 4">
            <a:extLst>
              <a:ext uri="{FF2B5EF4-FFF2-40B4-BE49-F238E27FC236}">
                <a16:creationId xmlns:a16="http://schemas.microsoft.com/office/drawing/2014/main" id="{52E0F6F6-376F-44E9-94A6-4E401724C553}"/>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CCBF9F6E-1621-4391-AB86-3013996CD901}"/>
              </a:ext>
            </a:extLst>
          </p:cNvPr>
          <p:cNvSpPr>
            <a:spLocks noGrp="1"/>
          </p:cNvSpPr>
          <p:nvPr>
            <p:ph type="sldNum" sz="quarter" idx="12"/>
          </p:nvPr>
        </p:nvSpPr>
        <p:spPr/>
        <p:txBody>
          <a:bodyPr/>
          <a:lstStyle>
            <a:lvl1pPr>
              <a:defRPr/>
            </a:lvl1pPr>
          </a:lstStyle>
          <a:p>
            <a:fld id="{957AB33A-FB1A-41B5-986A-123BEA357E0E}" type="slidenum">
              <a:rPr lang="en-GB" altLang="en-US"/>
              <a:t>‹#›</a:t>
            </a:fld>
            <a:endParaRPr lang="en-GB" altLang="en-US"/>
          </a:p>
        </p:txBody>
      </p:sp>
    </p:spTree>
    <p:extLst>
      <p:ext uri="{BB962C8B-B14F-4D97-AF65-F5344CB8AC3E}">
        <p14:creationId xmlns:p14="http://schemas.microsoft.com/office/powerpoint/2010/main" val="359419426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9B70463-F92E-4080-A818-C950A55D3795}"/>
              </a:ext>
            </a:extLst>
          </p:cNvPr>
          <p:cNvSpPr>
            <a:spLocks noGrp="1"/>
          </p:cNvSpPr>
          <p:nvPr>
            <p:ph type="dt" sz="half" idx="10"/>
          </p:nvPr>
        </p:nvSpPr>
        <p:spPr/>
        <p:txBody>
          <a:bodyPr/>
          <a:lstStyle>
            <a:lvl1pPr>
              <a:defRPr/>
            </a:lvl1pPr>
          </a:lstStyle>
          <a:p>
            <a:fld id="{F8D34129-8DED-4D4A-A116-47BDF355CFF4}" type="datetimeFigureOut">
              <a:rPr lang="en-US" altLang="en-US"/>
              <a:t>1/6/2022</a:t>
            </a:fld>
            <a:endParaRPr lang="en-GB" altLang="en-US"/>
          </a:p>
        </p:txBody>
      </p:sp>
      <p:sp>
        <p:nvSpPr>
          <p:cNvPr id="6" name="Footer Placeholder 4">
            <a:extLst>
              <a:ext uri="{FF2B5EF4-FFF2-40B4-BE49-F238E27FC236}">
                <a16:creationId xmlns:a16="http://schemas.microsoft.com/office/drawing/2014/main" id="{D64E6837-3268-4F9B-82C6-5D9B1414F73A}"/>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70520AE6-869E-45D1-9790-AC9B3C30864C}"/>
              </a:ext>
            </a:extLst>
          </p:cNvPr>
          <p:cNvSpPr>
            <a:spLocks noGrp="1"/>
          </p:cNvSpPr>
          <p:nvPr>
            <p:ph type="sldNum" sz="quarter" idx="12"/>
          </p:nvPr>
        </p:nvSpPr>
        <p:spPr/>
        <p:txBody>
          <a:bodyPr/>
          <a:lstStyle>
            <a:lvl1pPr>
              <a:defRPr/>
            </a:lvl1pPr>
          </a:lstStyle>
          <a:p>
            <a:fld id="{70C6AF53-17DE-4E7E-A19C-62C77FBCE915}" type="slidenum">
              <a:rPr lang="en-GB" altLang="en-US"/>
              <a:t>‹#›</a:t>
            </a:fld>
            <a:endParaRPr lang="en-GB" altLang="en-US"/>
          </a:p>
        </p:txBody>
      </p:sp>
    </p:spTree>
    <p:extLst>
      <p:ext uri="{BB962C8B-B14F-4D97-AF65-F5344CB8AC3E}">
        <p14:creationId xmlns:p14="http://schemas.microsoft.com/office/powerpoint/2010/main" val="305440155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887BED3-DC72-4138-87B5-F4792173F060}"/>
              </a:ext>
            </a:extLst>
          </p:cNvPr>
          <p:cNvSpPr>
            <a:spLocks noGrp="1"/>
          </p:cNvSpPr>
          <p:nvPr>
            <p:ph type="dt" sz="half" idx="10"/>
          </p:nvPr>
        </p:nvSpPr>
        <p:spPr/>
        <p:txBody>
          <a:bodyPr/>
          <a:lstStyle>
            <a:lvl1pPr>
              <a:defRPr/>
            </a:lvl1pPr>
          </a:lstStyle>
          <a:p>
            <a:fld id="{DB54FD8A-CBC3-42AB-9CD7-723508FB6367}" type="datetimeFigureOut">
              <a:rPr lang="en-US" altLang="en-US"/>
              <a:t>1/6/2022</a:t>
            </a:fld>
            <a:endParaRPr lang="en-GB" altLang="en-US"/>
          </a:p>
        </p:txBody>
      </p:sp>
      <p:sp>
        <p:nvSpPr>
          <p:cNvPr id="6" name="Footer Placeholder 4">
            <a:extLst>
              <a:ext uri="{FF2B5EF4-FFF2-40B4-BE49-F238E27FC236}">
                <a16:creationId xmlns:a16="http://schemas.microsoft.com/office/drawing/2014/main" id="{1E732BEE-8367-4B49-9019-4125B9B12B3D}"/>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31CD9C8D-3A46-4B9C-B409-7D98E4ECFA46}"/>
              </a:ext>
            </a:extLst>
          </p:cNvPr>
          <p:cNvSpPr>
            <a:spLocks noGrp="1"/>
          </p:cNvSpPr>
          <p:nvPr>
            <p:ph type="sldNum" sz="quarter" idx="12"/>
          </p:nvPr>
        </p:nvSpPr>
        <p:spPr/>
        <p:txBody>
          <a:bodyPr/>
          <a:lstStyle>
            <a:lvl1pPr>
              <a:defRPr/>
            </a:lvl1pPr>
          </a:lstStyle>
          <a:p>
            <a:fld id="{E2E3EC14-7D6B-4DB9-B57A-0D8107F65A0B}" type="slidenum">
              <a:rPr lang="en-GB" altLang="en-US"/>
              <a:t>‹#›</a:t>
            </a:fld>
            <a:endParaRPr lang="en-GB" altLang="en-US"/>
          </a:p>
        </p:txBody>
      </p:sp>
    </p:spTree>
    <p:extLst>
      <p:ext uri="{BB962C8B-B14F-4D97-AF65-F5344CB8AC3E}">
        <p14:creationId xmlns:p14="http://schemas.microsoft.com/office/powerpoint/2010/main" val="9248050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7DBB30-2842-4CF5-A759-3B581C97539A}"/>
              </a:ext>
            </a:extLst>
          </p:cNvPr>
          <p:cNvSpPr>
            <a:spLocks noGrp="1"/>
          </p:cNvSpPr>
          <p:nvPr>
            <p:ph type="dt" sz="half" idx="10"/>
          </p:nvPr>
        </p:nvSpPr>
        <p:spPr/>
        <p:txBody>
          <a:bodyPr/>
          <a:lstStyle>
            <a:lvl1pPr>
              <a:defRPr/>
            </a:lvl1pPr>
          </a:lstStyle>
          <a:p>
            <a:fld id="{022C2B08-4368-4AA4-B278-EF933E4DB081}" type="datetimeFigureOut">
              <a:rPr lang="en-US" altLang="en-US"/>
              <a:t>1/6/2022</a:t>
            </a:fld>
            <a:endParaRPr lang="en-GB" altLang="en-US"/>
          </a:p>
        </p:txBody>
      </p:sp>
      <p:sp>
        <p:nvSpPr>
          <p:cNvPr id="5" name="Footer Placeholder 4">
            <a:extLst>
              <a:ext uri="{FF2B5EF4-FFF2-40B4-BE49-F238E27FC236}">
                <a16:creationId xmlns:a16="http://schemas.microsoft.com/office/drawing/2014/main" id="{101846A2-A6FA-464F-83B2-5A14EE5C891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A18C0A6-EA0E-4E2E-82E0-30C01550766B}"/>
              </a:ext>
            </a:extLst>
          </p:cNvPr>
          <p:cNvSpPr>
            <a:spLocks noGrp="1"/>
          </p:cNvSpPr>
          <p:nvPr>
            <p:ph type="sldNum" sz="quarter" idx="12"/>
          </p:nvPr>
        </p:nvSpPr>
        <p:spPr/>
        <p:txBody>
          <a:bodyPr/>
          <a:lstStyle>
            <a:lvl1pPr>
              <a:defRPr/>
            </a:lvl1pPr>
          </a:lstStyle>
          <a:p>
            <a:fld id="{C8C2198E-F028-47A8-88A5-68B415FEA5B2}" type="slidenum">
              <a:rPr lang="en-GB" altLang="en-US"/>
              <a:t>‹#›</a:t>
            </a:fld>
            <a:endParaRPr lang="en-GB" altLang="en-US"/>
          </a:p>
        </p:txBody>
      </p:sp>
    </p:spTree>
    <p:extLst>
      <p:ext uri="{BB962C8B-B14F-4D97-AF65-F5344CB8AC3E}">
        <p14:creationId xmlns:p14="http://schemas.microsoft.com/office/powerpoint/2010/main" val="67671826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601D98-FDAF-4994-B922-EE4F3D8D970B}"/>
              </a:ext>
            </a:extLst>
          </p:cNvPr>
          <p:cNvSpPr>
            <a:spLocks noGrp="1"/>
          </p:cNvSpPr>
          <p:nvPr>
            <p:ph type="dt" sz="half" idx="10"/>
          </p:nvPr>
        </p:nvSpPr>
        <p:spPr/>
        <p:txBody>
          <a:bodyPr/>
          <a:lstStyle>
            <a:lvl1pPr>
              <a:defRPr/>
            </a:lvl1pPr>
          </a:lstStyle>
          <a:p>
            <a:fld id="{9FE4680E-7EC4-42B5-9DC0-6A66377CE618}" type="datetimeFigureOut">
              <a:rPr lang="en-US" altLang="en-US"/>
              <a:t>1/6/2022</a:t>
            </a:fld>
            <a:endParaRPr lang="en-GB" altLang="en-US"/>
          </a:p>
        </p:txBody>
      </p:sp>
      <p:sp>
        <p:nvSpPr>
          <p:cNvPr id="5" name="Footer Placeholder 4">
            <a:extLst>
              <a:ext uri="{FF2B5EF4-FFF2-40B4-BE49-F238E27FC236}">
                <a16:creationId xmlns:a16="http://schemas.microsoft.com/office/drawing/2014/main" id="{C8951D6C-01FE-4E6C-89C8-F6CB9F05606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E08CFD2B-E0CE-4185-85F3-15E19DEB24C4}"/>
              </a:ext>
            </a:extLst>
          </p:cNvPr>
          <p:cNvSpPr>
            <a:spLocks noGrp="1"/>
          </p:cNvSpPr>
          <p:nvPr>
            <p:ph type="sldNum" sz="quarter" idx="12"/>
          </p:nvPr>
        </p:nvSpPr>
        <p:spPr/>
        <p:txBody>
          <a:bodyPr/>
          <a:lstStyle>
            <a:lvl1pPr>
              <a:defRPr/>
            </a:lvl1pPr>
          </a:lstStyle>
          <a:p>
            <a:fld id="{44082241-2E4B-47C3-80CD-53D81E07909B}" type="slidenum">
              <a:rPr lang="en-GB" altLang="en-US"/>
              <a:t>‹#›</a:t>
            </a:fld>
            <a:endParaRPr lang="en-GB" altLang="en-US"/>
          </a:p>
        </p:txBody>
      </p:sp>
    </p:spTree>
    <p:extLst>
      <p:ext uri="{BB962C8B-B14F-4D97-AF65-F5344CB8AC3E}">
        <p14:creationId xmlns:p14="http://schemas.microsoft.com/office/powerpoint/2010/main" val="2440278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24E5D54-6D91-4674-9F26-AC3375532BC0}"/>
              </a:ext>
            </a:extLst>
          </p:cNvPr>
          <p:cNvSpPr>
            <a:spLocks noGrp="1"/>
          </p:cNvSpPr>
          <p:nvPr>
            <p:ph type="dt" sz="half" idx="10"/>
          </p:nvPr>
        </p:nvSpPr>
        <p:spPr/>
        <p:txBody>
          <a:bodyPr/>
          <a:lstStyle>
            <a:lvl1pPr>
              <a:defRPr/>
            </a:lvl1pPr>
          </a:lstStyle>
          <a:p>
            <a:pPr>
              <a:defRPr/>
            </a:pPr>
            <a:fld id="{6DDE1BD3-B6E6-4D87-A6CD-A7D1AB210656}" type="datetimeFigureOut">
              <a:rPr lang="en-US" altLang="en-US"/>
              <a:pPr>
                <a:defRPr/>
              </a:pPr>
              <a:t>1/6/2022</a:t>
            </a:fld>
            <a:endParaRPr lang="en-GB" altLang="en-US"/>
          </a:p>
        </p:txBody>
      </p:sp>
      <p:sp>
        <p:nvSpPr>
          <p:cNvPr id="5" name="Footer Placeholder 4">
            <a:extLst>
              <a:ext uri="{FF2B5EF4-FFF2-40B4-BE49-F238E27FC236}">
                <a16:creationId xmlns:a16="http://schemas.microsoft.com/office/drawing/2014/main" id="{2A0D0A7B-B51A-4358-B206-EC4A8EC6812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414816B-CBCF-45C8-B9C0-A52084C2AF39}"/>
              </a:ext>
            </a:extLst>
          </p:cNvPr>
          <p:cNvSpPr>
            <a:spLocks noGrp="1"/>
          </p:cNvSpPr>
          <p:nvPr>
            <p:ph type="sldNum" sz="quarter" idx="12"/>
          </p:nvPr>
        </p:nvSpPr>
        <p:spPr/>
        <p:txBody>
          <a:bodyPr/>
          <a:lstStyle>
            <a:lvl1pPr>
              <a:defRPr/>
            </a:lvl1pPr>
          </a:lstStyle>
          <a:p>
            <a:pPr>
              <a:defRPr/>
            </a:pPr>
            <a:fld id="{270B299D-1A2F-411D-B208-3AB80D266990}" type="slidenum">
              <a:rPr lang="en-GB" altLang="en-US"/>
              <a:pPr>
                <a:defRPr/>
              </a:pPr>
              <a:t>‹#›</a:t>
            </a:fld>
            <a:endParaRPr lang="en-GB" altLang="en-US"/>
          </a:p>
        </p:txBody>
      </p:sp>
    </p:spTree>
    <p:extLst>
      <p:ext uri="{BB962C8B-B14F-4D97-AF65-F5344CB8AC3E}">
        <p14:creationId xmlns:p14="http://schemas.microsoft.com/office/powerpoint/2010/main" val="341478847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810AB4-EB4A-47E9-854F-E3937D6151B4}"/>
              </a:ext>
            </a:extLst>
          </p:cNvPr>
          <p:cNvSpPr>
            <a:spLocks noGrp="1"/>
          </p:cNvSpPr>
          <p:nvPr>
            <p:ph type="dt" sz="half" idx="10"/>
          </p:nvPr>
        </p:nvSpPr>
        <p:spPr/>
        <p:txBody>
          <a:bodyPr/>
          <a:lstStyle>
            <a:lvl1pPr>
              <a:defRPr/>
            </a:lvl1pPr>
          </a:lstStyle>
          <a:p>
            <a:pPr>
              <a:defRPr/>
            </a:pPr>
            <a:fld id="{C74F4EE6-B356-4A07-A8D6-E13C8F3D27A9}" type="datetimeFigureOut">
              <a:rPr lang="en-US" altLang="en-US"/>
              <a:pPr>
                <a:defRPr/>
              </a:pPr>
              <a:t>1/6/2022</a:t>
            </a:fld>
            <a:endParaRPr lang="en-GB" altLang="en-US"/>
          </a:p>
        </p:txBody>
      </p:sp>
      <p:sp>
        <p:nvSpPr>
          <p:cNvPr id="5" name="Footer Placeholder 4">
            <a:extLst>
              <a:ext uri="{FF2B5EF4-FFF2-40B4-BE49-F238E27FC236}">
                <a16:creationId xmlns:a16="http://schemas.microsoft.com/office/drawing/2014/main" id="{3E7538D5-822C-41E5-83C0-042FFAF7355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26DE7A7A-ECE0-484D-B510-B4253E87EB6B}"/>
              </a:ext>
            </a:extLst>
          </p:cNvPr>
          <p:cNvSpPr>
            <a:spLocks noGrp="1"/>
          </p:cNvSpPr>
          <p:nvPr>
            <p:ph type="sldNum" sz="quarter" idx="12"/>
          </p:nvPr>
        </p:nvSpPr>
        <p:spPr/>
        <p:txBody>
          <a:bodyPr/>
          <a:lstStyle>
            <a:lvl1pPr>
              <a:defRPr/>
            </a:lvl1pPr>
          </a:lstStyle>
          <a:p>
            <a:pPr>
              <a:defRPr/>
            </a:pPr>
            <a:fld id="{B75BC714-FB1F-4999-BD7A-8C93192A62D5}" type="slidenum">
              <a:rPr lang="en-GB" altLang="en-US"/>
              <a:pPr>
                <a:defRPr/>
              </a:pPr>
              <a:t>‹#›</a:t>
            </a:fld>
            <a:endParaRPr lang="en-GB" altLang="en-US"/>
          </a:p>
        </p:txBody>
      </p:sp>
    </p:spTree>
    <p:extLst>
      <p:ext uri="{BB962C8B-B14F-4D97-AF65-F5344CB8AC3E}">
        <p14:creationId xmlns:p14="http://schemas.microsoft.com/office/powerpoint/2010/main" val="89024120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7E9043-5A4A-474B-A588-9ED7E9A2DBA4}"/>
              </a:ext>
            </a:extLst>
          </p:cNvPr>
          <p:cNvSpPr>
            <a:spLocks noGrp="1"/>
          </p:cNvSpPr>
          <p:nvPr>
            <p:ph type="dt" sz="half" idx="10"/>
          </p:nvPr>
        </p:nvSpPr>
        <p:spPr/>
        <p:txBody>
          <a:bodyPr/>
          <a:lstStyle>
            <a:lvl1pPr>
              <a:defRPr/>
            </a:lvl1pPr>
          </a:lstStyle>
          <a:p>
            <a:pPr>
              <a:defRPr/>
            </a:pPr>
            <a:fld id="{F0365B99-5FCF-4E72-B5CA-EBA4FC88F489}" type="datetimeFigureOut">
              <a:rPr lang="en-US" altLang="en-US"/>
              <a:pPr>
                <a:defRPr/>
              </a:pPr>
              <a:t>1/6/2022</a:t>
            </a:fld>
            <a:endParaRPr lang="en-GB" altLang="en-US"/>
          </a:p>
        </p:txBody>
      </p:sp>
      <p:sp>
        <p:nvSpPr>
          <p:cNvPr id="5" name="Footer Placeholder 4">
            <a:extLst>
              <a:ext uri="{FF2B5EF4-FFF2-40B4-BE49-F238E27FC236}">
                <a16:creationId xmlns:a16="http://schemas.microsoft.com/office/drawing/2014/main" id="{A71FB2C0-22E3-41B6-9C2A-5B97A11A6B0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F856611-31AA-49EA-B35F-A4FCB946FAC1}"/>
              </a:ext>
            </a:extLst>
          </p:cNvPr>
          <p:cNvSpPr>
            <a:spLocks noGrp="1"/>
          </p:cNvSpPr>
          <p:nvPr>
            <p:ph type="sldNum" sz="quarter" idx="12"/>
          </p:nvPr>
        </p:nvSpPr>
        <p:spPr/>
        <p:txBody>
          <a:bodyPr/>
          <a:lstStyle>
            <a:lvl1pPr>
              <a:defRPr/>
            </a:lvl1pPr>
          </a:lstStyle>
          <a:p>
            <a:pPr>
              <a:defRPr/>
            </a:pPr>
            <a:fld id="{DAE5B694-FB4B-4B9F-A05A-D00FB84E50CE}" type="slidenum">
              <a:rPr lang="en-GB" altLang="en-US"/>
              <a:pPr>
                <a:defRPr/>
              </a:pPr>
              <a:t>‹#›</a:t>
            </a:fld>
            <a:endParaRPr lang="en-GB" altLang="en-US"/>
          </a:p>
        </p:txBody>
      </p:sp>
    </p:spTree>
    <p:extLst>
      <p:ext uri="{BB962C8B-B14F-4D97-AF65-F5344CB8AC3E}">
        <p14:creationId xmlns:p14="http://schemas.microsoft.com/office/powerpoint/2010/main" val="271143797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8463A6BB-C7E1-4448-AEEA-7DC25A0565C6}"/>
              </a:ext>
            </a:extLst>
          </p:cNvPr>
          <p:cNvSpPr>
            <a:spLocks noGrp="1"/>
          </p:cNvSpPr>
          <p:nvPr>
            <p:ph type="dt" sz="half" idx="10"/>
          </p:nvPr>
        </p:nvSpPr>
        <p:spPr/>
        <p:txBody>
          <a:bodyPr/>
          <a:lstStyle>
            <a:lvl1pPr>
              <a:defRPr/>
            </a:lvl1pPr>
          </a:lstStyle>
          <a:p>
            <a:pPr>
              <a:defRPr/>
            </a:pPr>
            <a:fld id="{D1C6927F-35EB-4719-B83F-555F7CB0A76D}" type="datetimeFigureOut">
              <a:rPr lang="en-US" altLang="en-US"/>
              <a:pPr>
                <a:defRPr/>
              </a:pPr>
              <a:t>1/6/2022</a:t>
            </a:fld>
            <a:endParaRPr lang="en-GB" altLang="en-US"/>
          </a:p>
        </p:txBody>
      </p:sp>
      <p:sp>
        <p:nvSpPr>
          <p:cNvPr id="6" name="Footer Placeholder 4">
            <a:extLst>
              <a:ext uri="{FF2B5EF4-FFF2-40B4-BE49-F238E27FC236}">
                <a16:creationId xmlns:a16="http://schemas.microsoft.com/office/drawing/2014/main" id="{82499FB8-EFEE-4C6F-AB9F-12F332A0F2A8}"/>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103E0ECA-91FB-48E2-99DE-0F8C524540D2}"/>
              </a:ext>
            </a:extLst>
          </p:cNvPr>
          <p:cNvSpPr>
            <a:spLocks noGrp="1"/>
          </p:cNvSpPr>
          <p:nvPr>
            <p:ph type="sldNum" sz="quarter" idx="12"/>
          </p:nvPr>
        </p:nvSpPr>
        <p:spPr/>
        <p:txBody>
          <a:bodyPr/>
          <a:lstStyle>
            <a:lvl1pPr>
              <a:defRPr/>
            </a:lvl1pPr>
          </a:lstStyle>
          <a:p>
            <a:pPr>
              <a:defRPr/>
            </a:pPr>
            <a:fld id="{2EF62975-EBE2-4729-A0EB-C15144A7A6F0}" type="slidenum">
              <a:rPr lang="en-GB" altLang="en-US"/>
              <a:pPr>
                <a:defRPr/>
              </a:pPr>
              <a:t>‹#›</a:t>
            </a:fld>
            <a:endParaRPr lang="en-GB" altLang="en-US"/>
          </a:p>
        </p:txBody>
      </p:sp>
    </p:spTree>
    <p:extLst>
      <p:ext uri="{BB962C8B-B14F-4D97-AF65-F5344CB8AC3E}">
        <p14:creationId xmlns:p14="http://schemas.microsoft.com/office/powerpoint/2010/main" val="238555300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4FAEF685-823B-4AA4-85FB-3B81AAD81F21}"/>
              </a:ext>
            </a:extLst>
          </p:cNvPr>
          <p:cNvSpPr>
            <a:spLocks noGrp="1"/>
          </p:cNvSpPr>
          <p:nvPr>
            <p:ph type="dt" sz="half" idx="10"/>
          </p:nvPr>
        </p:nvSpPr>
        <p:spPr/>
        <p:txBody>
          <a:bodyPr/>
          <a:lstStyle>
            <a:lvl1pPr>
              <a:defRPr/>
            </a:lvl1pPr>
          </a:lstStyle>
          <a:p>
            <a:pPr>
              <a:defRPr/>
            </a:pPr>
            <a:fld id="{A6F96D73-7762-4BAD-BF51-52EEBF6BE1D3}" type="datetimeFigureOut">
              <a:rPr lang="en-US" altLang="en-US"/>
              <a:pPr>
                <a:defRPr/>
              </a:pPr>
              <a:t>1/6/2022</a:t>
            </a:fld>
            <a:endParaRPr lang="en-GB" altLang="en-US"/>
          </a:p>
        </p:txBody>
      </p:sp>
      <p:sp>
        <p:nvSpPr>
          <p:cNvPr id="8" name="Footer Placeholder 4">
            <a:extLst>
              <a:ext uri="{FF2B5EF4-FFF2-40B4-BE49-F238E27FC236}">
                <a16:creationId xmlns:a16="http://schemas.microsoft.com/office/drawing/2014/main" id="{B6924D4B-C2C9-4A6A-875A-6FAF9E5A3D5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0AFDFAC2-F751-448F-8804-4D9D150719C0}"/>
              </a:ext>
            </a:extLst>
          </p:cNvPr>
          <p:cNvSpPr>
            <a:spLocks noGrp="1"/>
          </p:cNvSpPr>
          <p:nvPr>
            <p:ph type="sldNum" sz="quarter" idx="12"/>
          </p:nvPr>
        </p:nvSpPr>
        <p:spPr/>
        <p:txBody>
          <a:bodyPr/>
          <a:lstStyle>
            <a:lvl1pPr>
              <a:defRPr/>
            </a:lvl1pPr>
          </a:lstStyle>
          <a:p>
            <a:pPr>
              <a:defRPr/>
            </a:pPr>
            <a:fld id="{63721329-87AD-4213-A67D-24646E493B4C}" type="slidenum">
              <a:rPr lang="en-GB" altLang="en-US"/>
              <a:pPr>
                <a:defRPr/>
              </a:pPr>
              <a:t>‹#›</a:t>
            </a:fld>
            <a:endParaRPr lang="en-GB" altLang="en-US"/>
          </a:p>
        </p:txBody>
      </p:sp>
    </p:spTree>
    <p:extLst>
      <p:ext uri="{BB962C8B-B14F-4D97-AF65-F5344CB8AC3E}">
        <p14:creationId xmlns:p14="http://schemas.microsoft.com/office/powerpoint/2010/main" val="12570794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7080E785-4D04-4BFC-BA2E-14D7395F50BC}"/>
              </a:ext>
            </a:extLst>
          </p:cNvPr>
          <p:cNvSpPr>
            <a:spLocks noGrp="1"/>
          </p:cNvSpPr>
          <p:nvPr>
            <p:ph type="dt" sz="half" idx="10"/>
          </p:nvPr>
        </p:nvSpPr>
        <p:spPr/>
        <p:txBody>
          <a:bodyPr/>
          <a:lstStyle>
            <a:lvl1pPr>
              <a:defRPr/>
            </a:lvl1pPr>
          </a:lstStyle>
          <a:p>
            <a:pPr>
              <a:defRPr/>
            </a:pPr>
            <a:fld id="{5931A3D9-DC27-4483-AA59-ADA63ECCE19C}" type="datetimeFigureOut">
              <a:rPr lang="en-US" altLang="en-US"/>
              <a:pPr>
                <a:defRPr/>
              </a:pPr>
              <a:t>1/6/2022</a:t>
            </a:fld>
            <a:endParaRPr lang="en-GB" altLang="en-US"/>
          </a:p>
        </p:txBody>
      </p:sp>
      <p:sp>
        <p:nvSpPr>
          <p:cNvPr id="4" name="Footer Placeholder 4">
            <a:extLst>
              <a:ext uri="{FF2B5EF4-FFF2-40B4-BE49-F238E27FC236}">
                <a16:creationId xmlns:a16="http://schemas.microsoft.com/office/drawing/2014/main" id="{0DAF2140-62AE-435B-8986-76E888A41970}"/>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77552D18-AE57-46C3-B9D9-650DD7EC9E27}"/>
              </a:ext>
            </a:extLst>
          </p:cNvPr>
          <p:cNvSpPr>
            <a:spLocks noGrp="1"/>
          </p:cNvSpPr>
          <p:nvPr>
            <p:ph type="sldNum" sz="quarter" idx="12"/>
          </p:nvPr>
        </p:nvSpPr>
        <p:spPr/>
        <p:txBody>
          <a:bodyPr/>
          <a:lstStyle>
            <a:lvl1pPr>
              <a:defRPr/>
            </a:lvl1pPr>
          </a:lstStyle>
          <a:p>
            <a:pPr>
              <a:defRPr/>
            </a:pPr>
            <a:fld id="{87E41AA2-1C80-4F32-A15D-9D0162126E62}" type="slidenum">
              <a:rPr lang="en-GB" altLang="en-US"/>
              <a:pPr>
                <a:defRPr/>
              </a:pPr>
              <a:t>‹#›</a:t>
            </a:fld>
            <a:endParaRPr lang="en-GB" altLang="en-US"/>
          </a:p>
        </p:txBody>
      </p:sp>
    </p:spTree>
    <p:extLst>
      <p:ext uri="{BB962C8B-B14F-4D97-AF65-F5344CB8AC3E}">
        <p14:creationId xmlns:p14="http://schemas.microsoft.com/office/powerpoint/2010/main" val="132324975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617DB1CE-D672-4EBA-988F-3580012F02AF}"/>
              </a:ext>
            </a:extLst>
          </p:cNvPr>
          <p:cNvSpPr>
            <a:spLocks noGrp="1"/>
          </p:cNvSpPr>
          <p:nvPr>
            <p:ph type="dt" sz="half" idx="10"/>
          </p:nvPr>
        </p:nvSpPr>
        <p:spPr/>
        <p:txBody>
          <a:bodyPr/>
          <a:lstStyle>
            <a:lvl1pPr>
              <a:defRPr/>
            </a:lvl1pPr>
          </a:lstStyle>
          <a:p>
            <a:pPr>
              <a:defRPr/>
            </a:pPr>
            <a:fld id="{32625F81-41F1-40E5-801B-9EB8BCE85C7D}" type="datetimeFigureOut">
              <a:rPr lang="en-US" altLang="en-US"/>
              <a:pPr>
                <a:defRPr/>
              </a:pPr>
              <a:t>1/6/2022</a:t>
            </a:fld>
            <a:endParaRPr lang="en-GB" altLang="en-US"/>
          </a:p>
        </p:txBody>
      </p:sp>
      <p:sp>
        <p:nvSpPr>
          <p:cNvPr id="3" name="Footer Placeholder 4">
            <a:extLst>
              <a:ext uri="{FF2B5EF4-FFF2-40B4-BE49-F238E27FC236}">
                <a16:creationId xmlns:a16="http://schemas.microsoft.com/office/drawing/2014/main" id="{94FF0183-C89B-4A7C-8720-A4D605E1E4FC}"/>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ABAABD1D-F35D-48E3-A604-1B742CEBC800}"/>
              </a:ext>
            </a:extLst>
          </p:cNvPr>
          <p:cNvSpPr>
            <a:spLocks noGrp="1"/>
          </p:cNvSpPr>
          <p:nvPr>
            <p:ph type="sldNum" sz="quarter" idx="12"/>
          </p:nvPr>
        </p:nvSpPr>
        <p:spPr/>
        <p:txBody>
          <a:bodyPr/>
          <a:lstStyle>
            <a:lvl1pPr>
              <a:defRPr/>
            </a:lvl1pPr>
          </a:lstStyle>
          <a:p>
            <a:pPr>
              <a:defRPr/>
            </a:pPr>
            <a:fld id="{331C5371-CC34-4635-AAAB-21D34B2E498B}" type="slidenum">
              <a:rPr lang="en-GB" altLang="en-US"/>
              <a:pPr>
                <a:defRPr/>
              </a:pPr>
              <a:t>‹#›</a:t>
            </a:fld>
            <a:endParaRPr lang="en-GB" altLang="en-US"/>
          </a:p>
        </p:txBody>
      </p:sp>
    </p:spTree>
    <p:extLst>
      <p:ext uri="{BB962C8B-B14F-4D97-AF65-F5344CB8AC3E}">
        <p14:creationId xmlns:p14="http://schemas.microsoft.com/office/powerpoint/2010/main" val="335341565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05F0A8AF-5F31-4BCE-8C6C-66437C0C409D}"/>
              </a:ext>
            </a:extLst>
          </p:cNvPr>
          <p:cNvSpPr>
            <a:spLocks noGrp="1"/>
          </p:cNvSpPr>
          <p:nvPr>
            <p:ph type="dt" sz="half" idx="10"/>
          </p:nvPr>
        </p:nvSpPr>
        <p:spPr/>
        <p:txBody>
          <a:bodyPr/>
          <a:lstStyle>
            <a:lvl1pPr>
              <a:defRPr/>
            </a:lvl1pPr>
          </a:lstStyle>
          <a:p>
            <a:pPr>
              <a:defRPr/>
            </a:pPr>
            <a:fld id="{3A0400A8-2246-4BD4-B4FD-69977190C38C}" type="datetimeFigureOut">
              <a:rPr lang="en-US" altLang="en-US"/>
              <a:pPr>
                <a:defRPr/>
              </a:pPr>
              <a:t>1/6/2022</a:t>
            </a:fld>
            <a:endParaRPr lang="en-GB" altLang="en-US"/>
          </a:p>
        </p:txBody>
      </p:sp>
      <p:sp>
        <p:nvSpPr>
          <p:cNvPr id="6" name="Footer Placeholder 4">
            <a:extLst>
              <a:ext uri="{FF2B5EF4-FFF2-40B4-BE49-F238E27FC236}">
                <a16:creationId xmlns:a16="http://schemas.microsoft.com/office/drawing/2014/main" id="{F3844CAB-9758-4785-9209-F84F8C4003AD}"/>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DE08BC92-D59F-4C08-BFCF-678DA9F1A76E}"/>
              </a:ext>
            </a:extLst>
          </p:cNvPr>
          <p:cNvSpPr>
            <a:spLocks noGrp="1"/>
          </p:cNvSpPr>
          <p:nvPr>
            <p:ph type="sldNum" sz="quarter" idx="12"/>
          </p:nvPr>
        </p:nvSpPr>
        <p:spPr/>
        <p:txBody>
          <a:bodyPr/>
          <a:lstStyle>
            <a:lvl1pPr>
              <a:defRPr/>
            </a:lvl1pPr>
          </a:lstStyle>
          <a:p>
            <a:pPr>
              <a:defRPr/>
            </a:pPr>
            <a:fld id="{E070C7D4-F399-45A9-A383-609701B04820}" type="slidenum">
              <a:rPr lang="en-GB" altLang="en-US"/>
              <a:pPr>
                <a:defRPr/>
              </a:pPr>
              <a:t>‹#›</a:t>
            </a:fld>
            <a:endParaRPr lang="en-GB" altLang="en-US"/>
          </a:p>
        </p:txBody>
      </p:sp>
    </p:spTree>
    <p:extLst>
      <p:ext uri="{BB962C8B-B14F-4D97-AF65-F5344CB8AC3E}">
        <p14:creationId xmlns:p14="http://schemas.microsoft.com/office/powerpoint/2010/main" val="418995602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8F351A7-6CFD-43C5-8563-54A01A539F60}"/>
              </a:ext>
            </a:extLst>
          </p:cNvPr>
          <p:cNvSpPr>
            <a:spLocks noGrp="1"/>
          </p:cNvSpPr>
          <p:nvPr>
            <p:ph type="dt" sz="half" idx="10"/>
          </p:nvPr>
        </p:nvSpPr>
        <p:spPr/>
        <p:txBody>
          <a:bodyPr/>
          <a:lstStyle>
            <a:lvl1pPr>
              <a:defRPr/>
            </a:lvl1pPr>
          </a:lstStyle>
          <a:p>
            <a:pPr>
              <a:defRPr/>
            </a:pPr>
            <a:fld id="{7A513A9C-9C54-46DF-B0D7-3C5607E6DCC4}" type="datetimeFigureOut">
              <a:rPr lang="en-US" altLang="en-US"/>
              <a:pPr>
                <a:defRPr/>
              </a:pPr>
              <a:t>1/6/2022</a:t>
            </a:fld>
            <a:endParaRPr lang="en-GB" altLang="en-US"/>
          </a:p>
        </p:txBody>
      </p:sp>
      <p:sp>
        <p:nvSpPr>
          <p:cNvPr id="6" name="Footer Placeholder 4">
            <a:extLst>
              <a:ext uri="{FF2B5EF4-FFF2-40B4-BE49-F238E27FC236}">
                <a16:creationId xmlns:a16="http://schemas.microsoft.com/office/drawing/2014/main" id="{E6B63352-C257-4816-88C5-5B0956E459D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A5B1989C-62E4-4FD6-91E0-E02F0AA4ACBE}"/>
              </a:ext>
            </a:extLst>
          </p:cNvPr>
          <p:cNvSpPr>
            <a:spLocks noGrp="1"/>
          </p:cNvSpPr>
          <p:nvPr>
            <p:ph type="sldNum" sz="quarter" idx="12"/>
          </p:nvPr>
        </p:nvSpPr>
        <p:spPr/>
        <p:txBody>
          <a:bodyPr/>
          <a:lstStyle>
            <a:lvl1pPr>
              <a:defRPr/>
            </a:lvl1pPr>
          </a:lstStyle>
          <a:p>
            <a:pPr>
              <a:defRPr/>
            </a:pPr>
            <a:fld id="{FCDE37D4-FCD5-480D-A0C5-947E01007A12}" type="slidenum">
              <a:rPr lang="en-GB" altLang="en-US"/>
              <a:pPr>
                <a:defRPr/>
              </a:pPr>
              <a:t>‹#›</a:t>
            </a:fld>
            <a:endParaRPr lang="en-GB" altLang="en-US"/>
          </a:p>
        </p:txBody>
      </p:sp>
    </p:spTree>
    <p:extLst>
      <p:ext uri="{BB962C8B-B14F-4D97-AF65-F5344CB8AC3E}">
        <p14:creationId xmlns:p14="http://schemas.microsoft.com/office/powerpoint/2010/main" val="6623225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DA5830-345C-427B-9EEB-0EA2002C3477}"/>
              </a:ext>
            </a:extLst>
          </p:cNvPr>
          <p:cNvSpPr>
            <a:spLocks noGrp="1"/>
          </p:cNvSpPr>
          <p:nvPr>
            <p:ph type="dt" sz="half" idx="10"/>
          </p:nvPr>
        </p:nvSpPr>
        <p:spPr/>
        <p:txBody>
          <a:bodyPr/>
          <a:lstStyle>
            <a:lvl1pPr>
              <a:defRPr/>
            </a:lvl1pPr>
          </a:lstStyle>
          <a:p>
            <a:pPr>
              <a:defRPr/>
            </a:pPr>
            <a:fld id="{A74187EE-27E3-47C7-93BA-FE5071BF7FCF}" type="datetimeFigureOut">
              <a:rPr lang="en-US" altLang="en-US"/>
              <a:pPr>
                <a:defRPr/>
              </a:pPr>
              <a:t>1/6/2022</a:t>
            </a:fld>
            <a:endParaRPr lang="en-GB" altLang="en-US"/>
          </a:p>
        </p:txBody>
      </p:sp>
      <p:sp>
        <p:nvSpPr>
          <p:cNvPr id="5" name="Footer Placeholder 4">
            <a:extLst>
              <a:ext uri="{FF2B5EF4-FFF2-40B4-BE49-F238E27FC236}">
                <a16:creationId xmlns:a16="http://schemas.microsoft.com/office/drawing/2014/main" id="{95D0CE75-0BC2-48EE-B797-5F2DEAF4007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9C5CA4D-7010-4078-ACED-772EF61EE66E}"/>
              </a:ext>
            </a:extLst>
          </p:cNvPr>
          <p:cNvSpPr>
            <a:spLocks noGrp="1"/>
          </p:cNvSpPr>
          <p:nvPr>
            <p:ph type="sldNum" sz="quarter" idx="12"/>
          </p:nvPr>
        </p:nvSpPr>
        <p:spPr/>
        <p:txBody>
          <a:bodyPr/>
          <a:lstStyle>
            <a:lvl1pPr>
              <a:defRPr/>
            </a:lvl1pPr>
          </a:lstStyle>
          <a:p>
            <a:pPr>
              <a:defRPr/>
            </a:pPr>
            <a:fld id="{CE72668A-A1B0-42E4-A639-C2A0A73568D1}" type="slidenum">
              <a:rPr lang="en-GB" altLang="en-US"/>
              <a:pPr>
                <a:defRPr/>
              </a:pPr>
              <a:t>‹#›</a:t>
            </a:fld>
            <a:endParaRPr lang="en-GB" altLang="en-US"/>
          </a:p>
        </p:txBody>
      </p:sp>
    </p:spTree>
    <p:extLst>
      <p:ext uri="{BB962C8B-B14F-4D97-AF65-F5344CB8AC3E}">
        <p14:creationId xmlns:p14="http://schemas.microsoft.com/office/powerpoint/2010/main" val="24533409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3E9B8D1-D17D-44CB-AF52-335DA4C79D3A}"/>
              </a:ext>
            </a:extLst>
          </p:cNvPr>
          <p:cNvSpPr>
            <a:spLocks noGrp="1"/>
          </p:cNvSpPr>
          <p:nvPr>
            <p:ph type="dt" sz="half" idx="10"/>
          </p:nvPr>
        </p:nvSpPr>
        <p:spPr/>
        <p:txBody>
          <a:bodyPr/>
          <a:lstStyle>
            <a:lvl1pPr>
              <a:defRPr/>
            </a:lvl1pPr>
          </a:lstStyle>
          <a:p>
            <a:pPr>
              <a:defRPr/>
            </a:pPr>
            <a:fld id="{CB5F3249-98D8-40FD-A2D1-02FB8E72ABAE}" type="datetimeFigureOut">
              <a:rPr lang="en-US" altLang="en-US"/>
              <a:pPr>
                <a:defRPr/>
              </a:pPr>
              <a:t>1/6/2022</a:t>
            </a:fld>
            <a:endParaRPr lang="en-GB" altLang="en-US"/>
          </a:p>
        </p:txBody>
      </p:sp>
      <p:sp>
        <p:nvSpPr>
          <p:cNvPr id="5" name="Footer Placeholder 4">
            <a:extLst>
              <a:ext uri="{FF2B5EF4-FFF2-40B4-BE49-F238E27FC236}">
                <a16:creationId xmlns:a16="http://schemas.microsoft.com/office/drawing/2014/main" id="{BE1DB95F-3EB6-4432-944F-D60A8DE805E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949A292-865A-48BA-94D2-EEC6F0ACA150}"/>
              </a:ext>
            </a:extLst>
          </p:cNvPr>
          <p:cNvSpPr>
            <a:spLocks noGrp="1"/>
          </p:cNvSpPr>
          <p:nvPr>
            <p:ph type="sldNum" sz="quarter" idx="12"/>
          </p:nvPr>
        </p:nvSpPr>
        <p:spPr/>
        <p:txBody>
          <a:bodyPr/>
          <a:lstStyle>
            <a:lvl1pPr>
              <a:defRPr/>
            </a:lvl1pPr>
          </a:lstStyle>
          <a:p>
            <a:pPr>
              <a:defRPr/>
            </a:pPr>
            <a:fld id="{8B2C467D-5ECC-4C89-81F6-92DA50E9D605}" type="slidenum">
              <a:rPr lang="en-GB" altLang="en-US"/>
              <a:pPr>
                <a:defRPr/>
              </a:pPr>
              <a:t>‹#›</a:t>
            </a:fld>
            <a:endParaRPr lang="en-GB" altLang="en-US"/>
          </a:p>
        </p:txBody>
      </p:sp>
    </p:spTree>
    <p:extLst>
      <p:ext uri="{BB962C8B-B14F-4D97-AF65-F5344CB8AC3E}">
        <p14:creationId xmlns:p14="http://schemas.microsoft.com/office/powerpoint/2010/main" val="140096102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1026" name="Title Placeholder 1">
            <a:extLst>
              <a:ext uri="{FF2B5EF4-FFF2-40B4-BE49-F238E27FC236}">
                <a16:creationId xmlns:a16="http://schemas.microsoft.com/office/drawing/2014/main" id="{F9CA7ED4-ACEF-49A8-AA9E-2FD7235F13DC}"/>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9558A21A-D25A-4851-8B37-E7F837F7636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5B6F79A4-C04E-419F-9941-33246FC31D2A}"/>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anose="020f0502020204030204" pitchFamily="34" charset="0"/>
              </a:defRPr>
            </a:lvl1pPr>
          </a:lstStyle>
          <a:p>
            <a:fld id="{21E6BA2B-7B6F-4A68-97C8-F48D2F4120DA}" type="datetimeFigureOut">
              <a:rPr lang="en-US" altLang="en-US"/>
              <a:t>1/6/2022</a:t>
            </a:fld>
            <a:endParaRPr lang="en-GB" altLang="en-US"/>
          </a:p>
        </p:txBody>
      </p:sp>
      <p:sp>
        <p:nvSpPr>
          <p:cNvPr id="5" name="Footer Placeholder 4">
            <a:extLst>
              <a:ext uri="{FF2B5EF4-FFF2-40B4-BE49-F238E27FC236}">
                <a16:creationId xmlns:a16="http://schemas.microsoft.com/office/drawing/2014/main" id="{ACBBAAE3-5F09-48C9-9C8D-98FFA6C61D25}"/>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ct val="0"/>
              </a:spcBef>
              <a:spcAft>
                <a:spcPct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202DFF0C-6533-4BF1-B97F-A253BA626690}"/>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636FAA7B-D2FE-4E1C-9B26-FC37E1595C12}" type="slidenum">
              <a:rPr lang="en-GB" altLang="en-US"/>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1026" name="Title Placeholder 1">
            <a:extLst>
              <a:ext uri="{FF2B5EF4-FFF2-40B4-BE49-F238E27FC236}">
                <a16:creationId xmlns:a16="http://schemas.microsoft.com/office/drawing/2014/main" id="{B2215D9F-6A80-4C8E-99C1-8A823C9AC3C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AC681BDC-9827-412B-9103-A49B05AC112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416D051F-49EE-4F35-AB25-2DBB0751D439}"/>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cs typeface="Arial" panose="020b0604020202020204" pitchFamily="34" charset="0"/>
              </a:defRPr>
            </a:lvl1pPr>
          </a:lstStyle>
          <a:p>
            <a:pPr>
              <a:defRPr/>
            </a:pPr>
            <a:fld id="{3BF46EEA-ECE9-4CCA-8756-36A2D15D6171}" type="datetimeFigureOut">
              <a:rPr lang="en-US" altLang="en-US"/>
              <a:pPr>
                <a:defRPr/>
              </a:pPr>
              <a:t>1/6/2022</a:t>
            </a:fld>
            <a:endParaRPr lang="en-GB" altLang="en-US"/>
          </a:p>
        </p:txBody>
      </p:sp>
      <p:sp>
        <p:nvSpPr>
          <p:cNvPr id="5" name="Footer Placeholder 4">
            <a:extLst>
              <a:ext uri="{FF2B5EF4-FFF2-40B4-BE49-F238E27FC236}">
                <a16:creationId xmlns:a16="http://schemas.microsoft.com/office/drawing/2014/main" id="{BB973D13-8D3E-4686-A6BB-B57536213814}"/>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ACA3AD4C-3F75-4EB8-9D46-A82A40D2087F}"/>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cs typeface="Arial" panose="020b0604020202020204" pitchFamily="34" charset="0"/>
              </a:defRPr>
            </a:lvl1pPr>
          </a:lstStyle>
          <a:p>
            <a:pPr>
              <a:defRPr/>
            </a:pPr>
            <a:fld id="{B4B76764-5206-4CBB-A19C-304C16BBB372}" type="slidenum">
              <a:rPr lang="en-GB" altLang="en-US"/>
              <a:pPr>
                <a:defRPr/>
              </a:pPr>
              <a:t>‹#›</a:t>
            </a:fld>
            <a:endParaRPr lang="en-GB" altLang="en-US"/>
          </a:p>
        </p:txBody>
      </p:sp>
    </p:spTree>
    <p:extLst>
      <p:ext uri="{BB962C8B-B14F-4D97-AF65-F5344CB8AC3E}">
        <p14:creationId xmlns:p14="http://schemas.microsoft.com/office/powerpoint/2010/main" val="35187121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a:ea typeface="ＭＳ Ｐゴシック" charset="0"/>
        </a:defRPr>
      </a:lvl6pPr>
      <a:lvl7pPr marL="914400" algn="ctr" rtl="0" fontAlgn="base">
        <a:spcBef>
          <a:spcPct val="0"/>
        </a:spcBef>
        <a:spcAft>
          <a:spcPct val="0"/>
        </a:spcAft>
        <a:defRPr sz="4400">
          <a:solidFill>
            <a:schemeClr val="tx1"/>
          </a:solidFill>
          <a:latin typeface="Calibri"/>
          <a:ea typeface="ＭＳ Ｐゴシック" charset="0"/>
        </a:defRPr>
      </a:lvl7pPr>
      <a:lvl8pPr marL="1371600" algn="ctr" rtl="0" fontAlgn="base">
        <a:spcBef>
          <a:spcPct val="0"/>
        </a:spcBef>
        <a:spcAft>
          <a:spcPct val="0"/>
        </a:spcAft>
        <a:defRPr sz="4400">
          <a:solidFill>
            <a:schemeClr val="tx1"/>
          </a:solidFill>
          <a:latin typeface="Calibri"/>
          <a:ea typeface="ＭＳ Ｐゴシック" charset="0"/>
        </a:defRPr>
      </a:lvl8pPr>
      <a:lvl9pPr marL="1828800" algn="ctr" rtl="0" fontAlgn="base">
        <a:spcBef>
          <a:spcPct val="0"/>
        </a:spcBef>
        <a:spcAft>
          <a:spcPct val="0"/>
        </a:spcAft>
        <a:defRPr sz="4400">
          <a:solidFill>
            <a:schemeClr val="tx1"/>
          </a:solidFill>
          <a:latin typeface="Calibri"/>
          <a:ea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 Id="rId6" Type="http://schemas.openxmlformats.org/officeDocument/2006/relationships/image" Target="../media/image4.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2.xml" /><Relationship Id="rId3" Type="http://schemas.openxmlformats.org/officeDocument/2006/relationships/image" Target="../media/image5.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3.xml" /><Relationship Id="rId3" Type="http://schemas.openxmlformats.org/officeDocument/2006/relationships/image" Target="../media/image6.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4.xml" /><Relationship Id="rId3" Type="http://schemas.openxmlformats.org/officeDocument/2006/relationships/image" Target="../media/image7.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5.xml" /><Relationship Id="rId3" Type="http://schemas.openxmlformats.org/officeDocument/2006/relationships/image" Target="../media/image8.jpeg" /><Relationship Id="rId4" Type="http://schemas.openxmlformats.org/officeDocument/2006/relationships/image" Target="../media/image9.png" /><Relationship Id="rId5" Type="http://schemas.openxmlformats.org/officeDocument/2006/relationships/image" Target="../media/image10.png" /><Relationship Id="rId6" Type="http://schemas.openxmlformats.org/officeDocument/2006/relationships/image" Target="../media/image11.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6.xml" /><Relationship Id="rId3" Type="http://schemas.openxmlformats.org/officeDocument/2006/relationships/image" Target="../media/image8.jpeg" /><Relationship Id="rId4" Type="http://schemas.openxmlformats.org/officeDocument/2006/relationships/image" Target="../media/image9.png" /><Relationship Id="rId5" Type="http://schemas.openxmlformats.org/officeDocument/2006/relationships/image" Target="../media/image10.png" /><Relationship Id="rId6" Type="http://schemas.openxmlformats.org/officeDocument/2006/relationships/image" Target="../media/image11.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7.xml" /><Relationship Id="rId3" Type="http://schemas.openxmlformats.org/officeDocument/2006/relationships/image" Target="../media/image8.jpeg" /><Relationship Id="rId4" Type="http://schemas.openxmlformats.org/officeDocument/2006/relationships/image" Target="../media/image9.png" /><Relationship Id="rId5" Type="http://schemas.openxmlformats.org/officeDocument/2006/relationships/image" Target="../media/image10.png" /><Relationship Id="rId6" Type="http://schemas.openxmlformats.org/officeDocument/2006/relationships/image" Target="../media/image1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8.xml" /><Relationship Id="rId3" Type="http://schemas.openxmlformats.org/officeDocument/2006/relationships/image" Target="../media/image8.jpeg" /><Relationship Id="rId4" Type="http://schemas.openxmlformats.org/officeDocument/2006/relationships/image" Target="../media/image9.png" /><Relationship Id="rId5" Type="http://schemas.openxmlformats.org/officeDocument/2006/relationships/image" Target="../media/image10.png" /><Relationship Id="rId6" Type="http://schemas.openxmlformats.org/officeDocument/2006/relationships/image" Target="../media/image11.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9.xml" /><Relationship Id="rId3" Type="http://schemas.openxmlformats.org/officeDocument/2006/relationships/image" Target="../media/image7.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0.xml" /><Relationship Id="rId3" Type="http://schemas.openxmlformats.org/officeDocument/2006/relationships/image" Target="../media/image7.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1.xml" /><Relationship Id="rId3" Type="http://schemas.openxmlformats.org/officeDocument/2006/relationships/image" Target="../media/image1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2.xml" /><Relationship Id="rId3" Type="http://schemas.openxmlformats.org/officeDocument/2006/relationships/image" Target="../media/image13.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3.xml" /><Relationship Id="rId3" Type="http://schemas.openxmlformats.org/officeDocument/2006/relationships/image" Target="../media/image14.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4.xml" /><Relationship Id="rId3" Type="http://schemas.openxmlformats.org/officeDocument/2006/relationships/image" Target="../media/image15.png" /><Relationship Id="rId4" Type="http://schemas.openxmlformats.org/officeDocument/2006/relationships/image" Target="../media/image16.png" /><Relationship Id="rId5" Type="http://schemas.openxmlformats.org/officeDocument/2006/relationships/image" Target="../media/image13.pn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Oval Callout 1">
            <a:extLst>
              <a:ext uri="{FF2B5EF4-FFF2-40B4-BE49-F238E27FC236}">
                <a16:creationId xmlns:a16="http://schemas.microsoft.com/office/drawing/2014/main" id="{73542EB5-3EF5-4BCF-A4C0-91CAF8C433F1}"/>
              </a:ext>
            </a:extLst>
          </p:cNvPr>
          <p:cNvSpPr/>
          <p:nvPr/>
        </p:nvSpPr>
        <p:spPr>
          <a:xfrm>
            <a:off x="161637" y="200472"/>
            <a:ext cx="8820726" cy="2407790"/>
          </a:xfrm>
          <a:prstGeom prst="wedgeEllipseCallout">
            <a:avLst>
              <a:gd name="adj1" fmla="val -46509"/>
              <a:gd name="adj2" fmla="val 81065"/>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We are here together</a:t>
            </a:r>
            <a:r>
              <a:rPr kumimoji="0" lang="en-GB"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 in our school family. May God be with us…</a:t>
            </a:r>
            <a:endPar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endParaRPr>
          </a:p>
        </p:txBody>
      </p:sp>
      <p:sp>
        <p:nvSpPr>
          <p:cNvPr id="3" name="Oval Callout 2">
            <a:extLst>
              <a:ext uri="{FF2B5EF4-FFF2-40B4-BE49-F238E27FC236}">
                <a16:creationId xmlns:a16="http://schemas.microsoft.com/office/drawing/2014/main" id="{76CD951D-AB06-47FF-9E58-1CE0C7B5865F}"/>
              </a:ext>
            </a:extLst>
          </p:cNvPr>
          <p:cNvSpPr/>
          <p:nvPr/>
        </p:nvSpPr>
        <p:spPr>
          <a:xfrm>
            <a:off x="1063256" y="3027362"/>
            <a:ext cx="7577704" cy="1229729"/>
          </a:xfrm>
          <a:prstGeom prst="wedgeEllipseCallout">
            <a:avLst>
              <a:gd name="adj1" fmla="val -1276"/>
              <a:gd name="adj2" fmla="val 84899"/>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is-IS"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...and watch over us.</a:t>
            </a:r>
            <a:endPar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endParaRPr>
          </a:p>
        </p:txBody>
      </p:sp>
      <p:grpSp>
        <p:nvGrpSpPr>
          <p:cNvPr id="3076" name="Group 18">
            <a:extLst>
              <a:ext uri="{FF2B5EF4-FFF2-40B4-BE49-F238E27FC236}">
                <a16:creationId xmlns:a16="http://schemas.microsoft.com/office/drawing/2014/main" id="{D15298FB-F079-4D07-8240-EF54E5205B9D}"/>
              </a:ext>
            </a:extLst>
          </p:cNvPr>
          <p:cNvGrpSpPr/>
          <p:nvPr/>
        </p:nvGrpSpPr>
        <p:grpSpPr>
          <a:xfrm>
            <a:off x="1187450" y="4233863"/>
            <a:ext cx="5480050" cy="2976562"/>
            <a:chOff x="35496" y="4566894"/>
            <a:chExt cx="4932505" cy="2678530"/>
          </a:xfrm>
        </p:grpSpPr>
        <p:pic>
          <p:nvPicPr>
            <p:cNvPr id="8" name="Graphic 7" descr="Children with solid fill">
              <a:extLst>
                <a:ext uri="{FF2B5EF4-FFF2-40B4-BE49-F238E27FC236}">
                  <a16:creationId xmlns:a16="http://schemas.microsoft.com/office/drawing/2014/main" id="{8691BD11-0B18-4C10-B576-D33F9D2EA4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96" y="4581179"/>
              <a:ext cx="2664868" cy="2664245"/>
            </a:xfrm>
            <a:prstGeom prst="rect">
              <a:avLst/>
            </a:prstGeom>
          </p:spPr>
        </p:pic>
        <p:pic>
          <p:nvPicPr>
            <p:cNvPr id="12" name="Graphic 11" descr="Children with solid fill">
              <a:extLst>
                <a:ext uri="{FF2B5EF4-FFF2-40B4-BE49-F238E27FC236}">
                  <a16:creationId xmlns:a16="http://schemas.microsoft.com/office/drawing/2014/main" id="{28C4AFBC-272A-4DCB-8CB7-CD169FA1CD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3134" y="4566894"/>
              <a:ext cx="2664867" cy="2664245"/>
            </a:xfrm>
            <a:prstGeom prst="rect">
              <a:avLst/>
            </a:prstGeom>
          </p:spPr>
        </p:pic>
      </p:grpSp>
      <p:pic>
        <p:nvPicPr>
          <p:cNvPr id="21" name="Graphic 20" descr="Woman with solid fill">
            <a:extLst>
              <a:ext uri="{FF2B5EF4-FFF2-40B4-BE49-F238E27FC236}">
                <a16:creationId xmlns:a16="http://schemas.microsoft.com/office/drawing/2014/main" id="{99F33A43-F78E-4A6F-A9AF-6F49213373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975" y="4287838"/>
            <a:ext cx="2236788" cy="2236787"/>
          </a:xfrm>
          <a:prstGeom prst="rect">
            <a:avLst/>
          </a:prstGeom>
        </p:spPr>
      </p:pic>
      <p:pic>
        <p:nvPicPr>
          <p:cNvPr id="23" name="Graphic 22" descr="Man with solid fill">
            <a:extLst>
              <a:ext uri="{FF2B5EF4-FFF2-40B4-BE49-F238E27FC236}">
                <a16:creationId xmlns:a16="http://schemas.microsoft.com/office/drawing/2014/main" id="{EAC22C36-99D3-4DBA-BD35-57CC9B76E4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40425" y="4260850"/>
            <a:ext cx="2232025" cy="2232025"/>
          </a:xfrm>
          <a:prstGeom prst="rect">
            <a:avLst/>
          </a:prstGeom>
        </p:spPr>
      </p:pic>
      <p:pic>
        <p:nvPicPr>
          <p:cNvPr id="24" name="Graphic 23" descr="Woman with solid fill">
            <a:extLst>
              <a:ext uri="{FF2B5EF4-FFF2-40B4-BE49-F238E27FC236}">
                <a16:creationId xmlns:a16="http://schemas.microsoft.com/office/drawing/2014/main" id="{3D9817A3-FA03-49E5-AE9D-82E47798F6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6438" y="4249738"/>
            <a:ext cx="2236787" cy="2236787"/>
          </a:xfrm>
          <a:prstGeom prst="rect">
            <a:avLst/>
          </a:prstGeom>
        </p:spPr>
      </p:pic>
      <p:pic>
        <p:nvPicPr>
          <p:cNvPr id="25" name="Graphic 24" descr="Heart with solid fill">
            <a:extLst>
              <a:ext uri="{FF2B5EF4-FFF2-40B4-BE49-F238E27FC236}">
                <a16:creationId xmlns:a16="http://schemas.microsoft.com/office/drawing/2014/main" id="{257FF887-E50E-40D0-8ACF-3A13B63DD9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5650" y="4875213"/>
            <a:ext cx="396875" cy="398462"/>
          </a:xfrm>
          <a:prstGeom prst="rect">
            <a:avLst/>
          </a:prstGeom>
        </p:spPr>
      </p:pic>
      <p:pic>
        <p:nvPicPr>
          <p:cNvPr id="26" name="Graphic 25" descr="Heart with solid fill">
            <a:extLst>
              <a:ext uri="{FF2B5EF4-FFF2-40B4-BE49-F238E27FC236}">
                <a16:creationId xmlns:a16="http://schemas.microsoft.com/office/drawing/2014/main" id="{849121B7-7523-4E8F-8908-496821C43D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27850" y="4829175"/>
            <a:ext cx="396875" cy="396875"/>
          </a:xfrm>
          <a:prstGeom prst="rect">
            <a:avLst/>
          </a:prstGeom>
        </p:spPr>
      </p:pic>
      <p:pic>
        <p:nvPicPr>
          <p:cNvPr id="27" name="Graphic 26" descr="Heart with solid fill">
            <a:extLst>
              <a:ext uri="{FF2B5EF4-FFF2-40B4-BE49-F238E27FC236}">
                <a16:creationId xmlns:a16="http://schemas.microsoft.com/office/drawing/2014/main" id="{4215BAC1-9067-4DF1-A326-2E692A47C6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80363" y="4819650"/>
            <a:ext cx="396875" cy="396875"/>
          </a:xfrm>
          <a:prstGeom prst="rect">
            <a:avLst/>
          </a:prstGeom>
        </p:spPr>
      </p:pic>
      <p:pic>
        <p:nvPicPr>
          <p:cNvPr id="28" name="Graphic 27" descr="Heart with solid fill">
            <a:extLst>
              <a:ext uri="{FF2B5EF4-FFF2-40B4-BE49-F238E27FC236}">
                <a16:creationId xmlns:a16="http://schemas.microsoft.com/office/drawing/2014/main" id="{7F2A56DB-137E-4310-9072-561E377556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43063" y="5453063"/>
            <a:ext cx="365125" cy="365125"/>
          </a:xfrm>
          <a:prstGeom prst="rect">
            <a:avLst/>
          </a:prstGeom>
        </p:spPr>
      </p:pic>
      <p:pic>
        <p:nvPicPr>
          <p:cNvPr id="29" name="Graphic 28" descr="Heart with solid fill">
            <a:extLst>
              <a:ext uri="{FF2B5EF4-FFF2-40B4-BE49-F238E27FC236}">
                <a16:creationId xmlns:a16="http://schemas.microsoft.com/office/drawing/2014/main" id="{1E24C019-287B-4CFE-9416-20B99C2C78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44725" y="5453063"/>
            <a:ext cx="365125" cy="365125"/>
          </a:xfrm>
          <a:prstGeom prst="rect">
            <a:avLst/>
          </a:prstGeom>
        </p:spPr>
      </p:pic>
      <p:pic>
        <p:nvPicPr>
          <p:cNvPr id="30" name="Graphic 29" descr="Heart with solid fill">
            <a:extLst>
              <a:ext uri="{FF2B5EF4-FFF2-40B4-BE49-F238E27FC236}">
                <a16:creationId xmlns:a16="http://schemas.microsoft.com/office/drawing/2014/main" id="{A3CD4DEE-C225-427B-B0CF-1F2ACE4448C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4488" y="5449888"/>
            <a:ext cx="365125" cy="365125"/>
          </a:xfrm>
          <a:prstGeom prst="rect">
            <a:avLst/>
          </a:prstGeom>
        </p:spPr>
      </p:pic>
      <p:pic>
        <p:nvPicPr>
          <p:cNvPr id="31" name="Graphic 30" descr="Heart with solid fill">
            <a:extLst>
              <a:ext uri="{FF2B5EF4-FFF2-40B4-BE49-F238E27FC236}">
                <a16:creationId xmlns:a16="http://schemas.microsoft.com/office/drawing/2014/main" id="{210F82EB-A6F1-4602-B0C2-C625A4A93A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86150" y="5445125"/>
            <a:ext cx="365125" cy="365125"/>
          </a:xfrm>
          <a:prstGeom prst="rect">
            <a:avLst/>
          </a:prstGeom>
        </p:spPr>
      </p:pic>
      <p:pic>
        <p:nvPicPr>
          <p:cNvPr id="32" name="Graphic 31" descr="Heart with solid fill">
            <a:extLst>
              <a:ext uri="{FF2B5EF4-FFF2-40B4-BE49-F238E27FC236}">
                <a16:creationId xmlns:a16="http://schemas.microsoft.com/office/drawing/2014/main" id="{293DB259-F9D4-4A8D-9434-6E69EB1CC3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62425" y="5453063"/>
            <a:ext cx="366713" cy="365125"/>
          </a:xfrm>
          <a:prstGeom prst="rect">
            <a:avLst/>
          </a:prstGeom>
        </p:spPr>
      </p:pic>
      <p:pic>
        <p:nvPicPr>
          <p:cNvPr id="33" name="Graphic 32" descr="Heart with solid fill">
            <a:extLst>
              <a:ext uri="{FF2B5EF4-FFF2-40B4-BE49-F238E27FC236}">
                <a16:creationId xmlns:a16="http://schemas.microsoft.com/office/drawing/2014/main" id="{D379DD6D-C255-46DF-A213-6B50149F16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1550" y="5453063"/>
            <a:ext cx="366713" cy="365125"/>
          </a:xfrm>
          <a:prstGeom prst="rect">
            <a:avLst/>
          </a:prstGeom>
        </p:spPr>
      </p:pic>
      <p:pic>
        <p:nvPicPr>
          <p:cNvPr id="34" name="Graphic 33" descr="Heart with solid fill">
            <a:extLst>
              <a:ext uri="{FF2B5EF4-FFF2-40B4-BE49-F238E27FC236}">
                <a16:creationId xmlns:a16="http://schemas.microsoft.com/office/drawing/2014/main" id="{65AB0B16-EA94-4CA0-A6D9-44B8F82770D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02263" y="5418138"/>
            <a:ext cx="365125" cy="365125"/>
          </a:xfrm>
          <a:prstGeom prst="rect">
            <a:avLst/>
          </a:prstGeom>
        </p:spPr>
      </p:pic>
      <p:pic>
        <p:nvPicPr>
          <p:cNvPr id="35" name="Graphic 34" descr="Heart with solid fill">
            <a:extLst>
              <a:ext uri="{FF2B5EF4-FFF2-40B4-BE49-F238E27FC236}">
                <a16:creationId xmlns:a16="http://schemas.microsoft.com/office/drawing/2014/main" id="{05B18860-BFC9-4DF0-9694-A3C6DACEB4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02338" y="5445125"/>
            <a:ext cx="366712" cy="365125"/>
          </a:xfrm>
          <a:prstGeom prst="rect">
            <a:avLst/>
          </a:prstGeom>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TextBox 3">
            <a:extLst>
              <a:ext uri="{FF2B5EF4-FFF2-40B4-BE49-F238E27FC236}">
                <a16:creationId xmlns:a16="http://schemas.microsoft.com/office/drawing/2014/main" id="{77E976A2-35C4-47BC-AFAE-86A29786F778}"/>
              </a:ext>
            </a:extLst>
          </p:cNvPr>
          <p:cNvSpPr txBox="1"/>
          <p:nvPr/>
        </p:nvSpPr>
        <p:spPr>
          <a:xfrm>
            <a:off x="323528" y="5910371"/>
            <a:ext cx="8640960" cy="830997"/>
          </a:xfrm>
          <a:prstGeom prst="rect">
            <a:avLst/>
          </a:prstGeom>
          <a:noFill/>
        </p:spPr>
        <p:txBody>
          <a:bodyPr wrap="square" rtlCol="0">
            <a:spAutoFit/>
          </a:bodyPr>
          <a:lstStyle/>
          <a:p>
            <a:pPr algn="ctr"/>
            <a:r>
              <a:rPr lang="en-GB" sz="4800" b="1">
                <a:solidFill>
                  <a:schemeClr val="bg1"/>
                </a:solidFill>
                <a:latin typeface="Century Gothic" panose="020b0502020202020204" pitchFamily="34" charset="0"/>
              </a:rPr>
              <a:t>Around the world….</a:t>
            </a:r>
          </a:p>
        </p:txBody>
      </p:sp>
      <p:pic>
        <p:nvPicPr>
          <p:cNvPr id="6" name="Picture 5" descr="A picture containing text&#10;&#10;Description automatically generated">
            <a:extLst>
              <a:ext uri="{FF2B5EF4-FFF2-40B4-BE49-F238E27FC236}">
                <a16:creationId xmlns:a16="http://schemas.microsoft.com/office/drawing/2014/main" id="{424329CE-5BFE-4537-82AE-DE20358347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142" y="149731"/>
            <a:ext cx="8647716" cy="5760640"/>
          </a:xfrm>
          <a:prstGeom prst="rect">
            <a:avLst/>
          </a:prstGeom>
        </p:spPr>
      </p:pic>
    </p:spTree>
    <p:extLst>
      <p:ext uri="{BB962C8B-B14F-4D97-AF65-F5344CB8AC3E}">
        <p14:creationId xmlns:p14="http://schemas.microsoft.com/office/powerpoint/2010/main" val="52774509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Text, letter&#10;&#10;Description automatically generated">
            <a:extLst>
              <a:ext uri="{FF2B5EF4-FFF2-40B4-BE49-F238E27FC236}">
                <a16:creationId xmlns:a16="http://schemas.microsoft.com/office/drawing/2014/main" id="{6B3E0223-9A4E-45FD-9BE3-AF32488CC64B}"/>
              </a:ext>
            </a:extLst>
          </p:cNvPr>
          <p:cNvPicPr>
            <a:picLocks noChangeAspect="1"/>
          </p:cNvPicPr>
          <p:nvPr/>
        </p:nvPicPr>
        <p:blipFill>
          <a:blip r:embed="rId3"/>
          <a:stretch>
            <a:fillRect/>
          </a:stretch>
        </p:blipFill>
        <p:spPr>
          <a:xfrm>
            <a:off x="0" y="209550"/>
            <a:ext cx="9144000" cy="6438900"/>
          </a:xfrm>
          <a:prstGeom prst="rect">
            <a:avLst/>
          </a:prstGeom>
        </p:spPr>
      </p:pic>
      <p:sp>
        <p:nvSpPr>
          <p:cNvPr id="4" name="Rectangle: Rounded Corners 3">
            <a:extLst>
              <a:ext uri="{FF2B5EF4-FFF2-40B4-BE49-F238E27FC236}">
                <a16:creationId xmlns:a16="http://schemas.microsoft.com/office/drawing/2014/main" id="{39AA751B-882A-4BB5-AD57-C9899D03DDD8}"/>
              </a:ext>
            </a:extLst>
          </p:cNvPr>
          <p:cNvSpPr/>
          <p:nvPr/>
        </p:nvSpPr>
        <p:spPr>
          <a:xfrm>
            <a:off x="4401879" y="574158"/>
            <a:ext cx="4348715" cy="1573618"/>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400" b="1">
                <a:solidFill>
                  <a:schemeClr val="tx1"/>
                </a:solidFill>
                <a:latin typeface="Century Gothic" panose="020b0502020202020204" pitchFamily="34" charset="0"/>
              </a:rPr>
              <a:t>The Lord’s Prayer</a:t>
            </a:r>
          </a:p>
        </p:txBody>
      </p:sp>
    </p:spTree>
    <p:extLst>
      <p:ext uri="{BB962C8B-B14F-4D97-AF65-F5344CB8AC3E}">
        <p14:creationId xmlns:p14="http://schemas.microsoft.com/office/powerpoint/2010/main" val="5366289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TextBox 3">
            <a:extLst>
              <a:ext uri="{FF2B5EF4-FFF2-40B4-BE49-F238E27FC236}">
                <a16:creationId xmlns:a16="http://schemas.microsoft.com/office/drawing/2014/main" id="{77E976A2-35C4-47BC-AFAE-86A29786F778}"/>
              </a:ext>
            </a:extLst>
          </p:cNvPr>
          <p:cNvSpPr txBox="1"/>
          <p:nvPr/>
        </p:nvSpPr>
        <p:spPr>
          <a:xfrm>
            <a:off x="323528" y="5910371"/>
            <a:ext cx="8640960" cy="769441"/>
          </a:xfrm>
          <a:prstGeom prst="rect">
            <a:avLst/>
          </a:prstGeom>
          <a:noFill/>
        </p:spPr>
        <p:txBody>
          <a:bodyPr wrap="square" rtlCol="0">
            <a:spAutoFit/>
          </a:bodyPr>
          <a:lstStyle/>
          <a:p>
            <a:pPr algn="ctr"/>
            <a:r>
              <a:rPr lang="en-GB" sz="4400" b="1">
                <a:solidFill>
                  <a:schemeClr val="bg1"/>
                </a:solidFill>
                <a:latin typeface="Century Gothic" panose="020b0502020202020204" pitchFamily="34" charset="0"/>
              </a:rPr>
              <a:t>Going global: the Lord’s Prayer</a:t>
            </a:r>
          </a:p>
        </p:txBody>
      </p:sp>
      <p:pic>
        <p:nvPicPr>
          <p:cNvPr id="5" name="Picture 4" descr="A picture containing map&#10;&#10;Description automatically generated">
            <a:extLst>
              <a:ext uri="{FF2B5EF4-FFF2-40B4-BE49-F238E27FC236}">
                <a16:creationId xmlns:a16="http://schemas.microsoft.com/office/drawing/2014/main" id="{852BF332-5E6F-47E2-A72E-CDB3FAB2E1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788268" y="183746"/>
            <a:ext cx="5567465" cy="5621518"/>
          </a:xfrm>
          <a:prstGeom prst="rect">
            <a:avLst/>
          </a:prstGeom>
          <a:noFill/>
          <a:ln>
            <a:noFill/>
          </a:ln>
        </p:spPr>
      </p:pic>
    </p:spTree>
    <p:extLst>
      <p:ext uri="{BB962C8B-B14F-4D97-AF65-F5344CB8AC3E}">
        <p14:creationId xmlns:p14="http://schemas.microsoft.com/office/powerpoint/2010/main" val="105944009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Logo, company name&#10;&#10;Description automatically generated">
            <a:extLst>
              <a:ext uri="{FF2B5EF4-FFF2-40B4-BE49-F238E27FC236}">
                <a16:creationId xmlns:a16="http://schemas.microsoft.com/office/drawing/2014/main" id="{8BDBED11-0389-4319-B327-321D6AB7C6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32656"/>
            <a:ext cx="2843808" cy="1658888"/>
          </a:xfrm>
          <a:prstGeom prst="rect">
            <a:avLst/>
          </a:prstGeom>
        </p:spPr>
      </p:pic>
      <p:sp>
        <p:nvSpPr>
          <p:cNvPr id="6" name="TextBox 5">
            <a:extLst>
              <a:ext uri="{FF2B5EF4-FFF2-40B4-BE49-F238E27FC236}">
                <a16:creationId xmlns:a16="http://schemas.microsoft.com/office/drawing/2014/main" id="{228ADFEF-CDC6-482E-95F0-7CD440A7043B}"/>
              </a:ext>
            </a:extLst>
          </p:cNvPr>
          <p:cNvSpPr txBox="1"/>
          <p:nvPr/>
        </p:nvSpPr>
        <p:spPr>
          <a:xfrm>
            <a:off x="3023828" y="787351"/>
            <a:ext cx="3096344" cy="769441"/>
          </a:xfrm>
          <a:prstGeom prst="rect">
            <a:avLst/>
          </a:prstGeom>
          <a:noFill/>
        </p:spPr>
        <p:txBody>
          <a:bodyPr wrap="square" rtlCol="0">
            <a:spAutoFit/>
          </a:bodyPr>
          <a:lstStyle/>
          <a:p>
            <a:pPr algn="ctr"/>
            <a:r>
              <a:rPr lang="en-GB" sz="4400" b="1">
                <a:solidFill>
                  <a:schemeClr val="bg1"/>
                </a:solidFill>
                <a:latin typeface="Century Gothic" panose="020b0502020202020204" pitchFamily="34" charset="0"/>
              </a:rPr>
              <a:t>‘Father’</a:t>
            </a:r>
          </a:p>
        </p:txBody>
      </p:sp>
      <p:sp>
        <p:nvSpPr>
          <p:cNvPr id="7" name="TextBox 6">
            <a:extLst>
              <a:ext uri="{FF2B5EF4-FFF2-40B4-BE49-F238E27FC236}">
                <a16:creationId xmlns:a16="http://schemas.microsoft.com/office/drawing/2014/main" id="{C1C15E99-1A88-4DB0-920B-10E7DE27F2E0}"/>
              </a:ext>
            </a:extLst>
          </p:cNvPr>
          <p:cNvSpPr txBox="1"/>
          <p:nvPr/>
        </p:nvSpPr>
        <p:spPr>
          <a:xfrm>
            <a:off x="35496" y="3334773"/>
            <a:ext cx="3096344" cy="769441"/>
          </a:xfrm>
          <a:prstGeom prst="rect">
            <a:avLst/>
          </a:prstGeom>
          <a:noFill/>
        </p:spPr>
        <p:txBody>
          <a:bodyPr wrap="square" rtlCol="0">
            <a:spAutoFit/>
          </a:bodyPr>
          <a:lstStyle/>
          <a:p>
            <a:pPr algn="ctr"/>
            <a:r>
              <a:rPr lang="en-GB" sz="4400" b="1">
                <a:solidFill>
                  <a:schemeClr val="bg1"/>
                </a:solidFill>
                <a:latin typeface="Century Gothic" panose="020b0502020202020204" pitchFamily="34" charset="0"/>
              </a:rPr>
              <a:t>‘Padre’</a:t>
            </a:r>
          </a:p>
        </p:txBody>
      </p:sp>
      <p:sp>
        <p:nvSpPr>
          <p:cNvPr id="8" name="TextBox 7">
            <a:extLst>
              <a:ext uri="{FF2B5EF4-FFF2-40B4-BE49-F238E27FC236}">
                <a16:creationId xmlns:a16="http://schemas.microsoft.com/office/drawing/2014/main" id="{F632A90C-19D4-46CA-85DE-431DFE79F805}"/>
              </a:ext>
            </a:extLst>
          </p:cNvPr>
          <p:cNvSpPr txBox="1"/>
          <p:nvPr/>
        </p:nvSpPr>
        <p:spPr>
          <a:xfrm>
            <a:off x="6156176" y="2368823"/>
            <a:ext cx="3096344" cy="769441"/>
          </a:xfrm>
          <a:prstGeom prst="rect">
            <a:avLst/>
          </a:prstGeom>
          <a:noFill/>
        </p:spPr>
        <p:txBody>
          <a:bodyPr wrap="square" rtlCol="0">
            <a:spAutoFit/>
          </a:bodyPr>
          <a:lstStyle/>
          <a:p>
            <a:pPr algn="ctr"/>
            <a:r>
              <a:rPr lang="en-GB" sz="4400" b="1">
                <a:solidFill>
                  <a:schemeClr val="bg1"/>
                </a:solidFill>
                <a:latin typeface="Century Gothic" panose="020b0502020202020204" pitchFamily="34" charset="0"/>
              </a:rPr>
              <a:t>‘Pére’</a:t>
            </a:r>
          </a:p>
        </p:txBody>
      </p:sp>
      <p:sp>
        <p:nvSpPr>
          <p:cNvPr id="9" name="TextBox 8">
            <a:extLst>
              <a:ext uri="{FF2B5EF4-FFF2-40B4-BE49-F238E27FC236}">
                <a16:creationId xmlns:a16="http://schemas.microsoft.com/office/drawing/2014/main" id="{EC9CED72-929A-4A73-A3C8-30542A8F1469}"/>
              </a:ext>
            </a:extLst>
          </p:cNvPr>
          <p:cNvSpPr txBox="1"/>
          <p:nvPr/>
        </p:nvSpPr>
        <p:spPr>
          <a:xfrm>
            <a:off x="3422642" y="5154488"/>
            <a:ext cx="3096344" cy="769441"/>
          </a:xfrm>
          <a:prstGeom prst="rect">
            <a:avLst/>
          </a:prstGeom>
          <a:noFill/>
        </p:spPr>
        <p:txBody>
          <a:bodyPr wrap="square" rtlCol="0">
            <a:spAutoFit/>
          </a:bodyPr>
          <a:lstStyle/>
          <a:p>
            <a:pPr algn="ctr"/>
            <a:r>
              <a:rPr lang="en-GB" sz="4400" b="1">
                <a:solidFill>
                  <a:schemeClr val="bg1"/>
                </a:solidFill>
                <a:latin typeface="Century Gothic" panose="020b0502020202020204" pitchFamily="34" charset="0"/>
              </a:rPr>
              <a:t>‘Baba’</a:t>
            </a:r>
          </a:p>
        </p:txBody>
      </p:sp>
      <p:pic>
        <p:nvPicPr>
          <p:cNvPr id="11" name="Picture 10" descr="A red and white flag&#10;&#10;Description automatically generated with low confidence">
            <a:extLst>
              <a:ext uri="{FF2B5EF4-FFF2-40B4-BE49-F238E27FC236}">
                <a16:creationId xmlns:a16="http://schemas.microsoft.com/office/drawing/2014/main" id="{BFD8BBE5-315A-4945-957B-C0CBA36A56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8185" y="4709764"/>
            <a:ext cx="2489305" cy="1658888"/>
          </a:xfrm>
          <a:prstGeom prst="rect">
            <a:avLst/>
          </a:prstGeom>
          <a:ln>
            <a:solidFill>
              <a:schemeClr val="bg1"/>
            </a:solidFill>
          </a:ln>
        </p:spPr>
      </p:pic>
      <p:pic>
        <p:nvPicPr>
          <p:cNvPr id="13" name="Picture 12" descr="Shape&#10;&#10;Description automatically generated">
            <a:extLst>
              <a:ext uri="{FF2B5EF4-FFF2-40B4-BE49-F238E27FC236}">
                <a16:creationId xmlns:a16="http://schemas.microsoft.com/office/drawing/2014/main" id="{4AB41F46-65AA-47BA-86E5-8E96B2AE4A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11327" y="1966125"/>
            <a:ext cx="2631081" cy="1753369"/>
          </a:xfrm>
          <a:prstGeom prst="rect">
            <a:avLst/>
          </a:prstGeom>
          <a:ln>
            <a:solidFill>
              <a:schemeClr val="bg1"/>
            </a:solidFill>
          </a:ln>
        </p:spPr>
      </p:pic>
      <p:pic>
        <p:nvPicPr>
          <p:cNvPr id="16" name="Picture 15" descr="A picture containing square&#10;&#10;Description automatically generated">
            <a:extLst>
              <a:ext uri="{FF2B5EF4-FFF2-40B4-BE49-F238E27FC236}">
                <a16:creationId xmlns:a16="http://schemas.microsoft.com/office/drawing/2014/main" id="{3D2306BB-DA2D-47BB-BA70-ADD272D8E1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7134" y="4174132"/>
            <a:ext cx="2628803" cy="1749797"/>
          </a:xfrm>
          <a:prstGeom prst="rect">
            <a:avLst/>
          </a:prstGeom>
          <a:ln>
            <a:solidFill>
              <a:schemeClr val="bg1"/>
            </a:solidFill>
          </a:ln>
        </p:spPr>
      </p:pic>
    </p:spTree>
    <p:extLst>
      <p:ext uri="{BB962C8B-B14F-4D97-AF65-F5344CB8AC3E}">
        <p14:creationId xmlns:p14="http://schemas.microsoft.com/office/powerpoint/2010/main" val="15519421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Logo, company name&#10;&#10;Description automatically generated">
            <a:extLst>
              <a:ext uri="{FF2B5EF4-FFF2-40B4-BE49-F238E27FC236}">
                <a16:creationId xmlns:a16="http://schemas.microsoft.com/office/drawing/2014/main" id="{8BDBED11-0389-4319-B327-321D6AB7C6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32656"/>
            <a:ext cx="2843808" cy="1658888"/>
          </a:xfrm>
          <a:prstGeom prst="rect">
            <a:avLst/>
          </a:prstGeom>
        </p:spPr>
      </p:pic>
      <p:sp>
        <p:nvSpPr>
          <p:cNvPr id="6" name="TextBox 5">
            <a:extLst>
              <a:ext uri="{FF2B5EF4-FFF2-40B4-BE49-F238E27FC236}">
                <a16:creationId xmlns:a16="http://schemas.microsoft.com/office/drawing/2014/main" id="{228ADFEF-CDC6-482E-95F0-7CD440A7043B}"/>
              </a:ext>
            </a:extLst>
          </p:cNvPr>
          <p:cNvSpPr txBox="1"/>
          <p:nvPr/>
        </p:nvSpPr>
        <p:spPr>
          <a:xfrm>
            <a:off x="3023828" y="787351"/>
            <a:ext cx="3096344" cy="769441"/>
          </a:xfrm>
          <a:prstGeom prst="rect">
            <a:avLst/>
          </a:prstGeom>
          <a:noFill/>
        </p:spPr>
        <p:txBody>
          <a:bodyPr wrap="square" rtlCol="0">
            <a:spAutoFit/>
          </a:bodyPr>
          <a:lstStyle/>
          <a:p>
            <a:pPr algn="ctr"/>
            <a:r>
              <a:rPr lang="en-GB" sz="4400" b="1">
                <a:solidFill>
                  <a:schemeClr val="bg1"/>
                </a:solidFill>
                <a:latin typeface="Century Gothic" panose="020b0502020202020204" pitchFamily="34" charset="0"/>
              </a:rPr>
              <a:t>‘Heaven’</a:t>
            </a:r>
          </a:p>
        </p:txBody>
      </p:sp>
      <p:sp>
        <p:nvSpPr>
          <p:cNvPr id="7" name="TextBox 6">
            <a:extLst>
              <a:ext uri="{FF2B5EF4-FFF2-40B4-BE49-F238E27FC236}">
                <a16:creationId xmlns:a16="http://schemas.microsoft.com/office/drawing/2014/main" id="{C1C15E99-1A88-4DB0-920B-10E7DE27F2E0}"/>
              </a:ext>
            </a:extLst>
          </p:cNvPr>
          <p:cNvSpPr txBox="1"/>
          <p:nvPr/>
        </p:nvSpPr>
        <p:spPr>
          <a:xfrm>
            <a:off x="5868654" y="3942897"/>
            <a:ext cx="3096344" cy="769441"/>
          </a:xfrm>
          <a:prstGeom prst="rect">
            <a:avLst/>
          </a:prstGeom>
          <a:noFill/>
        </p:spPr>
        <p:txBody>
          <a:bodyPr wrap="square" rtlCol="0">
            <a:spAutoFit/>
          </a:bodyPr>
          <a:lstStyle/>
          <a:p>
            <a:pPr algn="ctr"/>
            <a:r>
              <a:rPr lang="en-GB" sz="4400" b="1">
                <a:solidFill>
                  <a:schemeClr val="bg1"/>
                </a:solidFill>
                <a:latin typeface="Century Gothic" panose="020b0502020202020204" pitchFamily="34" charset="0"/>
              </a:rPr>
              <a:t>‘cielo’</a:t>
            </a:r>
          </a:p>
        </p:txBody>
      </p:sp>
      <p:sp>
        <p:nvSpPr>
          <p:cNvPr id="8" name="TextBox 7">
            <a:extLst>
              <a:ext uri="{FF2B5EF4-FFF2-40B4-BE49-F238E27FC236}">
                <a16:creationId xmlns:a16="http://schemas.microsoft.com/office/drawing/2014/main" id="{F632A90C-19D4-46CA-85DE-431DFE79F805}"/>
              </a:ext>
            </a:extLst>
          </p:cNvPr>
          <p:cNvSpPr txBox="1"/>
          <p:nvPr/>
        </p:nvSpPr>
        <p:spPr>
          <a:xfrm>
            <a:off x="2654997" y="5136230"/>
            <a:ext cx="3096344" cy="769441"/>
          </a:xfrm>
          <a:prstGeom prst="rect">
            <a:avLst/>
          </a:prstGeom>
          <a:noFill/>
        </p:spPr>
        <p:txBody>
          <a:bodyPr wrap="square" rtlCol="0">
            <a:spAutoFit/>
          </a:bodyPr>
          <a:lstStyle/>
          <a:p>
            <a:pPr algn="ctr"/>
            <a:r>
              <a:rPr lang="en-GB" sz="4400" b="1">
                <a:solidFill>
                  <a:schemeClr val="bg1"/>
                </a:solidFill>
                <a:latin typeface="Century Gothic" panose="020b0502020202020204" pitchFamily="34" charset="0"/>
              </a:rPr>
              <a:t>‘cieux’</a:t>
            </a:r>
          </a:p>
        </p:txBody>
      </p:sp>
      <p:sp>
        <p:nvSpPr>
          <p:cNvPr id="9" name="TextBox 8">
            <a:extLst>
              <a:ext uri="{FF2B5EF4-FFF2-40B4-BE49-F238E27FC236}">
                <a16:creationId xmlns:a16="http://schemas.microsoft.com/office/drawing/2014/main" id="{EC9CED72-929A-4A73-A3C8-30542A8F1469}"/>
              </a:ext>
            </a:extLst>
          </p:cNvPr>
          <p:cNvSpPr txBox="1"/>
          <p:nvPr/>
        </p:nvSpPr>
        <p:spPr>
          <a:xfrm>
            <a:off x="1063305" y="2836837"/>
            <a:ext cx="3096344" cy="769441"/>
          </a:xfrm>
          <a:prstGeom prst="rect">
            <a:avLst/>
          </a:prstGeom>
          <a:noFill/>
        </p:spPr>
        <p:txBody>
          <a:bodyPr wrap="square" rtlCol="0">
            <a:spAutoFit/>
          </a:bodyPr>
          <a:lstStyle/>
          <a:p>
            <a:pPr algn="ctr"/>
            <a:r>
              <a:rPr lang="en-GB" sz="4400" b="1">
                <a:solidFill>
                  <a:schemeClr val="bg1"/>
                </a:solidFill>
                <a:latin typeface="Century Gothic" panose="020b0502020202020204" pitchFamily="34" charset="0"/>
              </a:rPr>
              <a:t>‘mbinguni’</a:t>
            </a:r>
          </a:p>
        </p:txBody>
      </p:sp>
      <p:pic>
        <p:nvPicPr>
          <p:cNvPr id="11" name="Picture 10" descr="A red and white flag&#10;&#10;Description automatically generated with low confidence">
            <a:extLst>
              <a:ext uri="{FF2B5EF4-FFF2-40B4-BE49-F238E27FC236}">
                <a16:creationId xmlns:a16="http://schemas.microsoft.com/office/drawing/2014/main" id="{BFD8BBE5-315A-4945-957B-C0CBA36A56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9952" y="1991544"/>
            <a:ext cx="2489305" cy="1658888"/>
          </a:xfrm>
          <a:prstGeom prst="rect">
            <a:avLst/>
          </a:prstGeom>
          <a:ln>
            <a:solidFill>
              <a:schemeClr val="bg1"/>
            </a:solidFill>
          </a:ln>
        </p:spPr>
      </p:pic>
      <p:pic>
        <p:nvPicPr>
          <p:cNvPr id="13" name="Picture 12" descr="Shape&#10;&#10;Description automatically generated">
            <a:extLst>
              <a:ext uri="{FF2B5EF4-FFF2-40B4-BE49-F238E27FC236}">
                <a16:creationId xmlns:a16="http://schemas.microsoft.com/office/drawing/2014/main" id="{4AB41F46-65AA-47BA-86E5-8E96B2AE4A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331" y="4733532"/>
            <a:ext cx="2631081" cy="1753369"/>
          </a:xfrm>
          <a:prstGeom prst="rect">
            <a:avLst/>
          </a:prstGeom>
          <a:ln>
            <a:solidFill>
              <a:schemeClr val="bg1"/>
            </a:solidFill>
          </a:ln>
        </p:spPr>
      </p:pic>
      <p:pic>
        <p:nvPicPr>
          <p:cNvPr id="16" name="Picture 15" descr="A picture containing square&#10;&#10;Description automatically generated">
            <a:extLst>
              <a:ext uri="{FF2B5EF4-FFF2-40B4-BE49-F238E27FC236}">
                <a16:creationId xmlns:a16="http://schemas.microsoft.com/office/drawing/2014/main" id="{3D2306BB-DA2D-47BB-BA70-ADD272D8E1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20172" y="4782256"/>
            <a:ext cx="2628803" cy="1749797"/>
          </a:xfrm>
          <a:prstGeom prst="rect">
            <a:avLst/>
          </a:prstGeom>
          <a:ln>
            <a:solidFill>
              <a:schemeClr val="bg1"/>
            </a:solidFill>
          </a:ln>
        </p:spPr>
      </p:pic>
    </p:spTree>
    <p:extLst>
      <p:ext uri="{BB962C8B-B14F-4D97-AF65-F5344CB8AC3E}">
        <p14:creationId xmlns:p14="http://schemas.microsoft.com/office/powerpoint/2010/main" val="3391882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Logo, company name&#10;&#10;Description automatically generated">
            <a:extLst>
              <a:ext uri="{FF2B5EF4-FFF2-40B4-BE49-F238E27FC236}">
                <a16:creationId xmlns:a16="http://schemas.microsoft.com/office/drawing/2014/main" id="{8BDBED11-0389-4319-B327-321D6AB7C6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32656"/>
            <a:ext cx="2843808" cy="1658888"/>
          </a:xfrm>
          <a:prstGeom prst="rect">
            <a:avLst/>
          </a:prstGeom>
        </p:spPr>
      </p:pic>
      <p:sp>
        <p:nvSpPr>
          <p:cNvPr id="6" name="TextBox 5">
            <a:extLst>
              <a:ext uri="{FF2B5EF4-FFF2-40B4-BE49-F238E27FC236}">
                <a16:creationId xmlns:a16="http://schemas.microsoft.com/office/drawing/2014/main" id="{228ADFEF-CDC6-482E-95F0-7CD440A7043B}"/>
              </a:ext>
            </a:extLst>
          </p:cNvPr>
          <p:cNvSpPr txBox="1"/>
          <p:nvPr/>
        </p:nvSpPr>
        <p:spPr>
          <a:xfrm>
            <a:off x="3023828" y="787351"/>
            <a:ext cx="3096344" cy="769441"/>
          </a:xfrm>
          <a:prstGeom prst="rect">
            <a:avLst/>
          </a:prstGeom>
          <a:noFill/>
        </p:spPr>
        <p:txBody>
          <a:bodyPr wrap="square" rtlCol="0">
            <a:spAutoFit/>
          </a:bodyPr>
          <a:lstStyle/>
          <a:p>
            <a:pPr algn="ctr"/>
            <a:r>
              <a:rPr lang="en-GB" sz="4400" b="1">
                <a:solidFill>
                  <a:schemeClr val="bg1"/>
                </a:solidFill>
                <a:latin typeface="Century Gothic" panose="020b0502020202020204" pitchFamily="34" charset="0"/>
              </a:rPr>
              <a:t>‘bread’</a:t>
            </a:r>
          </a:p>
        </p:txBody>
      </p:sp>
      <p:sp>
        <p:nvSpPr>
          <p:cNvPr id="7" name="TextBox 6">
            <a:extLst>
              <a:ext uri="{FF2B5EF4-FFF2-40B4-BE49-F238E27FC236}">
                <a16:creationId xmlns:a16="http://schemas.microsoft.com/office/drawing/2014/main" id="{C1C15E99-1A88-4DB0-920B-10E7DE27F2E0}"/>
              </a:ext>
            </a:extLst>
          </p:cNvPr>
          <p:cNvSpPr txBox="1"/>
          <p:nvPr/>
        </p:nvSpPr>
        <p:spPr>
          <a:xfrm>
            <a:off x="5853932" y="1412776"/>
            <a:ext cx="3096344" cy="769441"/>
          </a:xfrm>
          <a:prstGeom prst="rect">
            <a:avLst/>
          </a:prstGeom>
          <a:noFill/>
        </p:spPr>
        <p:txBody>
          <a:bodyPr wrap="square" rtlCol="0">
            <a:spAutoFit/>
          </a:bodyPr>
          <a:lstStyle/>
          <a:p>
            <a:pPr algn="ctr"/>
            <a:r>
              <a:rPr lang="en-GB" sz="4400" b="1">
                <a:solidFill>
                  <a:schemeClr val="bg1"/>
                </a:solidFill>
                <a:latin typeface="Century Gothic" panose="020b0502020202020204" pitchFamily="34" charset="0"/>
              </a:rPr>
              <a:t>‘pan’</a:t>
            </a:r>
          </a:p>
        </p:txBody>
      </p:sp>
      <p:sp>
        <p:nvSpPr>
          <p:cNvPr id="8" name="TextBox 7">
            <a:extLst>
              <a:ext uri="{FF2B5EF4-FFF2-40B4-BE49-F238E27FC236}">
                <a16:creationId xmlns:a16="http://schemas.microsoft.com/office/drawing/2014/main" id="{F632A90C-19D4-46CA-85DE-431DFE79F805}"/>
              </a:ext>
            </a:extLst>
          </p:cNvPr>
          <p:cNvSpPr txBox="1"/>
          <p:nvPr/>
        </p:nvSpPr>
        <p:spPr>
          <a:xfrm>
            <a:off x="6206594" y="5093388"/>
            <a:ext cx="3096344" cy="769441"/>
          </a:xfrm>
          <a:prstGeom prst="rect">
            <a:avLst/>
          </a:prstGeom>
          <a:noFill/>
        </p:spPr>
        <p:txBody>
          <a:bodyPr wrap="square" rtlCol="0">
            <a:spAutoFit/>
          </a:bodyPr>
          <a:lstStyle/>
          <a:p>
            <a:pPr algn="ctr"/>
            <a:r>
              <a:rPr lang="en-GB" sz="4400" b="1">
                <a:solidFill>
                  <a:schemeClr val="bg1"/>
                </a:solidFill>
                <a:latin typeface="Century Gothic" panose="020b0502020202020204" pitchFamily="34" charset="0"/>
              </a:rPr>
              <a:t>‘pain’</a:t>
            </a:r>
          </a:p>
        </p:txBody>
      </p:sp>
      <p:sp>
        <p:nvSpPr>
          <p:cNvPr id="9" name="TextBox 8">
            <a:extLst>
              <a:ext uri="{FF2B5EF4-FFF2-40B4-BE49-F238E27FC236}">
                <a16:creationId xmlns:a16="http://schemas.microsoft.com/office/drawing/2014/main" id="{EC9CED72-929A-4A73-A3C8-30542A8F1469}"/>
              </a:ext>
            </a:extLst>
          </p:cNvPr>
          <p:cNvSpPr txBox="1"/>
          <p:nvPr/>
        </p:nvSpPr>
        <p:spPr>
          <a:xfrm>
            <a:off x="197260" y="3407434"/>
            <a:ext cx="3096344" cy="769441"/>
          </a:xfrm>
          <a:prstGeom prst="rect">
            <a:avLst/>
          </a:prstGeom>
          <a:noFill/>
        </p:spPr>
        <p:txBody>
          <a:bodyPr wrap="square" rtlCol="0">
            <a:spAutoFit/>
          </a:bodyPr>
          <a:lstStyle/>
          <a:p>
            <a:pPr algn="ctr"/>
            <a:r>
              <a:rPr lang="en-GB" sz="4400" b="1">
                <a:solidFill>
                  <a:schemeClr val="bg1"/>
                </a:solidFill>
                <a:latin typeface="Century Gothic" panose="020b0502020202020204" pitchFamily="34" charset="0"/>
              </a:rPr>
              <a:t>‘mkate’</a:t>
            </a:r>
          </a:p>
        </p:txBody>
      </p:sp>
      <p:pic>
        <p:nvPicPr>
          <p:cNvPr id="11" name="Picture 10" descr="A red and white flag&#10;&#10;Description automatically generated with low confidence">
            <a:extLst>
              <a:ext uri="{FF2B5EF4-FFF2-40B4-BE49-F238E27FC236}">
                <a16:creationId xmlns:a16="http://schemas.microsoft.com/office/drawing/2014/main" id="{BFD8BBE5-315A-4945-957B-C0CBA36A56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75" y="4437112"/>
            <a:ext cx="2489305" cy="1658888"/>
          </a:xfrm>
          <a:prstGeom prst="rect">
            <a:avLst/>
          </a:prstGeom>
          <a:ln>
            <a:solidFill>
              <a:schemeClr val="bg1"/>
            </a:solidFill>
          </a:ln>
        </p:spPr>
      </p:pic>
      <p:pic>
        <p:nvPicPr>
          <p:cNvPr id="13" name="Picture 12" descr="Shape&#10;&#10;Description automatically generated">
            <a:extLst>
              <a:ext uri="{FF2B5EF4-FFF2-40B4-BE49-F238E27FC236}">
                <a16:creationId xmlns:a16="http://schemas.microsoft.com/office/drawing/2014/main" id="{4AB41F46-65AA-47BA-86E5-8E96B2AE4A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23928" y="4690690"/>
            <a:ext cx="2631081" cy="1753369"/>
          </a:xfrm>
          <a:prstGeom prst="rect">
            <a:avLst/>
          </a:prstGeom>
          <a:ln>
            <a:solidFill>
              <a:schemeClr val="bg1"/>
            </a:solidFill>
          </a:ln>
        </p:spPr>
      </p:pic>
      <p:pic>
        <p:nvPicPr>
          <p:cNvPr id="16" name="Picture 15" descr="A picture containing square&#10;&#10;Description automatically generated">
            <a:extLst>
              <a:ext uri="{FF2B5EF4-FFF2-40B4-BE49-F238E27FC236}">
                <a16:creationId xmlns:a16="http://schemas.microsoft.com/office/drawing/2014/main" id="{3D2306BB-DA2D-47BB-BA70-ADD272D8E1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05450" y="2252135"/>
            <a:ext cx="2628803" cy="1749797"/>
          </a:xfrm>
          <a:prstGeom prst="rect">
            <a:avLst/>
          </a:prstGeom>
          <a:ln>
            <a:solidFill>
              <a:schemeClr val="bg1"/>
            </a:solidFill>
          </a:ln>
        </p:spPr>
      </p:pic>
    </p:spTree>
    <p:extLst>
      <p:ext uri="{BB962C8B-B14F-4D97-AF65-F5344CB8AC3E}">
        <p14:creationId xmlns:p14="http://schemas.microsoft.com/office/powerpoint/2010/main" val="340844774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Logo, company name&#10;&#10;Description automatically generated">
            <a:extLst>
              <a:ext uri="{FF2B5EF4-FFF2-40B4-BE49-F238E27FC236}">
                <a16:creationId xmlns:a16="http://schemas.microsoft.com/office/drawing/2014/main" id="{8BDBED11-0389-4319-B327-321D6AB7C6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32656"/>
            <a:ext cx="2843808" cy="1658888"/>
          </a:xfrm>
          <a:prstGeom prst="rect">
            <a:avLst/>
          </a:prstGeom>
        </p:spPr>
      </p:pic>
      <p:sp>
        <p:nvSpPr>
          <p:cNvPr id="6" name="TextBox 5">
            <a:extLst>
              <a:ext uri="{FF2B5EF4-FFF2-40B4-BE49-F238E27FC236}">
                <a16:creationId xmlns:a16="http://schemas.microsoft.com/office/drawing/2014/main" id="{228ADFEF-CDC6-482E-95F0-7CD440A7043B}"/>
              </a:ext>
            </a:extLst>
          </p:cNvPr>
          <p:cNvSpPr txBox="1"/>
          <p:nvPr/>
        </p:nvSpPr>
        <p:spPr>
          <a:xfrm>
            <a:off x="3023828" y="787351"/>
            <a:ext cx="3096344" cy="769441"/>
          </a:xfrm>
          <a:prstGeom prst="rect">
            <a:avLst/>
          </a:prstGeom>
          <a:noFill/>
        </p:spPr>
        <p:txBody>
          <a:bodyPr wrap="square" rtlCol="0">
            <a:spAutoFit/>
          </a:bodyPr>
          <a:lstStyle/>
          <a:p>
            <a:pPr algn="ctr"/>
            <a:r>
              <a:rPr lang="en-GB" sz="4400" b="1">
                <a:solidFill>
                  <a:schemeClr val="bg1"/>
                </a:solidFill>
                <a:latin typeface="Century Gothic" panose="020b0502020202020204" pitchFamily="34" charset="0"/>
              </a:rPr>
              <a:t>‘Amen’</a:t>
            </a:r>
          </a:p>
        </p:txBody>
      </p:sp>
      <p:sp>
        <p:nvSpPr>
          <p:cNvPr id="7" name="TextBox 6">
            <a:extLst>
              <a:ext uri="{FF2B5EF4-FFF2-40B4-BE49-F238E27FC236}">
                <a16:creationId xmlns:a16="http://schemas.microsoft.com/office/drawing/2014/main" id="{C1C15E99-1A88-4DB0-920B-10E7DE27F2E0}"/>
              </a:ext>
            </a:extLst>
          </p:cNvPr>
          <p:cNvSpPr txBox="1"/>
          <p:nvPr/>
        </p:nvSpPr>
        <p:spPr>
          <a:xfrm>
            <a:off x="5868144" y="5743665"/>
            <a:ext cx="3096344" cy="769441"/>
          </a:xfrm>
          <a:prstGeom prst="rect">
            <a:avLst/>
          </a:prstGeom>
          <a:noFill/>
        </p:spPr>
        <p:txBody>
          <a:bodyPr wrap="square" rtlCol="0">
            <a:spAutoFit/>
          </a:bodyPr>
          <a:lstStyle/>
          <a:p>
            <a:pPr algn="ctr"/>
            <a:r>
              <a:rPr lang="en-GB" sz="4400" b="1">
                <a:solidFill>
                  <a:schemeClr val="bg1"/>
                </a:solidFill>
                <a:latin typeface="Century Gothic" panose="020b0502020202020204" pitchFamily="34" charset="0"/>
              </a:rPr>
              <a:t>‘Amén’</a:t>
            </a:r>
          </a:p>
        </p:txBody>
      </p:sp>
      <p:sp>
        <p:nvSpPr>
          <p:cNvPr id="8" name="TextBox 7">
            <a:extLst>
              <a:ext uri="{FF2B5EF4-FFF2-40B4-BE49-F238E27FC236}">
                <a16:creationId xmlns:a16="http://schemas.microsoft.com/office/drawing/2014/main" id="{F632A90C-19D4-46CA-85DE-431DFE79F805}"/>
              </a:ext>
            </a:extLst>
          </p:cNvPr>
          <p:cNvSpPr txBox="1"/>
          <p:nvPr/>
        </p:nvSpPr>
        <p:spPr>
          <a:xfrm>
            <a:off x="6119388" y="2146635"/>
            <a:ext cx="3197488" cy="769441"/>
          </a:xfrm>
          <a:prstGeom prst="rect">
            <a:avLst/>
          </a:prstGeom>
          <a:noFill/>
        </p:spPr>
        <p:txBody>
          <a:bodyPr wrap="square" rtlCol="0">
            <a:spAutoFit/>
          </a:bodyPr>
          <a:lstStyle/>
          <a:p>
            <a:pPr algn="ctr"/>
            <a:r>
              <a:rPr lang="en-GB" sz="4400" b="1">
                <a:solidFill>
                  <a:schemeClr val="bg1"/>
                </a:solidFill>
                <a:latin typeface="Century Gothic" panose="020b0502020202020204" pitchFamily="34" charset="0"/>
              </a:rPr>
              <a:t>‘Amen’</a:t>
            </a:r>
          </a:p>
        </p:txBody>
      </p:sp>
      <p:sp>
        <p:nvSpPr>
          <p:cNvPr id="9" name="TextBox 8">
            <a:extLst>
              <a:ext uri="{FF2B5EF4-FFF2-40B4-BE49-F238E27FC236}">
                <a16:creationId xmlns:a16="http://schemas.microsoft.com/office/drawing/2014/main" id="{EC9CED72-929A-4A73-A3C8-30542A8F1469}"/>
              </a:ext>
            </a:extLst>
          </p:cNvPr>
          <p:cNvSpPr txBox="1"/>
          <p:nvPr/>
        </p:nvSpPr>
        <p:spPr>
          <a:xfrm>
            <a:off x="197260" y="3407434"/>
            <a:ext cx="3096344" cy="769441"/>
          </a:xfrm>
          <a:prstGeom prst="rect">
            <a:avLst/>
          </a:prstGeom>
          <a:noFill/>
        </p:spPr>
        <p:txBody>
          <a:bodyPr wrap="square" rtlCol="0">
            <a:spAutoFit/>
          </a:bodyPr>
          <a:lstStyle/>
          <a:p>
            <a:pPr algn="ctr"/>
            <a:r>
              <a:rPr lang="en-GB" sz="4400" b="1">
                <a:solidFill>
                  <a:schemeClr val="bg1"/>
                </a:solidFill>
                <a:latin typeface="Century Gothic" panose="020b0502020202020204" pitchFamily="34" charset="0"/>
              </a:rPr>
              <a:t>‘Amina’</a:t>
            </a:r>
          </a:p>
        </p:txBody>
      </p:sp>
      <p:pic>
        <p:nvPicPr>
          <p:cNvPr id="11" name="Picture 10" descr="A red and white flag&#10;&#10;Description automatically generated with low confidence">
            <a:extLst>
              <a:ext uri="{FF2B5EF4-FFF2-40B4-BE49-F238E27FC236}">
                <a16:creationId xmlns:a16="http://schemas.microsoft.com/office/drawing/2014/main" id="{BFD8BBE5-315A-4945-957B-C0CBA36A56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75" y="4437112"/>
            <a:ext cx="2489305" cy="1658888"/>
          </a:xfrm>
          <a:prstGeom prst="rect">
            <a:avLst/>
          </a:prstGeom>
          <a:ln>
            <a:solidFill>
              <a:schemeClr val="bg1"/>
            </a:solidFill>
          </a:ln>
        </p:spPr>
      </p:pic>
      <p:pic>
        <p:nvPicPr>
          <p:cNvPr id="13" name="Picture 12" descr="Shape&#10;&#10;Description automatically generated">
            <a:extLst>
              <a:ext uri="{FF2B5EF4-FFF2-40B4-BE49-F238E27FC236}">
                <a16:creationId xmlns:a16="http://schemas.microsoft.com/office/drawing/2014/main" id="{4AB41F46-65AA-47BA-86E5-8E96B2AE4A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51920" y="1743937"/>
            <a:ext cx="2717027" cy="1810644"/>
          </a:xfrm>
          <a:prstGeom prst="rect">
            <a:avLst/>
          </a:prstGeom>
          <a:ln>
            <a:solidFill>
              <a:schemeClr val="bg1"/>
            </a:solidFill>
          </a:ln>
        </p:spPr>
      </p:pic>
      <p:pic>
        <p:nvPicPr>
          <p:cNvPr id="16" name="Picture 15" descr="A picture containing square&#10;&#10;Description automatically generated">
            <a:extLst>
              <a:ext uri="{FF2B5EF4-FFF2-40B4-BE49-F238E27FC236}">
                <a16:creationId xmlns:a16="http://schemas.microsoft.com/office/drawing/2014/main" id="{3D2306BB-DA2D-47BB-BA70-ADD272D8E1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73322" y="3901537"/>
            <a:ext cx="2628803" cy="1749797"/>
          </a:xfrm>
          <a:prstGeom prst="rect">
            <a:avLst/>
          </a:prstGeom>
          <a:ln>
            <a:solidFill>
              <a:schemeClr val="bg1"/>
            </a:solidFill>
          </a:ln>
        </p:spPr>
      </p:pic>
    </p:spTree>
    <p:extLst>
      <p:ext uri="{BB962C8B-B14F-4D97-AF65-F5344CB8AC3E}">
        <p14:creationId xmlns:p14="http://schemas.microsoft.com/office/powerpoint/2010/main" val="107658081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extBox 1">
            <a:extLst>
              <a:ext uri="{FF2B5EF4-FFF2-40B4-BE49-F238E27FC236}">
                <a16:creationId xmlns:a16="http://schemas.microsoft.com/office/drawing/2014/main" id="{2F9F89F9-670B-4E99-ADA2-224971CAD465}"/>
              </a:ext>
            </a:extLst>
          </p:cNvPr>
          <p:cNvSpPr txBox="1"/>
          <p:nvPr/>
        </p:nvSpPr>
        <p:spPr>
          <a:xfrm>
            <a:off x="323528" y="5910371"/>
            <a:ext cx="8640960" cy="769441"/>
          </a:xfrm>
          <a:prstGeom prst="rect">
            <a:avLst/>
          </a:prstGeom>
          <a:noFill/>
        </p:spPr>
        <p:txBody>
          <a:bodyPr wrap="square" rtlCol="0">
            <a:spAutoFit/>
          </a:bodyPr>
          <a:lstStyle/>
          <a:p>
            <a:pPr algn="ctr"/>
            <a:r>
              <a:rPr lang="en-GB" sz="4400" b="1">
                <a:solidFill>
                  <a:schemeClr val="bg1"/>
                </a:solidFill>
                <a:latin typeface="Century Gothic" panose="020b0502020202020204" pitchFamily="34" charset="0"/>
              </a:rPr>
              <a:t>The Global Lord’s Prayer</a:t>
            </a:r>
          </a:p>
        </p:txBody>
      </p:sp>
      <p:pic>
        <p:nvPicPr>
          <p:cNvPr id="3" name="Picture 2" descr="A picture containing map&#10;&#10;Description automatically generated">
            <a:extLst>
              <a:ext uri="{FF2B5EF4-FFF2-40B4-BE49-F238E27FC236}">
                <a16:creationId xmlns:a16="http://schemas.microsoft.com/office/drawing/2014/main" id="{8B013B62-78CF-4798-96EC-C445A11F2D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788268" y="183746"/>
            <a:ext cx="5567465" cy="5621518"/>
          </a:xfrm>
          <a:prstGeom prst="rect">
            <a:avLst/>
          </a:prstGeom>
          <a:noFill/>
          <a:ln>
            <a:noFill/>
          </a:ln>
        </p:spPr>
      </p:pic>
    </p:spTree>
    <p:extLst>
      <p:ext uri="{BB962C8B-B14F-4D97-AF65-F5344CB8AC3E}">
        <p14:creationId xmlns:p14="http://schemas.microsoft.com/office/powerpoint/2010/main" val="313427634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TextBox 3">
            <a:extLst>
              <a:ext uri="{FF2B5EF4-FFF2-40B4-BE49-F238E27FC236}">
                <a16:creationId xmlns:a16="http://schemas.microsoft.com/office/drawing/2014/main" id="{09C67B18-577B-467C-B619-9F6D0044C170}"/>
              </a:ext>
            </a:extLst>
          </p:cNvPr>
          <p:cNvSpPr txBox="1">
            <a:spLocks noChangeArrowheads="1"/>
          </p:cNvSpPr>
          <p:nvPr/>
        </p:nvSpPr>
        <p:spPr bwMode="auto">
          <a:xfrm>
            <a:off x="3779911" y="34225"/>
            <a:ext cx="5328593" cy="6789551"/>
          </a:xfrm>
          <a:prstGeom prst="rect">
            <a:avLst/>
          </a:prstGeom>
          <a:solidFill>
            <a:schemeClr val="bg1">
              <a:alpha val="2117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buNone/>
            </a:pPr>
            <a:r>
              <a:rPr lang="en-GB" altLang="en-US" b="1">
                <a:solidFill>
                  <a:schemeClr val="bg1"/>
                </a:solidFill>
                <a:latin typeface="Century Gothic" panose="020b0502020202020204" pitchFamily="34" charset="0"/>
                <a:ea typeface="MS Mincho" panose="02020609040205080304" pitchFamily="49" charset="-128"/>
                <a:cs typeface="Tahoma" panose="020b0604030504040204" pitchFamily="34" charset="0"/>
              </a:rPr>
              <a:t>….</a:t>
            </a:r>
            <a:r>
              <a:rPr lang="en-GB" b="1">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 I wonder how you felt hearing this prayer in different languages?....</a:t>
            </a:r>
          </a:p>
          <a:p>
            <a:pPr algn="ctr">
              <a:buNone/>
            </a:pPr>
            <a:endParaRPr lang="en-GB" sz="1600" b="1">
              <a:solidFill>
                <a:schemeClr val="bg1"/>
              </a:solidFill>
              <a:latin typeface="Century Gothic" panose="020b0502020202020204" pitchFamily="34" charset="0"/>
              <a:ea typeface="MS Mincho" panose="02020609040205080304" pitchFamily="49" charset="-128"/>
              <a:cs typeface="Times New Roman" panose="02020603050405020304" pitchFamily="18" charset="0"/>
            </a:endParaRPr>
          </a:p>
          <a:p>
            <a:pPr algn="ctr">
              <a:buNone/>
            </a:pPr>
            <a:r>
              <a:rPr lang="en-GB" altLang="en-US" b="1">
                <a:solidFill>
                  <a:schemeClr val="bg1"/>
                </a:solidFill>
                <a:latin typeface="Century Gothic" panose="020b0502020202020204" pitchFamily="34" charset="0"/>
                <a:ea typeface="MS Mincho" panose="02020609040205080304" pitchFamily="49" charset="-128"/>
                <a:cs typeface="Tahoma" panose="020b0604030504040204" pitchFamily="34" charset="0"/>
              </a:rPr>
              <a:t>….</a:t>
            </a:r>
            <a:r>
              <a:rPr lang="en-GB" b="1">
                <a:solidFill>
                  <a:schemeClr val="bg1"/>
                </a:solidFill>
                <a:latin typeface="Century Gothic" panose="020b0502020202020204" pitchFamily="34" charset="0"/>
                <a:ea typeface="Calibri" panose="020f0502020204030204" pitchFamily="34" charset="0"/>
                <a:cs typeface="Times New Roman" panose="02020603050405020304" pitchFamily="18" charset="0"/>
              </a:rPr>
              <a:t>I wonder why it’s important for people to be able to pray in their own language?....</a:t>
            </a:r>
            <a:endParaRPr lang="en-GB" sz="4000" b="1">
              <a:solidFill>
                <a:schemeClr val="bg1"/>
              </a:solidFill>
              <a:latin typeface="Century Gothic" panose="020b0502020202020204" pitchFamily="34" charset="0"/>
              <a:ea typeface="Calibri" panose="020f0502020204030204" pitchFamily="34" charset="0"/>
              <a:cs typeface="Times New Roman" panose="02020603050405020304" pitchFamily="18" charset="0"/>
            </a:endParaRPr>
          </a:p>
          <a:p>
            <a:pPr algn="ctr">
              <a:buNone/>
            </a:pPr>
            <a:endParaRPr lang="en-GB" altLang="en-US" sz="1600" b="1">
              <a:solidFill>
                <a:schemeClr val="bg1"/>
              </a:solidFill>
              <a:latin typeface="Century Gothic" panose="020b0502020202020204" pitchFamily="34" charset="0"/>
              <a:ea typeface="MS Mincho" panose="02020609040205080304" pitchFamily="49" charset="-128"/>
              <a:cs typeface="Times New Roman" panose="02020603050405020304" pitchFamily="18" charset="0"/>
            </a:endParaRPr>
          </a:p>
          <a:p>
            <a:pPr algn="ctr">
              <a:buNone/>
            </a:pPr>
            <a:r>
              <a:rPr lang="en-GB" altLang="en-US" b="1">
                <a:solidFill>
                  <a:schemeClr val="bg1"/>
                </a:solidFill>
                <a:latin typeface="Century Gothic" panose="020b0502020202020204" pitchFamily="34" charset="0"/>
                <a:ea typeface="MS Mincho" panose="02020609040205080304" pitchFamily="49" charset="-128"/>
                <a:cs typeface="Tahoma" panose="020b0604030504040204" pitchFamily="34" charset="0"/>
              </a:rPr>
              <a:t>….</a:t>
            </a:r>
            <a:r>
              <a:rPr lang="en-US" altLang="en-US" b="1">
                <a:solidFill>
                  <a:schemeClr val="bg1"/>
                </a:solidFill>
                <a:latin typeface="Century Gothic" panose="020b0502020202020204" pitchFamily="34" charset="0"/>
                <a:ea typeface="MS Mincho" panose="02020609040205080304" pitchFamily="49" charset="-128"/>
                <a:cs typeface="Tahoma" panose="020b0604030504040204" pitchFamily="34" charset="0"/>
              </a:rPr>
              <a:t> I wonder how praying this prayer together, all over the world, helps the Christian community to feel united?....</a:t>
            </a:r>
            <a:endParaRPr lang="en-GB" altLang="en-US" b="1">
              <a:solidFill>
                <a:schemeClr val="bg1"/>
              </a:solidFill>
              <a:latin typeface="Century Gothic" panose="020b0502020202020204" pitchFamily="34" charset="0"/>
              <a:ea typeface="MS Mincho" panose="02020609040205080304" pitchFamily="49" charset="-128"/>
              <a:cs typeface="Times New Roman" panose="02020603050405020304" pitchFamily="18" charset="0"/>
            </a:endParaRPr>
          </a:p>
        </p:txBody>
      </p:sp>
      <p:pic>
        <p:nvPicPr>
          <p:cNvPr id="5" name="Picture 4" descr="A picture containing map&#10;&#10;Description automatically generated">
            <a:extLst>
              <a:ext uri="{FF2B5EF4-FFF2-40B4-BE49-F238E27FC236}">
                <a16:creationId xmlns:a16="http://schemas.microsoft.com/office/drawing/2014/main" id="{CFD35739-47B0-44B0-8028-42D725F312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395536" y="1878381"/>
            <a:ext cx="3071418" cy="3101238"/>
          </a:xfrm>
          <a:prstGeom prst="rect">
            <a:avLst/>
          </a:prstGeom>
          <a:noFill/>
          <a:ln>
            <a:noFill/>
          </a:ln>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A group of lit candles&#10;&#10;Description automatically generated with low confidence">
            <a:extLst>
              <a:ext uri="{FF2B5EF4-FFF2-40B4-BE49-F238E27FC236}">
                <a16:creationId xmlns:a16="http://schemas.microsoft.com/office/drawing/2014/main" id="{5295C2DB-B946-4040-91D2-017586F749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93" y="836712"/>
            <a:ext cx="9157669" cy="5184576"/>
          </a:xfrm>
          <a:prstGeom prst="rect">
            <a:avLst/>
          </a:prstGeom>
        </p:spPr>
      </p:pic>
    </p:spTree>
    <p:extLst>
      <p:ext uri="{BB962C8B-B14F-4D97-AF65-F5344CB8AC3E}">
        <p14:creationId xmlns:p14="http://schemas.microsoft.com/office/powerpoint/2010/main" val="28041774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A close-up of hands shaking&#10;&#10;Description automatically generated with medium confidence">
            <a:extLst>
              <a:ext uri="{FF2B5EF4-FFF2-40B4-BE49-F238E27FC236}">
                <a16:creationId xmlns:a16="http://schemas.microsoft.com/office/drawing/2014/main" id="{5F157E1F-D782-405D-92D9-E89B5B5BD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4784" y="37536"/>
            <a:ext cx="6174432" cy="4630824"/>
          </a:xfrm>
          <a:prstGeom prst="rect">
            <a:avLst/>
          </a:prstGeom>
          <a:ln>
            <a:solidFill>
              <a:schemeClr val="bg1"/>
            </a:solidFill>
          </a:ln>
        </p:spPr>
      </p:pic>
      <p:sp>
        <p:nvSpPr>
          <p:cNvPr id="5" name="TextBox 4">
            <a:extLst>
              <a:ext uri="{FF2B5EF4-FFF2-40B4-BE49-F238E27FC236}">
                <a16:creationId xmlns:a16="http://schemas.microsoft.com/office/drawing/2014/main" id="{483A760C-71BD-49C6-9F5F-98ED835B4628}"/>
              </a:ext>
            </a:extLst>
          </p:cNvPr>
          <p:cNvSpPr txBox="1"/>
          <p:nvPr/>
        </p:nvSpPr>
        <p:spPr>
          <a:xfrm>
            <a:off x="14982" y="4505052"/>
            <a:ext cx="9129017" cy="2308324"/>
          </a:xfrm>
          <a:prstGeom prst="rect">
            <a:avLst/>
          </a:prstGeom>
          <a:noFill/>
        </p:spPr>
        <p:txBody>
          <a:bodyPr wrap="square">
            <a:spAutoFit/>
          </a:bodyPr>
          <a:lstStyle/>
          <a:p>
            <a:r>
              <a:rPr lang="en-GB" sz="2400" b="1">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Dear God</a:t>
            </a:r>
            <a:endParaRPr lang="en-GB" sz="320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p>
            <a:r>
              <a:rPr lang="en-GB" sz="2400" b="1">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Thank you for this prayer – the prayer that Jesus taught to his disciples. Thank you that people can pray it in their own languages and feel united by the words of this prayer. We pray that you will also unite us as a school community and help us to feel closer together.</a:t>
            </a:r>
            <a:endParaRPr lang="en-GB" sz="320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408774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8914" name="Picture 2" descr="A picture containing text&#10;&#10;Description automatically generated">
            <a:extLst>
              <a:ext uri="{FF2B5EF4-FFF2-40B4-BE49-F238E27FC236}">
                <a16:creationId xmlns:a16="http://schemas.microsoft.com/office/drawing/2014/main" id="{20B24564-7351-4BA6-BACC-5C8CEB36920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842963"/>
            <a:ext cx="9137650" cy="5172075"/>
          </a:xfrm>
          <a:prstGeom prst="rect">
            <a:avLst/>
          </a:prstGeom>
          <a:noFill/>
          <a:ln w="9525">
            <a:solidFill>
              <a:schemeClr val="bg1"/>
            </a:solidFill>
            <a:miter lim="800000"/>
          </a:ln>
          <a:extLst>
            <a:ext uri="{909E8E84-426E-40DD-AFC4-6F175D3DCCD1}">
              <a14:hiddenFill xmlns:a14="http://schemas.microsoft.com/office/drawing/2010/main">
                <a:solidFill>
                  <a:srgbClr val="FFFFFF"/>
                </a:solidFill>
              </a14:hiddenFill>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 name="Text Box 8">
            <a:extLst>
              <a:ext uri="{FF2B5EF4-FFF2-40B4-BE49-F238E27FC236}">
                <a16:creationId xmlns:a16="http://schemas.microsoft.com/office/drawing/2014/main" id="{8EAF6F35-89F2-4A1B-A366-398B279A342E}"/>
              </a:ext>
            </a:extLst>
          </p:cNvPr>
          <p:cNvSpPr txBox="1"/>
          <p:nvPr/>
        </p:nvSpPr>
        <p:spPr>
          <a:xfrm>
            <a:off x="282575" y="4637088"/>
            <a:ext cx="8613775" cy="2012950"/>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GB" sz="3200" b="1" i="1" u="none" strike="noStrike" kern="120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Leader: </a:t>
            </a:r>
            <a:r>
              <a:rPr kumimoji="0" lang="en-GB" sz="3200" b="1" i="0" u="none" strike="noStrike" kern="120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pPr marL="0" marR="0" lvl="0" indent="0" algn="l" defTabSz="914400" rtl="0" eaLnBrk="0" fontAlgn="base" latinLnBrk="0" hangingPunct="0">
              <a:lnSpc>
                <a:spcPct val="100000"/>
              </a:lnSpc>
              <a:spcBef>
                <a:spcPct val="0"/>
              </a:spcBef>
              <a:spcAft>
                <a:spcPct val="0"/>
              </a:spcAft>
              <a:buClrTx/>
              <a:buSzTx/>
              <a:buFontTx/>
              <a:buNone/>
              <a:defRPr/>
            </a:pPr>
            <a:r>
              <a:rPr kumimoji="0" lang="en-GB" sz="3200" b="1" i="1" u="none" strike="noStrike" kern="120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All: </a:t>
            </a:r>
            <a:r>
              <a:rPr lang="en-GB" sz="3200" b="1">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May we be united across our                school community.</a:t>
            </a:r>
            <a:endParaRPr kumimoji="0" lang="en-GB" sz="2000" b="1" i="0" u="none" strike="noStrike" kern="1200" cap="none" spc="0" normalizeH="0" baseline="0" noProof="0">
              <a:ln>
                <a:noFill/>
              </a:ln>
              <a:solidFill>
                <a:prstClr val="white"/>
              </a:solidFill>
              <a:effectLst/>
              <a:uLnTx/>
              <a:uFillTx/>
              <a:latin typeface="Century Gothic" panose="020b0502020202020204" pitchFamily="34" charset="0"/>
              <a:ea typeface="ＭＳ 明朝"/>
              <a:cs typeface="Times New Roman"/>
            </a:endParaRPr>
          </a:p>
        </p:txBody>
      </p:sp>
      <p:grpSp>
        <p:nvGrpSpPr>
          <p:cNvPr id="10" name="Group 9">
            <a:extLst>
              <a:ext uri="{FF2B5EF4-FFF2-40B4-BE49-F238E27FC236}">
                <a16:creationId xmlns:a16="http://schemas.microsoft.com/office/drawing/2014/main" id="{F657F952-405F-4898-AA40-DAD6F7D2A281}"/>
              </a:ext>
            </a:extLst>
          </p:cNvPr>
          <p:cNvGrpSpPr/>
          <p:nvPr/>
        </p:nvGrpSpPr>
        <p:grpSpPr>
          <a:xfrm rot="8217778">
            <a:off x="7157734" y="5299711"/>
            <a:ext cx="2111516" cy="1383787"/>
            <a:chExt cx="1670756" cy="1095023"/>
          </a:xfrm>
          <a:solidFill>
            <a:schemeClr val="bg1"/>
          </a:solidFill>
        </p:grpSpPr>
        <p:pic>
          <p:nvPicPr>
            <p:cNvPr id="11" name="Graphic 34" descr="Arrow: Counter-clockwise curve">
              <a:extLst>
                <a:ext uri="{FF2B5EF4-FFF2-40B4-BE49-F238E27FC236}">
                  <a16:creationId xmlns:a16="http://schemas.microsoft.com/office/drawing/2014/main" id="{DE968492-1EBC-46A6-A496-306686C2A80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80623"/>
              <a:ext cx="914400" cy="914400"/>
            </a:xfrm>
            <a:prstGeom prst="rect">
              <a:avLst/>
            </a:prstGeom>
          </p:spPr>
        </p:pic>
        <p:pic>
          <p:nvPicPr>
            <p:cNvPr id="12" name="Graphic 35" descr="Arrow: Counter-clockwise curve">
              <a:extLst>
                <a:ext uri="{FF2B5EF4-FFF2-40B4-BE49-F238E27FC236}">
                  <a16:creationId xmlns:a16="http://schemas.microsoft.com/office/drawing/2014/main" id="{801E52AE-B5F3-433F-B9FF-55D3C778E5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756356" y="180623"/>
              <a:ext cx="914400" cy="914400"/>
            </a:xfrm>
            <a:prstGeom prst="rect">
              <a:avLst/>
            </a:prstGeom>
          </p:spPr>
        </p:pic>
        <p:pic>
          <p:nvPicPr>
            <p:cNvPr id="13" name="Graphic 36" descr="Arrow: Straight">
              <a:extLst>
                <a:ext uri="{FF2B5EF4-FFF2-40B4-BE49-F238E27FC236}">
                  <a16:creationId xmlns:a16="http://schemas.microsoft.com/office/drawing/2014/main" id="{CAC7C472-52E0-461D-BEED-57E2FCE778D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400000">
              <a:off x="372533" y="0"/>
              <a:ext cx="914400" cy="914400"/>
            </a:xfrm>
            <a:prstGeom prst="rect">
              <a:avLst/>
            </a:prstGeom>
          </p:spPr>
        </p:pic>
      </p:grpSp>
      <p:pic>
        <p:nvPicPr>
          <p:cNvPr id="9" name="Picture 8" descr="A close-up of hands shaking&#10;&#10;Description automatically generated with medium confidence">
            <a:extLst>
              <a:ext uri="{FF2B5EF4-FFF2-40B4-BE49-F238E27FC236}">
                <a16:creationId xmlns:a16="http://schemas.microsoft.com/office/drawing/2014/main" id="{53E957BF-EBEA-47A5-AD10-49F1578A40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4784" y="44624"/>
            <a:ext cx="6174432" cy="4630824"/>
          </a:xfrm>
          <a:prstGeom prst="rect">
            <a:avLst/>
          </a:prstGeom>
          <a:ln>
            <a:solidFill>
              <a:schemeClr val="bg1"/>
            </a:solidFill>
          </a:ln>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AS_NET" val="4.0.30319.42000"/>
  <p:tag name="AS_OS" val="Microsoft Windows NT 10.0.17763.0"/>
  <p:tag name="AS_RELEASE_DATE" val="2022.02.14"/>
  <p:tag name="AS_TITLE" val="Aspose.Slides for .NET 4.0"/>
  <p:tag name="AS_VERSION" val="22.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2.xml><?xml version="1.0" encoding="utf-8"?>
<a:theme xmlns:r="http://schemas.openxmlformats.org/officeDocument/2006/relationships"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3.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C039752084F974F8A936374EF80F060" ma:contentTypeVersion="14" ma:contentTypeDescription="Create a new document." ma:contentTypeScope="" ma:versionID="c75ceff3ac1084b34cecfa67e2e0bc37">
  <xsd:schema xmlns:xsd="http://www.w3.org/2001/XMLSchema" xmlns:xs="http://www.w3.org/2001/XMLSchema" xmlns:p="http://schemas.microsoft.com/office/2006/metadata/properties" xmlns:ns2="2f116d5b-396f-4e4a-83ba-9442a2ac4a70" xmlns:ns3="ac15c9f3-89de-41f0-808e-0d6a6779343a" targetNamespace="http://schemas.microsoft.com/office/2006/metadata/properties" ma:root="true" ma:fieldsID="c706c477dc36b70aaaa16be5c6293a26" ns2:_="" ns3:_="">
    <xsd:import namespace="2f116d5b-396f-4e4a-83ba-9442a2ac4a70"/>
    <xsd:import namespace="ac15c9f3-89de-41f0-808e-0d6a6779343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116d5b-396f-4e4a-83ba-9442a2ac4a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06aabbe-596b-4e13-ae27-cd64ca0bc193"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c15c9f3-89de-41f0-808e-0d6a6779343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3232e21-787a-4571-8f98-65b6d6334ccb}" ma:internalName="TaxCatchAll" ma:showField="CatchAllData" ma:web="ac15c9f3-89de-41f0-808e-0d6a6779343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c15c9f3-89de-41f0-808e-0d6a6779343a" xsi:nil="true"/>
    <lcf76f155ced4ddcb4097134ff3c332f xmlns="2f116d5b-396f-4e4a-83ba-9442a2ac4a7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CC808C9-4CD5-452E-BF11-6300AEABD6E0}"/>
</file>

<file path=customXml/itemProps2.xml><?xml version="1.0" encoding="utf-8"?>
<ds:datastoreItem xmlns:ds="http://schemas.openxmlformats.org/officeDocument/2006/customXml" ds:itemID="{867C61D5-7C00-4397-ABC1-D29B952C99F2}"/>
</file>

<file path=customXml/itemProps3.xml><?xml version="1.0" encoding="utf-8"?>
<ds:datastoreItem xmlns:ds="http://schemas.openxmlformats.org/officeDocument/2006/customXml" ds:itemID="{718BF4D1-4F2C-4800-9F05-CF957D1F84A7}"/>
</file>

<file path=docProps/app.xml><?xml version="1.0" encoding="utf-8"?>
<Properties xmlns:vt="http://schemas.openxmlformats.org/officeDocument/2006/docPropsVTypes" xmlns="http://schemas.openxmlformats.org/officeDocument/2006/extended-properties">
  <Company/>
  <PresentationFormat>On-screen Show (4:3)</PresentationFormat>
  <Paragraphs>29</Paragraphs>
  <Slides>14</Slides>
  <Notes>14</Notes>
  <TotalTime>908</TotalTime>
  <HiddenSlides>0</HiddenSlides>
  <MMClips>0</MMClips>
  <ScaleCrop>0</ScaleCrop>
  <HeadingPairs>
    <vt:vector baseType="variant" size="6">
      <vt:variant>
        <vt:lpstr>Fonts used</vt:lpstr>
      </vt:variant>
      <vt:variant>
        <vt:i4>12</vt:i4>
      </vt:variant>
      <vt:variant>
        <vt:lpstr>Theme</vt:lpstr>
      </vt:variant>
      <vt:variant>
        <vt:i4>1</vt:i4>
      </vt:variant>
      <vt:variant>
        <vt:lpstr>Slide Titles</vt:lpstr>
      </vt:variant>
      <vt:variant>
        <vt:i4>14</vt:i4>
      </vt:variant>
    </vt:vector>
  </HeadingPairs>
  <TitlesOfParts>
    <vt:vector baseType="lpstr" size="27">
      <vt:lpstr>Arial</vt:lpstr>
      <vt:lpstr>Calibri</vt:lpstr>
      <vt:lpstr>MS PGothic</vt:lpstr>
      <vt:lpstr>ＭＳ Ｐゴシック</vt:lpstr>
      <vt:lpstr>Century Gothic</vt:lpstr>
      <vt:lpstr>Avenir Next LT Pro</vt:lpstr>
      <vt:lpstr>MS Mincho</vt:lpstr>
      <vt:lpstr>Times New Roman</vt:lpstr>
      <vt:lpstr>Symbol</vt:lpstr>
      <vt:lpstr>Cambria</vt:lpstr>
      <vt:lpstr>Tahoma</vt:lpstr>
      <vt:lpstr>ＭＳ 明朝</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22.0200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Rachel</dc:creator>
  <cp:lastModifiedBy>Rachel Boxer</cp:lastModifiedBy>
  <cp:revision>33</cp:revision>
  <dcterms:created xsi:type="dcterms:W3CDTF">2010-11-07T21:47:01Z</dcterms:created>
  <dcterms:modified xsi:type="dcterms:W3CDTF">2023-07-01T10:11:27Z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TEK-CHUNK-1">
    <vt:lpwstr>010021{"F":2,"I":"4470-A207-8A1B-BA0C"}</vt:lpwstr>
  </property>
  <property fmtid="{D5CDD505-2E9C-101B-9397-08002B2CF9AE}" pid="3" name="ContentTypeId">
    <vt:lpwstr>0x0101003C039752084F974F8A936374EF80F060</vt:lpwstr>
  </property>
  <property fmtid="{D5CDD505-2E9C-101B-9397-08002B2CF9AE}" pid="4" name="Order">
    <vt:r8>745600</vt:r8>
  </property>
</Properties>
</file>