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 id="2147483750" r:id="rId3"/>
  </p:sldMasterIdLst>
  <p:notesMasterIdLst>
    <p:notesMasterId r:id="rId22"/>
  </p:notesMasterIdLst>
  <p:sldIdLst>
    <p:sldId id="473" r:id="rId4"/>
    <p:sldId id="432" r:id="rId5"/>
    <p:sldId id="472" r:id="rId6"/>
    <p:sldId id="439" r:id="rId7"/>
    <p:sldId id="476" r:id="rId8"/>
    <p:sldId id="477" r:id="rId9"/>
    <p:sldId id="478" r:id="rId10"/>
    <p:sldId id="479" r:id="rId11"/>
    <p:sldId id="480" r:id="rId12"/>
    <p:sldId id="481" r:id="rId13"/>
    <p:sldId id="256" r:id="rId14"/>
    <p:sldId id="482" r:id="rId15"/>
    <p:sldId id="469" r:id="rId16"/>
    <p:sldId id="465" r:id="rId17"/>
    <p:sldId id="474" r:id="rId18"/>
    <p:sldId id="431" r:id="rId19"/>
    <p:sldId id="429" r:id="rId20"/>
    <p:sldId id="4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1AF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9F450-3CDD-42FA-BF5B-932479BA1722}" v="134" dt="2024-12-31T13:41:02.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46" autoAdjust="0"/>
  </p:normalViewPr>
  <p:slideViewPr>
    <p:cSldViewPr snapToGrid="0" snapToObjects="1">
      <p:cViewPr varScale="1">
        <p:scale>
          <a:sx n="81" d="100"/>
          <a:sy n="81" d="100"/>
        </p:scale>
        <p:origin x="704" y="68"/>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99D9F450-3CDD-42FA-BF5B-932479BA1722}"/>
    <pc:docChg chg="undo redo custSel addSld delSld modSld sldOrd">
      <pc:chgData name="Rachel Boxer" userId="6da37c9f42e40059" providerId="LiveId" clId="{99D9F450-3CDD-42FA-BF5B-932479BA1722}" dt="2024-12-31T13:41:02.345" v="534"/>
      <pc:docMkLst>
        <pc:docMk/>
      </pc:docMkLst>
      <pc:sldChg chg="add del modAnim modNotesTx">
        <pc:chgData name="Rachel Boxer" userId="6da37c9f42e40059" providerId="LiveId" clId="{99D9F450-3CDD-42FA-BF5B-932479BA1722}" dt="2024-12-31T13:41:02.345" v="534"/>
        <pc:sldMkLst>
          <pc:docMk/>
          <pc:sldMk cId="557438313" sldId="256"/>
        </pc:sldMkLst>
      </pc:sldChg>
      <pc:sldChg chg="del">
        <pc:chgData name="Rachel Boxer" userId="6da37c9f42e40059" providerId="LiveId" clId="{99D9F450-3CDD-42FA-BF5B-932479BA1722}" dt="2024-12-31T12:42:15.511" v="315" actId="47"/>
        <pc:sldMkLst>
          <pc:docMk/>
          <pc:sldMk cId="0" sldId="257"/>
        </pc:sldMkLst>
      </pc:sldChg>
      <pc:sldChg chg="del">
        <pc:chgData name="Rachel Boxer" userId="6da37c9f42e40059" providerId="LiveId" clId="{99D9F450-3CDD-42FA-BF5B-932479BA1722}" dt="2024-12-31T12:42:12.949" v="312" actId="47"/>
        <pc:sldMkLst>
          <pc:docMk/>
          <pc:sldMk cId="0" sldId="259"/>
        </pc:sldMkLst>
      </pc:sldChg>
      <pc:sldChg chg="del">
        <pc:chgData name="Rachel Boxer" userId="6da37c9f42e40059" providerId="LiveId" clId="{99D9F450-3CDD-42FA-BF5B-932479BA1722}" dt="2024-12-31T12:42:08.537" v="307" actId="47"/>
        <pc:sldMkLst>
          <pc:docMk/>
          <pc:sldMk cId="0" sldId="260"/>
        </pc:sldMkLst>
      </pc:sldChg>
      <pc:sldChg chg="del">
        <pc:chgData name="Rachel Boxer" userId="6da37c9f42e40059" providerId="LiveId" clId="{99D9F450-3CDD-42FA-BF5B-932479BA1722}" dt="2024-12-31T12:42:10.200" v="309" actId="47"/>
        <pc:sldMkLst>
          <pc:docMk/>
          <pc:sldMk cId="0" sldId="262"/>
        </pc:sldMkLst>
      </pc:sldChg>
      <pc:sldChg chg="del">
        <pc:chgData name="Rachel Boxer" userId="6da37c9f42e40059" providerId="LiveId" clId="{99D9F450-3CDD-42FA-BF5B-932479BA1722}" dt="2024-12-31T12:42:14.058" v="314" actId="47"/>
        <pc:sldMkLst>
          <pc:docMk/>
          <pc:sldMk cId="0" sldId="264"/>
        </pc:sldMkLst>
      </pc:sldChg>
      <pc:sldChg chg="addSp delSp modSp mod modNotesTx">
        <pc:chgData name="Rachel Boxer" userId="6da37c9f42e40059" providerId="LiveId" clId="{99D9F450-3CDD-42FA-BF5B-932479BA1722}" dt="2024-12-31T13:38:01.719" v="529" actId="20577"/>
        <pc:sldMkLst>
          <pc:docMk/>
          <pc:sldMk cId="3015806237" sldId="439"/>
        </pc:sldMkLst>
        <pc:spChg chg="del">
          <ac:chgData name="Rachel Boxer" userId="6da37c9f42e40059" providerId="LiveId" clId="{99D9F450-3CDD-42FA-BF5B-932479BA1722}" dt="2024-12-31T11:43:35.147" v="1" actId="478"/>
          <ac:spMkLst>
            <pc:docMk/>
            <pc:sldMk cId="3015806237" sldId="439"/>
            <ac:spMk id="2" creationId="{B08BC3ED-B0B0-4825-B076-0546FDFB3B74}"/>
          </ac:spMkLst>
        </pc:spChg>
        <pc:spChg chg="del topLvl">
          <ac:chgData name="Rachel Boxer" userId="6da37c9f42e40059" providerId="LiveId" clId="{99D9F450-3CDD-42FA-BF5B-932479BA1722}" dt="2024-12-31T11:43:37.013" v="2" actId="478"/>
          <ac:spMkLst>
            <pc:docMk/>
            <pc:sldMk cId="3015806237" sldId="439"/>
            <ac:spMk id="4" creationId="{362B3B6B-F282-4EEB-A2D1-2BC381911E40}"/>
          </ac:spMkLst>
        </pc:spChg>
        <pc:spChg chg="mod topLvl">
          <ac:chgData name="Rachel Boxer" userId="6da37c9f42e40059" providerId="LiveId" clId="{99D9F450-3CDD-42FA-BF5B-932479BA1722}" dt="2024-12-31T11:44:19.562" v="11" actId="208"/>
          <ac:spMkLst>
            <pc:docMk/>
            <pc:sldMk cId="3015806237" sldId="439"/>
            <ac:spMk id="6" creationId="{0DC7AC80-D6FD-4970-B357-38FDEBA9500D}"/>
          </ac:spMkLst>
        </pc:spChg>
        <pc:spChg chg="add del">
          <ac:chgData name="Rachel Boxer" userId="6da37c9f42e40059" providerId="LiveId" clId="{99D9F450-3CDD-42FA-BF5B-932479BA1722}" dt="2024-12-31T11:43:44.665" v="4" actId="478"/>
          <ac:spMkLst>
            <pc:docMk/>
            <pc:sldMk cId="3015806237" sldId="439"/>
            <ac:spMk id="8" creationId="{B8E8C337-A6A6-97BF-2335-B381C55EE28E}"/>
          </ac:spMkLst>
        </pc:spChg>
        <pc:spChg chg="del">
          <ac:chgData name="Rachel Boxer" userId="6da37c9f42e40059" providerId="LiveId" clId="{99D9F450-3CDD-42FA-BF5B-932479BA1722}" dt="2024-12-31T11:43:31.064" v="0" actId="478"/>
          <ac:spMkLst>
            <pc:docMk/>
            <pc:sldMk cId="3015806237" sldId="439"/>
            <ac:spMk id="10" creationId="{5ECC8CF3-51E6-DD45-AD38-04B0246FA389}"/>
          </ac:spMkLst>
        </pc:spChg>
        <pc:spChg chg="add mod">
          <ac:chgData name="Rachel Boxer" userId="6da37c9f42e40059" providerId="LiveId" clId="{99D9F450-3CDD-42FA-BF5B-932479BA1722}" dt="2024-12-31T11:45:29.854" v="44" actId="1076"/>
          <ac:spMkLst>
            <pc:docMk/>
            <pc:sldMk cId="3015806237" sldId="439"/>
            <ac:spMk id="12" creationId="{7885B934-B0DD-BB99-CC55-F32C483F58CE}"/>
          </ac:spMkLst>
        </pc:spChg>
        <pc:grpChg chg="del">
          <ac:chgData name="Rachel Boxer" userId="6da37c9f42e40059" providerId="LiveId" clId="{99D9F450-3CDD-42FA-BF5B-932479BA1722}" dt="2024-12-31T11:43:37.013" v="2" actId="478"/>
          <ac:grpSpMkLst>
            <pc:docMk/>
            <pc:sldMk cId="3015806237" sldId="439"/>
            <ac:grpSpMk id="7" creationId="{BC8834E7-8623-4F5B-9A77-B7630149642A}"/>
          </ac:grpSpMkLst>
        </pc:grpChg>
        <pc:picChg chg="del">
          <ac:chgData name="Rachel Boxer" userId="6da37c9f42e40059" providerId="LiveId" clId="{99D9F450-3CDD-42FA-BF5B-932479BA1722}" dt="2024-12-31T11:43:31.064" v="0" actId="478"/>
          <ac:picMkLst>
            <pc:docMk/>
            <pc:sldMk cId="3015806237" sldId="439"/>
            <ac:picMk id="5" creationId="{224872E2-3169-289D-ED27-890E7CB447A1}"/>
          </ac:picMkLst>
        </pc:picChg>
        <pc:picChg chg="add mod">
          <ac:chgData name="Rachel Boxer" userId="6da37c9f42e40059" providerId="LiveId" clId="{99D9F450-3CDD-42FA-BF5B-932479BA1722}" dt="2024-12-31T11:44:05.835" v="9" actId="1076"/>
          <ac:picMkLst>
            <pc:docMk/>
            <pc:sldMk cId="3015806237" sldId="439"/>
            <ac:picMk id="11" creationId="{63D0D58A-2BC8-2284-E241-95095854BF76}"/>
          </ac:picMkLst>
        </pc:picChg>
        <pc:picChg chg="del">
          <ac:chgData name="Rachel Boxer" userId="6da37c9f42e40059" providerId="LiveId" clId="{99D9F450-3CDD-42FA-BF5B-932479BA1722}" dt="2024-12-31T11:43:31.064" v="0" actId="478"/>
          <ac:picMkLst>
            <pc:docMk/>
            <pc:sldMk cId="3015806237" sldId="439"/>
            <ac:picMk id="13" creationId="{928DFB2C-7578-C9CB-7B1C-390B970E22D5}"/>
          </ac:picMkLst>
        </pc:picChg>
      </pc:sldChg>
      <pc:sldChg chg="del">
        <pc:chgData name="Rachel Boxer" userId="6da37c9f42e40059" providerId="LiveId" clId="{99D9F450-3CDD-42FA-BF5B-932479BA1722}" dt="2024-12-31T12:42:09.265" v="308" actId="47"/>
        <pc:sldMkLst>
          <pc:docMk/>
          <pc:sldMk cId="0" sldId="440"/>
        </pc:sldMkLst>
      </pc:sldChg>
      <pc:sldChg chg="del">
        <pc:chgData name="Rachel Boxer" userId="6da37c9f42e40059" providerId="LiveId" clId="{99D9F450-3CDD-42FA-BF5B-932479BA1722}" dt="2024-12-31T12:42:13.439" v="313" actId="47"/>
        <pc:sldMkLst>
          <pc:docMk/>
          <pc:sldMk cId="388861389" sldId="441"/>
        </pc:sldMkLst>
      </pc:sldChg>
      <pc:sldChg chg="delSp mod ord delAnim modNotesTx">
        <pc:chgData name="Rachel Boxer" userId="6da37c9f42e40059" providerId="LiveId" clId="{99D9F450-3CDD-42FA-BF5B-932479BA1722}" dt="2024-12-31T13:30:33.404" v="479" actId="20577"/>
        <pc:sldMkLst>
          <pc:docMk/>
          <pc:sldMk cId="34902660" sldId="465"/>
        </pc:sldMkLst>
        <pc:spChg chg="del">
          <ac:chgData name="Rachel Boxer" userId="6da37c9f42e40059" providerId="LiveId" clId="{99D9F450-3CDD-42FA-BF5B-932479BA1722}" dt="2024-12-31T13:28:23.727" v="474" actId="478"/>
          <ac:spMkLst>
            <pc:docMk/>
            <pc:sldMk cId="34902660" sldId="465"/>
            <ac:spMk id="4" creationId="{350DFCBE-6EAF-DB56-84E7-0464E6C832C8}"/>
          </ac:spMkLst>
        </pc:spChg>
      </pc:sldChg>
      <pc:sldChg chg="del">
        <pc:chgData name="Rachel Boxer" userId="6da37c9f42e40059" providerId="LiveId" clId="{99D9F450-3CDD-42FA-BF5B-932479BA1722}" dt="2024-12-31T12:42:12.301" v="311" actId="47"/>
        <pc:sldMkLst>
          <pc:docMk/>
          <pc:sldMk cId="0" sldId="466"/>
        </pc:sldMkLst>
      </pc:sldChg>
      <pc:sldChg chg="del">
        <pc:chgData name="Rachel Boxer" userId="6da37c9f42e40059" providerId="LiveId" clId="{99D9F450-3CDD-42FA-BF5B-932479BA1722}" dt="2024-12-31T12:42:11" v="310" actId="47"/>
        <pc:sldMkLst>
          <pc:docMk/>
          <pc:sldMk cId="0" sldId="467"/>
        </pc:sldMkLst>
      </pc:sldChg>
      <pc:sldChg chg="addSp delSp modSp mod setBg modNotesTx">
        <pc:chgData name="Rachel Boxer" userId="6da37c9f42e40059" providerId="LiveId" clId="{99D9F450-3CDD-42FA-BF5B-932479BA1722}" dt="2024-12-31T13:30:14.777" v="475" actId="20577"/>
        <pc:sldMkLst>
          <pc:docMk/>
          <pc:sldMk cId="0" sldId="469"/>
        </pc:sldMkLst>
        <pc:spChg chg="mod">
          <ac:chgData name="Rachel Boxer" userId="6da37c9f42e40059" providerId="LiveId" clId="{99D9F450-3CDD-42FA-BF5B-932479BA1722}" dt="2024-12-31T13:27:47.489" v="472" actId="20577"/>
          <ac:spMkLst>
            <pc:docMk/>
            <pc:sldMk cId="0" sldId="469"/>
            <ac:spMk id="3" creationId="{A75DF2D7-1EAA-090B-4EDD-D5E1CE6ED778}"/>
          </ac:spMkLst>
        </pc:spChg>
        <pc:picChg chg="del">
          <ac:chgData name="Rachel Boxer" userId="6da37c9f42e40059" providerId="LiveId" clId="{99D9F450-3CDD-42FA-BF5B-932479BA1722}" dt="2024-12-31T13:23:30.056" v="338" actId="478"/>
          <ac:picMkLst>
            <pc:docMk/>
            <pc:sldMk cId="0" sldId="469"/>
            <ac:picMk id="2" creationId="{00000000-0000-0000-0000-000000000000}"/>
          </ac:picMkLst>
        </pc:picChg>
        <pc:picChg chg="add del mod">
          <ac:chgData name="Rachel Boxer" userId="6da37c9f42e40059" providerId="LiveId" clId="{99D9F450-3CDD-42FA-BF5B-932479BA1722}" dt="2024-12-31T13:25:50.303" v="347" actId="478"/>
          <ac:picMkLst>
            <pc:docMk/>
            <pc:sldMk cId="0" sldId="469"/>
            <ac:picMk id="5" creationId="{615034FE-91D1-BF4E-77EC-3D636CC20C6C}"/>
          </ac:picMkLst>
        </pc:picChg>
        <pc:picChg chg="add mod modCrop">
          <ac:chgData name="Rachel Boxer" userId="6da37c9f42e40059" providerId="LiveId" clId="{99D9F450-3CDD-42FA-BF5B-932479BA1722}" dt="2024-12-31T13:27:15.615" v="364" actId="1076"/>
          <ac:picMkLst>
            <pc:docMk/>
            <pc:sldMk cId="0" sldId="469"/>
            <ac:picMk id="7" creationId="{21409ECE-B268-D9C0-B4AE-04E0CC46B84B}"/>
          </ac:picMkLst>
        </pc:picChg>
      </pc:sldChg>
      <pc:sldChg chg="del">
        <pc:chgData name="Rachel Boxer" userId="6da37c9f42e40059" providerId="LiveId" clId="{99D9F450-3CDD-42FA-BF5B-932479BA1722}" dt="2024-12-31T12:42:16.159" v="316" actId="47"/>
        <pc:sldMkLst>
          <pc:docMk/>
          <pc:sldMk cId="0" sldId="470"/>
        </pc:sldMkLst>
      </pc:sldChg>
      <pc:sldChg chg="del">
        <pc:chgData name="Rachel Boxer" userId="6da37c9f42e40059" providerId="LiveId" clId="{99D9F450-3CDD-42FA-BF5B-932479BA1722}" dt="2024-12-31T13:25:52.924" v="348" actId="47"/>
        <pc:sldMkLst>
          <pc:docMk/>
          <pc:sldMk cId="255528478" sldId="471"/>
        </pc:sldMkLst>
      </pc:sldChg>
      <pc:sldChg chg="addSp delSp modSp mod modNotesTx">
        <pc:chgData name="Rachel Boxer" userId="6da37c9f42e40059" providerId="LiveId" clId="{99D9F450-3CDD-42FA-BF5B-932479BA1722}" dt="2024-12-31T13:34:08.252" v="511" actId="12789"/>
        <pc:sldMkLst>
          <pc:docMk/>
          <pc:sldMk cId="0" sldId="474"/>
        </pc:sldMkLst>
        <pc:spChg chg="mod">
          <ac:chgData name="Rachel Boxer" userId="6da37c9f42e40059" providerId="LiveId" clId="{99D9F450-3CDD-42FA-BF5B-932479BA1722}" dt="2024-12-31T13:34:08.252" v="511" actId="12789"/>
          <ac:spMkLst>
            <pc:docMk/>
            <pc:sldMk cId="0" sldId="474"/>
            <ac:spMk id="2" creationId="{E54F5106-9C73-3AE8-5EB7-AC592C5D597D}"/>
          </ac:spMkLst>
        </pc:spChg>
        <pc:picChg chg="add mod">
          <ac:chgData name="Rachel Boxer" userId="6da37c9f42e40059" providerId="LiveId" clId="{99D9F450-3CDD-42FA-BF5B-932479BA1722}" dt="2024-12-31T13:32:28.950" v="488" actId="1076"/>
          <ac:picMkLst>
            <pc:docMk/>
            <pc:sldMk cId="0" sldId="474"/>
            <ac:picMk id="6" creationId="{BF16365A-D5E0-7B74-9DDA-BFB37B035DDB}"/>
          </ac:picMkLst>
        </pc:picChg>
        <pc:picChg chg="del">
          <ac:chgData name="Rachel Boxer" userId="6da37c9f42e40059" providerId="LiveId" clId="{99D9F450-3CDD-42FA-BF5B-932479BA1722}" dt="2024-12-31T13:25:54.919" v="349" actId="478"/>
          <ac:picMkLst>
            <pc:docMk/>
            <pc:sldMk cId="0" sldId="474"/>
            <ac:picMk id="17410" creationId="{31FE96E5-A43F-62D1-A520-B1CC59AECE32}"/>
          </ac:picMkLst>
        </pc:picChg>
      </pc:sldChg>
      <pc:sldChg chg="addSp delSp modSp mod">
        <pc:chgData name="Rachel Boxer" userId="6da37c9f42e40059" providerId="LiveId" clId="{99D9F450-3CDD-42FA-BF5B-932479BA1722}" dt="2024-12-31T13:26:28.340" v="357" actId="12789"/>
        <pc:sldMkLst>
          <pc:docMk/>
          <pc:sldMk cId="0" sldId="475"/>
        </pc:sldMkLst>
        <pc:picChg chg="add mod">
          <ac:chgData name="Rachel Boxer" userId="6da37c9f42e40059" providerId="LiveId" clId="{99D9F450-3CDD-42FA-BF5B-932479BA1722}" dt="2024-12-31T13:26:28.340" v="357" actId="12789"/>
          <ac:picMkLst>
            <pc:docMk/>
            <pc:sldMk cId="0" sldId="475"/>
            <ac:picMk id="2" creationId="{FC314727-AEA3-8B28-CC92-6DFF03D66388}"/>
          </ac:picMkLst>
        </pc:picChg>
        <pc:picChg chg="del">
          <ac:chgData name="Rachel Boxer" userId="6da37c9f42e40059" providerId="LiveId" clId="{99D9F450-3CDD-42FA-BF5B-932479BA1722}" dt="2024-12-31T13:26:13.781" v="352" actId="478"/>
          <ac:picMkLst>
            <pc:docMk/>
            <pc:sldMk cId="0" sldId="475"/>
            <ac:picMk id="17410" creationId="{31FE96E5-A43F-62D1-A520-B1CC59AECE32}"/>
          </ac:picMkLst>
        </pc:picChg>
      </pc:sldChg>
      <pc:sldChg chg="addSp modSp new modNotesTx">
        <pc:chgData name="Rachel Boxer" userId="6da37c9f42e40059" providerId="LiveId" clId="{99D9F450-3CDD-42FA-BF5B-932479BA1722}" dt="2024-12-31T12:03:31.358" v="57"/>
        <pc:sldMkLst>
          <pc:docMk/>
          <pc:sldMk cId="1973367652" sldId="476"/>
        </pc:sldMkLst>
        <pc:picChg chg="add mod">
          <ac:chgData name="Rachel Boxer" userId="6da37c9f42e40059" providerId="LiveId" clId="{99D9F450-3CDD-42FA-BF5B-932479BA1722}" dt="2024-12-31T12:03:31.358" v="57"/>
          <ac:picMkLst>
            <pc:docMk/>
            <pc:sldMk cId="1973367652" sldId="476"/>
            <ac:picMk id="3" creationId="{5E72AB4B-18F5-5041-D508-A15DDFB45C64}"/>
          </ac:picMkLst>
        </pc:picChg>
      </pc:sldChg>
      <pc:sldChg chg="addSp modSp new mod modNotesTx">
        <pc:chgData name="Rachel Boxer" userId="6da37c9f42e40059" providerId="LiveId" clId="{99D9F450-3CDD-42FA-BF5B-932479BA1722}" dt="2024-12-31T12:04:39.016" v="71" actId="962"/>
        <pc:sldMkLst>
          <pc:docMk/>
          <pc:sldMk cId="174034861" sldId="477"/>
        </pc:sldMkLst>
        <pc:picChg chg="add mod">
          <ac:chgData name="Rachel Boxer" userId="6da37c9f42e40059" providerId="LiveId" clId="{99D9F450-3CDD-42FA-BF5B-932479BA1722}" dt="2024-12-31T12:04:39.016" v="71" actId="962"/>
          <ac:picMkLst>
            <pc:docMk/>
            <pc:sldMk cId="174034861" sldId="477"/>
            <ac:picMk id="3" creationId="{31B81209-A06E-8309-9181-C706A188887C}"/>
          </ac:picMkLst>
        </pc:picChg>
      </pc:sldChg>
      <pc:sldChg chg="addSp modSp new mod modNotesTx">
        <pc:chgData name="Rachel Boxer" userId="6da37c9f42e40059" providerId="LiveId" clId="{99D9F450-3CDD-42FA-BF5B-932479BA1722}" dt="2024-12-31T12:13:03.743" v="86" actId="962"/>
        <pc:sldMkLst>
          <pc:docMk/>
          <pc:sldMk cId="1987634652" sldId="478"/>
        </pc:sldMkLst>
        <pc:picChg chg="add mod">
          <ac:chgData name="Rachel Boxer" userId="6da37c9f42e40059" providerId="LiveId" clId="{99D9F450-3CDD-42FA-BF5B-932479BA1722}" dt="2024-12-31T12:13:03.743" v="86" actId="962"/>
          <ac:picMkLst>
            <pc:docMk/>
            <pc:sldMk cId="1987634652" sldId="478"/>
            <ac:picMk id="3" creationId="{CB78799E-C9F8-AEA7-4CFE-994D020E3CE2}"/>
          </ac:picMkLst>
        </pc:picChg>
      </pc:sldChg>
      <pc:sldChg chg="addSp modSp new mod modNotesTx">
        <pc:chgData name="Rachel Boxer" userId="6da37c9f42e40059" providerId="LiveId" clId="{99D9F450-3CDD-42FA-BF5B-932479BA1722}" dt="2024-12-31T12:28:20.902" v="268" actId="20577"/>
        <pc:sldMkLst>
          <pc:docMk/>
          <pc:sldMk cId="1079724202" sldId="479"/>
        </pc:sldMkLst>
        <pc:picChg chg="add mod">
          <ac:chgData name="Rachel Boxer" userId="6da37c9f42e40059" providerId="LiveId" clId="{99D9F450-3CDD-42FA-BF5B-932479BA1722}" dt="2024-12-31T12:17:24.913" v="118" actId="962"/>
          <ac:picMkLst>
            <pc:docMk/>
            <pc:sldMk cId="1079724202" sldId="479"/>
            <ac:picMk id="3" creationId="{29882677-6996-7B78-5FB8-824E0F2DF6E2}"/>
          </ac:picMkLst>
        </pc:picChg>
      </pc:sldChg>
      <pc:sldChg chg="addSp modSp new mod modNotesTx">
        <pc:chgData name="Rachel Boxer" userId="6da37c9f42e40059" providerId="LiveId" clId="{99D9F450-3CDD-42FA-BF5B-932479BA1722}" dt="2024-12-31T12:19:26.650" v="133" actId="962"/>
        <pc:sldMkLst>
          <pc:docMk/>
          <pc:sldMk cId="3154818836" sldId="480"/>
        </pc:sldMkLst>
        <pc:picChg chg="add mod">
          <ac:chgData name="Rachel Boxer" userId="6da37c9f42e40059" providerId="LiveId" clId="{99D9F450-3CDD-42FA-BF5B-932479BA1722}" dt="2024-12-31T12:19:26.650" v="133" actId="962"/>
          <ac:picMkLst>
            <pc:docMk/>
            <pc:sldMk cId="3154818836" sldId="480"/>
            <ac:picMk id="3" creationId="{AB9C946F-3032-C4C2-C105-099A98743CDB}"/>
          </ac:picMkLst>
        </pc:picChg>
      </pc:sldChg>
      <pc:sldChg chg="addSp modSp new mod modNotesTx">
        <pc:chgData name="Rachel Boxer" userId="6da37c9f42e40059" providerId="LiveId" clId="{99D9F450-3CDD-42FA-BF5B-932479BA1722}" dt="2024-12-31T12:31:46.317" v="303" actId="20577"/>
        <pc:sldMkLst>
          <pc:docMk/>
          <pc:sldMk cId="2418344498" sldId="481"/>
        </pc:sldMkLst>
        <pc:picChg chg="add mod">
          <ac:chgData name="Rachel Boxer" userId="6da37c9f42e40059" providerId="LiveId" clId="{99D9F450-3CDD-42FA-BF5B-932479BA1722}" dt="2024-12-31T12:26:27.532" v="153" actId="962"/>
          <ac:picMkLst>
            <pc:docMk/>
            <pc:sldMk cId="2418344498" sldId="481"/>
            <ac:picMk id="3" creationId="{6B868BC5-9A6B-5CD1-079D-51FBF91BE55B}"/>
          </ac:picMkLst>
        </pc:picChg>
      </pc:sldChg>
      <pc:sldChg chg="addSp delSp modSp new mod modAnim modNotesTx">
        <pc:chgData name="Rachel Boxer" userId="6da37c9f42e40059" providerId="LiveId" clId="{99D9F450-3CDD-42FA-BF5B-932479BA1722}" dt="2024-12-31T13:40:09.767" v="530"/>
        <pc:sldMkLst>
          <pc:docMk/>
          <pc:sldMk cId="683386302" sldId="482"/>
        </pc:sldMkLst>
        <pc:spChg chg="del">
          <ac:chgData name="Rachel Boxer" userId="6da37c9f42e40059" providerId="LiveId" clId="{99D9F450-3CDD-42FA-BF5B-932479BA1722}" dt="2024-12-31T12:42:35.870" v="318" actId="478"/>
          <ac:spMkLst>
            <pc:docMk/>
            <pc:sldMk cId="683386302" sldId="482"/>
            <ac:spMk id="2" creationId="{0C985761-9280-C890-9138-9FD61082AEA6}"/>
          </ac:spMkLst>
        </pc:spChg>
        <pc:spChg chg="del">
          <ac:chgData name="Rachel Boxer" userId="6da37c9f42e40059" providerId="LiveId" clId="{99D9F450-3CDD-42FA-BF5B-932479BA1722}" dt="2024-12-31T12:42:35.870" v="318" actId="478"/>
          <ac:spMkLst>
            <pc:docMk/>
            <pc:sldMk cId="683386302" sldId="482"/>
            <ac:spMk id="3" creationId="{3829944E-1979-4091-CC03-F451110B3229}"/>
          </ac:spMkLst>
        </pc:spChg>
        <pc:spChg chg="add mod">
          <ac:chgData name="Rachel Boxer" userId="6da37c9f42e40059" providerId="LiveId" clId="{99D9F450-3CDD-42FA-BF5B-932479BA1722}" dt="2024-12-31T12:46:02.692" v="335" actId="12789"/>
          <ac:spMkLst>
            <pc:docMk/>
            <pc:sldMk cId="683386302" sldId="482"/>
            <ac:spMk id="6" creationId="{7DEF2E99-0790-0B11-648C-ACE24FB978A7}"/>
          </ac:spMkLst>
        </pc:spChg>
        <pc:picChg chg="add mod">
          <ac:chgData name="Rachel Boxer" userId="6da37c9f42e40059" providerId="LiveId" clId="{99D9F450-3CDD-42FA-BF5B-932479BA1722}" dt="2024-12-31T12:44:59.469" v="322" actId="1076"/>
          <ac:picMkLst>
            <pc:docMk/>
            <pc:sldMk cId="683386302" sldId="482"/>
            <ac:picMk id="5" creationId="{131418BE-D1D2-E118-F3D0-1BBCF439B8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2146-6A52-4AB8-8F8F-3AD4E104C32A}" type="datetimeFigureOut">
              <a:rPr lang="en-GB" smtClean="0"/>
              <a:t>31/12/2024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D171-9D34-43A3-887A-C59325A451F1}" type="slidenum">
              <a:rPr lang="en-GB" smtClean="0"/>
              <a:t>‹#›</a:t>
            </a:fld>
            <a:endParaRPr lang="en-GB"/>
          </a:p>
        </p:txBody>
      </p:sp>
    </p:spTree>
    <p:extLst>
      <p:ext uri="{BB962C8B-B14F-4D97-AF65-F5344CB8AC3E}">
        <p14:creationId xmlns:p14="http://schemas.microsoft.com/office/powerpoint/2010/main" val="383743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 person who looks after sheep is called a shepherd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 and, as you might know, sheep need an awful lot of looking after so that they stay safe!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10</a:t>
            </a:fld>
            <a:endParaRPr lang="en-GB"/>
          </a:p>
        </p:txBody>
      </p:sp>
    </p:spTree>
    <p:extLst>
      <p:ext uri="{BB962C8B-B14F-4D97-AF65-F5344CB8AC3E}">
        <p14:creationId xmlns:p14="http://schemas.microsoft.com/office/powerpoint/2010/main" val="380894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buFont typeface="Symbol" panose="05050102010706020507" pitchFamily="18" charset="2"/>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11: </a:t>
            </a:r>
            <a:r>
              <a:rPr lang="en-GB" sz="1800" dirty="0">
                <a:effectLst/>
                <a:latin typeface="Calibri" panose="020F0502020204030204" pitchFamily="34" charset="0"/>
                <a:ea typeface="Calibri" panose="020F0502020204030204" pitchFamily="34" charset="0"/>
                <a:cs typeface="Times New Roman" panose="02020603050405020304" pitchFamily="18" charset="0"/>
              </a:rPr>
              <a:t>Last time, we heard about the great Jewish king, King David. Before he was a king, he was a shepherd, and he knew everything there was to know about sheep. Like any shepherd, David was no stranger to danger, and as we heard last week, he’d had to rescue his sheep many a time from lions, wolves and bears….He loved his sheep, and they knew his voice. But as we also heard, David was also a great writer and he wrote many songs about God, whom he loved, songs that people now call the Psalms……</a:t>
            </a:r>
          </a:p>
          <a:p>
            <a:pPr marL="0" lvl="0" indent="0" algn="just">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Today, I’m going to share with you what David wrote in Psalm 23, the shepherd’s psalm, which is his most famous…..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buFont typeface="Symbol" panose="05050102010706020507" pitchFamily="18" charset="2"/>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12: Psalm 23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use script on p.4-5</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lgn="just">
              <a:buFont typeface="Symbol" panose="05050102010706020507" pitchFamily="18" charset="2"/>
              <a:buNone/>
            </a:pPr>
            <a:r>
              <a:rPr lang="en-GB" sz="1800" dirty="0">
                <a:effectLst/>
                <a:latin typeface="Calibri" panose="020F0502020204030204" pitchFamily="34" charset="0"/>
                <a:ea typeface="MS Mincho" panose="02020609040205080304" pitchFamily="49" charset="-128"/>
              </a:rPr>
              <a:t>As you may have worked out, David wasn’t writing about sheep in Psalm 23 – he was writing about himself, and how it felt to know God’s care for him. </a:t>
            </a:r>
            <a:r>
              <a:rPr lang="en-GB" sz="1800" dirty="0">
                <a:effectLst/>
                <a:latin typeface="Calibri" panose="020F0502020204030204" pitchFamily="34" charset="0"/>
                <a:ea typeface="Calibri" panose="020F0502020204030204" pitchFamily="34" charset="0"/>
              </a:rPr>
              <a:t>There were times in </a:t>
            </a:r>
            <a:r>
              <a:rPr lang="en-GB" sz="1800" dirty="0">
                <a:effectLst/>
                <a:latin typeface="Calibri" panose="020F0502020204030204" pitchFamily="34" charset="0"/>
                <a:ea typeface="MS Mincho" panose="02020609040205080304" pitchFamily="49" charset="-128"/>
              </a:rPr>
              <a:t>David’s </a:t>
            </a:r>
            <a:r>
              <a:rPr lang="en-GB" sz="1800" dirty="0">
                <a:effectLst/>
                <a:latin typeface="Calibri" panose="020F0502020204030204" pitchFamily="34" charset="0"/>
                <a:ea typeface="Calibri" panose="020F0502020204030204" pitchFamily="34" charset="0"/>
              </a:rPr>
              <a:t>life when he wandered away from God, like a lost sheep, but David knew that because God was </a:t>
            </a:r>
            <a:r>
              <a:rPr lang="en-GB" sz="1800" i="1" dirty="0">
                <a:effectLst/>
                <a:latin typeface="Calibri" panose="020F0502020204030204" pitchFamily="34" charset="0"/>
                <a:ea typeface="Calibri" panose="020F0502020204030204" pitchFamily="34" charset="0"/>
              </a:rPr>
              <a:t>his </a:t>
            </a:r>
            <a:r>
              <a:rPr lang="en-GB" sz="1800" dirty="0">
                <a:effectLst/>
                <a:latin typeface="Calibri" panose="020F0502020204030204" pitchFamily="34" charset="0"/>
                <a:ea typeface="Calibri" panose="020F0502020204030204" pitchFamily="34" charset="0"/>
              </a:rPr>
              <a:t>shepherd, he would help him to find the right way to go. David’s Psalm is also special to people who are Jews and people who are Christians, and will help them as they trust God to lead them in </a:t>
            </a:r>
            <a:r>
              <a:rPr lang="en-GB" sz="1800" i="1" dirty="0">
                <a:effectLst/>
                <a:latin typeface="Calibri" panose="020F0502020204030204" pitchFamily="34" charset="0"/>
                <a:ea typeface="Calibri" panose="020F0502020204030204" pitchFamily="34" charset="0"/>
              </a:rPr>
              <a:t>their </a:t>
            </a:r>
            <a:r>
              <a:rPr lang="en-GB" sz="1800" dirty="0">
                <a:effectLst/>
                <a:latin typeface="Calibri" panose="020F0502020204030204" pitchFamily="34" charset="0"/>
                <a:ea typeface="Calibri" panose="020F0502020204030204" pitchFamily="34" charset="0"/>
              </a:rPr>
              <a:t>lives</a:t>
            </a:r>
            <a:r>
              <a:rPr lang="en-GB" sz="1800" dirty="0">
                <a:effectLst/>
                <a:latin typeface="Calibri" panose="020F0502020204030204" pitchFamily="34" charset="0"/>
                <a:ea typeface="MS Mincho" panose="02020609040205080304" pitchFamily="49" charset="-128"/>
              </a:rPr>
              <a:t>, whatever happens.</a:t>
            </a:r>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12</a:t>
            </a:fld>
            <a:endParaRPr lang="en-GB"/>
          </a:p>
        </p:txBody>
      </p:sp>
    </p:spTree>
    <p:extLst>
      <p:ext uri="{BB962C8B-B14F-4D97-AF65-F5344CB8AC3E}">
        <p14:creationId xmlns:p14="http://schemas.microsoft.com/office/powerpoint/2010/main" val="1501619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We’ve been thinking today about sheep…..and shepherds…..how sheep are kept safe when they follow where their shepherd leads them….how the shepherd knows each sheep’s voice…..and will search for them when they get lost…..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……think about your own life for a few moments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who the people are in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your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life who you follow?….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…..the people you feel totally safe with…..</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…..the people who are like your shepherd?…..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….think about those people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….that’s what David said that God is like, only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even more</a:t>
            </a:r>
            <a:r>
              <a:rPr lang="en-GB" sz="1800" dirty="0">
                <a:effectLst/>
                <a:latin typeface="Calibri" panose="020F0502020204030204" pitchFamily="34" charset="0"/>
                <a:ea typeface="Calibri" panose="020F0502020204030204" pitchFamily="34" charset="0"/>
                <a:cs typeface="Times New Roman" panose="02020603050405020304" pitchFamily="18" charset="0"/>
              </a:rPr>
              <a:t> trustworthy….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13</a:t>
            </a:fld>
            <a:endParaRPr lang="en-GB" sz="14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14: Prayer</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Now I’m going to pray, using some of the words from David’s psalm. If you agree with what I’m saying and would like to pray with me, then listen to the words carefully and join in with the ‘amen’ at the end.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14</a:t>
            </a:fld>
            <a:endParaRPr lang="en-US" altLang="en-US"/>
          </a:p>
        </p:txBody>
      </p:sp>
    </p:spTree>
    <p:extLst>
      <p:ext uri="{BB962C8B-B14F-4D97-AF65-F5344CB8AC3E}">
        <p14:creationId xmlns:p14="http://schemas.microsoft.com/office/powerpoint/2010/main" val="2910995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D8C6710-965A-44EF-6F4B-C1A90961F8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5B57CF5-C51D-8146-476C-2084AFEBD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15: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God, that you are like the very best shepherd – you give us everything we need.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You lead us along safe paths, and we don’t need to be afraid because you are with us wherever we go.</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God, our shepherd.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altLang="en-US" dirty="0">
              <a:ea typeface="Calibri" panose="020F0502020204030204" pitchFamily="34" charset="0"/>
              <a:cs typeface="Times New Roman" panose="02020603050405020304" pitchFamily="18" charset="0"/>
            </a:endParaRPr>
          </a:p>
          <a:p>
            <a:endParaRPr lang="en-GB" altLang="en-US" dirty="0">
              <a:ea typeface="Calibri" panose="020F0502020204030204" pitchFamily="34" charset="0"/>
              <a:cs typeface="Times New Roman" panose="02020603050405020304" pitchFamily="18" charset="0"/>
            </a:endParaRPr>
          </a:p>
        </p:txBody>
      </p:sp>
      <p:sp>
        <p:nvSpPr>
          <p:cNvPr id="18436" name="Slide Number Placeholder 3">
            <a:extLst>
              <a:ext uri="{FF2B5EF4-FFF2-40B4-BE49-F238E27FC236}">
                <a16:creationId xmlns:a16="http://schemas.microsoft.com/office/drawing/2014/main" id="{B067AC4F-C974-FF3B-297C-CD749AE8B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9160CA7-5D33-4B3B-A1F5-352CC1C0F868}" type="slidenum">
              <a:rPr lang="en-GB" altLang="en-US" smtClean="0"/>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21</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place and time and go into the day ahead,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….may we serve one another in 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actions.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Signs for response: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Words (use 3</a:t>
            </a:r>
            <a:r>
              <a:rPr lang="en-GB" sz="1800" i="1"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Actions: </a:t>
            </a:r>
            <a:r>
              <a:rPr lang="en-US" sz="1800" i="1" u="sng" dirty="0">
                <a:solidFill>
                  <a:srgbClr val="0000FF"/>
                </a:solidFill>
                <a:effectLst/>
                <a:latin typeface="Calibri" panose="020F0502020204030204" pitchFamily="34" charset="0"/>
                <a:ea typeface="MS Mincho" panose="02020609040205080304" pitchFamily="49" charset="-128"/>
                <a:hlinkClick r:id="rId5"/>
              </a:rPr>
              <a:t>British Sign Language BSL Video Dictionary - action (signbsl.com)</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A6D171-9D34-43A3-887A-C59325A451F1}" type="slidenum">
              <a:rPr lang="en-GB" smtClean="0"/>
              <a:t>17</a:t>
            </a:fld>
            <a:endParaRPr lang="en-GB"/>
          </a:p>
        </p:txBody>
      </p:sp>
    </p:spTree>
    <p:extLst>
      <p:ext uri="{BB962C8B-B14F-4D97-AF65-F5344CB8AC3E}">
        <p14:creationId xmlns:p14="http://schemas.microsoft.com/office/powerpoint/2010/main" val="269247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D8C6710-965A-44EF-6F4B-C1A90961F8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5B57CF5-C51D-8146-476C-2084AFEBD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(this week, there are a few ideas to choose from!):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‘We are grateful for these ‘</a:t>
            </a:r>
            <a:r>
              <a:rPr lang="en-GB" sz="1800" b="1" dirty="0" err="1">
                <a:effectLst/>
                <a:latin typeface="Calibri" panose="020F0502020204030204" pitchFamily="34" charset="0"/>
                <a:ea typeface="MS Mincho" panose="02020609040205080304" pitchFamily="49" charset="-128"/>
              </a:rPr>
              <a:t>goodnesses</a:t>
            </a:r>
            <a:r>
              <a:rPr lang="en-GB" sz="1800" b="1" dirty="0">
                <a:effectLst/>
                <a:latin typeface="Calibri" panose="020F0502020204030204" pitchFamily="34" charset="0"/>
                <a:ea typeface="MS Mincho" panose="02020609040205080304" pitchFamily="49" charset="-128"/>
              </a:rPr>
              <a:t>’….’: </a:t>
            </a:r>
            <a:r>
              <a:rPr lang="en-GB" sz="1800" dirty="0">
                <a:effectLst/>
                <a:latin typeface="Calibri" panose="020F0502020204030204" pitchFamily="34" charset="0"/>
                <a:ea typeface="MS Mincho" panose="02020609040205080304" pitchFamily="49" charset="-128"/>
              </a:rPr>
              <a:t>Use the present from last week, and leave slips of paper for children to write on to post into the box. When things get hard, pull one out and use them to help you to feel grateful for good things, like David did. </a:t>
            </a:r>
            <a:endParaRPr lang="en-GB" altLang="en-US" dirty="0">
              <a:ea typeface="Calibri" panose="020F0502020204030204" pitchFamily="34" charset="0"/>
              <a:cs typeface="Times New Roman" panose="02020603050405020304" pitchFamily="18" charset="0"/>
            </a:endParaRPr>
          </a:p>
        </p:txBody>
      </p:sp>
      <p:sp>
        <p:nvSpPr>
          <p:cNvPr id="18436" name="Slide Number Placeholder 3">
            <a:extLst>
              <a:ext uri="{FF2B5EF4-FFF2-40B4-BE49-F238E27FC236}">
                <a16:creationId xmlns:a16="http://schemas.microsoft.com/office/drawing/2014/main" id="{B067AC4F-C974-FF3B-297C-CD749AE8B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9160CA7-5D33-4B3B-A1F5-352CC1C0F868}" type="slidenum">
              <a:rPr lang="en-GB" altLang="en-US" smtClean="0"/>
              <a:pPr/>
              <a:t>18</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start our time together today, as we often do, with a bit of fun. (Either appoint ‘shepherds’ to round up the sheep cards before reading what’s on the back of each, or use the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slides (5-10)</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to reveal each fun fact.) Then continue: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4</a:t>
            </a:fld>
            <a:endParaRPr lang="en-GB"/>
          </a:p>
        </p:txBody>
      </p:sp>
    </p:spTree>
    <p:extLst>
      <p:ext uri="{BB962C8B-B14F-4D97-AF65-F5344CB8AC3E}">
        <p14:creationId xmlns:p14="http://schemas.microsoft.com/office/powerpoint/2010/main" val="8262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 large number of sheep is called a flock, herd or mob!</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Sheep like to be part of a group – which is what makes them easy to move when they’re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5</a:t>
            </a:fld>
            <a:endParaRPr lang="en-GB"/>
          </a:p>
        </p:txBody>
      </p:sp>
    </p:spTree>
    <p:extLst>
      <p:ext uri="{BB962C8B-B14F-4D97-AF65-F5344CB8AC3E}">
        <p14:creationId xmlns:p14="http://schemas.microsoft.com/office/powerpoint/2010/main" val="167739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 There are over 1 billion sheep in the world.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About 34 million of them live in New Zealand – which is about seven sheep for every person living there!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6</a:t>
            </a:fld>
            <a:endParaRPr lang="en-GB"/>
          </a:p>
        </p:txBody>
      </p:sp>
    </p:spTree>
    <p:extLst>
      <p:ext uri="{BB962C8B-B14F-4D97-AF65-F5344CB8AC3E}">
        <p14:creationId xmlns:p14="http://schemas.microsoft.com/office/powerpoint/2010/main" val="338644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Because of the position &amp; design of their eyes, sheep can see behind themselves without turning their heads. They also have rectangular pupils, like goats.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7</a:t>
            </a:fld>
            <a:endParaRPr lang="en-GB"/>
          </a:p>
        </p:txBody>
      </p:sp>
    </p:spTree>
    <p:extLst>
      <p:ext uri="{BB962C8B-B14F-4D97-AF65-F5344CB8AC3E}">
        <p14:creationId xmlns:p14="http://schemas.microsoft.com/office/powerpoint/2010/main" val="186331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Sheep can make different ‘baa-</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ing</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sounds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to tell other sheep how they are feeling – a mother sheep can recognise their lambs by their bleating when they wander off. They get easily stressed if there is danger nearby – or if they become separated from the flock.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8</a:t>
            </a:fld>
            <a:endParaRPr lang="en-GB"/>
          </a:p>
        </p:txBody>
      </p:sp>
    </p:spTree>
    <p:extLst>
      <p:ext uri="{BB962C8B-B14F-4D97-AF65-F5344CB8AC3E}">
        <p14:creationId xmlns:p14="http://schemas.microsoft.com/office/powerpoint/2010/main" val="418841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9: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Sheep have very good memories,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can recognise people they know as well as other sheep.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9</a:t>
            </a:fld>
            <a:endParaRPr lang="en-GB"/>
          </a:p>
        </p:txBody>
      </p:sp>
    </p:spTree>
    <p:extLst>
      <p:ext uri="{BB962C8B-B14F-4D97-AF65-F5344CB8AC3E}">
        <p14:creationId xmlns:p14="http://schemas.microsoft.com/office/powerpoint/2010/main" val="11420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41933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27089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681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26784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8943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8586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12/31/2024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9732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12/31/2024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175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12/31/2024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3636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12/31/2024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7320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12/31/2024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40268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38426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12/31/2024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0677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4095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6307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80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674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660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718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341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882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4221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42538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85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024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151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5873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12/31/2024</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6255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12/31/2024</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4392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12/31/2024</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0801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12/31/2024</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11289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12/31/2024</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703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12/31/2024</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25227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4688753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96259439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dirty="0">
                <a:solidFill>
                  <a:schemeClr val="bg1"/>
                </a:solidFill>
                <a:latin typeface="Century Gothic" panose="020B0502020202020204" pitchFamily="34" charset="0"/>
              </a:rPr>
              <a:t>As we gather together</a:t>
            </a:r>
            <a:endPar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b="1" dirty="0">
                <a:solidFill>
                  <a:schemeClr val="bg1"/>
                </a:solidFill>
                <a:latin typeface="Century Gothic" panose="020B0502020202020204" pitchFamily="34" charset="0"/>
              </a:rPr>
              <a:t>…w</a:t>
            </a: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44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noProof="0" dirty="0">
              <a:ln>
                <a:noFill/>
              </a:ln>
              <a:solidFill>
                <a:schemeClr val="bg1"/>
              </a:solidFill>
              <a:effectLst/>
              <a:uLnTx/>
              <a:uFillTx/>
              <a:latin typeface="Century Gothic" panose="020B0502020202020204" pitchFamily="34" charset="0"/>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a:extLst>
              <a:ext uri="{28A0092B-C50C-407E-A947-70E740481C1C}">
                <a14:useLocalDpi xmlns:a14="http://schemas.microsoft.com/office/drawing/2010/main" val="0"/>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with a herd of sheep&#10;&#10;Description automatically generated">
            <a:extLst>
              <a:ext uri="{FF2B5EF4-FFF2-40B4-BE49-F238E27FC236}">
                <a16:creationId xmlns:a16="http://schemas.microsoft.com/office/drawing/2014/main" id="{6B868BC5-9A6B-5CD1-079D-51FBF91BE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615"/>
            <a:ext cx="9144000" cy="6150769"/>
          </a:xfrm>
          <a:prstGeom prst="rect">
            <a:avLst/>
          </a:prstGeom>
        </p:spPr>
      </p:pic>
    </p:spTree>
    <p:extLst>
      <p:ext uri="{BB962C8B-B14F-4D97-AF65-F5344CB8AC3E}">
        <p14:creationId xmlns:p14="http://schemas.microsoft.com/office/powerpoint/2010/main" val="241834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3763407" y="2274838"/>
            <a:ext cx="5160387"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Songs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the heart</a:t>
            </a:r>
          </a:p>
        </p:txBody>
      </p:sp>
      <p:grpSp>
        <p:nvGrpSpPr>
          <p:cNvPr id="20" name="Group 19">
            <a:extLst>
              <a:ext uri="{FF2B5EF4-FFF2-40B4-BE49-F238E27FC236}">
                <a16:creationId xmlns:a16="http://schemas.microsoft.com/office/drawing/2014/main" id="{87306950-0504-30A5-044B-EA06EA43E0A6}"/>
              </a:ext>
            </a:extLst>
          </p:cNvPr>
          <p:cNvGrpSpPr/>
          <p:nvPr/>
        </p:nvGrpSpPr>
        <p:grpSpPr>
          <a:xfrm>
            <a:off x="-126932" y="1654513"/>
            <a:ext cx="4066035" cy="3130065"/>
            <a:chOff x="-44520" y="1480009"/>
            <a:chExt cx="4066035" cy="3130065"/>
          </a:xfrm>
        </p:grpSpPr>
        <p:pic>
          <p:nvPicPr>
            <p:cNvPr id="8" name="Graphic 7" descr="Music notes with solid fill">
              <a:extLst>
                <a:ext uri="{FF2B5EF4-FFF2-40B4-BE49-F238E27FC236}">
                  <a16:creationId xmlns:a16="http://schemas.microsoft.com/office/drawing/2014/main" id="{18C218D7-1E91-15B0-9189-A0AD7A321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11" y="2274838"/>
              <a:ext cx="2308324" cy="2308324"/>
            </a:xfrm>
            <a:prstGeom prst="rect">
              <a:avLst/>
            </a:prstGeom>
          </p:spPr>
        </p:pic>
        <p:pic>
          <p:nvPicPr>
            <p:cNvPr id="10" name="Graphic 9" descr="Treble clef with solid fill">
              <a:extLst>
                <a:ext uri="{FF2B5EF4-FFF2-40B4-BE49-F238E27FC236}">
                  <a16:creationId xmlns:a16="http://schemas.microsoft.com/office/drawing/2014/main" id="{B8EF3320-F9C5-3187-5FA7-C2CFE05CF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0" y="1589730"/>
              <a:ext cx="1839270" cy="1839270"/>
            </a:xfrm>
            <a:prstGeom prst="rect">
              <a:avLst/>
            </a:prstGeom>
          </p:spPr>
        </p:pic>
        <p:pic>
          <p:nvPicPr>
            <p:cNvPr id="12" name="Graphic 11" descr="Bass clef with solid fill">
              <a:extLst>
                <a:ext uri="{FF2B5EF4-FFF2-40B4-BE49-F238E27FC236}">
                  <a16:creationId xmlns:a16="http://schemas.microsoft.com/office/drawing/2014/main" id="{B5A28562-5AC9-2961-6625-58DC8FD726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31675">
              <a:off x="2431859" y="1480009"/>
              <a:ext cx="1589656" cy="1589656"/>
            </a:xfrm>
            <a:prstGeom prst="rect">
              <a:avLst/>
            </a:prstGeom>
          </p:spPr>
        </p:pic>
        <p:pic>
          <p:nvPicPr>
            <p:cNvPr id="17" name="Graphic 16" descr="Heart with solid fill">
              <a:extLst>
                <a:ext uri="{FF2B5EF4-FFF2-40B4-BE49-F238E27FC236}">
                  <a16:creationId xmlns:a16="http://schemas.microsoft.com/office/drawing/2014/main" id="{49526A2F-BBDF-AA2F-9A21-D98BA5EA31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185" y="3644458"/>
              <a:ext cx="813216" cy="813216"/>
            </a:xfrm>
            <a:prstGeom prst="rect">
              <a:avLst/>
            </a:prstGeom>
          </p:spPr>
        </p:pic>
        <p:pic>
          <p:nvPicPr>
            <p:cNvPr id="18" name="Graphic 17" descr="Heart with solid fill">
              <a:extLst>
                <a:ext uri="{FF2B5EF4-FFF2-40B4-BE49-F238E27FC236}">
                  <a16:creationId xmlns:a16="http://schemas.microsoft.com/office/drawing/2014/main" id="{35E91FCF-0704-6A61-6D87-BFCECBF5C8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185" y="3796858"/>
              <a:ext cx="813216" cy="813216"/>
            </a:xfrm>
            <a:prstGeom prst="rect">
              <a:avLst/>
            </a:prstGeom>
          </p:spPr>
        </p:pic>
        <p:pic>
          <p:nvPicPr>
            <p:cNvPr id="19" name="Graphic 18" descr="Heart with solid fill">
              <a:extLst>
                <a:ext uri="{FF2B5EF4-FFF2-40B4-BE49-F238E27FC236}">
                  <a16:creationId xmlns:a16="http://schemas.microsoft.com/office/drawing/2014/main" id="{DB7953D6-E2ED-8595-35CB-654B1EE97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874" y="3061144"/>
              <a:ext cx="813216" cy="813216"/>
            </a:xfrm>
            <a:prstGeom prst="rect">
              <a:avLst/>
            </a:prstGeom>
          </p:spPr>
        </p:pic>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heep standing on a grassy hill&#10;&#10;Description automatically generated">
            <a:extLst>
              <a:ext uri="{FF2B5EF4-FFF2-40B4-BE49-F238E27FC236}">
                <a16:creationId xmlns:a16="http://schemas.microsoft.com/office/drawing/2014/main" id="{131418BE-D1D2-E118-F3D0-1BBCF439B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79169" cy="6858000"/>
          </a:xfrm>
          <a:prstGeom prst="rect">
            <a:avLst/>
          </a:prstGeom>
        </p:spPr>
      </p:pic>
      <p:sp>
        <p:nvSpPr>
          <p:cNvPr id="6" name="Rectangle 5">
            <a:extLst>
              <a:ext uri="{FF2B5EF4-FFF2-40B4-BE49-F238E27FC236}">
                <a16:creationId xmlns:a16="http://schemas.microsoft.com/office/drawing/2014/main" id="{7DEF2E99-0790-0B11-648C-ACE24FB978A7}"/>
              </a:ext>
            </a:extLst>
          </p:cNvPr>
          <p:cNvSpPr/>
          <p:nvPr/>
        </p:nvSpPr>
        <p:spPr>
          <a:xfrm>
            <a:off x="4903075" y="2828836"/>
            <a:ext cx="4130565"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Psalm 23</a:t>
            </a:r>
          </a:p>
        </p:txBody>
      </p:sp>
    </p:spTree>
    <p:extLst>
      <p:ext uri="{BB962C8B-B14F-4D97-AF65-F5344CB8AC3E}">
        <p14:creationId xmlns:p14="http://schemas.microsoft.com/office/powerpoint/2010/main" val="68338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5DF2D7-1EAA-090B-4EDD-D5E1CE6ED778}"/>
              </a:ext>
            </a:extLst>
          </p:cNvPr>
          <p:cNvSpPr txBox="1"/>
          <p:nvPr/>
        </p:nvSpPr>
        <p:spPr>
          <a:xfrm>
            <a:off x="165538" y="5561663"/>
            <a:ext cx="8812924" cy="1077218"/>
          </a:xfrm>
          <a:prstGeom prst="rect">
            <a:avLst/>
          </a:prstGeom>
          <a:solidFill>
            <a:schemeClr val="tx1">
              <a:alpha val="76000"/>
            </a:schemeClr>
          </a:solidFill>
        </p:spPr>
        <p:txBody>
          <a:bodyPr wrap="square" rtlCol="0">
            <a:spAutoFit/>
          </a:bodyPr>
          <a:lstStyle/>
          <a:p>
            <a:pPr algn="ctr"/>
            <a:r>
              <a:rPr lang="en-GB" sz="3200" b="1" dirty="0">
                <a:solidFill>
                  <a:schemeClr val="bg1"/>
                </a:solidFill>
                <a:latin typeface="Century Gothic" panose="020B0502020202020204" pitchFamily="34" charset="0"/>
              </a:rPr>
              <a:t>….I wonder who the people are in your life who you ‘follow’, who you feel safe with?</a:t>
            </a:r>
          </a:p>
        </p:txBody>
      </p:sp>
      <p:pic>
        <p:nvPicPr>
          <p:cNvPr id="7" name="Picture 6" descr="Two sheep standing in a grassy area&#10;&#10;Description automatically generated">
            <a:extLst>
              <a:ext uri="{FF2B5EF4-FFF2-40B4-BE49-F238E27FC236}">
                <a16:creationId xmlns:a16="http://schemas.microsoft.com/office/drawing/2014/main" id="{21409ECE-B268-D9C0-B4AE-04E0CC46B84B}"/>
              </a:ext>
            </a:extLst>
          </p:cNvPr>
          <p:cNvPicPr>
            <a:picLocks noChangeAspect="1"/>
          </p:cNvPicPr>
          <p:nvPr/>
        </p:nvPicPr>
        <p:blipFill>
          <a:blip r:embed="rId3">
            <a:extLst>
              <a:ext uri="{28A0092B-C50C-407E-A947-70E740481C1C}">
                <a14:useLocalDpi xmlns:a14="http://schemas.microsoft.com/office/drawing/2010/main" val="0"/>
              </a:ext>
            </a:extLst>
          </a:blip>
          <a:srcRect l="172" t="9832" r="-172" b="6213"/>
          <a:stretch/>
        </p:blipFill>
        <p:spPr>
          <a:xfrm>
            <a:off x="7883" y="275897"/>
            <a:ext cx="9144000" cy="51159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candle&#10;&#10;Description automatically generated with low confidence">
            <a:extLst>
              <a:ext uri="{FF2B5EF4-FFF2-40B4-BE49-F238E27FC236}">
                <a16:creationId xmlns:a16="http://schemas.microsoft.com/office/drawing/2014/main" id="{96EBABDB-740A-44E2-97C7-424688576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43638"/>
            <a:ext cx="9144000" cy="5600700"/>
          </a:xfrm>
          <a:prstGeom prst="rect">
            <a:avLst/>
          </a:prstGeom>
        </p:spPr>
      </p:pic>
    </p:spTree>
    <p:extLst>
      <p:ext uri="{BB962C8B-B14F-4D97-AF65-F5344CB8AC3E}">
        <p14:creationId xmlns:p14="http://schemas.microsoft.com/office/powerpoint/2010/main" val="349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F5106-9C73-3AE8-5EB7-AC592C5D597D}"/>
              </a:ext>
            </a:extLst>
          </p:cNvPr>
          <p:cNvSpPr txBox="1"/>
          <p:nvPr/>
        </p:nvSpPr>
        <p:spPr>
          <a:xfrm>
            <a:off x="4761187" y="366623"/>
            <a:ext cx="4201510"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Thank you, God, that you are like the very best shepherd – you give us everything we need.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You lead us along safe paths, and we don’t need to be afraid because you are with us wherever we go.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Thank you, God, our shepherd.</a:t>
            </a:r>
          </a:p>
        </p:txBody>
      </p:sp>
      <p:pic>
        <p:nvPicPr>
          <p:cNvPr id="6" name="Picture 5" descr="A sheep and a lamb&#10;&#10;Description automatically generated">
            <a:extLst>
              <a:ext uri="{FF2B5EF4-FFF2-40B4-BE49-F238E27FC236}">
                <a16:creationId xmlns:a16="http://schemas.microsoft.com/office/drawing/2014/main" id="{BF16365A-D5E0-7B74-9DDA-BFB37B035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0214" cy="6858000"/>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serve one another in our thoughts and words and actions.</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Thought bubble with solid fill">
            <a:extLst>
              <a:ext uri="{FF2B5EF4-FFF2-40B4-BE49-F238E27FC236}">
                <a16:creationId xmlns:a16="http://schemas.microsoft.com/office/drawing/2014/main" id="{490C086D-BD87-0CF4-7FB8-9F097A91C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48" y="933532"/>
            <a:ext cx="2602979" cy="2602979"/>
          </a:xfrm>
          <a:prstGeom prst="rect">
            <a:avLst/>
          </a:prstGeom>
        </p:spPr>
      </p:pic>
      <p:pic>
        <p:nvPicPr>
          <p:cNvPr id="9" name="Graphic 8" descr="Speech with solid fill">
            <a:extLst>
              <a:ext uri="{FF2B5EF4-FFF2-40B4-BE49-F238E27FC236}">
                <a16:creationId xmlns:a16="http://schemas.microsoft.com/office/drawing/2014/main" id="{B90507DD-AB9B-3229-7755-08942234B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48714" y="847696"/>
            <a:ext cx="2520280" cy="2520280"/>
          </a:xfrm>
          <a:prstGeom prst="rect">
            <a:avLst/>
          </a:prstGeom>
        </p:spPr>
      </p:pic>
      <p:grpSp>
        <p:nvGrpSpPr>
          <p:cNvPr id="10" name="Group 9">
            <a:extLst>
              <a:ext uri="{FF2B5EF4-FFF2-40B4-BE49-F238E27FC236}">
                <a16:creationId xmlns:a16="http://schemas.microsoft.com/office/drawing/2014/main" id="{F9C86879-476C-5E26-C70C-AB60189C0F3A}"/>
              </a:ext>
            </a:extLst>
          </p:cNvPr>
          <p:cNvGrpSpPr/>
          <p:nvPr/>
        </p:nvGrpSpPr>
        <p:grpSpPr>
          <a:xfrm>
            <a:off x="6498328" y="933532"/>
            <a:ext cx="2224914" cy="2298386"/>
            <a:chOff x="6235518" y="3979419"/>
            <a:chExt cx="1941661" cy="2005779"/>
          </a:xfrm>
        </p:grpSpPr>
        <p:sp>
          <p:nvSpPr>
            <p:cNvPr id="11" name="Freeform: Shape 19">
              <a:extLst>
                <a:ext uri="{FF2B5EF4-FFF2-40B4-BE49-F238E27FC236}">
                  <a16:creationId xmlns:a16="http://schemas.microsoft.com/office/drawing/2014/main" id="{DF11E11D-3667-EEEB-D8ED-3166BB92BE42}"/>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endParaRPr lang="en-GB"/>
            </a:p>
          </p:txBody>
        </p:sp>
        <p:sp>
          <p:nvSpPr>
            <p:cNvPr id="12" name="Freeform: Shape 21">
              <a:extLst>
                <a:ext uri="{FF2B5EF4-FFF2-40B4-BE49-F238E27FC236}">
                  <a16:creationId xmlns:a16="http://schemas.microsoft.com/office/drawing/2014/main" id="{6395149D-DD61-00AC-E698-FED96FA646AA}"/>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endParaRPr lang="en-GB"/>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Thought bubble with solid fill">
            <a:extLst>
              <a:ext uri="{FF2B5EF4-FFF2-40B4-BE49-F238E27FC236}">
                <a16:creationId xmlns:a16="http://schemas.microsoft.com/office/drawing/2014/main" id="{FC314727-AEA3-8B28-CC92-6DFF03D66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545" y="299545"/>
            <a:ext cx="6258911" cy="6258911"/>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dirty="0">
                <a:solidFill>
                  <a:schemeClr val="bg1"/>
                </a:solidFill>
                <a:latin typeface="Century Gothic" panose="020B0502020202020204" pitchFamily="34" charset="0"/>
              </a:rPr>
              <a:t>As we gather together</a:t>
            </a:r>
            <a:endPar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b="1" dirty="0">
                <a:solidFill>
                  <a:schemeClr val="bg1"/>
                </a:solidFill>
                <a:latin typeface="Century Gothic" panose="020B0502020202020204" pitchFamily="34" charset="0"/>
              </a:rPr>
              <a:t>…w</a:t>
            </a: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4400" b="1" i="0" u="none" strike="noStrike" kern="1200" cap="none" spc="0" normalizeH="0" noProof="0" dirty="0">
                <a:ln>
                  <a:noFill/>
                </a:ln>
                <a:solidFill>
                  <a:schemeClr val="bg1"/>
                </a:solidFill>
                <a:effectLst/>
                <a:uLnTx/>
                <a:uFillTx/>
                <a:latin typeface="Century Gothic" panose="020B0502020202020204" pitchFamily="34" charset="0"/>
              </a:rPr>
              <a:t> share our thoughts. </a:t>
            </a:r>
          </a:p>
          <a:p>
            <a:pPr>
              <a:spcBef>
                <a:spcPct val="0"/>
              </a:spcBef>
              <a:buNone/>
              <a:defRPr/>
            </a:pPr>
            <a:endParaRPr lang="en-GB" altLang="en-US" sz="4400" dirty="0">
              <a:solidFill>
                <a:schemeClr val="bg1"/>
              </a:solidFill>
              <a:latin typeface="Century Gothic" panose="020B0502020202020204" pitchFamily="34" charset="0"/>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endParaRPr lang="en-GB"/>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endParaRPr lang="en-GB"/>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dirty="0">
                <a:solidFill>
                  <a:schemeClr val="bg1"/>
                </a:solidFill>
                <a:latin typeface="Century Gothic" panose="020B0502020202020204" pitchFamily="34" charset="0"/>
              </a:rPr>
              <a:t>As community together</a:t>
            </a:r>
            <a:endPar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b="1" dirty="0">
                <a:solidFill>
                  <a:schemeClr val="bg1"/>
                </a:solidFill>
                <a:latin typeface="Century Gothic" panose="020B0502020202020204" pitchFamily="34" charset="0"/>
              </a:rPr>
              <a:t>…w</a:t>
            </a: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4400" b="1" i="0" u="none" strike="noStrike" kern="1200" cap="none" spc="0" normalizeH="0" noProof="0" dirty="0">
                <a:ln>
                  <a:noFill/>
                </a:ln>
                <a:solidFill>
                  <a:schemeClr val="bg1"/>
                </a:solidFill>
                <a:effectLst/>
                <a:uLnTx/>
                <a:uFillTx/>
                <a:latin typeface="Century Gothic" panose="020B0502020202020204" pitchFamily="34" charset="0"/>
              </a:rPr>
              <a:t>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noProof="0" dirty="0">
              <a:ln>
                <a:noFill/>
              </a:ln>
              <a:solidFill>
                <a:schemeClr val="bg1"/>
              </a:solidFill>
              <a:effectLst/>
              <a:uLnTx/>
              <a:uFillTx/>
              <a:latin typeface="Century Gothic" panose="020B0502020202020204" pitchFamily="34" charset="0"/>
            </a:endParaRPr>
          </a:p>
          <a:p>
            <a:pPr>
              <a:spcBef>
                <a:spcPct val="0"/>
              </a:spcBef>
              <a:buNone/>
              <a:defRPr/>
            </a:pPr>
            <a:endParaRPr lang="en-GB" altLang="en-US" sz="4400" b="1" dirty="0">
              <a:solidFill>
                <a:schemeClr val="bg1"/>
              </a:solidFill>
              <a:latin typeface="Century Gothic" panose="020B0502020202020204" pitchFamily="34" charset="0"/>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C7AC80-D6FD-4970-B357-38FDEBA9500D}"/>
              </a:ext>
            </a:extLst>
          </p:cNvPr>
          <p:cNvSpPr txBox="1"/>
          <p:nvPr/>
        </p:nvSpPr>
        <p:spPr>
          <a:xfrm rot="552797">
            <a:off x="7623712" y="3152552"/>
            <a:ext cx="4572000" cy="4508927"/>
          </a:xfrm>
          <a:prstGeom prst="rect">
            <a:avLst/>
          </a:prstGeom>
          <a:noFill/>
        </p:spPr>
        <p:txBody>
          <a:bodyPr wrap="square">
            <a:spAutoFit/>
          </a:bodyPr>
          <a:lstStyle/>
          <a:p>
            <a:r>
              <a:rPr lang="en-US" sz="28700" b="1" dirty="0">
                <a:ln w="76200">
                  <a:solidFill>
                    <a:sysClr val="windowText" lastClr="000000"/>
                  </a:solidFill>
                  <a:prstDash val="solid"/>
                </a:ln>
                <a:latin typeface="Britannic Bold" panose="020B0903060703020204" pitchFamily="34" charset="0"/>
                <a:cs typeface="Cavolini" panose="03000502040302020204" pitchFamily="66" charset="0"/>
              </a:rPr>
              <a:t>!</a:t>
            </a:r>
            <a:endParaRPr lang="en-GB" sz="4000" dirty="0">
              <a:ln w="76200">
                <a:solidFill>
                  <a:sysClr val="windowText" lastClr="000000"/>
                </a:solidFill>
              </a:ln>
              <a:latin typeface="Britannic Bold" panose="020B0903060703020204" pitchFamily="34" charset="0"/>
              <a:cs typeface="Cavolini" panose="03000502040302020204" pitchFamily="66" charset="0"/>
            </a:endParaRPr>
          </a:p>
        </p:txBody>
      </p:sp>
      <p:pic>
        <p:nvPicPr>
          <p:cNvPr id="11" name="Picture 10" descr="A cartoon sheep with a black background&#10;&#10;Description automatically generated">
            <a:extLst>
              <a:ext uri="{FF2B5EF4-FFF2-40B4-BE49-F238E27FC236}">
                <a16:creationId xmlns:a16="http://schemas.microsoft.com/office/drawing/2014/main" id="{63D0D58A-2BC8-2284-E241-95095854B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445" y="445062"/>
            <a:ext cx="5455110" cy="5114166"/>
          </a:xfrm>
          <a:prstGeom prst="rect">
            <a:avLst/>
          </a:prstGeom>
        </p:spPr>
      </p:pic>
      <p:sp>
        <p:nvSpPr>
          <p:cNvPr id="12" name="TextBox 11">
            <a:extLst>
              <a:ext uri="{FF2B5EF4-FFF2-40B4-BE49-F238E27FC236}">
                <a16:creationId xmlns:a16="http://schemas.microsoft.com/office/drawing/2014/main" id="{7885B934-B0DD-BB99-CC55-F32C483F58CE}"/>
              </a:ext>
            </a:extLst>
          </p:cNvPr>
          <p:cNvSpPr txBox="1"/>
          <p:nvPr/>
        </p:nvSpPr>
        <p:spPr>
          <a:xfrm>
            <a:off x="283780" y="5559228"/>
            <a:ext cx="7275786" cy="1107996"/>
          </a:xfrm>
          <a:prstGeom prst="rect">
            <a:avLst/>
          </a:prstGeom>
          <a:noFill/>
        </p:spPr>
        <p:txBody>
          <a:bodyPr wrap="square" rtlCol="0">
            <a:spAutoFit/>
          </a:bodyPr>
          <a:lstStyle/>
          <a:p>
            <a:pPr algn="r"/>
            <a:r>
              <a:rPr lang="en-GB" sz="6600" b="1" dirty="0">
                <a:latin typeface="Century Gothic" panose="020B0502020202020204" pitchFamily="34" charset="0"/>
              </a:rPr>
              <a:t>Sheep-</a:t>
            </a:r>
            <a:r>
              <a:rPr lang="en-GB" sz="6600" b="1" dirty="0" err="1">
                <a:latin typeface="Century Gothic" panose="020B0502020202020204" pitchFamily="34" charset="0"/>
              </a:rPr>
              <a:t>ish</a:t>
            </a:r>
            <a:r>
              <a:rPr lang="en-GB" sz="6600" b="1" dirty="0">
                <a:latin typeface="Century Gothic" panose="020B0502020202020204" pitchFamily="34" charset="0"/>
              </a:rPr>
              <a:t> Facts</a:t>
            </a:r>
          </a:p>
        </p:txBody>
      </p:sp>
    </p:spTree>
    <p:extLst>
      <p:ext uri="{BB962C8B-B14F-4D97-AF65-F5344CB8AC3E}">
        <p14:creationId xmlns:p14="http://schemas.microsoft.com/office/powerpoint/2010/main" val="30158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2AB4B-18F5-5041-D508-A15DDFB45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197336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rd of sheep grazing in a field&#10;&#10;Description automatically generated">
            <a:extLst>
              <a:ext uri="{FF2B5EF4-FFF2-40B4-BE49-F238E27FC236}">
                <a16:creationId xmlns:a16="http://schemas.microsoft.com/office/drawing/2014/main" id="{31B81209-A06E-8309-9181-C706A1888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17403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heep&#10;&#10;Description automatically generated">
            <a:extLst>
              <a:ext uri="{FF2B5EF4-FFF2-40B4-BE49-F238E27FC236}">
                <a16:creationId xmlns:a16="http://schemas.microsoft.com/office/drawing/2014/main" id="{CB78799E-C9F8-AEA7-4CFE-994D020E3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881"/>
            <a:ext cx="9144000" cy="6472238"/>
          </a:xfrm>
          <a:prstGeom prst="rect">
            <a:avLst/>
          </a:prstGeom>
        </p:spPr>
      </p:pic>
    </p:spTree>
    <p:extLst>
      <p:ext uri="{BB962C8B-B14F-4D97-AF65-F5344CB8AC3E}">
        <p14:creationId xmlns:p14="http://schemas.microsoft.com/office/powerpoint/2010/main" val="198763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wo animals&#10;&#10;Description automatically generated">
            <a:extLst>
              <a:ext uri="{FF2B5EF4-FFF2-40B4-BE49-F238E27FC236}">
                <a16:creationId xmlns:a16="http://schemas.microsoft.com/office/drawing/2014/main" id="{29882677-6996-7B78-5FB8-824E0F2DF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2228"/>
            <a:ext cx="9144000" cy="5493544"/>
          </a:xfrm>
          <a:prstGeom prst="rect">
            <a:avLst/>
          </a:prstGeom>
        </p:spPr>
      </p:pic>
    </p:spTree>
    <p:extLst>
      <p:ext uri="{BB962C8B-B14F-4D97-AF65-F5344CB8AC3E}">
        <p14:creationId xmlns:p14="http://schemas.microsoft.com/office/powerpoint/2010/main" val="107972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sheep in a field&#10;&#10;Description automatically generated">
            <a:extLst>
              <a:ext uri="{FF2B5EF4-FFF2-40B4-BE49-F238E27FC236}">
                <a16:creationId xmlns:a16="http://schemas.microsoft.com/office/drawing/2014/main" id="{AB9C946F-3032-C4C2-C105-099A98743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315481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679</TotalTime>
  <Words>1301</Words>
  <Application>Microsoft Office PowerPoint</Application>
  <PresentationFormat>On-screen Show (4:3)</PresentationFormat>
  <Paragraphs>98</Paragraphs>
  <Slides>18</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Avenir Next LT Pro</vt:lpstr>
      <vt:lpstr>Britannic Bold</vt:lpstr>
      <vt:lpstr>Calibri</vt:lpstr>
      <vt:lpstr>Cambria</vt:lpstr>
      <vt:lpstr>Century Gothic</vt:lpstr>
      <vt:lpstr>Symbol</vt:lpstr>
      <vt:lpstr>Times New Roman</vt:lpstr>
      <vt:lpstr> Black </vt:lpstr>
      <vt:lpstr>1_Office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28</cp:revision>
  <dcterms:created xsi:type="dcterms:W3CDTF">2013-09-06T12:50:28Z</dcterms:created>
  <dcterms:modified xsi:type="dcterms:W3CDTF">2024-12-31T13:41:06Z</dcterms:modified>
</cp:coreProperties>
</file>