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530" r:id="rId3"/>
    <p:sldId id="511" r:id="rId4"/>
    <p:sldId id="518" r:id="rId5"/>
    <p:sldId id="512" r:id="rId6"/>
    <p:sldId id="516" r:id="rId7"/>
    <p:sldId id="433" r:id="rId8"/>
    <p:sldId id="513" r:id="rId9"/>
    <p:sldId id="514" r:id="rId10"/>
    <p:sldId id="283" r:id="rId11"/>
    <p:sldId id="293" r:id="rId12"/>
    <p:sldId id="297" r:id="rId13"/>
    <p:sldId id="532" r:id="rId14"/>
    <p:sldId id="289" r:id="rId15"/>
    <p:sldId id="531" r:id="rId16"/>
    <p:sldId id="431" r:id="rId17"/>
    <p:sldId id="443" r:id="rId18"/>
    <p:sldId id="510" r:id="rId19"/>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238" autoAdjust="0"/>
  </p:normalViewPr>
  <p:slideViewPr>
    <p:cSldViewPr>
      <p:cViewPr varScale="1">
        <p:scale>
          <a:sx n="83" d="100"/>
          <a:sy n="83" d="100"/>
        </p:scale>
        <p:origin x="1368"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8EE790-4434-4AAD-B3C4-201F28A86A74}" type="datetimeFigureOut">
              <a:rPr lang="en-GB" smtClean="0"/>
              <a:t>08/08/2024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5497B-4A75-480F-A5A0-54029FF93931}" type="slidenum">
              <a:rPr lang="en-GB" smtClean="0"/>
              <a:t>‹#›</a:t>
            </a:fld>
            <a:endParaRPr lang="en-GB"/>
          </a:p>
        </p:txBody>
      </p:sp>
    </p:spTree>
    <p:extLst>
      <p:ext uri="{BB962C8B-B14F-4D97-AF65-F5344CB8AC3E}">
        <p14:creationId xmlns:p14="http://schemas.microsoft.com/office/powerpoint/2010/main" val="3803935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F11FCAEB-2A35-4B12-952F-D41F400DFD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A7A95FB2-7C5F-4AB3-AEDD-95EC09312B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buFont typeface="Symbol" panose="05050102010706020507" pitchFamily="18" charset="2"/>
              <a:buNone/>
            </a:pPr>
            <a:r>
              <a:rPr lang="en-GB" altLang="en-US" sz="1800" b="1" dirty="0">
                <a:latin typeface="Avenir Next LT Pro" panose="020B0504020202020204" pitchFamily="34" charset="0"/>
                <a:ea typeface="MS Mincho" panose="02020609040205080304" pitchFamily="49" charset="-128"/>
                <a:cs typeface="Times New Roman" panose="02020603050405020304" pitchFamily="18" charset="0"/>
              </a:rPr>
              <a:t>Slide 1:</a:t>
            </a:r>
            <a:r>
              <a:rPr lang="en-GB" altLang="en-US" sz="1800" dirty="0">
                <a:latin typeface="Avenir Next LT Pro" panose="020B0504020202020204" pitchFamily="34" charset="0"/>
                <a:ea typeface="MS Mincho" panose="02020609040205080304" pitchFamily="49" charset="-128"/>
                <a:cs typeface="Times New Roman" panose="02020603050405020304" pitchFamily="18" charset="0"/>
              </a:rPr>
              <a:t> Teach the new gathering words for this term</a:t>
            </a:r>
          </a:p>
          <a:p>
            <a:pPr marL="0" lvl="0" indent="0">
              <a:buFont typeface="Symbol" panose="05050102010706020507" pitchFamily="18" charset="2"/>
              <a:buNone/>
            </a:pPr>
            <a:endParaRPr lang="en-GB" altLang="en-US" sz="1800" dirty="0">
              <a:latin typeface="Avenir Next LT Pro" panose="020B0504020202020204" pitchFamily="34"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Leader: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 are here together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rPr>
              <a:t>ALL: May our attitudes make our school community a happy place today.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spcBef>
                <a:spcPct val="0"/>
              </a:spcBef>
            </a:pPr>
            <a:endParaRPr lang="en-GB" altLang="en-US" dirty="0">
              <a:ea typeface="MS Mincho" panose="02020609040205080304" pitchFamily="49" charset="-128"/>
              <a:cs typeface="Times New Roman" panose="02020603050405020304" pitchFamily="18" charset="0"/>
            </a:endParaRPr>
          </a:p>
        </p:txBody>
      </p:sp>
      <p:sp>
        <p:nvSpPr>
          <p:cNvPr id="5124" name="Slide Number Placeholder 3">
            <a:extLst>
              <a:ext uri="{FF2B5EF4-FFF2-40B4-BE49-F238E27FC236}">
                <a16:creationId xmlns:a16="http://schemas.microsoft.com/office/drawing/2014/main" id="{63DE72E6-8B3A-4A9A-B50D-8E629B7690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F91C69-9339-42C2-BD4E-8696A5B19D7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74088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9CA200C5-FAAB-F712-EE3D-410D5D6E68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C8837DD3-5BCE-42CD-93B9-2B4EE46468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alibri" panose="020F0502020204030204" pitchFamily="34" charset="0"/>
                <a:ea typeface="MS Mincho" panose="02020609040205080304" pitchFamily="49" charset="-128"/>
              </a:rPr>
              <a:t>Slide 10: </a:t>
            </a:r>
            <a:r>
              <a:rPr lang="en-GB" sz="1800" dirty="0">
                <a:effectLst/>
                <a:latin typeface="Calibri" panose="020F0502020204030204" pitchFamily="34" charset="0"/>
                <a:ea typeface="MS Mincho" panose="02020609040205080304" pitchFamily="49" charset="-128"/>
              </a:rPr>
              <a:t>I’m going to use some objects to help me…. </a:t>
            </a:r>
            <a:endParaRPr lang="en-US" altLang="en-US" dirty="0"/>
          </a:p>
        </p:txBody>
      </p:sp>
      <p:sp>
        <p:nvSpPr>
          <p:cNvPr id="18436" name="Slide Number Placeholder 3">
            <a:extLst>
              <a:ext uri="{FF2B5EF4-FFF2-40B4-BE49-F238E27FC236}">
                <a16:creationId xmlns:a16="http://schemas.microsoft.com/office/drawing/2014/main" id="{7F1059E6-D92F-E707-94BE-2DCA858F7F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FC8D1EA-A566-44A3-B51C-CC6CF106DA37}" type="slidenum">
              <a:rPr lang="en-US" altLang="en-US"/>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11:</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We have thought </a:t>
            </a:r>
            <a:r>
              <a:rPr lang="en-GB" sz="1800">
                <a:effectLst/>
                <a:latin typeface="Calibri" panose="020F0502020204030204" pitchFamily="34" charset="0"/>
                <a:ea typeface="MS Mincho" panose="02020609040205080304" pitchFamily="49" charset="-128"/>
                <a:cs typeface="Times New Roman" panose="02020603050405020304" pitchFamily="18" charset="0"/>
              </a:rPr>
              <a:t>together recently about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the things that make us happy, and how our school values might help to do this here in our school community. Today, in the ‘lesson on the mountain’, we’ve heard how Jesus taught the crowds that there were things that would make them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truly happy</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 things that should be a part of their everyday lives, just like food – in fact Jesus called it the ‘food’ of God’s kingdom...... I wonder if you can remember what some of them were?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DD5497B-4A75-480F-A5A0-54029FF93931}" type="slidenum">
              <a:rPr lang="en-GB" smtClean="0"/>
              <a:t>11</a:t>
            </a:fld>
            <a:endParaRPr lang="en-GB"/>
          </a:p>
        </p:txBody>
      </p:sp>
    </p:spTree>
    <p:extLst>
      <p:ext uri="{BB962C8B-B14F-4D97-AF65-F5344CB8AC3E}">
        <p14:creationId xmlns:p14="http://schemas.microsoft.com/office/powerpoint/2010/main" val="3491440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12: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Brilliant job! They were things like loving others and treating them with kindness.....forgiving others no matter what.....settling quarrels and being a ‘peacemaker’.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The words that we have shared in the story of Jesus’ lesson are going to be words that we will focus on during this term. In the Bible, they are called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‘The Beatitudes’</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 which is a definition that comes from the Latin word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‘beati’</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which means ‘blessed’, which is how Jesus started each of those important sentences, ‘Blessed are you if…..’.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To us, the word Beatitudes also sounds a lot like the word ‘attitude’, which is to do with how we behave in life, so we are doing a bit of word play and calling our theme this term the ‘How-to-be-attitudes’, as we explore Jesus’ words across the coming weeks.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rPr>
              <a:t>We’ll be carrying on with some more of Jesus’ lesson next week, but for now, let’s draw our thoughts together.</a:t>
            </a:r>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12</a:t>
            </a:fld>
            <a:endParaRPr lang="en-GB"/>
          </a:p>
        </p:txBody>
      </p:sp>
    </p:spTree>
    <p:extLst>
      <p:ext uri="{BB962C8B-B14F-4D97-AF65-F5344CB8AC3E}">
        <p14:creationId xmlns:p14="http://schemas.microsoft.com/office/powerpoint/2010/main" val="2466907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12: Responding and words for worship</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US" sz="1800" dirty="0">
                <a:effectLst/>
                <a:latin typeface="Calibri" panose="020F0502020204030204" pitchFamily="34" charset="0"/>
                <a:ea typeface="MS Mincho" panose="02020609040205080304" pitchFamily="49" charset="-128"/>
                <a:cs typeface="Times New Roman" panose="02020603050405020304" pitchFamily="18" charset="0"/>
              </a:rPr>
              <a:t>At the end of the story, I asked some ‘wondering’ questions, which we are going to use as part of our reflection time together now….so let’s just be quiet for a few moments now…. </a:t>
            </a:r>
            <a:r>
              <a:rPr lang="en-US" sz="1800" i="1" dirty="0">
                <a:effectLst/>
                <a:latin typeface="Calibri" panose="020F0502020204030204" pitchFamily="34" charset="0"/>
                <a:ea typeface="MS Mincho" panose="02020609040205080304" pitchFamily="49" charset="-128"/>
                <a:cs typeface="Times New Roman" panose="02020603050405020304" pitchFamily="18" charset="0"/>
              </a:rPr>
              <a:t>[you may wish to allow time for children to talk to each other here, if this is your normal practice]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what the people thought when they heard what Jesus said?.....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what this shows about what’s important in God’s kingdom?.....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what this might teach people about being truly happy?....</a:t>
            </a:r>
          </a:p>
          <a:p>
            <a:pPr algn="ctr"/>
            <a:r>
              <a:rPr lang="en-GB" sz="1800" b="1" dirty="0">
                <a:effectLst/>
                <a:latin typeface="Calibri" panose="020F0502020204030204" pitchFamily="34" charset="0"/>
                <a:ea typeface="MS Mincho" panose="02020609040205080304" pitchFamily="49" charset="-128"/>
                <a:cs typeface="Times New Roman" panose="02020603050405020304" pitchFamily="18" charset="0"/>
              </a:rPr>
              <a:t>….or how to behave towards each other?....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how we might do these things today – and how our school’s values might help us?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I’m going to turn my thoughts into a prayer now, If you agree with what I’m saying and would like to make the prayer your own, then you can join with me when I say ‘Amen’ at the end.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13</a:t>
            </a:fld>
            <a:endParaRPr lang="en-GB"/>
          </a:p>
        </p:txBody>
      </p:sp>
    </p:spTree>
    <p:extLst>
      <p:ext uri="{BB962C8B-B14F-4D97-AF65-F5344CB8AC3E}">
        <p14:creationId xmlns:p14="http://schemas.microsoft.com/office/powerpoint/2010/main" val="747578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13: Prayer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Dear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Thank you for all the good things in our lives that make us happy. Help us to remember the things that Jesus taught about true happiness – to love others and forgive them when they hurt or upset us, to treat others with kindness and to bring peace wherever we go. Please help us as we try to live like this.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14</a:t>
            </a:fld>
            <a:endParaRPr lang="en-GB"/>
          </a:p>
        </p:txBody>
      </p:sp>
    </p:spTree>
    <p:extLst>
      <p:ext uri="{BB962C8B-B14F-4D97-AF65-F5344CB8AC3E}">
        <p14:creationId xmlns:p14="http://schemas.microsoft.com/office/powerpoint/2010/main" val="698484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26AB6F3-3340-4CE7-A011-AE09ADFADF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C093FD9-7AD3-46A0-AC14-58F4B1572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p>
        </p:txBody>
      </p:sp>
      <p:sp>
        <p:nvSpPr>
          <p:cNvPr id="38916" name="Slide Number Placeholder 3">
            <a:extLst>
              <a:ext uri="{FF2B5EF4-FFF2-40B4-BE49-F238E27FC236}">
                <a16:creationId xmlns:a16="http://schemas.microsoft.com/office/drawing/2014/main" id="{5BFFD696-F8B6-4987-9DDE-CE2F90C960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635C61-8433-4CE2-8C8F-70272C2C1BD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16: Reflective areas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Leave the story objects (or a photo of them) out, to help to focus the questions on the reflection card.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Calibri" panose="020F0502020204030204" pitchFamily="34" charset="0"/>
                <a:ea typeface="MS Mincho" panose="02020609040205080304" pitchFamily="49" charset="-128"/>
              </a:rPr>
              <a:t>OR:</a:t>
            </a:r>
            <a:r>
              <a:rPr lang="en-GB" sz="1800" dirty="0">
                <a:effectLst/>
                <a:latin typeface="Calibri" panose="020F0502020204030204" pitchFamily="34" charset="0"/>
                <a:ea typeface="MS Mincho" panose="02020609040205080304" pitchFamily="49" charset="-128"/>
              </a:rPr>
              <a:t> How can we show our school’s values in action? </a:t>
            </a:r>
            <a:r>
              <a:rPr lang="en-GB" sz="1800">
                <a:effectLst/>
                <a:latin typeface="Calibri" panose="020F0502020204030204" pitchFamily="34" charset="0"/>
                <a:ea typeface="MS Mincho" panose="02020609040205080304" pitchFamily="49" charset="-128"/>
              </a:rPr>
              <a:t>Maybe keep a tally chart of when you’ve noticed others ‘living out’ your values – encourage pupils to explain where they saw what happening.</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17</a:t>
            </a:fld>
            <a:endParaRPr lang="en-GB" altLang="en-US"/>
          </a:p>
        </p:txBody>
      </p:sp>
    </p:spTree>
    <p:extLst>
      <p:ext uri="{BB962C8B-B14F-4D97-AF65-F5344CB8AC3E}">
        <p14:creationId xmlns:p14="http://schemas.microsoft.com/office/powerpoint/2010/main" val="3045150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2: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When we think of a lesson, we often think about being in school, but for today, we’re going to start by thinking about other places that lessons might take place…..</a:t>
            </a:r>
          </a:p>
          <a:p>
            <a:pPr marL="0" lvl="0" indent="0">
              <a:buFont typeface="Symbol" panose="05050102010706020507" pitchFamily="18" charset="2"/>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Join me to play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‘Where’s this lesson?....’</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2</a:t>
            </a:fld>
            <a:endParaRPr lang="en-GB"/>
          </a:p>
        </p:txBody>
      </p:sp>
    </p:spTree>
    <p:extLst>
      <p:ext uri="{BB962C8B-B14F-4D97-AF65-F5344CB8AC3E}">
        <p14:creationId xmlns:p14="http://schemas.microsoft.com/office/powerpoint/2010/main" val="503949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 swimming pool</a:t>
            </a:r>
          </a:p>
        </p:txBody>
      </p:sp>
      <p:sp>
        <p:nvSpPr>
          <p:cNvPr id="4" name="Slide Number Placeholder 3"/>
          <p:cNvSpPr>
            <a:spLocks noGrp="1"/>
          </p:cNvSpPr>
          <p:nvPr>
            <p:ph type="sldNum" sz="quarter" idx="5"/>
          </p:nvPr>
        </p:nvSpPr>
        <p:spPr/>
        <p:txBody>
          <a:bodyPr/>
          <a:lstStyle/>
          <a:p>
            <a:fld id="{DDD5497B-4A75-480F-A5A0-54029FF93931}" type="slidenum">
              <a:rPr lang="en-GB" smtClean="0"/>
              <a:t>3</a:t>
            </a:fld>
            <a:endParaRPr lang="en-GB"/>
          </a:p>
        </p:txBody>
      </p:sp>
    </p:spTree>
    <p:extLst>
      <p:ext uri="{BB962C8B-B14F-4D97-AF65-F5344CB8AC3E}">
        <p14:creationId xmlns:p14="http://schemas.microsoft.com/office/powerpoint/2010/main" val="2883244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the field / football training</a:t>
            </a:r>
          </a:p>
        </p:txBody>
      </p:sp>
      <p:sp>
        <p:nvSpPr>
          <p:cNvPr id="4" name="Slide Number Placeholder 3"/>
          <p:cNvSpPr>
            <a:spLocks noGrp="1"/>
          </p:cNvSpPr>
          <p:nvPr>
            <p:ph type="sldNum" sz="quarter" idx="5"/>
          </p:nvPr>
        </p:nvSpPr>
        <p:spPr/>
        <p:txBody>
          <a:bodyPr/>
          <a:lstStyle/>
          <a:p>
            <a:fld id="{DDD5497B-4A75-480F-A5A0-54029FF93931}" type="slidenum">
              <a:rPr lang="en-GB" smtClean="0"/>
              <a:t>4</a:t>
            </a:fld>
            <a:endParaRPr lang="en-GB"/>
          </a:p>
        </p:txBody>
      </p:sp>
    </p:spTree>
    <p:extLst>
      <p:ext uri="{BB962C8B-B14F-4D97-AF65-F5344CB8AC3E}">
        <p14:creationId xmlns:p14="http://schemas.microsoft.com/office/powerpoint/2010/main" val="1224693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home</a:t>
            </a:r>
          </a:p>
        </p:txBody>
      </p:sp>
      <p:sp>
        <p:nvSpPr>
          <p:cNvPr id="4" name="Slide Number Placeholder 3"/>
          <p:cNvSpPr>
            <a:spLocks noGrp="1"/>
          </p:cNvSpPr>
          <p:nvPr>
            <p:ph type="sldNum" sz="quarter" idx="5"/>
          </p:nvPr>
        </p:nvSpPr>
        <p:spPr/>
        <p:txBody>
          <a:bodyPr/>
          <a:lstStyle/>
          <a:p>
            <a:fld id="{DDD5497B-4A75-480F-A5A0-54029FF93931}" type="slidenum">
              <a:rPr lang="en-GB" smtClean="0"/>
              <a:t>5</a:t>
            </a:fld>
            <a:endParaRPr lang="en-GB"/>
          </a:p>
        </p:txBody>
      </p:sp>
    </p:spTree>
    <p:extLst>
      <p:ext uri="{BB962C8B-B14F-4D97-AF65-F5344CB8AC3E}">
        <p14:creationId xmlns:p14="http://schemas.microsoft.com/office/powerpoint/2010/main" val="2958397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 dance school</a:t>
            </a:r>
          </a:p>
        </p:txBody>
      </p:sp>
      <p:sp>
        <p:nvSpPr>
          <p:cNvPr id="4" name="Slide Number Placeholder 3"/>
          <p:cNvSpPr>
            <a:spLocks noGrp="1"/>
          </p:cNvSpPr>
          <p:nvPr>
            <p:ph type="sldNum" sz="quarter" idx="5"/>
          </p:nvPr>
        </p:nvSpPr>
        <p:spPr/>
        <p:txBody>
          <a:bodyPr/>
          <a:lstStyle/>
          <a:p>
            <a:fld id="{DDD5497B-4A75-480F-A5A0-54029FF93931}" type="slidenum">
              <a:rPr lang="en-GB" smtClean="0"/>
              <a:t>6</a:t>
            </a:fld>
            <a:endParaRPr lang="en-GB"/>
          </a:p>
        </p:txBody>
      </p:sp>
    </p:spTree>
    <p:extLst>
      <p:ext uri="{BB962C8B-B14F-4D97-AF65-F5344CB8AC3E}">
        <p14:creationId xmlns:p14="http://schemas.microsoft.com/office/powerpoint/2010/main" val="361165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 riding school / on a field</a:t>
            </a:r>
          </a:p>
        </p:txBody>
      </p:sp>
      <p:sp>
        <p:nvSpPr>
          <p:cNvPr id="4" name="Slide Number Placeholder 3"/>
          <p:cNvSpPr>
            <a:spLocks noGrp="1"/>
          </p:cNvSpPr>
          <p:nvPr>
            <p:ph type="sldNum" sz="quarter" idx="5"/>
          </p:nvPr>
        </p:nvSpPr>
        <p:spPr/>
        <p:txBody>
          <a:bodyPr/>
          <a:lstStyle/>
          <a:p>
            <a:fld id="{DDD5497B-4A75-480F-A5A0-54029FF93931}" type="slidenum">
              <a:rPr lang="en-GB" smtClean="0"/>
              <a:t>7</a:t>
            </a:fld>
            <a:endParaRPr lang="en-GB"/>
          </a:p>
        </p:txBody>
      </p:sp>
    </p:spTree>
    <p:extLst>
      <p:ext uri="{BB962C8B-B14F-4D97-AF65-F5344CB8AC3E}">
        <p14:creationId xmlns:p14="http://schemas.microsoft.com/office/powerpoint/2010/main" val="593940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8: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Two weeks ago, we thought about the question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‘What makes us happy?’</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and we’ve been thinking more about it in our reflective areas. I wonder what different answers we have thought of? [Allow children to share some ideas.]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This really BIG question of what makes us happy has puzzled people over thousands of years, and it’s what we’re going to be thinking about over the coming weeks in our times together. We’re also going to find out what Jesus had to say about being happy, and we’re going to start with the story that I promised you last week, where Jesus teaches people, not in a classroom, but…..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8</a:t>
            </a:fld>
            <a:endParaRPr lang="en-GB"/>
          </a:p>
        </p:txBody>
      </p:sp>
    </p:spTree>
    <p:extLst>
      <p:ext uri="{BB962C8B-B14F-4D97-AF65-F5344CB8AC3E}">
        <p14:creationId xmlns:p14="http://schemas.microsoft.com/office/powerpoint/2010/main" val="3601006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9: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….on a mountainside! Jesus was a great teacher, and people loved to be near him. Wherever he went, crowds followed him to hear what he would say.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Don’t worry if it seems difficult to understand what Jesus was saying, because we’re going to explore more together, bit by bit over the next few weeks. </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[use script p. 3 and objects]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9</a:t>
            </a:fld>
            <a:endParaRPr lang="en-GB"/>
          </a:p>
        </p:txBody>
      </p:sp>
    </p:spTree>
    <p:extLst>
      <p:ext uri="{BB962C8B-B14F-4D97-AF65-F5344CB8AC3E}">
        <p14:creationId xmlns:p14="http://schemas.microsoft.com/office/powerpoint/2010/main" val="2938745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23EEE731-69BD-CA93-C7AB-97185CC181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AA25B46-F155-5D5E-FC91-38863EAEC81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23A745A-3833-BE0F-BC2A-BF5AFD128697}"/>
              </a:ext>
            </a:extLst>
          </p:cNvPr>
          <p:cNvSpPr>
            <a:spLocks noGrp="1" noChangeArrowheads="1"/>
          </p:cNvSpPr>
          <p:nvPr>
            <p:ph type="sldNum" sz="quarter" idx="12"/>
          </p:nvPr>
        </p:nvSpPr>
        <p:spPr>
          <a:ln/>
        </p:spPr>
        <p:txBody>
          <a:bodyPr/>
          <a:lstStyle>
            <a:lvl1pPr>
              <a:defRPr/>
            </a:lvl1pPr>
          </a:lstStyle>
          <a:p>
            <a:fld id="{044C61FD-41F3-4742-A9BA-8C8BA33E67C1}" type="slidenum">
              <a:rPr lang="en-GB" altLang="en-US"/>
              <a:pPr/>
              <a:t>‹#›</a:t>
            </a:fld>
            <a:endParaRPr lang="en-GB" altLang="en-US"/>
          </a:p>
        </p:txBody>
      </p:sp>
    </p:spTree>
    <p:extLst>
      <p:ext uri="{BB962C8B-B14F-4D97-AF65-F5344CB8AC3E}">
        <p14:creationId xmlns:p14="http://schemas.microsoft.com/office/powerpoint/2010/main" val="391454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F71C9B2-9061-C5EC-1A82-A0CDAEA7D12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1612A6B-F45E-FD8C-B7AE-C83C89DE977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EBE03F4-6008-071E-BE3A-A5B8E0C6005B}"/>
              </a:ext>
            </a:extLst>
          </p:cNvPr>
          <p:cNvSpPr>
            <a:spLocks noGrp="1" noChangeArrowheads="1"/>
          </p:cNvSpPr>
          <p:nvPr>
            <p:ph type="sldNum" sz="quarter" idx="12"/>
          </p:nvPr>
        </p:nvSpPr>
        <p:spPr>
          <a:ln/>
        </p:spPr>
        <p:txBody>
          <a:bodyPr/>
          <a:lstStyle>
            <a:lvl1pPr>
              <a:defRPr/>
            </a:lvl1pPr>
          </a:lstStyle>
          <a:p>
            <a:fld id="{19FF092C-EE9E-4174-8EF7-D6D9716EAF3E}" type="slidenum">
              <a:rPr lang="en-GB" altLang="en-US"/>
              <a:pPr/>
              <a:t>‹#›</a:t>
            </a:fld>
            <a:endParaRPr lang="en-GB" altLang="en-US"/>
          </a:p>
        </p:txBody>
      </p:sp>
    </p:spTree>
    <p:extLst>
      <p:ext uri="{BB962C8B-B14F-4D97-AF65-F5344CB8AC3E}">
        <p14:creationId xmlns:p14="http://schemas.microsoft.com/office/powerpoint/2010/main" val="85992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6D00FE7-DA61-A013-D1B4-717565B7945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C28D5CC-7F01-F711-17D1-E1E8D42FA22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3A2FE42-2235-26BC-E709-0C4D8B574C6A}"/>
              </a:ext>
            </a:extLst>
          </p:cNvPr>
          <p:cNvSpPr>
            <a:spLocks noGrp="1" noChangeArrowheads="1"/>
          </p:cNvSpPr>
          <p:nvPr>
            <p:ph type="sldNum" sz="quarter" idx="12"/>
          </p:nvPr>
        </p:nvSpPr>
        <p:spPr>
          <a:ln/>
        </p:spPr>
        <p:txBody>
          <a:bodyPr/>
          <a:lstStyle>
            <a:lvl1pPr>
              <a:defRPr/>
            </a:lvl1pPr>
          </a:lstStyle>
          <a:p>
            <a:fld id="{30D5634B-01DB-4D6B-9DC9-8076C7844330}" type="slidenum">
              <a:rPr lang="en-GB" altLang="en-US"/>
              <a:pPr/>
              <a:t>‹#›</a:t>
            </a:fld>
            <a:endParaRPr lang="en-GB" altLang="en-US"/>
          </a:p>
        </p:txBody>
      </p:sp>
    </p:spTree>
    <p:extLst>
      <p:ext uri="{BB962C8B-B14F-4D97-AF65-F5344CB8AC3E}">
        <p14:creationId xmlns:p14="http://schemas.microsoft.com/office/powerpoint/2010/main" val="344856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936BAF-1747-4F40-AAB0-768D5A93D5FD}"/>
              </a:ext>
            </a:extLst>
          </p:cNvPr>
          <p:cNvSpPr>
            <a:spLocks noGrp="1"/>
          </p:cNvSpPr>
          <p:nvPr>
            <p:ph type="dt" sz="half" idx="10"/>
          </p:nvPr>
        </p:nvSpPr>
        <p:spPr/>
        <p:txBody>
          <a:bodyPr/>
          <a:lstStyle>
            <a:lvl1pPr>
              <a:defRPr/>
            </a:lvl1pPr>
          </a:lstStyle>
          <a:p>
            <a:pPr>
              <a:defRPr/>
            </a:pPr>
            <a:fld id="{0D677177-D47E-4CF5-A5D5-E788FCC1D039}" type="datetimeFigureOut">
              <a:rPr lang="en-US" altLang="en-US"/>
              <a:pPr>
                <a:defRPr/>
              </a:pPr>
              <a:t>8/8/2024</a:t>
            </a:fld>
            <a:endParaRPr lang="en-GB" altLang="en-US"/>
          </a:p>
        </p:txBody>
      </p:sp>
      <p:sp>
        <p:nvSpPr>
          <p:cNvPr id="5" name="Footer Placeholder 4">
            <a:extLst>
              <a:ext uri="{FF2B5EF4-FFF2-40B4-BE49-F238E27FC236}">
                <a16:creationId xmlns:a16="http://schemas.microsoft.com/office/drawing/2014/main" id="{2B321554-E0EC-4210-AB49-E101BD8953F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C4C373C-90A8-4B4D-8713-8B92A2317B8B}"/>
              </a:ext>
            </a:extLst>
          </p:cNvPr>
          <p:cNvSpPr>
            <a:spLocks noGrp="1"/>
          </p:cNvSpPr>
          <p:nvPr>
            <p:ph type="sldNum" sz="quarter" idx="12"/>
          </p:nvPr>
        </p:nvSpPr>
        <p:spPr/>
        <p:txBody>
          <a:bodyPr/>
          <a:lstStyle>
            <a:lvl1pPr>
              <a:defRPr/>
            </a:lvl1pPr>
          </a:lstStyle>
          <a:p>
            <a:pPr>
              <a:defRPr/>
            </a:pPr>
            <a:fld id="{7822B6CA-C55D-4ACE-A57A-A394F3A0ADF8}" type="slidenum">
              <a:rPr lang="en-GB" altLang="en-US"/>
              <a:pPr>
                <a:defRPr/>
              </a:pPr>
              <a:t>‹#›</a:t>
            </a:fld>
            <a:endParaRPr lang="en-GB" altLang="en-US"/>
          </a:p>
        </p:txBody>
      </p:sp>
    </p:spTree>
    <p:extLst>
      <p:ext uri="{BB962C8B-B14F-4D97-AF65-F5344CB8AC3E}">
        <p14:creationId xmlns:p14="http://schemas.microsoft.com/office/powerpoint/2010/main" val="1194473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3D0BAC-2B1D-4238-8E6C-41C1EB5F9518}"/>
              </a:ext>
            </a:extLst>
          </p:cNvPr>
          <p:cNvSpPr>
            <a:spLocks noGrp="1"/>
          </p:cNvSpPr>
          <p:nvPr>
            <p:ph type="dt" sz="half" idx="10"/>
          </p:nvPr>
        </p:nvSpPr>
        <p:spPr/>
        <p:txBody>
          <a:bodyPr/>
          <a:lstStyle>
            <a:lvl1pPr>
              <a:defRPr/>
            </a:lvl1pPr>
          </a:lstStyle>
          <a:p>
            <a:pPr>
              <a:defRPr/>
            </a:pPr>
            <a:fld id="{6B0CB58D-D74C-46B8-B46B-D368FE2DFF23}" type="datetimeFigureOut">
              <a:rPr lang="en-US" altLang="en-US"/>
              <a:pPr>
                <a:defRPr/>
              </a:pPr>
              <a:t>8/8/2024</a:t>
            </a:fld>
            <a:endParaRPr lang="en-GB" altLang="en-US"/>
          </a:p>
        </p:txBody>
      </p:sp>
      <p:sp>
        <p:nvSpPr>
          <p:cNvPr id="5" name="Footer Placeholder 4">
            <a:extLst>
              <a:ext uri="{FF2B5EF4-FFF2-40B4-BE49-F238E27FC236}">
                <a16:creationId xmlns:a16="http://schemas.microsoft.com/office/drawing/2014/main" id="{7ECD1222-1E06-4D7C-8B8B-3E81A2C3793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4B4BE4D-E42D-4F45-BC59-5F7B433C930F}"/>
              </a:ext>
            </a:extLst>
          </p:cNvPr>
          <p:cNvSpPr>
            <a:spLocks noGrp="1"/>
          </p:cNvSpPr>
          <p:nvPr>
            <p:ph type="sldNum" sz="quarter" idx="12"/>
          </p:nvPr>
        </p:nvSpPr>
        <p:spPr/>
        <p:txBody>
          <a:bodyPr/>
          <a:lstStyle>
            <a:lvl1pPr>
              <a:defRPr/>
            </a:lvl1pPr>
          </a:lstStyle>
          <a:p>
            <a:pPr>
              <a:defRPr/>
            </a:pPr>
            <a:fld id="{8794D6F7-0B0A-451A-9DE2-D89870DAA87A}" type="slidenum">
              <a:rPr lang="en-GB" altLang="en-US"/>
              <a:pPr>
                <a:defRPr/>
              </a:pPr>
              <a:t>‹#›</a:t>
            </a:fld>
            <a:endParaRPr lang="en-GB" altLang="en-US"/>
          </a:p>
        </p:txBody>
      </p:sp>
    </p:spTree>
    <p:extLst>
      <p:ext uri="{BB962C8B-B14F-4D97-AF65-F5344CB8AC3E}">
        <p14:creationId xmlns:p14="http://schemas.microsoft.com/office/powerpoint/2010/main" val="272897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B4D81C-4E7A-4A1A-BC06-D1AE33A20766}"/>
              </a:ext>
            </a:extLst>
          </p:cNvPr>
          <p:cNvSpPr>
            <a:spLocks noGrp="1"/>
          </p:cNvSpPr>
          <p:nvPr>
            <p:ph type="dt" sz="half" idx="10"/>
          </p:nvPr>
        </p:nvSpPr>
        <p:spPr/>
        <p:txBody>
          <a:bodyPr/>
          <a:lstStyle>
            <a:lvl1pPr>
              <a:defRPr/>
            </a:lvl1pPr>
          </a:lstStyle>
          <a:p>
            <a:pPr>
              <a:defRPr/>
            </a:pPr>
            <a:fld id="{F85E6188-CC8A-41E0-B8D8-D8A3B9AEFF57}" type="datetimeFigureOut">
              <a:rPr lang="en-US" altLang="en-US"/>
              <a:pPr>
                <a:defRPr/>
              </a:pPr>
              <a:t>8/8/2024</a:t>
            </a:fld>
            <a:endParaRPr lang="en-GB" altLang="en-US"/>
          </a:p>
        </p:txBody>
      </p:sp>
      <p:sp>
        <p:nvSpPr>
          <p:cNvPr id="5" name="Footer Placeholder 4">
            <a:extLst>
              <a:ext uri="{FF2B5EF4-FFF2-40B4-BE49-F238E27FC236}">
                <a16:creationId xmlns:a16="http://schemas.microsoft.com/office/drawing/2014/main" id="{468F6B6A-1122-4C25-A663-7DB8FA8EE42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DD17EE8-33F1-425F-B8F3-CDEC5F8D42FA}"/>
              </a:ext>
            </a:extLst>
          </p:cNvPr>
          <p:cNvSpPr>
            <a:spLocks noGrp="1"/>
          </p:cNvSpPr>
          <p:nvPr>
            <p:ph type="sldNum" sz="quarter" idx="12"/>
          </p:nvPr>
        </p:nvSpPr>
        <p:spPr/>
        <p:txBody>
          <a:bodyPr/>
          <a:lstStyle>
            <a:lvl1pPr>
              <a:defRPr/>
            </a:lvl1pPr>
          </a:lstStyle>
          <a:p>
            <a:pPr>
              <a:defRPr/>
            </a:pPr>
            <a:fld id="{3EAC0852-9E0F-4523-9E95-7A9F5F4B3ABA}" type="slidenum">
              <a:rPr lang="en-GB" altLang="en-US"/>
              <a:pPr>
                <a:defRPr/>
              </a:pPr>
              <a:t>‹#›</a:t>
            </a:fld>
            <a:endParaRPr lang="en-GB" altLang="en-US"/>
          </a:p>
        </p:txBody>
      </p:sp>
    </p:spTree>
    <p:extLst>
      <p:ext uri="{BB962C8B-B14F-4D97-AF65-F5344CB8AC3E}">
        <p14:creationId xmlns:p14="http://schemas.microsoft.com/office/powerpoint/2010/main" val="1125802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B57F9375-75B8-4303-A14C-2D0F01592BF2}"/>
              </a:ext>
            </a:extLst>
          </p:cNvPr>
          <p:cNvSpPr>
            <a:spLocks noGrp="1"/>
          </p:cNvSpPr>
          <p:nvPr>
            <p:ph type="dt" sz="half" idx="10"/>
          </p:nvPr>
        </p:nvSpPr>
        <p:spPr/>
        <p:txBody>
          <a:bodyPr/>
          <a:lstStyle>
            <a:lvl1pPr>
              <a:defRPr/>
            </a:lvl1pPr>
          </a:lstStyle>
          <a:p>
            <a:pPr>
              <a:defRPr/>
            </a:pPr>
            <a:fld id="{4BDF0D53-BF58-4149-A135-DAC199B34A12}" type="datetimeFigureOut">
              <a:rPr lang="en-US" altLang="en-US"/>
              <a:pPr>
                <a:defRPr/>
              </a:pPr>
              <a:t>8/8/2024</a:t>
            </a:fld>
            <a:endParaRPr lang="en-GB" altLang="en-US"/>
          </a:p>
        </p:txBody>
      </p:sp>
      <p:sp>
        <p:nvSpPr>
          <p:cNvPr id="6" name="Footer Placeholder 4">
            <a:extLst>
              <a:ext uri="{FF2B5EF4-FFF2-40B4-BE49-F238E27FC236}">
                <a16:creationId xmlns:a16="http://schemas.microsoft.com/office/drawing/2014/main" id="{AAD40A20-9248-48A2-8480-5418F1C3E91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D796FAC-14AB-4DD9-AC66-703C578F0AB3}"/>
              </a:ext>
            </a:extLst>
          </p:cNvPr>
          <p:cNvSpPr>
            <a:spLocks noGrp="1"/>
          </p:cNvSpPr>
          <p:nvPr>
            <p:ph type="sldNum" sz="quarter" idx="12"/>
          </p:nvPr>
        </p:nvSpPr>
        <p:spPr/>
        <p:txBody>
          <a:bodyPr/>
          <a:lstStyle>
            <a:lvl1pPr>
              <a:defRPr/>
            </a:lvl1pPr>
          </a:lstStyle>
          <a:p>
            <a:pPr>
              <a:defRPr/>
            </a:pPr>
            <a:fld id="{A44E83E3-2B0B-471B-AA53-0E1712DD770F}" type="slidenum">
              <a:rPr lang="en-GB" altLang="en-US"/>
              <a:pPr>
                <a:defRPr/>
              </a:pPr>
              <a:t>‹#›</a:t>
            </a:fld>
            <a:endParaRPr lang="en-GB" altLang="en-US"/>
          </a:p>
        </p:txBody>
      </p:sp>
    </p:spTree>
    <p:extLst>
      <p:ext uri="{BB962C8B-B14F-4D97-AF65-F5344CB8AC3E}">
        <p14:creationId xmlns:p14="http://schemas.microsoft.com/office/powerpoint/2010/main" val="170928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108A1AA1-F444-443B-AAAC-C7DBAA1F281D}"/>
              </a:ext>
            </a:extLst>
          </p:cNvPr>
          <p:cNvSpPr>
            <a:spLocks noGrp="1"/>
          </p:cNvSpPr>
          <p:nvPr>
            <p:ph type="dt" sz="half" idx="10"/>
          </p:nvPr>
        </p:nvSpPr>
        <p:spPr/>
        <p:txBody>
          <a:bodyPr/>
          <a:lstStyle>
            <a:lvl1pPr>
              <a:defRPr/>
            </a:lvl1pPr>
          </a:lstStyle>
          <a:p>
            <a:pPr>
              <a:defRPr/>
            </a:pPr>
            <a:fld id="{180CAA12-F33B-442A-B39C-726ABBBB057C}" type="datetimeFigureOut">
              <a:rPr lang="en-US" altLang="en-US"/>
              <a:pPr>
                <a:defRPr/>
              </a:pPr>
              <a:t>8/8/2024</a:t>
            </a:fld>
            <a:endParaRPr lang="en-GB" altLang="en-US"/>
          </a:p>
        </p:txBody>
      </p:sp>
      <p:sp>
        <p:nvSpPr>
          <p:cNvPr id="8" name="Footer Placeholder 4">
            <a:extLst>
              <a:ext uri="{FF2B5EF4-FFF2-40B4-BE49-F238E27FC236}">
                <a16:creationId xmlns:a16="http://schemas.microsoft.com/office/drawing/2014/main" id="{3B0FD273-B88B-4AC4-AE53-B9D7260BF1A7}"/>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7C0F1D32-2CE7-4CE1-8C99-F144324A214D}"/>
              </a:ext>
            </a:extLst>
          </p:cNvPr>
          <p:cNvSpPr>
            <a:spLocks noGrp="1"/>
          </p:cNvSpPr>
          <p:nvPr>
            <p:ph type="sldNum" sz="quarter" idx="12"/>
          </p:nvPr>
        </p:nvSpPr>
        <p:spPr/>
        <p:txBody>
          <a:bodyPr/>
          <a:lstStyle>
            <a:lvl1pPr>
              <a:defRPr/>
            </a:lvl1pPr>
          </a:lstStyle>
          <a:p>
            <a:pPr>
              <a:defRPr/>
            </a:pPr>
            <a:fld id="{65078195-9615-483C-968D-886E01F6DB01}" type="slidenum">
              <a:rPr lang="en-GB" altLang="en-US"/>
              <a:pPr>
                <a:defRPr/>
              </a:pPr>
              <a:t>‹#›</a:t>
            </a:fld>
            <a:endParaRPr lang="en-GB" altLang="en-US"/>
          </a:p>
        </p:txBody>
      </p:sp>
    </p:spTree>
    <p:extLst>
      <p:ext uri="{BB962C8B-B14F-4D97-AF65-F5344CB8AC3E}">
        <p14:creationId xmlns:p14="http://schemas.microsoft.com/office/powerpoint/2010/main" val="1886059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63A7BAC2-4F1F-46B8-8FB2-3D332F7D38F4}"/>
              </a:ext>
            </a:extLst>
          </p:cNvPr>
          <p:cNvSpPr>
            <a:spLocks noGrp="1"/>
          </p:cNvSpPr>
          <p:nvPr>
            <p:ph type="dt" sz="half" idx="10"/>
          </p:nvPr>
        </p:nvSpPr>
        <p:spPr/>
        <p:txBody>
          <a:bodyPr/>
          <a:lstStyle>
            <a:lvl1pPr>
              <a:defRPr/>
            </a:lvl1pPr>
          </a:lstStyle>
          <a:p>
            <a:pPr>
              <a:defRPr/>
            </a:pPr>
            <a:fld id="{7FB9424C-4D3E-4E1F-AB14-BB17681F8BC3}" type="datetimeFigureOut">
              <a:rPr lang="en-US" altLang="en-US"/>
              <a:pPr>
                <a:defRPr/>
              </a:pPr>
              <a:t>8/8/2024</a:t>
            </a:fld>
            <a:endParaRPr lang="en-GB" altLang="en-US"/>
          </a:p>
        </p:txBody>
      </p:sp>
      <p:sp>
        <p:nvSpPr>
          <p:cNvPr id="4" name="Footer Placeholder 4">
            <a:extLst>
              <a:ext uri="{FF2B5EF4-FFF2-40B4-BE49-F238E27FC236}">
                <a16:creationId xmlns:a16="http://schemas.microsoft.com/office/drawing/2014/main" id="{EFBC3367-98D9-4F85-A5E1-48034056BB0A}"/>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18C54F68-B498-4B47-A29A-16051708CEAC}"/>
              </a:ext>
            </a:extLst>
          </p:cNvPr>
          <p:cNvSpPr>
            <a:spLocks noGrp="1"/>
          </p:cNvSpPr>
          <p:nvPr>
            <p:ph type="sldNum" sz="quarter" idx="12"/>
          </p:nvPr>
        </p:nvSpPr>
        <p:spPr/>
        <p:txBody>
          <a:bodyPr/>
          <a:lstStyle>
            <a:lvl1pPr>
              <a:defRPr/>
            </a:lvl1pPr>
          </a:lstStyle>
          <a:p>
            <a:pPr>
              <a:defRPr/>
            </a:pPr>
            <a:fld id="{024DE5E0-2193-43DE-A6D9-63B176C972E5}" type="slidenum">
              <a:rPr lang="en-GB" altLang="en-US"/>
              <a:pPr>
                <a:defRPr/>
              </a:pPr>
              <a:t>‹#›</a:t>
            </a:fld>
            <a:endParaRPr lang="en-GB" altLang="en-US"/>
          </a:p>
        </p:txBody>
      </p:sp>
    </p:spTree>
    <p:extLst>
      <p:ext uri="{BB962C8B-B14F-4D97-AF65-F5344CB8AC3E}">
        <p14:creationId xmlns:p14="http://schemas.microsoft.com/office/powerpoint/2010/main" val="463971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30DAFC0-946F-4B49-BA18-27BE831A3F8B}"/>
              </a:ext>
            </a:extLst>
          </p:cNvPr>
          <p:cNvSpPr>
            <a:spLocks noGrp="1"/>
          </p:cNvSpPr>
          <p:nvPr>
            <p:ph type="dt" sz="half" idx="10"/>
          </p:nvPr>
        </p:nvSpPr>
        <p:spPr/>
        <p:txBody>
          <a:bodyPr/>
          <a:lstStyle>
            <a:lvl1pPr>
              <a:defRPr/>
            </a:lvl1pPr>
          </a:lstStyle>
          <a:p>
            <a:pPr>
              <a:defRPr/>
            </a:pPr>
            <a:fld id="{B8FAE13C-6532-4C37-AA87-9427A917A12B}" type="datetimeFigureOut">
              <a:rPr lang="en-US" altLang="en-US"/>
              <a:pPr>
                <a:defRPr/>
              </a:pPr>
              <a:t>8/8/2024</a:t>
            </a:fld>
            <a:endParaRPr lang="en-GB" altLang="en-US"/>
          </a:p>
        </p:txBody>
      </p:sp>
      <p:sp>
        <p:nvSpPr>
          <p:cNvPr id="3" name="Footer Placeholder 4">
            <a:extLst>
              <a:ext uri="{FF2B5EF4-FFF2-40B4-BE49-F238E27FC236}">
                <a16:creationId xmlns:a16="http://schemas.microsoft.com/office/drawing/2014/main" id="{09D58F98-06E4-4F7E-9156-B6F6267C037C}"/>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0D65599F-6506-4C0B-BADD-6391432CB792}"/>
              </a:ext>
            </a:extLst>
          </p:cNvPr>
          <p:cNvSpPr>
            <a:spLocks noGrp="1"/>
          </p:cNvSpPr>
          <p:nvPr>
            <p:ph type="sldNum" sz="quarter" idx="12"/>
          </p:nvPr>
        </p:nvSpPr>
        <p:spPr/>
        <p:txBody>
          <a:bodyPr/>
          <a:lstStyle>
            <a:lvl1pPr>
              <a:defRPr/>
            </a:lvl1pPr>
          </a:lstStyle>
          <a:p>
            <a:pPr>
              <a:defRPr/>
            </a:pPr>
            <a:fld id="{430756CD-701E-4BB3-94E1-5FA8C675E699}" type="slidenum">
              <a:rPr lang="en-GB" altLang="en-US"/>
              <a:pPr>
                <a:defRPr/>
              </a:pPr>
              <a:t>‹#›</a:t>
            </a:fld>
            <a:endParaRPr lang="en-GB" altLang="en-US"/>
          </a:p>
        </p:txBody>
      </p:sp>
    </p:spTree>
    <p:extLst>
      <p:ext uri="{BB962C8B-B14F-4D97-AF65-F5344CB8AC3E}">
        <p14:creationId xmlns:p14="http://schemas.microsoft.com/office/powerpoint/2010/main" val="793243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9DF9F42-2862-4E5B-ADFF-8CD4A6AD04B2}"/>
              </a:ext>
            </a:extLst>
          </p:cNvPr>
          <p:cNvSpPr>
            <a:spLocks noGrp="1"/>
          </p:cNvSpPr>
          <p:nvPr>
            <p:ph type="dt" sz="half" idx="10"/>
          </p:nvPr>
        </p:nvSpPr>
        <p:spPr/>
        <p:txBody>
          <a:bodyPr/>
          <a:lstStyle>
            <a:lvl1pPr>
              <a:defRPr/>
            </a:lvl1pPr>
          </a:lstStyle>
          <a:p>
            <a:pPr>
              <a:defRPr/>
            </a:pPr>
            <a:fld id="{019A86B6-48ED-4600-8CDE-E12C77531997}" type="datetimeFigureOut">
              <a:rPr lang="en-US" altLang="en-US"/>
              <a:pPr>
                <a:defRPr/>
              </a:pPr>
              <a:t>8/8/2024</a:t>
            </a:fld>
            <a:endParaRPr lang="en-GB" altLang="en-US"/>
          </a:p>
        </p:txBody>
      </p:sp>
      <p:sp>
        <p:nvSpPr>
          <p:cNvPr id="6" name="Footer Placeholder 4">
            <a:extLst>
              <a:ext uri="{FF2B5EF4-FFF2-40B4-BE49-F238E27FC236}">
                <a16:creationId xmlns:a16="http://schemas.microsoft.com/office/drawing/2014/main" id="{36AD7FAD-6892-448D-B358-24E9D8386CA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36CD166-F4E2-412D-B0E3-39A690675B30}"/>
              </a:ext>
            </a:extLst>
          </p:cNvPr>
          <p:cNvSpPr>
            <a:spLocks noGrp="1"/>
          </p:cNvSpPr>
          <p:nvPr>
            <p:ph type="sldNum" sz="quarter" idx="12"/>
          </p:nvPr>
        </p:nvSpPr>
        <p:spPr/>
        <p:txBody>
          <a:bodyPr/>
          <a:lstStyle>
            <a:lvl1pPr>
              <a:defRPr/>
            </a:lvl1pPr>
          </a:lstStyle>
          <a:p>
            <a:pPr>
              <a:defRPr/>
            </a:pPr>
            <a:fld id="{2ADE0C8A-C2C6-4BD8-B680-A1890D41DDE0}" type="slidenum">
              <a:rPr lang="en-GB" altLang="en-US"/>
              <a:pPr>
                <a:defRPr/>
              </a:pPr>
              <a:t>‹#›</a:t>
            </a:fld>
            <a:endParaRPr lang="en-GB" altLang="en-US"/>
          </a:p>
        </p:txBody>
      </p:sp>
    </p:spTree>
    <p:extLst>
      <p:ext uri="{BB962C8B-B14F-4D97-AF65-F5344CB8AC3E}">
        <p14:creationId xmlns:p14="http://schemas.microsoft.com/office/powerpoint/2010/main" val="279757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9AAF7DE-1160-ED02-DA63-EB615F1365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32E5E50-96C9-37CF-6D2C-0AE2CAEE8FD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F4FC01D-53C0-48A1-A63B-8D8FB1D668F0}"/>
              </a:ext>
            </a:extLst>
          </p:cNvPr>
          <p:cNvSpPr>
            <a:spLocks noGrp="1" noChangeArrowheads="1"/>
          </p:cNvSpPr>
          <p:nvPr>
            <p:ph type="sldNum" sz="quarter" idx="12"/>
          </p:nvPr>
        </p:nvSpPr>
        <p:spPr>
          <a:ln/>
        </p:spPr>
        <p:txBody>
          <a:bodyPr/>
          <a:lstStyle>
            <a:lvl1pPr>
              <a:defRPr/>
            </a:lvl1pPr>
          </a:lstStyle>
          <a:p>
            <a:fld id="{72006665-CFA7-4721-A3B1-2187D2857F05}" type="slidenum">
              <a:rPr lang="en-GB" altLang="en-US"/>
              <a:pPr/>
              <a:t>‹#›</a:t>
            </a:fld>
            <a:endParaRPr lang="en-GB" altLang="en-US"/>
          </a:p>
        </p:txBody>
      </p:sp>
    </p:spTree>
    <p:extLst>
      <p:ext uri="{BB962C8B-B14F-4D97-AF65-F5344CB8AC3E}">
        <p14:creationId xmlns:p14="http://schemas.microsoft.com/office/powerpoint/2010/main" val="388260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3902A87-6C9A-4A29-8EF6-38B27239A356}"/>
              </a:ext>
            </a:extLst>
          </p:cNvPr>
          <p:cNvSpPr>
            <a:spLocks noGrp="1"/>
          </p:cNvSpPr>
          <p:nvPr>
            <p:ph type="dt" sz="half" idx="10"/>
          </p:nvPr>
        </p:nvSpPr>
        <p:spPr/>
        <p:txBody>
          <a:bodyPr/>
          <a:lstStyle>
            <a:lvl1pPr>
              <a:defRPr/>
            </a:lvl1pPr>
          </a:lstStyle>
          <a:p>
            <a:pPr>
              <a:defRPr/>
            </a:pPr>
            <a:fld id="{340C8F64-2A62-4C24-AD11-BD7A1998A2EF}" type="datetimeFigureOut">
              <a:rPr lang="en-US" altLang="en-US"/>
              <a:pPr>
                <a:defRPr/>
              </a:pPr>
              <a:t>8/8/2024</a:t>
            </a:fld>
            <a:endParaRPr lang="en-GB" altLang="en-US"/>
          </a:p>
        </p:txBody>
      </p:sp>
      <p:sp>
        <p:nvSpPr>
          <p:cNvPr id="6" name="Footer Placeholder 4">
            <a:extLst>
              <a:ext uri="{FF2B5EF4-FFF2-40B4-BE49-F238E27FC236}">
                <a16:creationId xmlns:a16="http://schemas.microsoft.com/office/drawing/2014/main" id="{CE252C37-A3AA-464B-B213-A89414B0A49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AAD2138-A961-42A1-83D8-CD4012569F40}"/>
              </a:ext>
            </a:extLst>
          </p:cNvPr>
          <p:cNvSpPr>
            <a:spLocks noGrp="1"/>
          </p:cNvSpPr>
          <p:nvPr>
            <p:ph type="sldNum" sz="quarter" idx="12"/>
          </p:nvPr>
        </p:nvSpPr>
        <p:spPr/>
        <p:txBody>
          <a:bodyPr/>
          <a:lstStyle>
            <a:lvl1pPr>
              <a:defRPr/>
            </a:lvl1pPr>
          </a:lstStyle>
          <a:p>
            <a:pPr>
              <a:defRPr/>
            </a:pPr>
            <a:fld id="{DDA33D8C-00EC-4D53-865C-3D1EB3539358}" type="slidenum">
              <a:rPr lang="en-GB" altLang="en-US"/>
              <a:pPr>
                <a:defRPr/>
              </a:pPr>
              <a:t>‹#›</a:t>
            </a:fld>
            <a:endParaRPr lang="en-GB" altLang="en-US"/>
          </a:p>
        </p:txBody>
      </p:sp>
    </p:spTree>
    <p:extLst>
      <p:ext uri="{BB962C8B-B14F-4D97-AF65-F5344CB8AC3E}">
        <p14:creationId xmlns:p14="http://schemas.microsoft.com/office/powerpoint/2010/main" val="287683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548F79-16B1-4CA5-8128-B806EA460715}"/>
              </a:ext>
            </a:extLst>
          </p:cNvPr>
          <p:cNvSpPr>
            <a:spLocks noGrp="1"/>
          </p:cNvSpPr>
          <p:nvPr>
            <p:ph type="dt" sz="half" idx="10"/>
          </p:nvPr>
        </p:nvSpPr>
        <p:spPr/>
        <p:txBody>
          <a:bodyPr/>
          <a:lstStyle>
            <a:lvl1pPr>
              <a:defRPr/>
            </a:lvl1pPr>
          </a:lstStyle>
          <a:p>
            <a:pPr>
              <a:defRPr/>
            </a:pPr>
            <a:fld id="{6FC5ED6D-ACD0-44AD-94EB-1CF1B522423E}" type="datetimeFigureOut">
              <a:rPr lang="en-US" altLang="en-US"/>
              <a:pPr>
                <a:defRPr/>
              </a:pPr>
              <a:t>8/8/2024</a:t>
            </a:fld>
            <a:endParaRPr lang="en-GB" altLang="en-US"/>
          </a:p>
        </p:txBody>
      </p:sp>
      <p:sp>
        <p:nvSpPr>
          <p:cNvPr id="5" name="Footer Placeholder 4">
            <a:extLst>
              <a:ext uri="{FF2B5EF4-FFF2-40B4-BE49-F238E27FC236}">
                <a16:creationId xmlns:a16="http://schemas.microsoft.com/office/drawing/2014/main" id="{EFA62433-1A67-4CDC-A7AC-21401E9F775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0924ACB-34DF-4A8B-8BED-4FD2EC522D58}"/>
              </a:ext>
            </a:extLst>
          </p:cNvPr>
          <p:cNvSpPr>
            <a:spLocks noGrp="1"/>
          </p:cNvSpPr>
          <p:nvPr>
            <p:ph type="sldNum" sz="quarter" idx="12"/>
          </p:nvPr>
        </p:nvSpPr>
        <p:spPr/>
        <p:txBody>
          <a:bodyPr/>
          <a:lstStyle>
            <a:lvl1pPr>
              <a:defRPr/>
            </a:lvl1pPr>
          </a:lstStyle>
          <a:p>
            <a:pPr>
              <a:defRPr/>
            </a:pPr>
            <a:fld id="{FF5ECD6D-62C1-420D-8448-B0050A0926B9}" type="slidenum">
              <a:rPr lang="en-GB" altLang="en-US"/>
              <a:pPr>
                <a:defRPr/>
              </a:pPr>
              <a:t>‹#›</a:t>
            </a:fld>
            <a:endParaRPr lang="en-GB" altLang="en-US"/>
          </a:p>
        </p:txBody>
      </p:sp>
    </p:spTree>
    <p:extLst>
      <p:ext uri="{BB962C8B-B14F-4D97-AF65-F5344CB8AC3E}">
        <p14:creationId xmlns:p14="http://schemas.microsoft.com/office/powerpoint/2010/main" val="228865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6F01B8-7EEA-4F09-BB90-C0AA545F5084}"/>
              </a:ext>
            </a:extLst>
          </p:cNvPr>
          <p:cNvSpPr>
            <a:spLocks noGrp="1"/>
          </p:cNvSpPr>
          <p:nvPr>
            <p:ph type="dt" sz="half" idx="10"/>
          </p:nvPr>
        </p:nvSpPr>
        <p:spPr/>
        <p:txBody>
          <a:bodyPr/>
          <a:lstStyle>
            <a:lvl1pPr>
              <a:defRPr/>
            </a:lvl1pPr>
          </a:lstStyle>
          <a:p>
            <a:pPr>
              <a:defRPr/>
            </a:pPr>
            <a:fld id="{70F9578E-583D-4CAE-8718-F0A17418F169}" type="datetimeFigureOut">
              <a:rPr lang="en-US" altLang="en-US"/>
              <a:pPr>
                <a:defRPr/>
              </a:pPr>
              <a:t>8/8/2024</a:t>
            </a:fld>
            <a:endParaRPr lang="en-GB" altLang="en-US"/>
          </a:p>
        </p:txBody>
      </p:sp>
      <p:sp>
        <p:nvSpPr>
          <p:cNvPr id="5" name="Footer Placeholder 4">
            <a:extLst>
              <a:ext uri="{FF2B5EF4-FFF2-40B4-BE49-F238E27FC236}">
                <a16:creationId xmlns:a16="http://schemas.microsoft.com/office/drawing/2014/main" id="{0142F89B-EE17-4A20-AC7D-129735A419C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1CBD92D-B177-4CA0-841B-735142080AD3}"/>
              </a:ext>
            </a:extLst>
          </p:cNvPr>
          <p:cNvSpPr>
            <a:spLocks noGrp="1"/>
          </p:cNvSpPr>
          <p:nvPr>
            <p:ph type="sldNum" sz="quarter" idx="12"/>
          </p:nvPr>
        </p:nvSpPr>
        <p:spPr/>
        <p:txBody>
          <a:bodyPr/>
          <a:lstStyle>
            <a:lvl1pPr>
              <a:defRPr/>
            </a:lvl1pPr>
          </a:lstStyle>
          <a:p>
            <a:pPr>
              <a:defRPr/>
            </a:pPr>
            <a:fld id="{9D21B8D4-FB3C-449D-9C97-6B5672F31C95}" type="slidenum">
              <a:rPr lang="en-GB" altLang="en-US"/>
              <a:pPr>
                <a:defRPr/>
              </a:pPr>
              <a:t>‹#›</a:t>
            </a:fld>
            <a:endParaRPr lang="en-GB" altLang="en-US"/>
          </a:p>
        </p:txBody>
      </p:sp>
    </p:spTree>
    <p:extLst>
      <p:ext uri="{BB962C8B-B14F-4D97-AF65-F5344CB8AC3E}">
        <p14:creationId xmlns:p14="http://schemas.microsoft.com/office/powerpoint/2010/main" val="618026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37F6C56-9AEA-5F90-7EB2-23F6B421DE4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06D6BEB-714E-D25E-10DB-4FA8E0F9480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7EEBE3B-DF77-7F2B-0768-FD4C3293F479}"/>
              </a:ext>
            </a:extLst>
          </p:cNvPr>
          <p:cNvSpPr>
            <a:spLocks noGrp="1" noChangeArrowheads="1"/>
          </p:cNvSpPr>
          <p:nvPr>
            <p:ph type="sldNum" sz="quarter" idx="12"/>
          </p:nvPr>
        </p:nvSpPr>
        <p:spPr>
          <a:ln/>
        </p:spPr>
        <p:txBody>
          <a:bodyPr/>
          <a:lstStyle>
            <a:lvl1pPr>
              <a:defRPr/>
            </a:lvl1pPr>
          </a:lstStyle>
          <a:p>
            <a:fld id="{14B62CB6-6118-463D-8133-0D6D1102F449}" type="slidenum">
              <a:rPr lang="en-GB" altLang="en-US"/>
              <a:pPr/>
              <a:t>‹#›</a:t>
            </a:fld>
            <a:endParaRPr lang="en-GB" altLang="en-US"/>
          </a:p>
        </p:txBody>
      </p:sp>
    </p:spTree>
    <p:extLst>
      <p:ext uri="{BB962C8B-B14F-4D97-AF65-F5344CB8AC3E}">
        <p14:creationId xmlns:p14="http://schemas.microsoft.com/office/powerpoint/2010/main" val="51263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0073E37B-48F7-E308-6298-1CEE8E6BC907}"/>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DD31BF8F-29CE-2297-5D6E-18C5F2C2181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9352D4C-948E-F0B9-7F00-AE5009FBE706}"/>
              </a:ext>
            </a:extLst>
          </p:cNvPr>
          <p:cNvSpPr>
            <a:spLocks noGrp="1" noChangeArrowheads="1"/>
          </p:cNvSpPr>
          <p:nvPr>
            <p:ph type="sldNum" sz="quarter" idx="12"/>
          </p:nvPr>
        </p:nvSpPr>
        <p:spPr>
          <a:ln/>
        </p:spPr>
        <p:txBody>
          <a:bodyPr/>
          <a:lstStyle>
            <a:lvl1pPr>
              <a:defRPr/>
            </a:lvl1pPr>
          </a:lstStyle>
          <a:p>
            <a:fld id="{93E0546E-C2E9-4CA8-9373-6629350BA3AA}" type="slidenum">
              <a:rPr lang="en-GB" altLang="en-US"/>
              <a:pPr/>
              <a:t>‹#›</a:t>
            </a:fld>
            <a:endParaRPr lang="en-GB" altLang="en-US"/>
          </a:p>
        </p:txBody>
      </p:sp>
    </p:spTree>
    <p:extLst>
      <p:ext uri="{BB962C8B-B14F-4D97-AF65-F5344CB8AC3E}">
        <p14:creationId xmlns:p14="http://schemas.microsoft.com/office/powerpoint/2010/main" val="279620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21B6F69A-A0B9-9198-0702-5B519F51FE4B}"/>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92171384-2809-2C90-7C5B-2569F9C3FD6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E69D166D-B950-825F-7BC4-5C6225BCCD6E}"/>
              </a:ext>
            </a:extLst>
          </p:cNvPr>
          <p:cNvSpPr>
            <a:spLocks noGrp="1" noChangeArrowheads="1"/>
          </p:cNvSpPr>
          <p:nvPr>
            <p:ph type="sldNum" sz="quarter" idx="12"/>
          </p:nvPr>
        </p:nvSpPr>
        <p:spPr>
          <a:ln/>
        </p:spPr>
        <p:txBody>
          <a:bodyPr/>
          <a:lstStyle>
            <a:lvl1pPr>
              <a:defRPr/>
            </a:lvl1pPr>
          </a:lstStyle>
          <a:p>
            <a:fld id="{F082FDF4-FA9C-4137-9E17-F523234BD9EE}" type="slidenum">
              <a:rPr lang="en-GB" altLang="en-US"/>
              <a:pPr/>
              <a:t>‹#›</a:t>
            </a:fld>
            <a:endParaRPr lang="en-GB" altLang="en-US"/>
          </a:p>
        </p:txBody>
      </p:sp>
    </p:spTree>
    <p:extLst>
      <p:ext uri="{BB962C8B-B14F-4D97-AF65-F5344CB8AC3E}">
        <p14:creationId xmlns:p14="http://schemas.microsoft.com/office/powerpoint/2010/main" val="12092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E8390B99-2504-FE4E-1C38-C30D3A856BBC}"/>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95F282F8-7DF1-4EB1-0345-41F3571F560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E1F6B924-5509-A2B3-4BF0-7A25DCCA814D}"/>
              </a:ext>
            </a:extLst>
          </p:cNvPr>
          <p:cNvSpPr>
            <a:spLocks noGrp="1" noChangeArrowheads="1"/>
          </p:cNvSpPr>
          <p:nvPr>
            <p:ph type="sldNum" sz="quarter" idx="12"/>
          </p:nvPr>
        </p:nvSpPr>
        <p:spPr>
          <a:ln/>
        </p:spPr>
        <p:txBody>
          <a:bodyPr/>
          <a:lstStyle>
            <a:lvl1pPr>
              <a:defRPr/>
            </a:lvl1pPr>
          </a:lstStyle>
          <a:p>
            <a:fld id="{C5CA3F15-6762-4DB9-82ED-7B61DB86F192}" type="slidenum">
              <a:rPr lang="en-GB" altLang="en-US"/>
              <a:pPr/>
              <a:t>‹#›</a:t>
            </a:fld>
            <a:endParaRPr lang="en-GB" altLang="en-US"/>
          </a:p>
        </p:txBody>
      </p:sp>
    </p:spTree>
    <p:extLst>
      <p:ext uri="{BB962C8B-B14F-4D97-AF65-F5344CB8AC3E}">
        <p14:creationId xmlns:p14="http://schemas.microsoft.com/office/powerpoint/2010/main" val="407791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0AE15D2-90CA-C5A3-4632-84A8FEA37A6D}"/>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AE8EA0B8-3FEB-DAC0-7A76-D6503B35ABF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D5A53A34-43DE-5A8D-42E7-3D21E48E41CE}"/>
              </a:ext>
            </a:extLst>
          </p:cNvPr>
          <p:cNvSpPr>
            <a:spLocks noGrp="1" noChangeArrowheads="1"/>
          </p:cNvSpPr>
          <p:nvPr>
            <p:ph type="sldNum" sz="quarter" idx="12"/>
          </p:nvPr>
        </p:nvSpPr>
        <p:spPr>
          <a:ln/>
        </p:spPr>
        <p:txBody>
          <a:bodyPr/>
          <a:lstStyle>
            <a:lvl1pPr>
              <a:defRPr/>
            </a:lvl1pPr>
          </a:lstStyle>
          <a:p>
            <a:fld id="{F6400990-7D9B-4F18-A4D5-FAF3F7A6C1EA}" type="slidenum">
              <a:rPr lang="en-GB" altLang="en-US"/>
              <a:pPr/>
              <a:t>‹#›</a:t>
            </a:fld>
            <a:endParaRPr lang="en-GB" altLang="en-US"/>
          </a:p>
        </p:txBody>
      </p:sp>
    </p:spTree>
    <p:extLst>
      <p:ext uri="{BB962C8B-B14F-4D97-AF65-F5344CB8AC3E}">
        <p14:creationId xmlns:p14="http://schemas.microsoft.com/office/powerpoint/2010/main" val="322692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E12423C-6FA3-D0ED-AAEC-6ACE261C15FA}"/>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246AFB7D-87E9-C524-A7AE-2F886A5A6BB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C0D0D93-9FA0-44FE-EA7F-C0AAA98E7E76}"/>
              </a:ext>
            </a:extLst>
          </p:cNvPr>
          <p:cNvSpPr>
            <a:spLocks noGrp="1" noChangeArrowheads="1"/>
          </p:cNvSpPr>
          <p:nvPr>
            <p:ph type="sldNum" sz="quarter" idx="12"/>
          </p:nvPr>
        </p:nvSpPr>
        <p:spPr>
          <a:ln/>
        </p:spPr>
        <p:txBody>
          <a:bodyPr/>
          <a:lstStyle>
            <a:lvl1pPr>
              <a:defRPr/>
            </a:lvl1pPr>
          </a:lstStyle>
          <a:p>
            <a:fld id="{DDE25BE0-5175-4D03-AB32-19CA9C078782}" type="slidenum">
              <a:rPr lang="en-GB" altLang="en-US"/>
              <a:pPr/>
              <a:t>‹#›</a:t>
            </a:fld>
            <a:endParaRPr lang="en-GB" altLang="en-US"/>
          </a:p>
        </p:txBody>
      </p:sp>
    </p:spTree>
    <p:extLst>
      <p:ext uri="{BB962C8B-B14F-4D97-AF65-F5344CB8AC3E}">
        <p14:creationId xmlns:p14="http://schemas.microsoft.com/office/powerpoint/2010/main" val="883302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0C04AB5-B111-DCFA-EF58-CA21252B3BD0}"/>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21B5F99-2FF3-BA4B-F95A-ECAA0D0BF4A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A34C07FE-045D-967C-7170-334E758393A8}"/>
              </a:ext>
            </a:extLst>
          </p:cNvPr>
          <p:cNvSpPr>
            <a:spLocks noGrp="1" noChangeArrowheads="1"/>
          </p:cNvSpPr>
          <p:nvPr>
            <p:ph type="sldNum" sz="quarter" idx="12"/>
          </p:nvPr>
        </p:nvSpPr>
        <p:spPr>
          <a:ln/>
        </p:spPr>
        <p:txBody>
          <a:bodyPr/>
          <a:lstStyle>
            <a:lvl1pPr>
              <a:defRPr/>
            </a:lvl1pPr>
          </a:lstStyle>
          <a:p>
            <a:fld id="{9BB9E929-960D-4AC8-A210-6708062A5B64}" type="slidenum">
              <a:rPr lang="en-GB" altLang="en-US"/>
              <a:pPr/>
              <a:t>‹#›</a:t>
            </a:fld>
            <a:endParaRPr lang="en-GB" altLang="en-US"/>
          </a:p>
        </p:txBody>
      </p:sp>
    </p:spTree>
    <p:extLst>
      <p:ext uri="{BB962C8B-B14F-4D97-AF65-F5344CB8AC3E}">
        <p14:creationId xmlns:p14="http://schemas.microsoft.com/office/powerpoint/2010/main" val="254055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FF63621-30DC-8BDB-DEC1-10B6C0EAEFB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1F1BFBD3-94C9-871E-CA6C-819E1C9F1CD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4FB6C4F3-122A-3790-8DB9-61CC428EE8D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Times New Roman" charset="0"/>
              </a:defRPr>
            </a:lvl1pPr>
          </a:lstStyle>
          <a:p>
            <a:pPr>
              <a:defRPr/>
            </a:pPr>
            <a:endParaRPr lang="en-GB"/>
          </a:p>
        </p:txBody>
      </p:sp>
      <p:sp>
        <p:nvSpPr>
          <p:cNvPr id="1029" name="Rectangle 5">
            <a:extLst>
              <a:ext uri="{FF2B5EF4-FFF2-40B4-BE49-F238E27FC236}">
                <a16:creationId xmlns:a16="http://schemas.microsoft.com/office/drawing/2014/main" id="{D880836A-B941-76D6-F1A8-3891268E507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mn-ea"/>
                <a:cs typeface="Times New Roman" charset="0"/>
              </a:defRPr>
            </a:lvl1pPr>
          </a:lstStyle>
          <a:p>
            <a:pPr>
              <a:defRPr/>
            </a:pPr>
            <a:endParaRPr lang="en-GB"/>
          </a:p>
        </p:txBody>
      </p:sp>
      <p:sp>
        <p:nvSpPr>
          <p:cNvPr id="1030" name="Rectangle 6">
            <a:extLst>
              <a:ext uri="{FF2B5EF4-FFF2-40B4-BE49-F238E27FC236}">
                <a16:creationId xmlns:a16="http://schemas.microsoft.com/office/drawing/2014/main" id="{E45110A1-9638-9011-9ED3-9B00F62000F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7210B25-9839-432D-B067-16EDFD42D337}"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B8DE7FA-B8E7-4F68-BDED-121DFF3F184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E3B58940-8E7A-40EC-80AD-2C950FDBE57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FC1C79C3-D3C2-4FC2-9270-EF6A5EAF239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CB5B8EDC-D924-4F9E-A680-03A1A4DFBB60}" type="datetimeFigureOut">
              <a:rPr lang="en-US" altLang="en-US"/>
              <a:pPr>
                <a:defRPr/>
              </a:pPr>
              <a:t>8/8/2024</a:t>
            </a:fld>
            <a:endParaRPr lang="en-GB" altLang="en-US"/>
          </a:p>
        </p:txBody>
      </p:sp>
      <p:sp>
        <p:nvSpPr>
          <p:cNvPr id="5" name="Footer Placeholder 4">
            <a:extLst>
              <a:ext uri="{FF2B5EF4-FFF2-40B4-BE49-F238E27FC236}">
                <a16:creationId xmlns:a16="http://schemas.microsoft.com/office/drawing/2014/main" id="{55FDFAF3-D79B-40EE-BF04-6C3387241DF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24B1C990-53CD-4A2E-9AF4-0859CB0E47C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B94929BB-9973-418B-B620-25815ED3AC56}" type="slidenum">
              <a:rPr lang="en-GB" altLang="en-US"/>
              <a:pPr>
                <a:defRPr/>
              </a:pPr>
              <a:t>‹#›</a:t>
            </a:fld>
            <a:endParaRPr lang="en-GB" altLang="en-US"/>
          </a:p>
        </p:txBody>
      </p:sp>
    </p:spTree>
    <p:extLst>
      <p:ext uri="{BB962C8B-B14F-4D97-AF65-F5344CB8AC3E}">
        <p14:creationId xmlns:p14="http://schemas.microsoft.com/office/powerpoint/2010/main" val="33850103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23.png"/><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val Callout 1">
            <a:extLst>
              <a:ext uri="{FF2B5EF4-FFF2-40B4-BE49-F238E27FC236}">
                <a16:creationId xmlns:a16="http://schemas.microsoft.com/office/drawing/2014/main" id="{4F94F3F5-7BD2-4FB7-B68A-8F6A3FAD7DED}"/>
              </a:ext>
            </a:extLst>
          </p:cNvPr>
          <p:cNvSpPr/>
          <p:nvPr/>
        </p:nvSpPr>
        <p:spPr>
          <a:xfrm>
            <a:off x="161637" y="151420"/>
            <a:ext cx="8820726" cy="1616420"/>
          </a:xfrm>
          <a:prstGeom prst="wedgeEllipseCallout">
            <a:avLst>
              <a:gd name="adj1" fmla="val -46509"/>
              <a:gd name="adj2" fmla="val 81065"/>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We </a:t>
            </a:r>
            <a:r>
              <a:rPr kumimoji="0" lang="en-GB" sz="4000" b="1" i="0" u="none" strike="noStrike" kern="1200" cap="none" spc="0" normalizeH="0" baseline="0" noProof="0" dirty="0" err="1">
                <a:ln>
                  <a:solidFill>
                    <a:prstClr val="white"/>
                  </a:solidFill>
                </a:ln>
                <a:solidFill>
                  <a:prstClr val="white"/>
                </a:solidFill>
                <a:effectLst/>
                <a:uLnTx/>
                <a:uFillTx/>
                <a:latin typeface="Century Gothic"/>
                <a:ea typeface="+mn-ea"/>
                <a:cs typeface="Century Gothic"/>
              </a:rPr>
              <a:t>ar</a:t>
            </a:r>
            <a:r>
              <a:rPr lang="en-GB" sz="4000" b="1" dirty="0">
                <a:ln>
                  <a:solidFill>
                    <a:prstClr val="white"/>
                  </a:solidFill>
                </a:ln>
                <a:solidFill>
                  <a:prstClr val="white"/>
                </a:solidFill>
                <a:latin typeface="Century Gothic"/>
                <a:cs typeface="Century Gothic"/>
              </a:rPr>
              <a:t>e here together</a:t>
            </a:r>
            <a:r>
              <a:rPr kumimoji="0" lang="en-GB"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a:t>
            </a:r>
            <a:endParaRPr kumimoji="0" lang="en-US"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sp>
        <p:nvSpPr>
          <p:cNvPr id="3" name="Oval Callout 2">
            <a:extLst>
              <a:ext uri="{FF2B5EF4-FFF2-40B4-BE49-F238E27FC236}">
                <a16:creationId xmlns:a16="http://schemas.microsoft.com/office/drawing/2014/main" id="{B7CC17E9-8640-4337-A3D8-DDEF1C48F5D7}"/>
              </a:ext>
            </a:extLst>
          </p:cNvPr>
          <p:cNvSpPr/>
          <p:nvPr/>
        </p:nvSpPr>
        <p:spPr>
          <a:xfrm>
            <a:off x="796039" y="2038350"/>
            <a:ext cx="8186324" cy="2221414"/>
          </a:xfrm>
          <a:prstGeom prst="wedgeEllipseCallout">
            <a:avLst>
              <a:gd name="adj1" fmla="val 11735"/>
              <a:gd name="adj2" fmla="val 76849"/>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s-I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May our attitudes make our school community a happy place today.</a:t>
            </a:r>
            <a:endParaRPr kumimoji="0" lang="en-U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grpSp>
        <p:nvGrpSpPr>
          <p:cNvPr id="4100" name="Group 18">
            <a:extLst>
              <a:ext uri="{FF2B5EF4-FFF2-40B4-BE49-F238E27FC236}">
                <a16:creationId xmlns:a16="http://schemas.microsoft.com/office/drawing/2014/main" id="{44EAC410-A843-4E5C-8F61-E58550B11573}"/>
              </a:ext>
            </a:extLst>
          </p:cNvPr>
          <p:cNvGrpSpPr>
            <a:grpSpLocks/>
          </p:cNvGrpSpPr>
          <p:nvPr/>
        </p:nvGrpSpPr>
        <p:grpSpPr bwMode="auto">
          <a:xfrm>
            <a:off x="1187450" y="4233863"/>
            <a:ext cx="5480050" cy="2976562"/>
            <a:chOff x="35496" y="4566894"/>
            <a:chExt cx="4932505" cy="2678530"/>
          </a:xfrm>
        </p:grpSpPr>
        <p:pic>
          <p:nvPicPr>
            <p:cNvPr id="4115" name="Graphic 7" descr="Children with solid fill">
              <a:extLst>
                <a:ext uri="{FF2B5EF4-FFF2-40B4-BE49-F238E27FC236}">
                  <a16:creationId xmlns:a16="http://schemas.microsoft.com/office/drawing/2014/main" id="{6597C585-E238-4133-8D39-7792B87025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96" y="4581179"/>
              <a:ext cx="2664868"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Graphic 11" descr="Children with solid fill">
              <a:extLst>
                <a:ext uri="{FF2B5EF4-FFF2-40B4-BE49-F238E27FC236}">
                  <a16:creationId xmlns:a16="http://schemas.microsoft.com/office/drawing/2014/main" id="{45F3F61A-810F-4F87-95F5-E1CD07C54D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03134" y="4566894"/>
              <a:ext cx="2664867"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1" name="Graphic 20" descr="Woman with solid fill">
            <a:extLst>
              <a:ext uri="{FF2B5EF4-FFF2-40B4-BE49-F238E27FC236}">
                <a16:creationId xmlns:a16="http://schemas.microsoft.com/office/drawing/2014/main" id="{5AF14051-3B87-41A4-B549-3896057D387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0975" y="4287838"/>
            <a:ext cx="2236788"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Graphic 22" descr="Man with solid fill">
            <a:extLst>
              <a:ext uri="{FF2B5EF4-FFF2-40B4-BE49-F238E27FC236}">
                <a16:creationId xmlns:a16="http://schemas.microsoft.com/office/drawing/2014/main" id="{639FE6E3-63BF-4767-B5D2-A1A60DBB211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0425" y="4260850"/>
            <a:ext cx="22320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Graphic 23" descr="Woman with solid fill">
            <a:extLst>
              <a:ext uri="{FF2B5EF4-FFF2-40B4-BE49-F238E27FC236}">
                <a16:creationId xmlns:a16="http://schemas.microsoft.com/office/drawing/2014/main" id="{14084926-5C0F-41B0-9721-F1BE50296B4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56438" y="4249738"/>
            <a:ext cx="2236787"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Graphic 24" descr="Heart with solid fill">
            <a:extLst>
              <a:ext uri="{FF2B5EF4-FFF2-40B4-BE49-F238E27FC236}">
                <a16:creationId xmlns:a16="http://schemas.microsoft.com/office/drawing/2014/main" id="{53BD2803-95A5-4EBF-9F41-E6E20AA6618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5650" y="4875213"/>
            <a:ext cx="3968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Graphic 25" descr="Heart with solid fill">
            <a:extLst>
              <a:ext uri="{FF2B5EF4-FFF2-40B4-BE49-F238E27FC236}">
                <a16:creationId xmlns:a16="http://schemas.microsoft.com/office/drawing/2014/main" id="{5F8843C2-F65E-4994-A34D-775EBF07B41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27850" y="4829175"/>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Graphic 26" descr="Heart with solid fill">
            <a:extLst>
              <a:ext uri="{FF2B5EF4-FFF2-40B4-BE49-F238E27FC236}">
                <a16:creationId xmlns:a16="http://schemas.microsoft.com/office/drawing/2014/main" id="{C4C9D33B-9FC1-43B8-BF58-132F3C9A119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80363" y="4819650"/>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Graphic 27" descr="Heart with solid fill">
            <a:extLst>
              <a:ext uri="{FF2B5EF4-FFF2-40B4-BE49-F238E27FC236}">
                <a16:creationId xmlns:a16="http://schemas.microsoft.com/office/drawing/2014/main" id="{82A12123-1A71-4796-A81F-062176994F1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43063"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Graphic 28" descr="Heart with solid fill">
            <a:extLst>
              <a:ext uri="{FF2B5EF4-FFF2-40B4-BE49-F238E27FC236}">
                <a16:creationId xmlns:a16="http://schemas.microsoft.com/office/drawing/2014/main" id="{AC0C5C35-8D63-46D0-B4A5-2B4882321CA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44725"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Graphic 29" descr="Heart with solid fill">
            <a:extLst>
              <a:ext uri="{FF2B5EF4-FFF2-40B4-BE49-F238E27FC236}">
                <a16:creationId xmlns:a16="http://schemas.microsoft.com/office/drawing/2014/main" id="{85717929-D4E9-472D-B43A-BC5E7F50DC8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84488" y="544988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Graphic 30" descr="Heart with solid fill">
            <a:extLst>
              <a:ext uri="{FF2B5EF4-FFF2-40B4-BE49-F238E27FC236}">
                <a16:creationId xmlns:a16="http://schemas.microsoft.com/office/drawing/2014/main" id="{A90FC9BA-58E9-422E-BC83-C267D8F8085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86150" y="5445125"/>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Graphic 31" descr="Heart with solid fill">
            <a:extLst>
              <a:ext uri="{FF2B5EF4-FFF2-40B4-BE49-F238E27FC236}">
                <a16:creationId xmlns:a16="http://schemas.microsoft.com/office/drawing/2014/main" id="{75515677-1BA1-4691-924F-E1485E693DC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62425"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Graphic 32" descr="Heart with solid fill">
            <a:extLst>
              <a:ext uri="{FF2B5EF4-FFF2-40B4-BE49-F238E27FC236}">
                <a16:creationId xmlns:a16="http://schemas.microsoft.com/office/drawing/2014/main" id="{548D9791-65E7-4BC2-B26E-7C6B0D26D6C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81550"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Graphic 33" descr="Heart with solid fill">
            <a:extLst>
              <a:ext uri="{FF2B5EF4-FFF2-40B4-BE49-F238E27FC236}">
                <a16:creationId xmlns:a16="http://schemas.microsoft.com/office/drawing/2014/main" id="{3C958755-9BC1-4757-9B97-E7F11DC2113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402263" y="54181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Graphic 34" descr="Heart with solid fill">
            <a:extLst>
              <a:ext uri="{FF2B5EF4-FFF2-40B4-BE49-F238E27FC236}">
                <a16:creationId xmlns:a16="http://schemas.microsoft.com/office/drawing/2014/main" id="{6F81E456-15F7-4F6E-B465-481603DB15D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02338" y="5445125"/>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300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RBoxer\Downloads\school-2276269_1920.jpg">
            <a:extLst>
              <a:ext uri="{FF2B5EF4-FFF2-40B4-BE49-F238E27FC236}">
                <a16:creationId xmlns:a16="http://schemas.microsoft.com/office/drawing/2014/main" id="{DCE089D3-8C38-3DFC-0FA8-92AED5EDFA5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9138" y="333375"/>
            <a:ext cx="7705725" cy="53990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7411" name="TextBox 1">
            <a:extLst>
              <a:ext uri="{FF2B5EF4-FFF2-40B4-BE49-F238E27FC236}">
                <a16:creationId xmlns:a16="http://schemas.microsoft.com/office/drawing/2014/main" id="{99C7E144-42A8-363B-8B4F-2B3E69720296}"/>
              </a:ext>
            </a:extLst>
          </p:cNvPr>
          <p:cNvSpPr txBox="1">
            <a:spLocks noChangeArrowheads="1"/>
          </p:cNvSpPr>
          <p:nvPr/>
        </p:nvSpPr>
        <p:spPr bwMode="auto">
          <a:xfrm>
            <a:off x="684213" y="5732463"/>
            <a:ext cx="78120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6000" b="1" dirty="0">
                <a:solidFill>
                  <a:srgbClr val="FFFF00"/>
                </a:solidFill>
                <a:latin typeface="Century Gothic" panose="020B0502020202020204" pitchFamily="34" charset="0"/>
              </a:rPr>
              <a:t>The Lesson</a:t>
            </a:r>
          </a:p>
        </p:txBody>
      </p:sp>
      <p:sp>
        <p:nvSpPr>
          <p:cNvPr id="17412" name="TextBox 3">
            <a:extLst>
              <a:ext uri="{FF2B5EF4-FFF2-40B4-BE49-F238E27FC236}">
                <a16:creationId xmlns:a16="http://schemas.microsoft.com/office/drawing/2014/main" id="{94E5D4F4-F851-FFC6-B8C1-997485BF31B9}"/>
              </a:ext>
            </a:extLst>
          </p:cNvPr>
          <p:cNvSpPr txBox="1">
            <a:spLocks noChangeArrowheads="1"/>
          </p:cNvSpPr>
          <p:nvPr/>
        </p:nvSpPr>
        <p:spPr bwMode="auto">
          <a:xfrm>
            <a:off x="5192713" y="5729288"/>
            <a:ext cx="33401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a:r>
              <a:rPr lang="en-GB" altLang="en-US" sz="1100" i="1">
                <a:solidFill>
                  <a:schemeClr val="bg1"/>
                </a:solidFill>
                <a:latin typeface="Century Gothic" panose="020B0502020202020204" pitchFamily="34" charset="0"/>
              </a:rPr>
              <a:t>Picture copyright-free from pixabay</a:t>
            </a: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2">
            <a:extLst>
              <a:ext uri="{FF2B5EF4-FFF2-40B4-BE49-F238E27FC236}">
                <a16:creationId xmlns:a16="http://schemas.microsoft.com/office/drawing/2014/main" id="{7B4EEFED-E496-074F-55A4-E0B1D050CBB8}"/>
              </a:ext>
            </a:extLst>
          </p:cNvPr>
          <p:cNvSpPr txBox="1">
            <a:spLocks noChangeArrowheads="1"/>
          </p:cNvSpPr>
          <p:nvPr/>
        </p:nvSpPr>
        <p:spPr bwMode="auto">
          <a:xfrm>
            <a:off x="142875" y="5157788"/>
            <a:ext cx="88582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 typeface="Arial" panose="020B0604020202020204" pitchFamily="34" charset="0"/>
              <a:buNone/>
              <a:defRPr/>
            </a:pPr>
            <a:r>
              <a:rPr lang="en-GB" sz="4800" b="1" dirty="0">
                <a:solidFill>
                  <a:srgbClr val="FFFF00"/>
                </a:solidFill>
                <a:latin typeface="Century Gothic" panose="020B0502020202020204" pitchFamily="34" charset="0"/>
                <a:ea typeface="+mn-ea"/>
              </a:rPr>
              <a:t>Jesus said: ‘You will be truly happy </a:t>
            </a:r>
            <a:r>
              <a:rPr lang="en-GB" sz="4800" b="1" dirty="0">
                <a:solidFill>
                  <a:srgbClr val="FFFF00"/>
                </a:solidFill>
                <a:latin typeface="Century Gothic" panose="020B0502020202020204" pitchFamily="34" charset="0"/>
                <a:ea typeface="MS Mincho" panose="02020609040205080304" pitchFamily="49" charset="-128"/>
                <a:cs typeface="Times New Roman" panose="02020603050405020304" pitchFamily="18" charset="0"/>
              </a:rPr>
              <a:t>if….’</a:t>
            </a:r>
            <a:endParaRPr lang="en-GB" sz="4800" b="1" dirty="0">
              <a:solidFill>
                <a:srgbClr val="FFFF00"/>
              </a:solidFill>
              <a:latin typeface="Century Gothic" panose="020B0502020202020204" pitchFamily="34" charset="0"/>
              <a:ea typeface="+mn-ea"/>
            </a:endParaRPr>
          </a:p>
        </p:txBody>
      </p:sp>
      <p:pic>
        <p:nvPicPr>
          <p:cNvPr id="20483" name="Picture 1">
            <a:extLst>
              <a:ext uri="{FF2B5EF4-FFF2-40B4-BE49-F238E27FC236}">
                <a16:creationId xmlns:a16="http://schemas.microsoft.com/office/drawing/2014/main" id="{E6A64E31-8A4D-887A-C4A4-18462A081C9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84300" y="303213"/>
            <a:ext cx="6375400" cy="4781550"/>
          </a:xfrm>
          <a:prstGeom prst="rect">
            <a:avLst/>
          </a:prstGeom>
          <a:noFill/>
          <a:ln w="9525">
            <a:solidFill>
              <a:schemeClr val="bg1"/>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0484" name="Group 3">
            <a:extLst>
              <a:ext uri="{FF2B5EF4-FFF2-40B4-BE49-F238E27FC236}">
                <a16:creationId xmlns:a16="http://schemas.microsoft.com/office/drawing/2014/main" id="{920EA224-B962-425D-333A-A50F10781ED8}"/>
              </a:ext>
            </a:extLst>
          </p:cNvPr>
          <p:cNvGrpSpPr>
            <a:grpSpLocks/>
          </p:cNvGrpSpPr>
          <p:nvPr/>
        </p:nvGrpSpPr>
        <p:grpSpPr bwMode="auto">
          <a:xfrm>
            <a:off x="250825" y="6165850"/>
            <a:ext cx="882650" cy="503238"/>
            <a:chOff x="251520" y="5877272"/>
            <a:chExt cx="1512168" cy="792088"/>
          </a:xfrm>
        </p:grpSpPr>
        <p:sp>
          <p:nvSpPr>
            <p:cNvPr id="5" name="Rectangle 4">
              <a:extLst>
                <a:ext uri="{FF2B5EF4-FFF2-40B4-BE49-F238E27FC236}">
                  <a16:creationId xmlns:a16="http://schemas.microsoft.com/office/drawing/2014/main" id="{03315964-2F9A-027C-90FF-8C305F830B87}"/>
                </a:ext>
              </a:extLst>
            </p:cNvPr>
            <p:cNvSpPr>
              <a:spLocks noChangeArrowheads="1"/>
            </p:cNvSpPr>
            <p:nvPr/>
          </p:nvSpPr>
          <p:spPr bwMode="auto">
            <a:xfrm>
              <a:off x="251520" y="5877272"/>
              <a:ext cx="1512168" cy="792088"/>
            </a:xfrm>
            <a:prstGeom prst="rect">
              <a:avLst/>
            </a:prstGeom>
            <a:solidFill>
              <a:schemeClr val="bg1"/>
            </a:solidFill>
            <a:ln w="9525">
              <a:solidFill>
                <a:schemeClr val="bg1"/>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pic>
          <p:nvPicPr>
            <p:cNvPr id="20486" name="Picture 1">
              <a:extLst>
                <a:ext uri="{FF2B5EF4-FFF2-40B4-BE49-F238E27FC236}">
                  <a16:creationId xmlns:a16="http://schemas.microsoft.com/office/drawing/2014/main" id="{6EAF3140-890F-EE09-B05B-ABAC8DCA9BE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0" y="5904656"/>
              <a:ext cx="1470585"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3424D2-409A-92DB-A9B2-852ED2FE7DF7}"/>
              </a:ext>
            </a:extLst>
          </p:cNvPr>
          <p:cNvGrpSpPr/>
          <p:nvPr/>
        </p:nvGrpSpPr>
        <p:grpSpPr>
          <a:xfrm>
            <a:off x="761685" y="-434102"/>
            <a:ext cx="7620629" cy="4752528"/>
            <a:chOff x="1528094" y="-315416"/>
            <a:chExt cx="6087813" cy="3796603"/>
          </a:xfrm>
        </p:grpSpPr>
        <p:grpSp>
          <p:nvGrpSpPr>
            <p:cNvPr id="3" name="Group 2">
              <a:extLst>
                <a:ext uri="{FF2B5EF4-FFF2-40B4-BE49-F238E27FC236}">
                  <a16:creationId xmlns:a16="http://schemas.microsoft.com/office/drawing/2014/main" id="{E24E8170-55E0-2ADB-70D2-20C0BBE715EC}"/>
                </a:ext>
              </a:extLst>
            </p:cNvPr>
            <p:cNvGrpSpPr/>
            <p:nvPr/>
          </p:nvGrpSpPr>
          <p:grpSpPr>
            <a:xfrm>
              <a:off x="1528094" y="-315416"/>
              <a:ext cx="6087813" cy="3796603"/>
              <a:chOff x="1398847" y="-315416"/>
              <a:chExt cx="6087813" cy="3796603"/>
            </a:xfrm>
          </p:grpSpPr>
          <p:pic>
            <p:nvPicPr>
              <p:cNvPr id="5" name="Graphic 4" descr="Raised hand with solid fill">
                <a:extLst>
                  <a:ext uri="{FF2B5EF4-FFF2-40B4-BE49-F238E27FC236}">
                    <a16:creationId xmlns:a16="http://schemas.microsoft.com/office/drawing/2014/main" id="{14B6AFE4-3CD8-CEBD-B293-F9FD8C4683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a:off x="3690057" y="-315416"/>
                <a:ext cx="3796603" cy="3796603"/>
              </a:xfrm>
              <a:prstGeom prst="rect">
                <a:avLst/>
              </a:prstGeom>
            </p:spPr>
          </p:pic>
          <p:pic>
            <p:nvPicPr>
              <p:cNvPr id="6" name="Graphic 5" descr="Raised hand with solid fill">
                <a:extLst>
                  <a:ext uri="{FF2B5EF4-FFF2-40B4-BE49-F238E27FC236}">
                    <a16:creationId xmlns:a16="http://schemas.microsoft.com/office/drawing/2014/main" id="{767C9DB4-D798-0B3D-7E36-52E06837C3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398847" y="-315416"/>
                <a:ext cx="3796603" cy="3796603"/>
              </a:xfrm>
              <a:prstGeom prst="rect">
                <a:avLst/>
              </a:prstGeom>
            </p:spPr>
          </p:pic>
        </p:grpSp>
        <p:pic>
          <p:nvPicPr>
            <p:cNvPr id="4" name="Graphic 3" descr="Heart with solid fill">
              <a:extLst>
                <a:ext uri="{FF2B5EF4-FFF2-40B4-BE49-F238E27FC236}">
                  <a16:creationId xmlns:a16="http://schemas.microsoft.com/office/drawing/2014/main" id="{08379960-36F6-0DB8-3494-37D0C4D578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11860" y="322745"/>
              <a:ext cx="2520280" cy="2520280"/>
            </a:xfrm>
            <a:prstGeom prst="rect">
              <a:avLst/>
            </a:prstGeom>
          </p:spPr>
        </p:pic>
      </p:grpSp>
      <p:sp>
        <p:nvSpPr>
          <p:cNvPr id="7" name="TextBox 1">
            <a:extLst>
              <a:ext uri="{FF2B5EF4-FFF2-40B4-BE49-F238E27FC236}">
                <a16:creationId xmlns:a16="http://schemas.microsoft.com/office/drawing/2014/main" id="{E84EF8EC-1287-52C3-3788-CAE4E09CC464}"/>
              </a:ext>
            </a:extLst>
          </p:cNvPr>
          <p:cNvSpPr txBox="1">
            <a:spLocks noChangeArrowheads="1"/>
          </p:cNvSpPr>
          <p:nvPr/>
        </p:nvSpPr>
        <p:spPr bwMode="auto">
          <a:xfrm>
            <a:off x="761684" y="4067236"/>
            <a:ext cx="781208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8000" b="1" dirty="0">
                <a:solidFill>
                  <a:schemeClr val="bg1"/>
                </a:solidFill>
                <a:latin typeface="Century Gothic" panose="020B0502020202020204" pitchFamily="34" charset="0"/>
              </a:rPr>
              <a:t>Beatitudes</a:t>
            </a:r>
          </a:p>
        </p:txBody>
      </p:sp>
      <p:sp>
        <p:nvSpPr>
          <p:cNvPr id="11" name="TextBox 10">
            <a:extLst>
              <a:ext uri="{FF2B5EF4-FFF2-40B4-BE49-F238E27FC236}">
                <a16:creationId xmlns:a16="http://schemas.microsoft.com/office/drawing/2014/main" id="{F38B42BD-5349-0404-2489-83E489477F5D}"/>
              </a:ext>
            </a:extLst>
          </p:cNvPr>
          <p:cNvSpPr txBox="1"/>
          <p:nvPr/>
        </p:nvSpPr>
        <p:spPr>
          <a:xfrm>
            <a:off x="2005506" y="4077072"/>
            <a:ext cx="4572000" cy="1323439"/>
          </a:xfrm>
          <a:prstGeom prst="rect">
            <a:avLst/>
          </a:prstGeom>
          <a:noFill/>
        </p:spPr>
        <p:txBody>
          <a:bodyPr wrap="square">
            <a:spAutoFit/>
          </a:bodyPr>
          <a:lstStyle/>
          <a:p>
            <a:r>
              <a:rPr kumimoji="0" lang="en-GB" altLang="en-US" sz="8000" b="1" i="0" u="none" strike="noStrike" kern="1200" cap="none" spc="0" normalizeH="0" baseline="0" noProof="0" dirty="0">
                <a:ln>
                  <a:noFill/>
                </a:ln>
                <a:solidFill>
                  <a:srgbClr val="FF0000"/>
                </a:solidFill>
                <a:effectLst/>
                <a:uLnTx/>
                <a:uFillTx/>
                <a:latin typeface="Century Gothic" panose="020B0502020202020204" pitchFamily="34" charset="0"/>
                <a:cs typeface="Times New Roman"/>
              </a:rPr>
              <a:t>Beati</a:t>
            </a:r>
            <a:endParaRPr lang="en-GB" dirty="0">
              <a:solidFill>
                <a:srgbClr val="FF0000"/>
              </a:solidFill>
            </a:endParaRPr>
          </a:p>
        </p:txBody>
      </p:sp>
      <p:sp>
        <p:nvSpPr>
          <p:cNvPr id="12" name="TextBox 1">
            <a:extLst>
              <a:ext uri="{FF2B5EF4-FFF2-40B4-BE49-F238E27FC236}">
                <a16:creationId xmlns:a16="http://schemas.microsoft.com/office/drawing/2014/main" id="{B9E2747D-E119-5854-8E13-F3632DB82FE7}"/>
              </a:ext>
            </a:extLst>
          </p:cNvPr>
          <p:cNvSpPr txBox="1">
            <a:spLocks noChangeArrowheads="1"/>
          </p:cNvSpPr>
          <p:nvPr/>
        </p:nvSpPr>
        <p:spPr bwMode="auto">
          <a:xfrm>
            <a:off x="0" y="5445224"/>
            <a:ext cx="91440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6600" b="1" dirty="0">
                <a:solidFill>
                  <a:schemeClr val="bg1"/>
                </a:solidFill>
                <a:latin typeface="Century Gothic" panose="020B0502020202020204" pitchFamily="34" charset="0"/>
              </a:rPr>
              <a:t>‘How-to-be-attitudes’</a:t>
            </a:r>
          </a:p>
        </p:txBody>
      </p:sp>
    </p:spTree>
    <p:extLst>
      <p:ext uri="{BB962C8B-B14F-4D97-AF65-F5344CB8AC3E}">
        <p14:creationId xmlns:p14="http://schemas.microsoft.com/office/powerpoint/2010/main" val="215357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134511-091B-4DA7-991E-4FF780C9E0C8}"/>
              </a:ext>
            </a:extLst>
          </p:cNvPr>
          <p:cNvSpPr txBox="1">
            <a:spLocks noChangeArrowheads="1"/>
          </p:cNvSpPr>
          <p:nvPr/>
        </p:nvSpPr>
        <p:spPr bwMode="auto">
          <a:xfrm>
            <a:off x="179512" y="4221088"/>
            <a:ext cx="8784976" cy="2456057"/>
          </a:xfrm>
          <a:prstGeom prst="rect">
            <a:avLst/>
          </a:prstGeom>
          <a:solidFill>
            <a:sysClr val="window" lastClr="FFFFFF">
              <a:alpha val="61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sz="2400" b="1" dirty="0">
                <a:latin typeface="Century Gothic" panose="020B0502020202020204" pitchFamily="34" charset="0"/>
              </a:rPr>
              <a:t>….I wonder what the people thought when they heard what Jesus said?.....</a:t>
            </a:r>
            <a:endParaRPr lang="en-GB" sz="2400" dirty="0">
              <a:latin typeface="Century Gothic" panose="020B0502020202020204" pitchFamily="34" charset="0"/>
            </a:endParaRPr>
          </a:p>
          <a:p>
            <a:pPr algn="ctr">
              <a:buNone/>
            </a:pPr>
            <a:r>
              <a:rPr lang="en-GB" sz="2400" b="1" dirty="0">
                <a:latin typeface="Century Gothic" panose="020B0502020202020204" pitchFamily="34" charset="0"/>
              </a:rPr>
              <a:t>….I wonder what this shows about what’s important in God’s kingdom?.....</a:t>
            </a:r>
            <a:endParaRPr lang="en-GB" sz="2400" dirty="0">
              <a:latin typeface="Century Gothic" panose="020B0502020202020204" pitchFamily="34" charset="0"/>
            </a:endParaRPr>
          </a:p>
          <a:p>
            <a:pPr algn="ctr">
              <a:buNone/>
            </a:pPr>
            <a:r>
              <a:rPr lang="en-GB" sz="2400" b="1" dirty="0">
                <a:latin typeface="Century Gothic" panose="020B0502020202020204" pitchFamily="34" charset="0"/>
              </a:rPr>
              <a:t>….I wonder what this might teach people about being truly happy?....or how to behave towards each other?....</a:t>
            </a:r>
            <a:endParaRPr lang="en-GB" sz="2400" dirty="0">
              <a:latin typeface="Century Gothic" panose="020B0502020202020204" pitchFamily="34" charset="0"/>
            </a:endParaRPr>
          </a:p>
        </p:txBody>
      </p:sp>
      <p:pic>
        <p:nvPicPr>
          <p:cNvPr id="4" name="Picture 1">
            <a:extLst>
              <a:ext uri="{FF2B5EF4-FFF2-40B4-BE49-F238E27FC236}">
                <a16:creationId xmlns:a16="http://schemas.microsoft.com/office/drawing/2014/main" id="{F82BBE35-39AB-1E09-8163-DD9521E7A18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95287" y="332656"/>
            <a:ext cx="8353425" cy="3528392"/>
          </a:xfrm>
          <a:prstGeom prst="rect">
            <a:avLst/>
          </a:prstGeom>
          <a:noFill/>
          <a:ln w="9525">
            <a:solidFill>
              <a:schemeClr val="bg1"/>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10000"/>
                                  </p:iterate>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10000"/>
                                  </p:iterate>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iterate type="lt">
                                    <p:tmPct val="10000"/>
                                  </p:iterate>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F82BBE35-39AB-1E09-8163-DD9521E7A18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95287" y="332656"/>
            <a:ext cx="8353425" cy="3528392"/>
          </a:xfrm>
          <a:prstGeom prst="rect">
            <a:avLst/>
          </a:prstGeom>
          <a:noFill/>
          <a:ln w="9525">
            <a:solidFill>
              <a:schemeClr val="bg1"/>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a:extLst>
              <a:ext uri="{FF2B5EF4-FFF2-40B4-BE49-F238E27FC236}">
                <a16:creationId xmlns:a16="http://schemas.microsoft.com/office/drawing/2014/main" id="{78B6B424-F270-5AA7-BD6A-746C9A63FEA9}"/>
              </a:ext>
            </a:extLst>
          </p:cNvPr>
          <p:cNvSpPr txBox="1"/>
          <p:nvPr/>
        </p:nvSpPr>
        <p:spPr>
          <a:xfrm>
            <a:off x="215515" y="4005064"/>
            <a:ext cx="8712968" cy="2677656"/>
          </a:xfrm>
          <a:prstGeom prst="rect">
            <a:avLst/>
          </a:prstGeom>
          <a:solidFill>
            <a:schemeClr val="bg1">
              <a:alpha val="73000"/>
            </a:schemeClr>
          </a:solidFill>
        </p:spPr>
        <p:txBody>
          <a:bodyPr wrap="square">
            <a:spAutoFit/>
          </a:bodyPr>
          <a:lstStyle/>
          <a:p>
            <a:r>
              <a:rPr lang="en-GB" b="1" dirty="0">
                <a:latin typeface="Century Gothic" panose="020B0502020202020204" pitchFamily="34" charset="0"/>
                <a:ea typeface="Calibri" panose="020F0502020204030204" pitchFamily="34" charset="0"/>
                <a:cs typeface="Times New Roman" panose="02020603050405020304" pitchFamily="18" charset="0"/>
              </a:rPr>
              <a:t>Dear God</a:t>
            </a:r>
          </a:p>
          <a:p>
            <a:r>
              <a:rPr lang="en-GB" b="1" dirty="0">
                <a:latin typeface="Century Gothic" panose="020B0502020202020204" pitchFamily="34" charset="0"/>
                <a:ea typeface="Calibri" panose="020F0502020204030204" pitchFamily="34" charset="0"/>
                <a:cs typeface="Times New Roman" panose="02020603050405020304" pitchFamily="18" charset="0"/>
              </a:rPr>
              <a:t>Thank you for all the good things in our lives that make us happy. Help us to remember the things that Jesus taught about true happiness – to love others and forgive them when they hurt or upset us, to treat others with kindness and to bring peace wherever we go. Please help us as we try to live like this.</a:t>
            </a:r>
          </a:p>
        </p:txBody>
      </p:sp>
    </p:spTree>
    <p:extLst>
      <p:ext uri="{BB962C8B-B14F-4D97-AF65-F5344CB8AC3E}">
        <p14:creationId xmlns:p14="http://schemas.microsoft.com/office/powerpoint/2010/main" val="589842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 picture containing text&#10;&#10;Description automatically generated">
            <a:extLst>
              <a:ext uri="{FF2B5EF4-FFF2-40B4-BE49-F238E27FC236}">
                <a16:creationId xmlns:a16="http://schemas.microsoft.com/office/drawing/2014/main" id="{3F6018DA-78E9-48FE-9F09-DEAB00F860C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CD5A627A-B17B-4213-8C9E-8926FDC716B0}"/>
              </a:ext>
            </a:extLst>
          </p:cNvPr>
          <p:cNvSpPr txBox="1">
            <a:spLocks/>
          </p:cNvSpPr>
          <p:nvPr/>
        </p:nvSpPr>
        <p:spPr>
          <a:xfrm>
            <a:off x="232264" y="4687553"/>
            <a:ext cx="8679468" cy="1805709"/>
          </a:xfrm>
          <a:prstGeom prst="rect">
            <a:avLst/>
          </a:prstGeom>
          <a:solidFill>
            <a:schemeClr val="bg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Leader: </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lvl="0">
              <a:defRPr/>
            </a:pPr>
            <a:r>
              <a:rPr kumimoji="0" lang="en-GB" sz="28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All: </a:t>
            </a:r>
            <a:r>
              <a:rPr lang="en-GB" sz="2800" b="1" dirty="0">
                <a:solidFill>
                  <a:schemeClr val="bg1"/>
                </a:solidFill>
                <a:latin typeface="Century Gothic" panose="020B0502020202020204" pitchFamily="34" charset="0"/>
                <a:ea typeface="MS Mincho" panose="02020609040205080304" pitchFamily="49" charset="-128"/>
              </a:rPr>
              <a:t>May we live in a way that makes us –        and others – truly happy.</a:t>
            </a:r>
            <a:endParaRPr kumimoji="0" lang="en-GB" sz="1800" b="1" i="0" u="none" strike="noStrike" kern="1200" cap="none" spc="0" normalizeH="0" baseline="0" noProof="0" dirty="0">
              <a:ln>
                <a:noFill/>
              </a:ln>
              <a:solidFill>
                <a:schemeClr val="bg1"/>
              </a:solidFill>
              <a:effectLst/>
              <a:uLnTx/>
              <a:uFillTx/>
              <a:latin typeface="Century Gothic" panose="020B0502020202020204" pitchFamily="34" charset="0"/>
              <a:ea typeface="ＭＳ 明朝"/>
              <a:cs typeface="Times New Roman"/>
            </a:endParaRPr>
          </a:p>
        </p:txBody>
      </p:sp>
      <p:grpSp>
        <p:nvGrpSpPr>
          <p:cNvPr id="6" name="Group 5">
            <a:extLst>
              <a:ext uri="{FF2B5EF4-FFF2-40B4-BE49-F238E27FC236}">
                <a16:creationId xmlns:a16="http://schemas.microsoft.com/office/drawing/2014/main" id="{7A0EC5B5-BCF4-42AA-9E09-62890D59FFE7}"/>
              </a:ext>
            </a:extLst>
          </p:cNvPr>
          <p:cNvGrpSpPr/>
          <p:nvPr/>
        </p:nvGrpSpPr>
        <p:grpSpPr>
          <a:xfrm rot="8217778">
            <a:off x="7639526" y="5657851"/>
            <a:ext cx="1579856" cy="1035362"/>
            <a:chOff x="0" y="0"/>
            <a:chExt cx="1670756" cy="1095023"/>
          </a:xfrm>
          <a:solidFill>
            <a:schemeClr val="bg1"/>
          </a:solidFill>
        </p:grpSpPr>
        <p:pic>
          <p:nvPicPr>
            <p:cNvPr id="7" name="Graphic 34" descr="Arrow: Counter-clockwise curve">
              <a:extLst>
                <a:ext uri="{FF2B5EF4-FFF2-40B4-BE49-F238E27FC236}">
                  <a16:creationId xmlns:a16="http://schemas.microsoft.com/office/drawing/2014/main" id="{F2A7CA65-32A8-426E-99D2-85DB5C4CC4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8" name="Graphic 35" descr="Arrow: Counter-clockwise curve">
              <a:extLst>
                <a:ext uri="{FF2B5EF4-FFF2-40B4-BE49-F238E27FC236}">
                  <a16:creationId xmlns:a16="http://schemas.microsoft.com/office/drawing/2014/main" id="{308756D9-8648-4664-B17D-DBC96F3D3A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9" name="Graphic 36" descr="Arrow: Straight">
              <a:extLst>
                <a:ext uri="{FF2B5EF4-FFF2-40B4-BE49-F238E27FC236}">
                  <a16:creationId xmlns:a16="http://schemas.microsoft.com/office/drawing/2014/main" id="{35F2692D-72CE-4279-A0B1-0CEC8737E0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grpSp>
        <p:nvGrpSpPr>
          <p:cNvPr id="23" name="Group 22">
            <a:extLst>
              <a:ext uri="{FF2B5EF4-FFF2-40B4-BE49-F238E27FC236}">
                <a16:creationId xmlns:a16="http://schemas.microsoft.com/office/drawing/2014/main" id="{8CD1145D-C770-F97C-234C-13558A8335A0}"/>
              </a:ext>
            </a:extLst>
          </p:cNvPr>
          <p:cNvGrpSpPr/>
          <p:nvPr/>
        </p:nvGrpSpPr>
        <p:grpSpPr>
          <a:xfrm>
            <a:off x="761685" y="-434102"/>
            <a:ext cx="7620629" cy="4752528"/>
            <a:chOff x="1528094" y="-315416"/>
            <a:chExt cx="6087813" cy="3796603"/>
          </a:xfrm>
        </p:grpSpPr>
        <p:grpSp>
          <p:nvGrpSpPr>
            <p:cNvPr id="22" name="Group 21">
              <a:extLst>
                <a:ext uri="{FF2B5EF4-FFF2-40B4-BE49-F238E27FC236}">
                  <a16:creationId xmlns:a16="http://schemas.microsoft.com/office/drawing/2014/main" id="{EDA8848B-E5F4-BBCB-9237-60A1CCE5042C}"/>
                </a:ext>
              </a:extLst>
            </p:cNvPr>
            <p:cNvGrpSpPr/>
            <p:nvPr/>
          </p:nvGrpSpPr>
          <p:grpSpPr>
            <a:xfrm>
              <a:off x="1528094" y="-315416"/>
              <a:ext cx="6087813" cy="3796603"/>
              <a:chOff x="1398847" y="-315416"/>
              <a:chExt cx="6087813" cy="3796603"/>
            </a:xfrm>
          </p:grpSpPr>
          <p:pic>
            <p:nvPicPr>
              <p:cNvPr id="10" name="Graphic 9" descr="Raised hand with solid fill">
                <a:extLst>
                  <a:ext uri="{FF2B5EF4-FFF2-40B4-BE49-F238E27FC236}">
                    <a16:creationId xmlns:a16="http://schemas.microsoft.com/office/drawing/2014/main" id="{BE3B3082-46F1-AED6-C13E-7A923F782E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flipH="1">
                <a:off x="3690057" y="-315416"/>
                <a:ext cx="3796603" cy="3796603"/>
              </a:xfrm>
              <a:prstGeom prst="rect">
                <a:avLst/>
              </a:prstGeom>
            </p:spPr>
          </p:pic>
          <p:pic>
            <p:nvPicPr>
              <p:cNvPr id="11" name="Graphic 10" descr="Raised hand with solid fill">
                <a:extLst>
                  <a:ext uri="{FF2B5EF4-FFF2-40B4-BE49-F238E27FC236}">
                    <a16:creationId xmlns:a16="http://schemas.microsoft.com/office/drawing/2014/main" id="{29F8F3D3-890B-F17E-2E35-AEC159622E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1398847" y="-315416"/>
                <a:ext cx="3796603" cy="3796603"/>
              </a:xfrm>
              <a:prstGeom prst="rect">
                <a:avLst/>
              </a:prstGeom>
            </p:spPr>
          </p:pic>
        </p:grpSp>
        <p:pic>
          <p:nvPicPr>
            <p:cNvPr id="21" name="Graphic 20" descr="Heart with solid fill">
              <a:extLst>
                <a:ext uri="{FF2B5EF4-FFF2-40B4-BE49-F238E27FC236}">
                  <a16:creationId xmlns:a16="http://schemas.microsoft.com/office/drawing/2014/main" id="{E273EAC6-32D1-CC6C-F4C7-0386F84799F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11860" y="322745"/>
              <a:ext cx="2520280" cy="252028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9215EC-BEB7-0335-3BD1-E36645132753}"/>
              </a:ext>
            </a:extLst>
          </p:cNvPr>
          <p:cNvGrpSpPr/>
          <p:nvPr/>
        </p:nvGrpSpPr>
        <p:grpSpPr>
          <a:xfrm>
            <a:off x="-141719" y="489337"/>
            <a:ext cx="9427438" cy="5879326"/>
            <a:chOff x="1528094" y="-315416"/>
            <a:chExt cx="6087813" cy="3796603"/>
          </a:xfrm>
        </p:grpSpPr>
        <p:grpSp>
          <p:nvGrpSpPr>
            <p:cNvPr id="3" name="Group 2">
              <a:extLst>
                <a:ext uri="{FF2B5EF4-FFF2-40B4-BE49-F238E27FC236}">
                  <a16:creationId xmlns:a16="http://schemas.microsoft.com/office/drawing/2014/main" id="{B55AE5FE-6949-31D2-1F64-8BCB5D80FE71}"/>
                </a:ext>
              </a:extLst>
            </p:cNvPr>
            <p:cNvGrpSpPr/>
            <p:nvPr/>
          </p:nvGrpSpPr>
          <p:grpSpPr>
            <a:xfrm>
              <a:off x="1528094" y="-315416"/>
              <a:ext cx="6087813" cy="3796603"/>
              <a:chOff x="1398847" y="-315416"/>
              <a:chExt cx="6087813" cy="3796603"/>
            </a:xfrm>
          </p:grpSpPr>
          <p:pic>
            <p:nvPicPr>
              <p:cNvPr id="6" name="Graphic 5" descr="Raised hand with solid fill">
                <a:extLst>
                  <a:ext uri="{FF2B5EF4-FFF2-40B4-BE49-F238E27FC236}">
                    <a16:creationId xmlns:a16="http://schemas.microsoft.com/office/drawing/2014/main" id="{1B375426-95CA-3954-FD71-AFFDDEEBAA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a:off x="3690057" y="-315416"/>
                <a:ext cx="3796603" cy="3796603"/>
              </a:xfrm>
              <a:prstGeom prst="rect">
                <a:avLst/>
              </a:prstGeom>
            </p:spPr>
          </p:pic>
          <p:pic>
            <p:nvPicPr>
              <p:cNvPr id="7" name="Graphic 6" descr="Raised hand with solid fill">
                <a:extLst>
                  <a:ext uri="{FF2B5EF4-FFF2-40B4-BE49-F238E27FC236}">
                    <a16:creationId xmlns:a16="http://schemas.microsoft.com/office/drawing/2014/main" id="{07314450-A8F1-32A7-1655-44C2A53A5A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398847" y="-315416"/>
                <a:ext cx="3796603" cy="3796603"/>
              </a:xfrm>
              <a:prstGeom prst="rect">
                <a:avLst/>
              </a:prstGeom>
            </p:spPr>
          </p:pic>
        </p:grpSp>
        <p:pic>
          <p:nvPicPr>
            <p:cNvPr id="5" name="Graphic 4" descr="Heart with solid fill">
              <a:extLst>
                <a:ext uri="{FF2B5EF4-FFF2-40B4-BE49-F238E27FC236}">
                  <a16:creationId xmlns:a16="http://schemas.microsoft.com/office/drawing/2014/main" id="{2F645C67-0F3C-7EF3-4808-DA381FAEB46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11860" y="322745"/>
              <a:ext cx="2520280" cy="2520280"/>
            </a:xfrm>
            <a:prstGeom prst="rect">
              <a:avLst/>
            </a:prstGeom>
          </p:spPr>
        </p:pic>
      </p:grpSp>
    </p:spTree>
    <p:extLst>
      <p:ext uri="{BB962C8B-B14F-4D97-AF65-F5344CB8AC3E}">
        <p14:creationId xmlns:p14="http://schemas.microsoft.com/office/powerpoint/2010/main" val="66630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wooden tiles with letters on top of each other&#10;&#10;Description automatically generated">
            <a:extLst>
              <a:ext uri="{FF2B5EF4-FFF2-40B4-BE49-F238E27FC236}">
                <a16:creationId xmlns:a16="http://schemas.microsoft.com/office/drawing/2014/main" id="{4DE87DAE-A73B-1929-1673-3535F65BC3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64306"/>
            <a:ext cx="9144000" cy="6529388"/>
          </a:xfrm>
          <a:prstGeom prst="rect">
            <a:avLst/>
          </a:prstGeom>
        </p:spPr>
      </p:pic>
      <p:sp>
        <p:nvSpPr>
          <p:cNvPr id="9" name="TextBox 8">
            <a:extLst>
              <a:ext uri="{FF2B5EF4-FFF2-40B4-BE49-F238E27FC236}">
                <a16:creationId xmlns:a16="http://schemas.microsoft.com/office/drawing/2014/main" id="{BC1D7357-8D82-946C-CCE9-C49E50227271}"/>
              </a:ext>
            </a:extLst>
          </p:cNvPr>
          <p:cNvSpPr txBox="1"/>
          <p:nvPr/>
        </p:nvSpPr>
        <p:spPr>
          <a:xfrm>
            <a:off x="431540" y="5517232"/>
            <a:ext cx="8280920" cy="1015663"/>
          </a:xfrm>
          <a:prstGeom prst="rect">
            <a:avLst/>
          </a:prstGeom>
          <a:solidFill>
            <a:schemeClr val="bg1">
              <a:alpha val="53000"/>
            </a:schemeClr>
          </a:solidFill>
        </p:spPr>
        <p:txBody>
          <a:bodyPr wrap="square" rtlCol="0">
            <a:spAutoFit/>
          </a:bodyPr>
          <a:lstStyle/>
          <a:p>
            <a:pPr algn="ctr"/>
            <a:r>
              <a:rPr lang="en-GB" sz="6000" b="1" dirty="0">
                <a:latin typeface="Century Gothic" panose="020B0502020202020204" pitchFamily="34" charset="0"/>
              </a:rPr>
              <a:t>Where’s this lesson?</a:t>
            </a:r>
          </a:p>
        </p:txBody>
      </p:sp>
    </p:spTree>
    <p:extLst>
      <p:ext uri="{BB962C8B-B14F-4D97-AF65-F5344CB8AC3E}">
        <p14:creationId xmlns:p14="http://schemas.microsoft.com/office/powerpoint/2010/main" val="205185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hild swimming in a pool&#10;&#10;Description automatically generated">
            <a:extLst>
              <a:ext uri="{FF2B5EF4-FFF2-40B4-BE49-F238E27FC236}">
                <a16:creationId xmlns:a16="http://schemas.microsoft.com/office/drawing/2014/main" id="{862A6279-8BF2-7AC0-DC07-32EA55A6AA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a:ln>
            <a:solidFill>
              <a:schemeClr val="bg1"/>
            </a:solidFill>
          </a:ln>
        </p:spPr>
      </p:pic>
    </p:spTree>
    <p:extLst>
      <p:ext uri="{BB962C8B-B14F-4D97-AF65-F5344CB8AC3E}">
        <p14:creationId xmlns:p14="http://schemas.microsoft.com/office/powerpoint/2010/main" val="372749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hild running with a football ball&#10;&#10;Description automatically generated">
            <a:extLst>
              <a:ext uri="{FF2B5EF4-FFF2-40B4-BE49-F238E27FC236}">
                <a16:creationId xmlns:a16="http://schemas.microsoft.com/office/drawing/2014/main" id="{0AB3ED12-F672-DA64-608A-C77C4B6B98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a:ln>
            <a:solidFill>
              <a:schemeClr val="bg1"/>
            </a:solidFill>
          </a:ln>
        </p:spPr>
      </p:pic>
    </p:spTree>
    <p:extLst>
      <p:ext uri="{BB962C8B-B14F-4D97-AF65-F5344CB8AC3E}">
        <p14:creationId xmlns:p14="http://schemas.microsoft.com/office/powerpoint/2010/main" val="399886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hild playing a piano&#10;&#10;Description automatically generated">
            <a:extLst>
              <a:ext uri="{FF2B5EF4-FFF2-40B4-BE49-F238E27FC236}">
                <a16:creationId xmlns:a16="http://schemas.microsoft.com/office/drawing/2014/main" id="{44559CB0-A111-7F9B-D6A5-7560C8ED96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78618"/>
            <a:ext cx="9144000" cy="6100763"/>
          </a:xfrm>
          <a:prstGeom prst="rect">
            <a:avLst/>
          </a:prstGeom>
          <a:ln>
            <a:solidFill>
              <a:schemeClr val="bg1"/>
            </a:solidFill>
          </a:ln>
        </p:spPr>
      </p:pic>
    </p:spTree>
    <p:extLst>
      <p:ext uri="{BB962C8B-B14F-4D97-AF65-F5344CB8AC3E}">
        <p14:creationId xmlns:p14="http://schemas.microsoft.com/office/powerpoint/2010/main" val="406905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children dancing&#10;&#10;Description automatically generated">
            <a:extLst>
              <a:ext uri="{FF2B5EF4-FFF2-40B4-BE49-F238E27FC236}">
                <a16:creationId xmlns:a16="http://schemas.microsoft.com/office/drawing/2014/main" id="{79269324-98A8-3A42-D3D0-EA516DC20E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39315"/>
            <a:ext cx="9144000" cy="6379369"/>
          </a:xfrm>
          <a:prstGeom prst="rect">
            <a:avLst/>
          </a:prstGeom>
          <a:ln>
            <a:solidFill>
              <a:schemeClr val="bg1"/>
            </a:solidFill>
          </a:ln>
        </p:spPr>
      </p:pic>
    </p:spTree>
    <p:extLst>
      <p:ext uri="{BB962C8B-B14F-4D97-AF65-F5344CB8AC3E}">
        <p14:creationId xmlns:p14="http://schemas.microsoft.com/office/powerpoint/2010/main" val="4218219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orse with a rider on its back&#10;&#10;Description automatically generated">
            <a:extLst>
              <a:ext uri="{FF2B5EF4-FFF2-40B4-BE49-F238E27FC236}">
                <a16:creationId xmlns:a16="http://schemas.microsoft.com/office/drawing/2014/main" id="{FE0D9EDE-F6AB-C891-5553-4D73B73872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a:ln>
            <a:solidFill>
              <a:schemeClr val="bg1"/>
            </a:solidFill>
          </a:ln>
        </p:spPr>
      </p:pic>
    </p:spTree>
    <p:extLst>
      <p:ext uri="{BB962C8B-B14F-4D97-AF65-F5344CB8AC3E}">
        <p14:creationId xmlns:p14="http://schemas.microsoft.com/office/powerpoint/2010/main" val="3953355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rectangular object with a black background&#10;&#10;Description automatically generated">
            <a:extLst>
              <a:ext uri="{FF2B5EF4-FFF2-40B4-BE49-F238E27FC236}">
                <a16:creationId xmlns:a16="http://schemas.microsoft.com/office/drawing/2014/main" id="{FAC8CCA2-FCE3-50DB-9163-33E7B432D6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5616" y="620688"/>
            <a:ext cx="7279660" cy="6528945"/>
          </a:xfrm>
          <a:prstGeom prst="rect">
            <a:avLst/>
          </a:prstGeom>
        </p:spPr>
      </p:pic>
      <p:sp>
        <p:nvSpPr>
          <p:cNvPr id="4" name="TextBox 3">
            <a:extLst>
              <a:ext uri="{FF2B5EF4-FFF2-40B4-BE49-F238E27FC236}">
                <a16:creationId xmlns:a16="http://schemas.microsoft.com/office/drawing/2014/main" id="{A4D8F91A-8233-8E3C-ABEC-38DAE4647893}"/>
              </a:ext>
            </a:extLst>
          </p:cNvPr>
          <p:cNvSpPr txBox="1"/>
          <p:nvPr/>
        </p:nvSpPr>
        <p:spPr>
          <a:xfrm>
            <a:off x="1565666" y="980728"/>
            <a:ext cx="6012668" cy="3785652"/>
          </a:xfrm>
          <a:prstGeom prst="rect">
            <a:avLst/>
          </a:prstGeom>
          <a:solidFill>
            <a:schemeClr val="bg1">
              <a:alpha val="53000"/>
            </a:schemeClr>
          </a:solidFill>
        </p:spPr>
        <p:txBody>
          <a:bodyPr wrap="square" rtlCol="0">
            <a:spAutoFit/>
          </a:bodyPr>
          <a:lstStyle/>
          <a:p>
            <a:pPr algn="ctr"/>
            <a:r>
              <a:rPr lang="en-GB" sz="8000" b="1" dirty="0">
                <a:latin typeface="Century Gothic" panose="020B0502020202020204" pitchFamily="34" charset="0"/>
              </a:rPr>
              <a:t>What makes us happy?</a:t>
            </a:r>
          </a:p>
        </p:txBody>
      </p:sp>
    </p:spTree>
    <p:extLst>
      <p:ext uri="{BB962C8B-B14F-4D97-AF65-F5344CB8AC3E}">
        <p14:creationId xmlns:p14="http://schemas.microsoft.com/office/powerpoint/2010/main" val="228996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a:extLst>
              <a:ext uri="{FF2B5EF4-FFF2-40B4-BE49-F238E27FC236}">
                <a16:creationId xmlns:a16="http://schemas.microsoft.com/office/drawing/2014/main" id="{4F8312DD-B1EF-A790-87F6-F547E11B791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1800" y="296863"/>
            <a:ext cx="8353425" cy="6264275"/>
          </a:xfrm>
          <a:prstGeom prst="rect">
            <a:avLst/>
          </a:prstGeom>
          <a:noFill/>
          <a:ln w="9525">
            <a:solidFill>
              <a:schemeClr val="bg1"/>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6387" name="Group 3">
            <a:extLst>
              <a:ext uri="{FF2B5EF4-FFF2-40B4-BE49-F238E27FC236}">
                <a16:creationId xmlns:a16="http://schemas.microsoft.com/office/drawing/2014/main" id="{0994F37C-8E73-22A5-B70D-AD89ACD42AA9}"/>
              </a:ext>
            </a:extLst>
          </p:cNvPr>
          <p:cNvGrpSpPr>
            <a:grpSpLocks/>
          </p:cNvGrpSpPr>
          <p:nvPr/>
        </p:nvGrpSpPr>
        <p:grpSpPr bwMode="auto">
          <a:xfrm>
            <a:off x="250825" y="6165850"/>
            <a:ext cx="882650" cy="503238"/>
            <a:chOff x="251520" y="5877272"/>
            <a:chExt cx="1512168" cy="792088"/>
          </a:xfrm>
        </p:grpSpPr>
        <p:sp>
          <p:nvSpPr>
            <p:cNvPr id="7" name="Rectangle 6">
              <a:extLst>
                <a:ext uri="{FF2B5EF4-FFF2-40B4-BE49-F238E27FC236}">
                  <a16:creationId xmlns:a16="http://schemas.microsoft.com/office/drawing/2014/main" id="{31FECE13-0DFD-D203-90B3-E23BECA04A39}"/>
                </a:ext>
              </a:extLst>
            </p:cNvPr>
            <p:cNvSpPr>
              <a:spLocks noChangeArrowheads="1"/>
            </p:cNvSpPr>
            <p:nvPr/>
          </p:nvSpPr>
          <p:spPr bwMode="auto">
            <a:xfrm>
              <a:off x="251520" y="5877272"/>
              <a:ext cx="1512168" cy="792088"/>
            </a:xfrm>
            <a:prstGeom prst="rect">
              <a:avLst/>
            </a:prstGeom>
            <a:solidFill>
              <a:schemeClr val="bg1"/>
            </a:solidFill>
            <a:ln w="9525">
              <a:solidFill>
                <a:schemeClr val="bg1"/>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pic>
          <p:nvPicPr>
            <p:cNvPr id="16389" name="Picture 1">
              <a:extLst>
                <a:ext uri="{FF2B5EF4-FFF2-40B4-BE49-F238E27FC236}">
                  <a16:creationId xmlns:a16="http://schemas.microsoft.com/office/drawing/2014/main" id="{2E89164E-8E1C-E1CB-DD7C-C6AED1FCE93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0" y="5904656"/>
              <a:ext cx="1470585"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fade/>
  </p:transition>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1059</TotalTime>
  <Words>1142</Words>
  <Application>Microsoft Office PowerPoint</Application>
  <PresentationFormat>On-screen Show (4:3)</PresentationFormat>
  <Paragraphs>72</Paragraphs>
  <Slides>17</Slides>
  <Notes>17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MS Mincho</vt:lpstr>
      <vt:lpstr>Arial</vt:lpstr>
      <vt:lpstr>Avenir Next LT Pro</vt:lpstr>
      <vt:lpstr>Calibri</vt:lpstr>
      <vt:lpstr>Cambria</vt:lpstr>
      <vt:lpstr>Century Gothic</vt:lpstr>
      <vt:lpstr>Symbol</vt:lpstr>
      <vt:lpstr>Times New Roman</vt:lpstr>
      <vt:lpstr>Default Design</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dc:creator>
  <cp:lastModifiedBy>Rachel Boxer</cp:lastModifiedBy>
  <cp:revision>66</cp:revision>
  <dcterms:created xsi:type="dcterms:W3CDTF">2008-03-03T20:29:43Z</dcterms:created>
  <dcterms:modified xsi:type="dcterms:W3CDTF">2024-08-08T14:42:56Z</dcterms:modified>
</cp:coreProperties>
</file>