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511" r:id="rId3"/>
    <p:sldId id="294" r:id="rId4"/>
    <p:sldId id="259" r:id="rId5"/>
    <p:sldId id="433" r:id="rId6"/>
    <p:sldId id="518" r:id="rId7"/>
    <p:sldId id="512" r:id="rId8"/>
    <p:sldId id="258" r:id="rId9"/>
    <p:sldId id="262" r:id="rId10"/>
    <p:sldId id="256" r:id="rId11"/>
    <p:sldId id="263" r:id="rId12"/>
    <p:sldId id="268" r:id="rId13"/>
    <p:sldId id="502" r:id="rId14"/>
    <p:sldId id="513" r:id="rId15"/>
    <p:sldId id="515" r:id="rId16"/>
    <p:sldId id="516" r:id="rId17"/>
    <p:sldId id="517" r:id="rId18"/>
    <p:sldId id="431" r:id="rId19"/>
    <p:sldId id="443" r:id="rId20"/>
    <p:sldId id="510" r:id="rId2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95" autoAdjust="0"/>
  </p:normalViewPr>
  <p:slideViewPr>
    <p:cSldViewPr>
      <p:cViewPr varScale="1">
        <p:scale>
          <a:sx n="92" d="100"/>
          <a:sy n="92" d="100"/>
        </p:scale>
        <p:origin x="21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9E8E6-8D79-450F-BDDA-67B7EADCC72E}" type="datetimeFigureOut">
              <a:rPr lang="en-GB" smtClean="0"/>
              <a:t>19/02/2024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D6153-DCFD-44B2-AB12-4D36DE9C3500}" type="slidenum">
              <a:rPr lang="en-GB" smtClean="0"/>
              <a:t>‹#›</a:t>
            </a:fld>
            <a:endParaRPr lang="en-GB"/>
          </a:p>
        </p:txBody>
      </p:sp>
    </p:spTree>
    <p:extLst>
      <p:ext uri="{BB962C8B-B14F-4D97-AF65-F5344CB8AC3E}">
        <p14:creationId xmlns:p14="http://schemas.microsoft.com/office/powerpoint/2010/main" val="271729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Use the new gathering words, which will be the same each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10:</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 talk a lot at school about keeping on trying even when things are difficult, and it’s a great feeling when we finally achieve what we’ve been aiming for.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But it’s not j</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school that we need to persevere. There will be times all through our lives when things get tough and we’ll feel like giving up – you ask any adult about that!</a:t>
            </a: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some words in the Bible, advice for Christians, about what to do when life gets hard, that say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this…..</a:t>
            </a:r>
          </a:p>
          <a:p>
            <a:pPr algn="ctr">
              <a:defRPr/>
            </a:pPr>
            <a:r>
              <a:rPr lang="en-GB"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‘Run the race with perseverance…. keep your eyes on Jesus….’</a:t>
            </a:r>
          </a:p>
          <a:p>
            <a:pPr marL="0" lvl="0" indent="0">
              <a:buFont typeface="Symbol" panose="05050102010706020507" pitchFamily="18" charset="2"/>
              <a:buNone/>
            </a:pPr>
            <a:endParaRPr lang="en-GB" sz="1800" b="1" dirty="0">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These words, written to one of the very first churches, talk about life being a bit like a race, and that Christians need to run that race with perseverance, </a:t>
            </a:r>
            <a:r>
              <a:rPr lang="en-GB" sz="1800" b="0" dirty="0">
                <a:effectLst/>
                <a:latin typeface="Calibri" panose="020F0502020204030204" pitchFamily="34" charset="0"/>
                <a:ea typeface="MS Mincho" panose="02020609040205080304" pitchFamily="49" charset="-128"/>
              </a:rPr>
              <a:t>which is another word for the Olympic value of determination.</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People who run races often have little secrets that keep them going as they run, helping them to persevere even when the going gets tough. Some may picture themselves running across the finishing line – keeping their eyes on their goal. Others might try really hard to remember all the things that their coach – the person who’s trained them to run the race – has told them, so it’s as if their coach is running the race beside them.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I wonder what you think these words about persevering might mean for Christians – and how looking at Jesus might help them to keep going in their lives?</a:t>
            </a:r>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10</a:t>
            </a:fld>
            <a:endParaRPr lang="en-GB"/>
          </a:p>
        </p:txBody>
      </p:sp>
    </p:spTree>
    <p:extLst>
      <p:ext uri="{BB962C8B-B14F-4D97-AF65-F5344CB8AC3E}">
        <p14:creationId xmlns:p14="http://schemas.microsoft.com/office/powerpoint/2010/main" val="420904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have some quiet moments now to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been thinking today about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persevering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 being determined to keep on going, even when things get difficult…..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…..every day, we will find there are things that might make it hard for us to keep on going….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....think quietly to yourself about a time when you gave up…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….maybe because it didn’t go well the first time….or someone laughed when it went wrong…..or other people seem to be able to do things really easily…..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….now think to yourself about a time when you were really determined to persevere….to keep on going….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….remember how it felt when you succeeded…..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heard some words from the Bible about persevering….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heard how people who are Christians will ‘keep their eyes on Jesus’….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endParaRPr lang="en-GB" sz="1800" b="1" dirty="0">
              <a:effectLst/>
              <a:latin typeface="Calibri" panose="020F0502020204030204" pitchFamily="34"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these words might help Christians?....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might help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us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to persevere – to keep on going when life gets tough?.....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the story of </a:t>
            </a:r>
            <a:r>
              <a:rPr lang="en-GB" sz="1800" b="1" dirty="0" err="1">
                <a:effectLst/>
                <a:latin typeface="Calibri" panose="020F0502020204030204" pitchFamily="34" charset="0"/>
                <a:ea typeface="MS Mincho" panose="02020609040205080304" pitchFamily="49" charset="-128"/>
                <a:cs typeface="Times New Roman" panose="02020603050405020304" pitchFamily="18" charset="0"/>
              </a:rPr>
              <a:t>Spiridon</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Louis might inspire us in our everyday lives?.....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11</a:t>
            </a:fld>
            <a:endParaRPr lang="en-GB"/>
          </a:p>
        </p:txBody>
      </p:sp>
    </p:spTree>
    <p:extLst>
      <p:ext uri="{BB962C8B-B14F-4D97-AF65-F5344CB8AC3E}">
        <p14:creationId xmlns:p14="http://schemas.microsoft.com/office/powerpoint/2010/main" val="4272344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12: Opportunity for reflection /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I’m going to pray now. If this is something that you feel comfortable doing,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then you can say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‘HELP US TO PERSEVERE’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at the end of each line: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ts val="200"/>
              </a:spcBef>
            </a:pPr>
            <a:r>
              <a:rPr lang="en-GB" sz="1800" b="1" dirty="0">
                <a:solidFill>
                  <a:srgbClr val="365F91"/>
                </a:solidFill>
                <a:effectLst/>
                <a:latin typeface="Calibri" panose="020F0502020204030204" pitchFamily="34" charset="0"/>
                <a:ea typeface="MS Gothic" panose="020B0609070205080204" pitchFamily="49" charset="-128"/>
                <a:cs typeface="Times New Roman" panose="02020603050405020304" pitchFamily="18" charset="0"/>
              </a:rPr>
              <a:t>Dear God</a:t>
            </a: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Help us when we face challenges to remember that you are with us and can help us along the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8757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A0ED-7131-A212-CDCF-235A0A15F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1A75C-8160-5E75-EF16-1A9DE5640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0FB14-8E60-22EF-3CC9-D7B985D77501}"/>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something doesn’t go right first time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HELP US TO PERSEVERE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8969A7-FBFF-E2AE-0625-D14CAEC2D4E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37769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79AC0-7904-1BD0-A028-9393EE7DD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54566-4773-E219-A209-AC5887593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D42F6-F82F-8EEC-929F-8705CAA36775}"/>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14: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we’re doing something we don’t like –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HELP US TO PERSEVERE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CCD534-CCFC-EC99-E370-181B8F56FAE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5675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938C-635E-56C5-829D-14D70103E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D44D7-68B9-A1EF-474F-71749842FD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0B296-08A9-6BE3-3193-16E6319504A1}"/>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other people seem to be able to do things really easily –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HELP US TO PERSEVERE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27C2CDE3-6054-CE87-9B1C-F5E3874D4FC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3843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8A3E-DE37-5C52-190F-E990D9AB1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9C565-DD9A-73D5-4A47-C41D0FE1D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C5068-FC1D-C64D-ADD5-D1683569C2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When we feel we’re on our own  –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HELP US TO PERSEVERE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3E41A1F8-04CF-5ED3-11E4-5C6B3C2E1D9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39830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18</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19: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b="0" dirty="0"/>
              <a:t>Cut out speech bubbles and ask children to write words of encouragement (like the writer to the Hebrews did) that will help others to persevere. </a:t>
            </a:r>
          </a:p>
          <a:p>
            <a:r>
              <a:rPr lang="en-GB" b="0" dirty="0"/>
              <a:t>Use these during the week to help each other.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02FAC1-C2DA-4EE7-A6B9-692D7D42DF4F}"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Last week we heard about the idea that Baron de Coubertin had in setting up what we call the ‘modern’ Olympic Games event – and he established the first Olympic values of…..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Respect, Excellence and Friendship.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Since then, more values have been added through the Paralympic Games…..the values of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Determination, Courage, Equality and Inspiration.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These seven values are going to be the focus of our times together this term as we learn from the inspirational stories of Olympian and Paralympian athletes from across the world, and across time! Today, we will be hearing a story about a very determined athlete, but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aseline="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3</a:t>
            </a:r>
            <a:r>
              <a:rPr lang="en-US" sz="1800" b="1">
                <a:effectLst/>
                <a:latin typeface="Calibri" panose="020F0502020204030204" pitchFamily="34" charset="0"/>
                <a:ea typeface="MS Mincho" panose="02020609040205080304" pitchFamily="49" charset="-128"/>
                <a:cs typeface="Times New Roman" panose="02020603050405020304" pitchFamily="18" charset="0"/>
              </a:rPr>
              <a:t>: …</a:t>
            </a:r>
            <a:r>
              <a:rPr lang="en-US" sz="1800">
                <a:effectLst/>
                <a:latin typeface="Calibri" panose="020F0502020204030204" pitchFamily="34" charset="0"/>
                <a:ea typeface="MS Mincho" panose="02020609040205080304" pitchFamily="49" charset="-128"/>
                <a:cs typeface="Times New Roman" panose="02020603050405020304" pitchFamily="18" charset="0"/>
              </a:rPr>
              <a:t>we’re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going to start with a very short story, which many of you may have grown up with……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story of the hare and the tortoise, which was (by the way!) written by our good friend Aesop, in Ancient Greece, not long after the Ancient Olympic Games were founded. [use story links in resources above if you need to] In the story, who wins the race?.....we’ll come back to this shortly, so don’t forget it!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3</a:t>
            </a:fld>
            <a:endParaRPr lang="en-GB"/>
          </a:p>
        </p:txBody>
      </p:sp>
    </p:spTree>
    <p:extLst>
      <p:ext uri="{BB962C8B-B14F-4D97-AF65-F5344CB8AC3E}">
        <p14:creationId xmlns:p14="http://schemas.microsoft.com/office/powerpoint/2010/main" val="118806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We’re going to jump into our Olympic time machine again, and go back in time from 2024 to the very first modern Olympics in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1896</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Greece where the Ancient Olympics had taken place……and a story from the first modern Olympic Games, in 1896, </a:t>
            </a:r>
            <a:r>
              <a:rPr lang="en-GB" sz="1800" dirty="0">
                <a:effectLst/>
                <a:latin typeface="Calibri" panose="020F0502020204030204" pitchFamily="34" charset="0"/>
                <a:ea typeface="MS Mincho" panose="02020609040205080304" pitchFamily="49" charset="-128"/>
              </a:rPr>
              <a:t>2 years after Baron de Coubertin had had his idea.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0638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Among the 17 competitors in the marathon race was an Australian runner, Edwin Flack, who had already won gold medals in the 800 and 1,500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metre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races, and several other very strong contenders. But there were crowds of Greek spectators waiting on the Marathon Bridge to await the start of the race, all hoping that one of their own athletes would win a medal.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6</a:t>
            </a:fld>
            <a:endParaRPr lang="en-GB"/>
          </a:p>
        </p:txBody>
      </p:sp>
    </p:spTree>
    <p:extLst>
      <p:ext uri="{BB962C8B-B14F-4D97-AF65-F5344CB8AC3E}">
        <p14:creationId xmlns:p14="http://schemas.microsoft.com/office/powerpoint/2010/main" val="231323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After 20 miles, with six miles to go, Edwin Flack led the race and full of confidence, he sent a cyclist off to the stadium to announce his victory. Understandably, this news sent the mainly Greek crowd gathered in the stadium into a sad silence. Meanwhile, behind Flack, a Greek runner named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7</a:t>
            </a:fld>
            <a:endParaRPr lang="en-GB"/>
          </a:p>
        </p:txBody>
      </p:sp>
    </p:spTree>
    <p:extLst>
      <p:ext uri="{BB962C8B-B14F-4D97-AF65-F5344CB8AC3E}">
        <p14:creationId xmlns:p14="http://schemas.microsoft.com/office/powerpoint/2010/main" val="281416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a:t>
            </a:r>
            <a:r>
              <a:rPr lang="en-US" sz="1800" b="1" dirty="0" err="1">
                <a:effectLst/>
                <a:latin typeface="Calibri" panose="020F0502020204030204" pitchFamily="34" charset="0"/>
                <a:ea typeface="MS Mincho" panose="02020609040205080304" pitchFamily="49" charset="-128"/>
                <a:cs typeface="Times New Roman" panose="02020603050405020304" pitchFamily="18" charset="0"/>
              </a:rPr>
              <a:t>Spiridon</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 Louis</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had passed several other of the strong runners to move into second place. But Edwin Flack, just like the hare, was now exhausted, and less than a mile later,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Spiridon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Louis passed him and pulled into the lead. Unlike Edwin Flack,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Spiridon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Louis had run steadily and so had enough energy to put on a final burst of speed. Edwin Flack, unable to catch him, staggered, fell and, sadly, was carried from the course. During this battle for the lead, Greek runners had also moved into second and third place – so not only Gold, but Silver and Bronze medals were awarded to Greek marathon runners.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Pheiddipides</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would’ve been so proud!!!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Edwin Flack may have been the better runner, but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Spiridon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Louis knew that he needed to run a steady race so that he would have enough energy to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persevere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to the very end of the marathon, just like the tortoise in the 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7D6153-DCFD-44B2-AB12-4D36DE9C3500}" type="slidenum">
              <a:rPr lang="en-GB" smtClean="0"/>
              <a:t>8</a:t>
            </a:fld>
            <a:endParaRPr lang="en-GB"/>
          </a:p>
        </p:txBody>
      </p:sp>
    </p:spTree>
    <p:extLst>
      <p:ext uri="{BB962C8B-B14F-4D97-AF65-F5344CB8AC3E}">
        <p14:creationId xmlns:p14="http://schemas.microsoft.com/office/powerpoint/2010/main" val="36964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For this final part of our assembly, we’re going back to the hare and the tortoise to help us think about perseverance.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imagine that the hare and the tortoise are having another race on this track. I’ve got some race cards here. You are going to decide whether the hare and tortoise have persevered by listening to what’s written on the card. Here they are, at the start (put hare and tortoise counters on the board)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i="1" dirty="0">
                <a:effectLst/>
                <a:latin typeface="Calibri" panose="020F0502020204030204" pitchFamily="34" charset="0"/>
                <a:ea typeface="MS Mincho" panose="02020609040205080304" pitchFamily="49" charset="-128"/>
                <a:cs typeface="Times New Roman" panose="02020603050405020304" pitchFamily="18" charset="0"/>
              </a:rPr>
              <a:t>(Pick a card and read out what’s on the card. Then ask the assembled children ‘Did the hare / tortoise persevere ?’ If the children decide ‘yes’, then follow the ‘yes’ instruction. If they decide ‘no’, then follow the ‘no’ instruction. Continue with the hare and tortoise taking turns until there is a winner. It should be the hare this time, as he has obviously learnt his lesson!)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9</a:t>
            </a:fld>
            <a:endParaRPr lang="en-GB"/>
          </a:p>
        </p:txBody>
      </p:sp>
    </p:spTree>
    <p:extLst>
      <p:ext uri="{BB962C8B-B14F-4D97-AF65-F5344CB8AC3E}">
        <p14:creationId xmlns:p14="http://schemas.microsoft.com/office/powerpoint/2010/main" val="185649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a:extLst>
              <a:ext uri="{FF2B5EF4-FFF2-40B4-BE49-F238E27FC236}">
                <a16:creationId xmlns:a16="http://schemas.microsoft.com/office/drawing/2014/main" id="{D0288331-E9B2-109F-8C27-CFE19BF83A2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47E14A3-3C77-89A2-04B7-D67DC3E11B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C3378D2-6387-C0B2-4E8F-DFC4A3B68299}"/>
              </a:ext>
            </a:extLst>
          </p:cNvPr>
          <p:cNvSpPr>
            <a:spLocks noGrp="1" noChangeArrowheads="1"/>
          </p:cNvSpPr>
          <p:nvPr>
            <p:ph type="sldNum" sz="quarter" idx="12"/>
          </p:nvPr>
        </p:nvSpPr>
        <p:spPr>
          <a:ln/>
        </p:spPr>
        <p:txBody>
          <a:bodyPr/>
          <a:lstStyle>
            <a:lvl1pPr>
              <a:defRPr/>
            </a:lvl1pPr>
          </a:lstStyle>
          <a:p>
            <a:fld id="{9EB62BCD-AC20-4D55-9C15-EDDA3527B3DD}" type="slidenum">
              <a:rPr lang="en-GB" altLang="en-US"/>
              <a:pPr/>
              <a:t>‹#›</a:t>
            </a:fld>
            <a:endParaRPr lang="en-GB" altLang="en-US"/>
          </a:p>
        </p:txBody>
      </p:sp>
    </p:spTree>
    <p:extLst>
      <p:ext uri="{BB962C8B-B14F-4D97-AF65-F5344CB8AC3E}">
        <p14:creationId xmlns:p14="http://schemas.microsoft.com/office/powerpoint/2010/main" val="107926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25DB6E16-8FB1-928C-1A9A-D0DE489010F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7067484-784E-2593-11A4-5963BA7BF17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5C7AE2F-3FD1-F5C3-938E-01B54820412C}"/>
              </a:ext>
            </a:extLst>
          </p:cNvPr>
          <p:cNvSpPr>
            <a:spLocks noGrp="1" noChangeArrowheads="1"/>
          </p:cNvSpPr>
          <p:nvPr>
            <p:ph type="sldNum" sz="quarter" idx="12"/>
          </p:nvPr>
        </p:nvSpPr>
        <p:spPr>
          <a:ln/>
        </p:spPr>
        <p:txBody>
          <a:bodyPr/>
          <a:lstStyle>
            <a:lvl1pPr>
              <a:defRPr/>
            </a:lvl1pPr>
          </a:lstStyle>
          <a:p>
            <a:fld id="{03B6A83C-FE52-4078-90D5-24E9ABF8E371}" type="slidenum">
              <a:rPr lang="en-GB" altLang="en-US"/>
              <a:pPr/>
              <a:t>‹#›</a:t>
            </a:fld>
            <a:endParaRPr lang="en-GB" altLang="en-US"/>
          </a:p>
        </p:txBody>
      </p:sp>
    </p:spTree>
    <p:extLst>
      <p:ext uri="{BB962C8B-B14F-4D97-AF65-F5344CB8AC3E}">
        <p14:creationId xmlns:p14="http://schemas.microsoft.com/office/powerpoint/2010/main" val="267172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35B7931B-CB98-224C-50F3-E8C0235BD54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BE5FF84-7231-F4C0-043A-A6B3C6B4A48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95A31D9-5D58-B298-7261-E572D691F7CC}"/>
              </a:ext>
            </a:extLst>
          </p:cNvPr>
          <p:cNvSpPr>
            <a:spLocks noGrp="1" noChangeArrowheads="1"/>
          </p:cNvSpPr>
          <p:nvPr>
            <p:ph type="sldNum" sz="quarter" idx="12"/>
          </p:nvPr>
        </p:nvSpPr>
        <p:spPr>
          <a:ln/>
        </p:spPr>
        <p:txBody>
          <a:bodyPr/>
          <a:lstStyle>
            <a:lvl1pPr>
              <a:defRPr/>
            </a:lvl1pPr>
          </a:lstStyle>
          <a:p>
            <a:fld id="{15A8C5D2-F5E4-499F-A32A-51E5239EB1A9}" type="slidenum">
              <a:rPr lang="en-GB" altLang="en-US"/>
              <a:pPr/>
              <a:t>‹#›</a:t>
            </a:fld>
            <a:endParaRPr lang="en-GB" altLang="en-US"/>
          </a:p>
        </p:txBody>
      </p:sp>
    </p:spTree>
    <p:extLst>
      <p:ext uri="{BB962C8B-B14F-4D97-AF65-F5344CB8AC3E}">
        <p14:creationId xmlns:p14="http://schemas.microsoft.com/office/powerpoint/2010/main" val="387882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D83AEFAA-AE38-E452-2F4A-3AF94B56B14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F737FDF-D24B-AF33-A397-068FC58D730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389F844-DA60-AD95-86D0-6EB88BEC1B93}"/>
              </a:ext>
            </a:extLst>
          </p:cNvPr>
          <p:cNvSpPr>
            <a:spLocks noGrp="1" noChangeArrowheads="1"/>
          </p:cNvSpPr>
          <p:nvPr>
            <p:ph type="sldNum" sz="quarter" idx="12"/>
          </p:nvPr>
        </p:nvSpPr>
        <p:spPr>
          <a:ln/>
        </p:spPr>
        <p:txBody>
          <a:bodyPr/>
          <a:lstStyle>
            <a:lvl1pPr>
              <a:defRPr/>
            </a:lvl1pPr>
          </a:lstStyle>
          <a:p>
            <a:fld id="{8FDF46B3-36D3-4B81-BF2B-C90016C5862E}" type="slidenum">
              <a:rPr lang="en-GB" altLang="en-US"/>
              <a:pPr/>
              <a:t>‹#›</a:t>
            </a:fld>
            <a:endParaRPr lang="en-GB" altLang="en-US"/>
          </a:p>
        </p:txBody>
      </p:sp>
    </p:spTree>
    <p:extLst>
      <p:ext uri="{BB962C8B-B14F-4D97-AF65-F5344CB8AC3E}">
        <p14:creationId xmlns:p14="http://schemas.microsoft.com/office/powerpoint/2010/main" val="22670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7A3F215-3A43-BB24-47E0-EBE8DE0A2B4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A828267-C408-EAAE-3A97-9C3A806E28E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A5C06E6-558F-5E45-FDA7-FBF549E46156}"/>
              </a:ext>
            </a:extLst>
          </p:cNvPr>
          <p:cNvSpPr>
            <a:spLocks noGrp="1" noChangeArrowheads="1"/>
          </p:cNvSpPr>
          <p:nvPr>
            <p:ph type="sldNum" sz="quarter" idx="12"/>
          </p:nvPr>
        </p:nvSpPr>
        <p:spPr>
          <a:ln/>
        </p:spPr>
        <p:txBody>
          <a:bodyPr/>
          <a:lstStyle>
            <a:lvl1pPr>
              <a:defRPr/>
            </a:lvl1pPr>
          </a:lstStyle>
          <a:p>
            <a:fld id="{177FAFFF-7C13-40E3-91D5-3A9D9E79F79D}" type="slidenum">
              <a:rPr lang="en-GB" altLang="en-US"/>
              <a:pPr/>
              <a:t>‹#›</a:t>
            </a:fld>
            <a:endParaRPr lang="en-GB" altLang="en-US"/>
          </a:p>
        </p:txBody>
      </p:sp>
    </p:spTree>
    <p:extLst>
      <p:ext uri="{BB962C8B-B14F-4D97-AF65-F5344CB8AC3E}">
        <p14:creationId xmlns:p14="http://schemas.microsoft.com/office/powerpoint/2010/main" val="6277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3B8293-2351-DA21-C08E-6BB084BD6B0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4699DB9-A624-79BF-4970-9B9F7EA4EA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6AE2771-09A1-2D39-59A6-91178C94BB83}"/>
              </a:ext>
            </a:extLst>
          </p:cNvPr>
          <p:cNvSpPr>
            <a:spLocks noGrp="1" noChangeArrowheads="1"/>
          </p:cNvSpPr>
          <p:nvPr>
            <p:ph type="sldNum" sz="quarter" idx="12"/>
          </p:nvPr>
        </p:nvSpPr>
        <p:spPr>
          <a:ln/>
        </p:spPr>
        <p:txBody>
          <a:bodyPr/>
          <a:lstStyle>
            <a:lvl1pPr>
              <a:defRPr/>
            </a:lvl1pPr>
          </a:lstStyle>
          <a:p>
            <a:fld id="{DDB6FF63-A3AA-47D2-B2F9-3BB16AFE35BE}" type="slidenum">
              <a:rPr lang="en-GB" altLang="en-US"/>
              <a:pPr/>
              <a:t>‹#›</a:t>
            </a:fld>
            <a:endParaRPr lang="en-GB" altLang="en-US"/>
          </a:p>
        </p:txBody>
      </p:sp>
    </p:spTree>
    <p:extLst>
      <p:ext uri="{BB962C8B-B14F-4D97-AF65-F5344CB8AC3E}">
        <p14:creationId xmlns:p14="http://schemas.microsoft.com/office/powerpoint/2010/main" val="20810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4C1A549-8858-9A08-7EAE-D7E32357C70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6B71F39-B3D7-C444-EE77-3FDD07407B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A294F4E-6B85-52FA-4A55-DF6CDBE1304E}"/>
              </a:ext>
            </a:extLst>
          </p:cNvPr>
          <p:cNvSpPr>
            <a:spLocks noGrp="1" noChangeArrowheads="1"/>
          </p:cNvSpPr>
          <p:nvPr>
            <p:ph type="sldNum" sz="quarter" idx="12"/>
          </p:nvPr>
        </p:nvSpPr>
        <p:spPr>
          <a:ln/>
        </p:spPr>
        <p:txBody>
          <a:bodyPr/>
          <a:lstStyle>
            <a:lvl1pPr>
              <a:defRPr/>
            </a:lvl1pPr>
          </a:lstStyle>
          <a:p>
            <a:fld id="{93083BBF-C8F7-444A-8ADA-74E59186E156}" type="slidenum">
              <a:rPr lang="en-GB" altLang="en-US"/>
              <a:pPr/>
              <a:t>‹#›</a:t>
            </a:fld>
            <a:endParaRPr lang="en-GB" altLang="en-US"/>
          </a:p>
        </p:txBody>
      </p:sp>
    </p:spTree>
    <p:extLst>
      <p:ext uri="{BB962C8B-B14F-4D97-AF65-F5344CB8AC3E}">
        <p14:creationId xmlns:p14="http://schemas.microsoft.com/office/powerpoint/2010/main" val="344438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3B69AA7-79EB-317E-236D-8D981B4E6A3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81162E46-F1AF-C605-512F-5E6B6EAB1F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7D0F630-50C7-D6D4-1F74-B2013E4B3C7A}"/>
              </a:ext>
            </a:extLst>
          </p:cNvPr>
          <p:cNvSpPr>
            <a:spLocks noGrp="1" noChangeArrowheads="1"/>
          </p:cNvSpPr>
          <p:nvPr>
            <p:ph type="sldNum" sz="quarter" idx="12"/>
          </p:nvPr>
        </p:nvSpPr>
        <p:spPr>
          <a:ln/>
        </p:spPr>
        <p:txBody>
          <a:bodyPr/>
          <a:lstStyle>
            <a:lvl1pPr>
              <a:defRPr/>
            </a:lvl1pPr>
          </a:lstStyle>
          <a:p>
            <a:fld id="{95008807-ACC7-4352-B7D1-F85BD9A98E83}" type="slidenum">
              <a:rPr lang="en-GB" altLang="en-US"/>
              <a:pPr/>
              <a:t>‹#›</a:t>
            </a:fld>
            <a:endParaRPr lang="en-GB" altLang="en-US"/>
          </a:p>
        </p:txBody>
      </p:sp>
    </p:spTree>
    <p:extLst>
      <p:ext uri="{BB962C8B-B14F-4D97-AF65-F5344CB8AC3E}">
        <p14:creationId xmlns:p14="http://schemas.microsoft.com/office/powerpoint/2010/main" val="13497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CF6EA8E-9C4B-1348-07D2-F26CB3D4B68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33C5296-F8BF-429D-9404-42930F9953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5755F0D-B558-31B4-7CC3-851A31D73262}"/>
              </a:ext>
            </a:extLst>
          </p:cNvPr>
          <p:cNvSpPr>
            <a:spLocks noGrp="1" noChangeArrowheads="1"/>
          </p:cNvSpPr>
          <p:nvPr>
            <p:ph type="sldNum" sz="quarter" idx="12"/>
          </p:nvPr>
        </p:nvSpPr>
        <p:spPr>
          <a:ln/>
        </p:spPr>
        <p:txBody>
          <a:bodyPr/>
          <a:lstStyle>
            <a:lvl1pPr>
              <a:defRPr/>
            </a:lvl1pPr>
          </a:lstStyle>
          <a:p>
            <a:fld id="{AA67C928-2567-4A48-9838-01179047FE08}" type="slidenum">
              <a:rPr lang="en-GB" altLang="en-US"/>
              <a:pPr/>
              <a:t>‹#›</a:t>
            </a:fld>
            <a:endParaRPr lang="en-GB" altLang="en-US"/>
          </a:p>
        </p:txBody>
      </p:sp>
    </p:spTree>
    <p:extLst>
      <p:ext uri="{BB962C8B-B14F-4D97-AF65-F5344CB8AC3E}">
        <p14:creationId xmlns:p14="http://schemas.microsoft.com/office/powerpoint/2010/main" val="259362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324AE6-6082-CFC7-DE26-E1F6C80FD5D7}"/>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54BA7C03-1B50-39E4-D5C6-47C7DC09CA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9FC35E64-EF2F-725F-B44E-4FDA587C5504}"/>
              </a:ext>
            </a:extLst>
          </p:cNvPr>
          <p:cNvSpPr>
            <a:spLocks noGrp="1" noChangeArrowheads="1"/>
          </p:cNvSpPr>
          <p:nvPr>
            <p:ph type="sldNum" sz="quarter" idx="12"/>
          </p:nvPr>
        </p:nvSpPr>
        <p:spPr>
          <a:ln/>
        </p:spPr>
        <p:txBody>
          <a:bodyPr/>
          <a:lstStyle>
            <a:lvl1pPr>
              <a:defRPr/>
            </a:lvl1pPr>
          </a:lstStyle>
          <a:p>
            <a:fld id="{0A4A0EB8-A3FC-4BC4-B147-0238FB0F3F19}" type="slidenum">
              <a:rPr lang="en-GB" altLang="en-US"/>
              <a:pPr/>
              <a:t>‹#›</a:t>
            </a:fld>
            <a:endParaRPr lang="en-GB" altLang="en-US"/>
          </a:p>
        </p:txBody>
      </p:sp>
    </p:spTree>
    <p:extLst>
      <p:ext uri="{BB962C8B-B14F-4D97-AF65-F5344CB8AC3E}">
        <p14:creationId xmlns:p14="http://schemas.microsoft.com/office/powerpoint/2010/main" val="321068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7DFB97-2475-E1CE-35DB-4745CF74C72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F9930C7-B973-7943-5CD1-D1538C8A90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5BA5CCB-8B60-A720-1888-AB93CE744A47}"/>
              </a:ext>
            </a:extLst>
          </p:cNvPr>
          <p:cNvSpPr>
            <a:spLocks noGrp="1" noChangeArrowheads="1"/>
          </p:cNvSpPr>
          <p:nvPr>
            <p:ph type="sldNum" sz="quarter" idx="12"/>
          </p:nvPr>
        </p:nvSpPr>
        <p:spPr>
          <a:ln/>
        </p:spPr>
        <p:txBody>
          <a:bodyPr/>
          <a:lstStyle>
            <a:lvl1pPr>
              <a:defRPr/>
            </a:lvl1pPr>
          </a:lstStyle>
          <a:p>
            <a:fld id="{AB5619BB-68C7-42C9-ABB1-02ED3B6FD849}" type="slidenum">
              <a:rPr lang="en-GB" altLang="en-US"/>
              <a:pPr/>
              <a:t>‹#›</a:t>
            </a:fld>
            <a:endParaRPr lang="en-GB" altLang="en-US"/>
          </a:p>
        </p:txBody>
      </p:sp>
    </p:spTree>
    <p:extLst>
      <p:ext uri="{BB962C8B-B14F-4D97-AF65-F5344CB8AC3E}">
        <p14:creationId xmlns:p14="http://schemas.microsoft.com/office/powerpoint/2010/main" val="88171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FDE1B0A3-47CB-3729-1E93-8FE1B0CDBFD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85869C8-B220-E65F-3C32-A3132FF103C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42D1F4C-FF06-912B-B878-724484528A83}"/>
              </a:ext>
            </a:extLst>
          </p:cNvPr>
          <p:cNvSpPr>
            <a:spLocks noGrp="1" noChangeArrowheads="1"/>
          </p:cNvSpPr>
          <p:nvPr>
            <p:ph type="sldNum" sz="quarter" idx="12"/>
          </p:nvPr>
        </p:nvSpPr>
        <p:spPr>
          <a:ln/>
        </p:spPr>
        <p:txBody>
          <a:bodyPr/>
          <a:lstStyle>
            <a:lvl1pPr>
              <a:defRPr/>
            </a:lvl1pPr>
          </a:lstStyle>
          <a:p>
            <a:fld id="{306BE28F-4BDA-42C1-9F70-291E4727BDB5}" type="slidenum">
              <a:rPr lang="en-GB" altLang="en-US"/>
              <a:pPr/>
              <a:t>‹#›</a:t>
            </a:fld>
            <a:endParaRPr lang="en-GB" altLang="en-US"/>
          </a:p>
        </p:txBody>
      </p:sp>
    </p:spTree>
    <p:extLst>
      <p:ext uri="{BB962C8B-B14F-4D97-AF65-F5344CB8AC3E}">
        <p14:creationId xmlns:p14="http://schemas.microsoft.com/office/powerpoint/2010/main" val="16473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658181A-BE44-5B6B-29D4-C237997E487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FAA451B-8041-B14F-5512-BF22942E8F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FE2B6EB-73B5-4F44-F7C5-3DFAA769DA9F}"/>
              </a:ext>
            </a:extLst>
          </p:cNvPr>
          <p:cNvSpPr>
            <a:spLocks noGrp="1" noChangeArrowheads="1"/>
          </p:cNvSpPr>
          <p:nvPr>
            <p:ph type="sldNum" sz="quarter" idx="12"/>
          </p:nvPr>
        </p:nvSpPr>
        <p:spPr>
          <a:ln/>
        </p:spPr>
        <p:txBody>
          <a:bodyPr/>
          <a:lstStyle>
            <a:lvl1pPr>
              <a:defRPr/>
            </a:lvl1pPr>
          </a:lstStyle>
          <a:p>
            <a:fld id="{25D35256-C8B5-49FC-B992-B5415466F3E7}" type="slidenum">
              <a:rPr lang="en-GB" altLang="en-US"/>
              <a:pPr/>
              <a:t>‹#›</a:t>
            </a:fld>
            <a:endParaRPr lang="en-GB" altLang="en-US"/>
          </a:p>
        </p:txBody>
      </p:sp>
    </p:spTree>
    <p:extLst>
      <p:ext uri="{BB962C8B-B14F-4D97-AF65-F5344CB8AC3E}">
        <p14:creationId xmlns:p14="http://schemas.microsoft.com/office/powerpoint/2010/main" val="156619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C22EE4-8943-53F4-07A7-41B9650906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A329E19-AB20-0290-7509-1EF58DA501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32515DB-6ABE-593D-3538-192010867B0D}"/>
              </a:ext>
            </a:extLst>
          </p:cNvPr>
          <p:cNvSpPr>
            <a:spLocks noGrp="1" noChangeArrowheads="1"/>
          </p:cNvSpPr>
          <p:nvPr>
            <p:ph type="sldNum" sz="quarter" idx="12"/>
          </p:nvPr>
        </p:nvSpPr>
        <p:spPr>
          <a:ln/>
        </p:spPr>
        <p:txBody>
          <a:bodyPr/>
          <a:lstStyle>
            <a:lvl1pPr>
              <a:defRPr/>
            </a:lvl1pPr>
          </a:lstStyle>
          <a:p>
            <a:fld id="{F8C2BB24-D417-4581-8143-8035CDEF7BA7}" type="slidenum">
              <a:rPr lang="en-GB" altLang="en-US"/>
              <a:pPr/>
              <a:t>‹#›</a:t>
            </a:fld>
            <a:endParaRPr lang="en-GB" altLang="en-US"/>
          </a:p>
        </p:txBody>
      </p:sp>
    </p:spTree>
    <p:extLst>
      <p:ext uri="{BB962C8B-B14F-4D97-AF65-F5344CB8AC3E}">
        <p14:creationId xmlns:p14="http://schemas.microsoft.com/office/powerpoint/2010/main" val="22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E7B49CB-26C5-B877-3E7F-E00D8170B57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5426FE4-6A33-19D0-5901-455D88B50A0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2B05C9B-E2E4-6D5D-609F-61D49A48ACA1}"/>
              </a:ext>
            </a:extLst>
          </p:cNvPr>
          <p:cNvSpPr>
            <a:spLocks noGrp="1" noChangeArrowheads="1"/>
          </p:cNvSpPr>
          <p:nvPr>
            <p:ph type="sldNum" sz="quarter" idx="12"/>
          </p:nvPr>
        </p:nvSpPr>
        <p:spPr>
          <a:ln/>
        </p:spPr>
        <p:txBody>
          <a:bodyPr/>
          <a:lstStyle>
            <a:lvl1pPr>
              <a:defRPr/>
            </a:lvl1pPr>
          </a:lstStyle>
          <a:p>
            <a:fld id="{7FCBD456-BE47-4CA4-B21E-BADD8FAF7D8C}" type="slidenum">
              <a:rPr lang="en-GB" altLang="en-US"/>
              <a:pPr/>
              <a:t>‹#›</a:t>
            </a:fld>
            <a:endParaRPr lang="en-GB" altLang="en-US"/>
          </a:p>
        </p:txBody>
      </p:sp>
    </p:spTree>
    <p:extLst>
      <p:ext uri="{BB962C8B-B14F-4D97-AF65-F5344CB8AC3E}">
        <p14:creationId xmlns:p14="http://schemas.microsoft.com/office/powerpoint/2010/main" val="29590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27DA003E-EE1C-D3EE-0422-C14E4E2F9FA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AD6F60-DF87-0D96-2DA1-8684DE69F2E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FF52204-2676-E23A-4C6F-43355F54A1FC}"/>
              </a:ext>
            </a:extLst>
          </p:cNvPr>
          <p:cNvSpPr>
            <a:spLocks noGrp="1" noChangeArrowheads="1"/>
          </p:cNvSpPr>
          <p:nvPr>
            <p:ph type="sldNum" sz="quarter" idx="12"/>
          </p:nvPr>
        </p:nvSpPr>
        <p:spPr>
          <a:ln/>
        </p:spPr>
        <p:txBody>
          <a:bodyPr/>
          <a:lstStyle>
            <a:lvl1pPr>
              <a:defRPr/>
            </a:lvl1pPr>
          </a:lstStyle>
          <a:p>
            <a:fld id="{A81C2580-D7A8-4FF1-A44C-675EC3A8ACF6}" type="slidenum">
              <a:rPr lang="en-GB" altLang="en-US"/>
              <a:pPr/>
              <a:t>‹#›</a:t>
            </a:fld>
            <a:endParaRPr lang="en-GB" altLang="en-US"/>
          </a:p>
        </p:txBody>
      </p:sp>
    </p:spTree>
    <p:extLst>
      <p:ext uri="{BB962C8B-B14F-4D97-AF65-F5344CB8AC3E}">
        <p14:creationId xmlns:p14="http://schemas.microsoft.com/office/powerpoint/2010/main" val="20445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B4AEE379-0D53-679F-36F0-DF8D8DB34C9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C952CCB-F976-F58A-4C9E-D5A6EA65CCD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657461B-31E5-1CE2-EC67-8F9D17FB6D8A}"/>
              </a:ext>
            </a:extLst>
          </p:cNvPr>
          <p:cNvSpPr>
            <a:spLocks noGrp="1" noChangeArrowheads="1"/>
          </p:cNvSpPr>
          <p:nvPr>
            <p:ph type="sldNum" sz="quarter" idx="12"/>
          </p:nvPr>
        </p:nvSpPr>
        <p:spPr>
          <a:ln/>
        </p:spPr>
        <p:txBody>
          <a:bodyPr/>
          <a:lstStyle>
            <a:lvl1pPr>
              <a:defRPr/>
            </a:lvl1pPr>
          </a:lstStyle>
          <a:p>
            <a:fld id="{E7CE66DE-C667-4D3A-9B85-470494A3AFC0}" type="slidenum">
              <a:rPr lang="en-GB" altLang="en-US"/>
              <a:pPr/>
              <a:t>‹#›</a:t>
            </a:fld>
            <a:endParaRPr lang="en-GB" altLang="en-US"/>
          </a:p>
        </p:txBody>
      </p:sp>
    </p:spTree>
    <p:extLst>
      <p:ext uri="{BB962C8B-B14F-4D97-AF65-F5344CB8AC3E}">
        <p14:creationId xmlns:p14="http://schemas.microsoft.com/office/powerpoint/2010/main" val="412126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48A95AB7-19CE-B987-CD05-AADE5CDCB6D0}"/>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546CF803-3C27-FC3F-FA3D-461E6B77DC0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D6DE390-6676-CD38-7BC3-E3BDFA5609D6}"/>
              </a:ext>
            </a:extLst>
          </p:cNvPr>
          <p:cNvSpPr>
            <a:spLocks noGrp="1" noChangeArrowheads="1"/>
          </p:cNvSpPr>
          <p:nvPr>
            <p:ph type="sldNum" sz="quarter" idx="12"/>
          </p:nvPr>
        </p:nvSpPr>
        <p:spPr>
          <a:ln/>
        </p:spPr>
        <p:txBody>
          <a:bodyPr/>
          <a:lstStyle>
            <a:lvl1pPr>
              <a:defRPr/>
            </a:lvl1pPr>
          </a:lstStyle>
          <a:p>
            <a:fld id="{BEF95D26-CAA5-4912-9160-A827B3501BDF}" type="slidenum">
              <a:rPr lang="en-GB" altLang="en-US"/>
              <a:pPr/>
              <a:t>‹#›</a:t>
            </a:fld>
            <a:endParaRPr lang="en-GB" altLang="en-US"/>
          </a:p>
        </p:txBody>
      </p:sp>
    </p:spTree>
    <p:extLst>
      <p:ext uri="{BB962C8B-B14F-4D97-AF65-F5344CB8AC3E}">
        <p14:creationId xmlns:p14="http://schemas.microsoft.com/office/powerpoint/2010/main" val="305789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DF693A48-C122-97A0-9723-65F908608A90}"/>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918F398-5AB8-CD12-30FD-15130CC7E6D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ADD0BC6E-50B7-5559-8623-99FDEB641321}"/>
              </a:ext>
            </a:extLst>
          </p:cNvPr>
          <p:cNvSpPr>
            <a:spLocks noGrp="1" noChangeArrowheads="1"/>
          </p:cNvSpPr>
          <p:nvPr>
            <p:ph type="sldNum" sz="quarter" idx="12"/>
          </p:nvPr>
        </p:nvSpPr>
        <p:spPr>
          <a:ln/>
        </p:spPr>
        <p:txBody>
          <a:bodyPr/>
          <a:lstStyle>
            <a:lvl1pPr>
              <a:defRPr/>
            </a:lvl1pPr>
          </a:lstStyle>
          <a:p>
            <a:fld id="{C108C5A2-C2F8-4A7E-AE37-55EDF32E3940}" type="slidenum">
              <a:rPr lang="en-GB" altLang="en-US"/>
              <a:pPr/>
              <a:t>‹#›</a:t>
            </a:fld>
            <a:endParaRPr lang="en-GB" altLang="en-US"/>
          </a:p>
        </p:txBody>
      </p:sp>
    </p:spTree>
    <p:extLst>
      <p:ext uri="{BB962C8B-B14F-4D97-AF65-F5344CB8AC3E}">
        <p14:creationId xmlns:p14="http://schemas.microsoft.com/office/powerpoint/2010/main" val="280942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9761F7-7FD9-10CF-01DF-09483A38AC15}"/>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C5879E7C-3CAA-61A3-C9F6-39E8F632C1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E76B0BD-80AE-4098-EDC2-90F9F7D6A39F}"/>
              </a:ext>
            </a:extLst>
          </p:cNvPr>
          <p:cNvSpPr>
            <a:spLocks noGrp="1" noChangeArrowheads="1"/>
          </p:cNvSpPr>
          <p:nvPr>
            <p:ph type="sldNum" sz="quarter" idx="12"/>
          </p:nvPr>
        </p:nvSpPr>
        <p:spPr>
          <a:ln/>
        </p:spPr>
        <p:txBody>
          <a:bodyPr/>
          <a:lstStyle>
            <a:lvl1pPr>
              <a:defRPr/>
            </a:lvl1pPr>
          </a:lstStyle>
          <a:p>
            <a:fld id="{22981C16-C9C5-41F0-ABB9-A636E52BA92E}" type="slidenum">
              <a:rPr lang="en-GB" altLang="en-US"/>
              <a:pPr/>
              <a:t>‹#›</a:t>
            </a:fld>
            <a:endParaRPr lang="en-GB" altLang="en-US"/>
          </a:p>
        </p:txBody>
      </p:sp>
    </p:spTree>
    <p:extLst>
      <p:ext uri="{BB962C8B-B14F-4D97-AF65-F5344CB8AC3E}">
        <p14:creationId xmlns:p14="http://schemas.microsoft.com/office/powerpoint/2010/main" val="288979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B6A7B89E-0849-2604-AD6C-477D70C706E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F2EBCAF-24F4-8780-32EB-9F14E73133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1F6F026-0208-E75F-9995-7C9B9D5ED79F}"/>
              </a:ext>
            </a:extLst>
          </p:cNvPr>
          <p:cNvSpPr>
            <a:spLocks noGrp="1" noChangeArrowheads="1"/>
          </p:cNvSpPr>
          <p:nvPr>
            <p:ph type="sldNum" sz="quarter" idx="12"/>
          </p:nvPr>
        </p:nvSpPr>
        <p:spPr>
          <a:ln/>
        </p:spPr>
        <p:txBody>
          <a:bodyPr/>
          <a:lstStyle>
            <a:lvl1pPr>
              <a:defRPr/>
            </a:lvl1pPr>
          </a:lstStyle>
          <a:p>
            <a:fld id="{0F6F585B-8805-4D48-8F3B-B85F15B8822F}" type="slidenum">
              <a:rPr lang="en-GB" altLang="en-US"/>
              <a:pPr/>
              <a:t>‹#›</a:t>
            </a:fld>
            <a:endParaRPr lang="en-GB" altLang="en-US"/>
          </a:p>
        </p:txBody>
      </p:sp>
    </p:spTree>
    <p:extLst>
      <p:ext uri="{BB962C8B-B14F-4D97-AF65-F5344CB8AC3E}">
        <p14:creationId xmlns:p14="http://schemas.microsoft.com/office/powerpoint/2010/main" val="62829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447B5FA7-2A55-1C2F-C4AA-0AA2936C95B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2DCA6AC-37AF-E8ED-F90C-7F0B5DF942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016978A-AAAC-4714-1C7B-DA14A5BA5E98}"/>
              </a:ext>
            </a:extLst>
          </p:cNvPr>
          <p:cNvSpPr>
            <a:spLocks noGrp="1" noChangeArrowheads="1"/>
          </p:cNvSpPr>
          <p:nvPr>
            <p:ph type="sldNum" sz="quarter" idx="12"/>
          </p:nvPr>
        </p:nvSpPr>
        <p:spPr>
          <a:ln/>
        </p:spPr>
        <p:txBody>
          <a:bodyPr/>
          <a:lstStyle>
            <a:lvl1pPr>
              <a:defRPr/>
            </a:lvl1pPr>
          </a:lstStyle>
          <a:p>
            <a:fld id="{AE10E55E-526B-4629-A918-3731DA61CEF0}" type="slidenum">
              <a:rPr lang="en-GB" altLang="en-US"/>
              <a:pPr/>
              <a:t>‹#›</a:t>
            </a:fld>
            <a:endParaRPr lang="en-GB" altLang="en-US"/>
          </a:p>
        </p:txBody>
      </p:sp>
    </p:spTree>
    <p:extLst>
      <p:ext uri="{BB962C8B-B14F-4D97-AF65-F5344CB8AC3E}">
        <p14:creationId xmlns:p14="http://schemas.microsoft.com/office/powerpoint/2010/main" val="109211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230C4B-4FBB-D39A-8A9B-957A3FE0453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a:extLst>
              <a:ext uri="{FF2B5EF4-FFF2-40B4-BE49-F238E27FC236}">
                <a16:creationId xmlns:a16="http://schemas.microsoft.com/office/drawing/2014/main" id="{9A25B546-479A-0F68-7628-10A821028B6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a:extLst>
              <a:ext uri="{FF2B5EF4-FFF2-40B4-BE49-F238E27FC236}">
                <a16:creationId xmlns:a16="http://schemas.microsoft.com/office/drawing/2014/main" id="{F7A51F0F-C305-468B-C59B-37EC50B0E14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0EE32030-73CB-D598-EBB6-524FAD1898F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0"/>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2F9E7EFA-FF4F-4A5F-43C0-7E4334B935ED}"/>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7F569AB0-CF92-4DF6-BB34-B7DE97E76D2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ea typeface="ＭＳ Ｐゴシック" charset="0"/>
          <a:cs typeface="Times New Roman" charset="0"/>
        </a:defRPr>
      </a:lvl6pPr>
      <a:lvl7pPr marL="914400" algn="ctr" rtl="0" fontAlgn="base">
        <a:spcBef>
          <a:spcPct val="0"/>
        </a:spcBef>
        <a:spcAft>
          <a:spcPct val="0"/>
        </a:spcAft>
        <a:defRPr sz="4400">
          <a:solidFill>
            <a:schemeClr val="tx2"/>
          </a:solidFill>
          <a:latin typeface="Times New Roman" charset="0"/>
          <a:ea typeface="ＭＳ Ｐゴシック" charset="0"/>
          <a:cs typeface="Times New Roman" charset="0"/>
        </a:defRPr>
      </a:lvl7pPr>
      <a:lvl8pPr marL="1371600" algn="ctr" rtl="0" fontAlgn="base">
        <a:spcBef>
          <a:spcPct val="0"/>
        </a:spcBef>
        <a:spcAft>
          <a:spcPct val="0"/>
        </a:spcAft>
        <a:defRPr sz="4400">
          <a:solidFill>
            <a:schemeClr val="tx2"/>
          </a:solidFill>
          <a:latin typeface="Times New Roman" charset="0"/>
          <a:ea typeface="ＭＳ Ｐゴシック" charset="0"/>
          <a:cs typeface="Times New Roman" charset="0"/>
        </a:defRPr>
      </a:lvl8pPr>
      <a:lvl9pPr marL="1828800" algn="ctr" rtl="0" fontAlgn="base">
        <a:spcBef>
          <a:spcPct val="0"/>
        </a:spcBef>
        <a:spcAft>
          <a:spcPct val="0"/>
        </a:spcAft>
        <a:defRPr sz="4400">
          <a:solidFill>
            <a:schemeClr val="tx2"/>
          </a:solidFill>
          <a:latin typeface="Times New Roman" charset="0"/>
          <a:ea typeface="ＭＳ Ｐゴシック"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C4961F-B695-0801-E388-E5E1280B0FF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DBE04C17-A115-EF49-727C-09BF1F320EA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0F1A891-EDF1-B5D3-6CF2-03966EFB518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0F1EE92D-8B7A-DF6F-C07C-A51D58DA7D6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4EC00529-2107-7DAE-7573-98223ED8EA0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EBAC8B-3C2A-427C-A429-872332B7DB78}" type="slidenum">
              <a:rPr lang="en-GB" altLang="en-US"/>
              <a:pPr/>
              <a:t>‹#›</a:t>
            </a:fld>
            <a:endParaRPr lang="en-GB" altLang="en-US"/>
          </a:p>
        </p:txBody>
      </p:sp>
    </p:spTree>
    <p:extLst>
      <p:ext uri="{BB962C8B-B14F-4D97-AF65-F5344CB8AC3E}">
        <p14:creationId xmlns:p14="http://schemas.microsoft.com/office/powerpoint/2010/main" val="3326553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women running on a track&#10;&#10;Description automatically generated">
            <a:extLst>
              <a:ext uri="{FF2B5EF4-FFF2-40B4-BE49-F238E27FC236}">
                <a16:creationId xmlns:a16="http://schemas.microsoft.com/office/drawing/2014/main" id="{0C688EAB-32CC-4C6E-AC3B-B302D200DEA2}"/>
              </a:ext>
            </a:extLst>
          </p:cNvPr>
          <p:cNvPicPr>
            <a:picLocks noChangeAspect="1"/>
          </p:cNvPicPr>
          <p:nvPr/>
        </p:nvPicPr>
        <p:blipFill rotWithShape="1">
          <a:blip r:embed="rId3"/>
          <a:srcRect t="11235"/>
          <a:stretch/>
        </p:blipFill>
        <p:spPr>
          <a:xfrm>
            <a:off x="1205880" y="27594"/>
            <a:ext cx="6732240" cy="3982351"/>
          </a:xfrm>
          <a:prstGeom prst="rect">
            <a:avLst/>
          </a:prstGeom>
        </p:spPr>
      </p:pic>
      <p:sp>
        <p:nvSpPr>
          <p:cNvPr id="2" name="Rectangle 1">
            <a:extLst>
              <a:ext uri="{FF2B5EF4-FFF2-40B4-BE49-F238E27FC236}">
                <a16:creationId xmlns:a16="http://schemas.microsoft.com/office/drawing/2014/main" id="{7CBE342D-5E05-16ED-D442-32D9D6E33FCC}"/>
              </a:ext>
            </a:extLst>
          </p:cNvPr>
          <p:cNvSpPr/>
          <p:nvPr/>
        </p:nvSpPr>
        <p:spPr>
          <a:xfrm>
            <a:off x="0" y="4023062"/>
            <a:ext cx="9144000" cy="2862322"/>
          </a:xfrm>
          <a:prstGeom prst="rect">
            <a:avLst/>
          </a:prstGeom>
        </p:spPr>
        <p:txBody>
          <a:bodyPr wrap="square">
            <a:spAutoFit/>
          </a:bodyPr>
          <a:lstStyle/>
          <a:p>
            <a:pPr algn="ctr">
              <a:defRPr/>
            </a:pPr>
            <a:r>
              <a:rPr lang="en-GB"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‘Run the </a:t>
            </a:r>
          </a:p>
          <a:p>
            <a:pPr algn="ctr">
              <a:defRPr/>
            </a:pPr>
            <a:r>
              <a:rPr lang="en-GB"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race with perseverance….</a:t>
            </a:r>
          </a:p>
          <a:p>
            <a:pPr algn="ctr">
              <a:defRPr/>
            </a:pPr>
            <a:r>
              <a:rPr lang="en-GB"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….keep your eyes on Jesus….’</a:t>
            </a:r>
          </a:p>
          <a:p>
            <a:pPr algn="ctr">
              <a:defRPr/>
            </a:pPr>
            <a:r>
              <a:rPr lang="en-GB"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(Hebrews 12:1-2)</a:t>
            </a:r>
            <a:r>
              <a:rPr lang="en-GB"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 </a:t>
            </a:r>
            <a:endPar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E4E827-E229-168E-8E1F-49F12B2E51BC}"/>
              </a:ext>
            </a:extLst>
          </p:cNvPr>
          <p:cNvPicPr>
            <a:picLocks noChangeAspect="1"/>
          </p:cNvPicPr>
          <p:nvPr/>
        </p:nvPicPr>
        <p:blipFill rotWithShape="1">
          <a:blip r:embed="rId3"/>
          <a:srcRect l="23889" r="17222"/>
          <a:stretch/>
        </p:blipFill>
        <p:spPr bwMode="auto">
          <a:xfrm>
            <a:off x="256049" y="386368"/>
            <a:ext cx="3859426" cy="4914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949685A9-8BB9-3C74-54E0-18ABBAABF04D}"/>
              </a:ext>
            </a:extLst>
          </p:cNvPr>
          <p:cNvSpPr txBox="1">
            <a:spLocks noChangeArrowheads="1"/>
          </p:cNvSpPr>
          <p:nvPr/>
        </p:nvSpPr>
        <p:spPr bwMode="auto">
          <a:xfrm>
            <a:off x="4495463" y="342001"/>
            <a:ext cx="4392488" cy="6173998"/>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how these words might help Christians?....</a:t>
            </a:r>
          </a:p>
          <a:p>
            <a:pPr lvl="0" algn="ctr" fontAlgn="auto">
              <a:spcAft>
                <a:spcPts val="0"/>
              </a:spcAft>
              <a:buNone/>
              <a:defRPr/>
            </a:pPr>
            <a:endParaRPr lang="en-GB" sz="1200" b="1" dirty="0">
              <a:solidFill>
                <a:prstClr val="black"/>
              </a:solidFill>
              <a:latin typeface="Century Gothic" panose="020B0502020202020204" pitchFamily="34" charset="0"/>
            </a:endParaRPr>
          </a:p>
          <a:p>
            <a:pPr lvl="0" algn="ctr" fontAlgn="auto">
              <a:spcAft>
                <a:spcPts val="0"/>
              </a:spcAft>
              <a:buNone/>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….I </a:t>
            </a:r>
            <a:r>
              <a:rPr lang="en-GB" sz="2800" b="1" dirty="0">
                <a:solidFill>
                  <a:prstClr val="black"/>
                </a:solidFill>
                <a:latin typeface="Century Gothic" panose="020B0502020202020204" pitchFamily="34" charset="0"/>
              </a:rPr>
              <a:t>wonder what might help us to persevere – to keep on going when life gets tough?.....</a:t>
            </a:r>
          </a:p>
          <a:p>
            <a:pPr lvl="0" algn="ctr" fontAlgn="auto">
              <a:spcAft>
                <a:spcPts val="0"/>
              </a:spcAft>
              <a:buNone/>
              <a:defRPr/>
            </a:pPr>
            <a:endParaRPr lang="en-GB" sz="18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how the story of </a:t>
            </a:r>
            <a:r>
              <a:rPr lang="en-GB" sz="2800" b="1" dirty="0" err="1">
                <a:solidFill>
                  <a:prstClr val="black"/>
                </a:solidFill>
                <a:latin typeface="Century Gothic" panose="020B0502020202020204" pitchFamily="34" charset="0"/>
              </a:rPr>
              <a:t>Spiridon</a:t>
            </a:r>
            <a:r>
              <a:rPr lang="en-GB" sz="2800" b="1" dirty="0">
                <a:solidFill>
                  <a:prstClr val="black"/>
                </a:solidFill>
                <a:latin typeface="Century Gothic" panose="020B0502020202020204" pitchFamily="34" charset="0"/>
              </a:rPr>
              <a:t> Louis might inspire us to persevere in our everyday lives?.....</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endParaRPr>
          </a:p>
        </p:txBody>
      </p:sp>
      <p:sp>
        <p:nvSpPr>
          <p:cNvPr id="4" name="Rectangle 3">
            <a:extLst>
              <a:ext uri="{FF2B5EF4-FFF2-40B4-BE49-F238E27FC236}">
                <a16:creationId xmlns:a16="http://schemas.microsoft.com/office/drawing/2014/main" id="{C9C3BC16-1695-4CD9-6CFB-D651F69CB01D}"/>
              </a:ext>
            </a:extLst>
          </p:cNvPr>
          <p:cNvSpPr/>
          <p:nvPr/>
        </p:nvSpPr>
        <p:spPr>
          <a:xfrm>
            <a:off x="78834" y="5356373"/>
            <a:ext cx="4133125" cy="1384995"/>
          </a:xfrm>
          <a:prstGeom prst="rect">
            <a:avLst/>
          </a:prstGeom>
        </p:spPr>
        <p:txBody>
          <a:bodyPr wrap="square">
            <a:spAutoFit/>
          </a:bodyPr>
          <a:lstStyle/>
          <a:p>
            <a:pPr algn="ctr">
              <a:defRPr/>
            </a:pPr>
            <a:r>
              <a:rPr lang="en-GB"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‘Run the </a:t>
            </a:r>
          </a:p>
          <a:p>
            <a:pPr algn="ctr">
              <a:defRPr/>
            </a:pPr>
            <a:r>
              <a:rPr lang="en-GB"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race with perseverance</a:t>
            </a:r>
          </a:p>
          <a:p>
            <a:pPr algn="ctr">
              <a:defRPr/>
            </a:pPr>
            <a:r>
              <a:rPr lang="en-GB"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….keep your eyes on Jesus….’</a:t>
            </a:r>
          </a:p>
          <a:p>
            <a:pPr algn="ctr">
              <a:defRPr/>
            </a:pPr>
            <a:r>
              <a:rPr lang="en-GB" sz="11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(Hebrews 1:12 &amp; 12:2)</a:t>
            </a:r>
            <a:r>
              <a:rPr lang="en-GB"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 </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34A95-101A-4676-3239-FACD928D6A7B}"/>
              </a:ext>
            </a:extLst>
          </p:cNvPr>
          <p:cNvSpPr txBox="1"/>
          <p:nvPr/>
        </p:nvSpPr>
        <p:spPr>
          <a:xfrm>
            <a:off x="215516" y="5661248"/>
            <a:ext cx="8712968" cy="923330"/>
          </a:xfrm>
          <a:prstGeom prst="rect">
            <a:avLst/>
          </a:prstGeom>
          <a:noFill/>
        </p:spPr>
        <p:txBody>
          <a:bodyPr wrap="square">
            <a:spAutoFit/>
          </a:bodyPr>
          <a:lstStyle/>
          <a:p>
            <a:pPr algn="ct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‘Help us to persevere.’</a:t>
            </a:r>
            <a:endParaRPr lang="en-GB" sz="5400" dirty="0"/>
          </a:p>
        </p:txBody>
      </p:sp>
      <p:pic>
        <p:nvPicPr>
          <p:cNvPr id="6" name="Picture 5" descr="A group of women running on a track&#10;&#10;Description automatically generated">
            <a:extLst>
              <a:ext uri="{FF2B5EF4-FFF2-40B4-BE49-F238E27FC236}">
                <a16:creationId xmlns:a16="http://schemas.microsoft.com/office/drawing/2014/main" id="{62361A93-1188-11B6-227C-27EC5E1CF6E0}"/>
              </a:ext>
            </a:extLst>
          </p:cNvPr>
          <p:cNvPicPr>
            <a:picLocks noChangeAspect="1"/>
          </p:cNvPicPr>
          <p:nvPr/>
        </p:nvPicPr>
        <p:blipFill rotWithShape="1">
          <a:blip r:embed="rId3"/>
          <a:srcRect t="11235"/>
          <a:stretch/>
        </p:blipFill>
        <p:spPr>
          <a:xfrm>
            <a:off x="238539" y="188640"/>
            <a:ext cx="8764624" cy="5184576"/>
          </a:xfrm>
          <a:prstGeom prst="rect">
            <a:avLst/>
          </a:prstGeom>
          <a:ln>
            <a:solidFill>
              <a:schemeClr val="bg1"/>
            </a:solidFill>
          </a:ln>
        </p:spPr>
      </p:pic>
    </p:spTree>
    <p:extLst>
      <p:ext uri="{BB962C8B-B14F-4D97-AF65-F5344CB8AC3E}">
        <p14:creationId xmlns:p14="http://schemas.microsoft.com/office/powerpoint/2010/main" val="310368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995C4-4BC3-4177-C422-DE80574AD69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6089439-8F11-C7E8-84C0-F7A6185DE9DC}"/>
              </a:ext>
            </a:extLst>
          </p:cNvPr>
          <p:cNvSpPr txBox="1"/>
          <p:nvPr/>
        </p:nvSpPr>
        <p:spPr>
          <a:xfrm>
            <a:off x="215516" y="5661248"/>
            <a:ext cx="8712968" cy="923330"/>
          </a:xfrm>
          <a:prstGeom prst="rect">
            <a:avLst/>
          </a:prstGeom>
          <a:noFill/>
        </p:spPr>
        <p:txBody>
          <a:bodyPr wrap="square">
            <a:spAutoFit/>
          </a:bodyPr>
          <a:lstStyle/>
          <a:p>
            <a:pPr algn="ct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‘Help us to persevere.’</a:t>
            </a:r>
            <a:endParaRPr lang="en-GB" sz="5400" dirty="0"/>
          </a:p>
        </p:txBody>
      </p:sp>
      <p:pic>
        <p:nvPicPr>
          <p:cNvPr id="3" name="Picture 2" descr="A red toy with a sad face&#10;&#10;Description automatically generated">
            <a:extLst>
              <a:ext uri="{FF2B5EF4-FFF2-40B4-BE49-F238E27FC236}">
                <a16:creationId xmlns:a16="http://schemas.microsoft.com/office/drawing/2014/main" id="{E266DE6C-65CD-8A08-DA0A-285126BF27E6}"/>
              </a:ext>
            </a:extLst>
          </p:cNvPr>
          <p:cNvPicPr>
            <a:picLocks noChangeAspect="1"/>
          </p:cNvPicPr>
          <p:nvPr/>
        </p:nvPicPr>
        <p:blipFill rotWithShape="1">
          <a:blip r:embed="rId3"/>
          <a:srcRect t="2157" b="13844"/>
          <a:stretch/>
        </p:blipFill>
        <p:spPr>
          <a:xfrm>
            <a:off x="400050" y="332655"/>
            <a:ext cx="8343900" cy="5256585"/>
          </a:xfrm>
          <a:prstGeom prst="rect">
            <a:avLst/>
          </a:prstGeom>
          <a:ln>
            <a:solidFill>
              <a:schemeClr val="bg1"/>
            </a:solidFill>
          </a:ln>
        </p:spPr>
      </p:pic>
    </p:spTree>
    <p:extLst>
      <p:ext uri="{BB962C8B-B14F-4D97-AF65-F5344CB8AC3E}">
        <p14:creationId xmlns:p14="http://schemas.microsoft.com/office/powerpoint/2010/main" val="259651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E2077-86A7-D1F0-85C2-6C7EB8566C7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6DCAC70-45A6-A9FA-EA47-F2F3BF169339}"/>
              </a:ext>
            </a:extLst>
          </p:cNvPr>
          <p:cNvSpPr txBox="1"/>
          <p:nvPr/>
        </p:nvSpPr>
        <p:spPr>
          <a:xfrm>
            <a:off x="215516" y="5661248"/>
            <a:ext cx="8712968" cy="923330"/>
          </a:xfrm>
          <a:prstGeom prst="rect">
            <a:avLst/>
          </a:prstGeom>
          <a:noFill/>
        </p:spPr>
        <p:txBody>
          <a:bodyPr wrap="square">
            <a:spAutoFit/>
          </a:bodyPr>
          <a:lstStyle/>
          <a:p>
            <a:pPr algn="ct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‘Help us to persevere.’</a:t>
            </a:r>
            <a:endParaRPr lang="en-GB" sz="5400" dirty="0"/>
          </a:p>
        </p:txBody>
      </p:sp>
      <p:pic>
        <p:nvPicPr>
          <p:cNvPr id="2" name="Picture 1" descr="A red x on a black background&#10;&#10;Description automatically generated">
            <a:extLst>
              <a:ext uri="{FF2B5EF4-FFF2-40B4-BE49-F238E27FC236}">
                <a16:creationId xmlns:a16="http://schemas.microsoft.com/office/drawing/2014/main" id="{BB29CF2E-BED1-E31E-9B37-3905B196E182}"/>
              </a:ext>
            </a:extLst>
          </p:cNvPr>
          <p:cNvPicPr>
            <a:picLocks noChangeAspect="1"/>
          </p:cNvPicPr>
          <p:nvPr/>
        </p:nvPicPr>
        <p:blipFill>
          <a:blip r:embed="rId3"/>
          <a:stretch>
            <a:fillRect/>
          </a:stretch>
        </p:blipFill>
        <p:spPr>
          <a:xfrm>
            <a:off x="1043608" y="404664"/>
            <a:ext cx="7323839" cy="4977922"/>
          </a:xfrm>
          <a:prstGeom prst="rect">
            <a:avLst/>
          </a:prstGeom>
        </p:spPr>
      </p:pic>
    </p:spTree>
    <p:extLst>
      <p:ext uri="{BB962C8B-B14F-4D97-AF65-F5344CB8AC3E}">
        <p14:creationId xmlns:p14="http://schemas.microsoft.com/office/powerpoint/2010/main" val="376285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17AF-EB65-3598-A568-AFCB304FD6E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9D4B297-798E-1BF1-CF0F-EE7BD91EAFBD}"/>
              </a:ext>
            </a:extLst>
          </p:cNvPr>
          <p:cNvSpPr txBox="1"/>
          <p:nvPr/>
        </p:nvSpPr>
        <p:spPr>
          <a:xfrm>
            <a:off x="215516" y="5661248"/>
            <a:ext cx="8712968" cy="923330"/>
          </a:xfrm>
          <a:prstGeom prst="rect">
            <a:avLst/>
          </a:prstGeom>
          <a:noFill/>
        </p:spPr>
        <p:txBody>
          <a:bodyPr wrap="square">
            <a:spAutoFit/>
          </a:bodyPr>
          <a:lstStyle/>
          <a:p>
            <a:pPr algn="ct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‘Help us to persevere.’</a:t>
            </a:r>
            <a:endParaRPr lang="en-GB" sz="5400" dirty="0"/>
          </a:p>
        </p:txBody>
      </p:sp>
      <p:pic>
        <p:nvPicPr>
          <p:cNvPr id="2" name="Picture 1" descr="A group of hands clapping&#10;&#10;Description automatically generated">
            <a:extLst>
              <a:ext uri="{FF2B5EF4-FFF2-40B4-BE49-F238E27FC236}">
                <a16:creationId xmlns:a16="http://schemas.microsoft.com/office/drawing/2014/main" id="{4436E4EE-ABA9-CD17-5C65-FA46A35E0DAE}"/>
              </a:ext>
            </a:extLst>
          </p:cNvPr>
          <p:cNvPicPr>
            <a:picLocks noChangeAspect="1"/>
          </p:cNvPicPr>
          <p:nvPr/>
        </p:nvPicPr>
        <p:blipFill>
          <a:blip r:embed="rId3"/>
          <a:stretch>
            <a:fillRect/>
          </a:stretch>
        </p:blipFill>
        <p:spPr>
          <a:xfrm>
            <a:off x="0" y="548680"/>
            <a:ext cx="9144000" cy="4572000"/>
          </a:xfrm>
          <a:prstGeom prst="rect">
            <a:avLst/>
          </a:prstGeom>
        </p:spPr>
      </p:pic>
    </p:spTree>
    <p:extLst>
      <p:ext uri="{BB962C8B-B14F-4D97-AF65-F5344CB8AC3E}">
        <p14:creationId xmlns:p14="http://schemas.microsoft.com/office/powerpoint/2010/main" val="22630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2CAF-13C1-00E9-0ACA-2D368C36E0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50683C7-7D43-6BE4-31CD-724A36B4C74F}"/>
              </a:ext>
            </a:extLst>
          </p:cNvPr>
          <p:cNvSpPr txBox="1"/>
          <p:nvPr/>
        </p:nvSpPr>
        <p:spPr>
          <a:xfrm>
            <a:off x="215516" y="5661248"/>
            <a:ext cx="8712968" cy="923330"/>
          </a:xfrm>
          <a:prstGeom prst="rect">
            <a:avLst/>
          </a:prstGeom>
          <a:noFill/>
        </p:spPr>
        <p:txBody>
          <a:bodyPr wrap="square">
            <a:spAutoFit/>
          </a:bodyPr>
          <a:lstStyle/>
          <a:p>
            <a:pPr algn="ctr"/>
            <a:r>
              <a:rPr lang="en-GB"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entury Gothic" panose="020B0502020202020204" pitchFamily="34" charset="0"/>
                <a:ea typeface="ＭＳ Ｐゴシック" charset="0"/>
                <a:cs typeface="Tahoma"/>
              </a:rPr>
              <a:t>‘Help us to persevere.’</a:t>
            </a:r>
            <a:endParaRPr lang="en-GB" sz="5400" dirty="0"/>
          </a:p>
        </p:txBody>
      </p:sp>
      <p:pic>
        <p:nvPicPr>
          <p:cNvPr id="3" name="Picture 2" descr="A child with his hand on his head&#10;&#10;Description automatically generated">
            <a:extLst>
              <a:ext uri="{FF2B5EF4-FFF2-40B4-BE49-F238E27FC236}">
                <a16:creationId xmlns:a16="http://schemas.microsoft.com/office/drawing/2014/main" id="{BA6EA862-94CA-8EF7-D7A9-D04E442E5B7A}"/>
              </a:ext>
            </a:extLst>
          </p:cNvPr>
          <p:cNvPicPr>
            <a:picLocks noChangeAspect="1"/>
          </p:cNvPicPr>
          <p:nvPr/>
        </p:nvPicPr>
        <p:blipFill rotWithShape="1">
          <a:blip r:embed="rId3"/>
          <a:srcRect t="13367"/>
          <a:stretch/>
        </p:blipFill>
        <p:spPr>
          <a:xfrm>
            <a:off x="0" y="188640"/>
            <a:ext cx="9144000" cy="5279057"/>
          </a:xfrm>
          <a:prstGeom prst="rect">
            <a:avLst/>
          </a:prstGeom>
          <a:ln>
            <a:solidFill>
              <a:schemeClr val="bg1"/>
            </a:solidFill>
          </a:ln>
        </p:spPr>
      </p:pic>
    </p:spTree>
    <p:extLst>
      <p:ext uri="{BB962C8B-B14F-4D97-AF65-F5344CB8AC3E}">
        <p14:creationId xmlns:p14="http://schemas.microsoft.com/office/powerpoint/2010/main" val="4802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372533" y="0"/>
              <a:ext cx="914400" cy="914400"/>
            </a:xfrm>
            <a:prstGeom prst="rect">
              <a:avLst/>
            </a:prstGeom>
          </p:spPr>
        </p:pic>
      </p:grpSp>
      <p:pic>
        <p:nvPicPr>
          <p:cNvPr id="3" name="Picture 2" descr="A cartoon of a rabbit&#10;&#10;Description automatically generated">
            <a:extLst>
              <a:ext uri="{FF2B5EF4-FFF2-40B4-BE49-F238E27FC236}">
                <a16:creationId xmlns:a16="http://schemas.microsoft.com/office/drawing/2014/main" id="{DF8FC729-41BB-1610-4738-3FA22E0A76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3202" y="1217063"/>
            <a:ext cx="3015615" cy="3895090"/>
          </a:xfrm>
          <a:prstGeom prst="rect">
            <a:avLst/>
          </a:prstGeom>
          <a:noFill/>
          <a:ln>
            <a:noFill/>
          </a:ln>
        </p:spPr>
      </p:pic>
      <p:pic>
        <p:nvPicPr>
          <p:cNvPr id="16" name="Picture 15" descr="A cartoon of a turtle&#10;&#10;Description automatically generated">
            <a:extLst>
              <a:ext uri="{FF2B5EF4-FFF2-40B4-BE49-F238E27FC236}">
                <a16:creationId xmlns:a16="http://schemas.microsoft.com/office/drawing/2014/main" id="{1E7CA833-9BF9-5752-076A-A9520E7098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69387" y="2930293"/>
            <a:ext cx="3785235" cy="2000250"/>
          </a:xfrm>
          <a:prstGeom prst="rect">
            <a:avLst/>
          </a:prstGeom>
          <a:noFill/>
          <a:ln>
            <a:noFill/>
          </a:ln>
        </p:spPr>
      </p:pic>
      <p:sp>
        <p:nvSpPr>
          <p:cNvPr id="17" name="Rectangle 16">
            <a:extLst>
              <a:ext uri="{FF2B5EF4-FFF2-40B4-BE49-F238E27FC236}">
                <a16:creationId xmlns:a16="http://schemas.microsoft.com/office/drawing/2014/main" id="{A54D88D5-A226-210D-D780-FFBBE6F6B196}"/>
              </a:ext>
            </a:extLst>
          </p:cNvPr>
          <p:cNvSpPr/>
          <p:nvPr/>
        </p:nvSpPr>
        <p:spPr>
          <a:xfrm>
            <a:off x="3347864" y="4509120"/>
            <a:ext cx="360040" cy="42142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31521F1C-252A-B5F6-175E-65332920E6DD}"/>
              </a:ext>
            </a:extLst>
          </p:cNvPr>
          <p:cNvSpPr/>
          <p:nvPr/>
        </p:nvSpPr>
        <p:spPr>
          <a:xfrm>
            <a:off x="1331640" y="800708"/>
            <a:ext cx="6480720" cy="5256584"/>
          </a:xfrm>
          <a:prstGeom prst="wedgeEllipseCallout">
            <a:avLst>
              <a:gd name="adj1" fmla="val -48731"/>
              <a:gd name="adj2" fmla="val 524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lapping hands with solid fill">
            <a:extLst>
              <a:ext uri="{FF2B5EF4-FFF2-40B4-BE49-F238E27FC236}">
                <a16:creationId xmlns:a16="http://schemas.microsoft.com/office/drawing/2014/main" id="{1EA65419-3DB5-F739-D947-A4CE7F062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9752" y="1196752"/>
            <a:ext cx="4248472" cy="4248472"/>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C000"/>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C000"/>
              </a:solidFill>
              <a:effectLst/>
              <a:uLnTx/>
              <a:uFillTx/>
              <a:latin typeface="Century Gothic" panose="020B050202020202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1" grpId="0"/>
      <p:bldP spid="11" grpId="1"/>
      <p:bldP spid="12" grpId="0"/>
      <p:bldP spid="12" grpId="1"/>
      <p:bldP spid="13" grpId="0"/>
      <p:bldP spid="13" grpId="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6178422C-67BE-0357-65F6-AEC4EB6A4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400" y="296652"/>
            <a:ext cx="816320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1896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a:extLst>
              <a:ext uri="{28A0092B-C50C-407E-A947-70E740481C1C}">
                <a14:useLocalDpi xmlns:a14="http://schemas.microsoft.com/office/drawing/2010/main" val="0"/>
              </a:ext>
            </a:extLst>
          </a:blip>
          <a:srcRect l="4326" t="5906" r="2751" b="7164"/>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4960110" y="2149594"/>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pic>
        <p:nvPicPr>
          <p:cNvPr id="4" name="Picture 3">
            <a:extLst>
              <a:ext uri="{FF2B5EF4-FFF2-40B4-BE49-F238E27FC236}">
                <a16:creationId xmlns:a16="http://schemas.microsoft.com/office/drawing/2014/main" id="{A1C0039C-4061-60AA-2318-3EBFBBFFE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6731"/>
          <a:stretch>
            <a:fillRect/>
          </a:stretch>
        </p:blipFill>
        <p:spPr bwMode="auto">
          <a:xfrm>
            <a:off x="179512" y="4365104"/>
            <a:ext cx="254476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33C21-0B7F-6BDD-251B-9B1452C23E0C}"/>
            </a:ext>
          </a:extLst>
        </p:cNvPr>
        <p:cNvGrpSpPr/>
        <p:nvPr/>
      </p:nvGrpSpPr>
      <p:grpSpPr>
        <a:xfrm>
          <a:off x="0" y="0"/>
          <a:ext cx="0" cy="0"/>
          <a:chOff x="0" y="0"/>
          <a:chExt cx="0" cy="0"/>
        </a:xfrm>
      </p:grpSpPr>
      <p:grpSp>
        <p:nvGrpSpPr>
          <p:cNvPr id="18433" name="Group 7">
            <a:extLst>
              <a:ext uri="{FF2B5EF4-FFF2-40B4-BE49-F238E27FC236}">
                <a16:creationId xmlns:a16="http://schemas.microsoft.com/office/drawing/2014/main" id="{01D0BA90-8385-F176-A2B9-938CF5B8B987}"/>
              </a:ext>
            </a:extLst>
          </p:cNvPr>
          <p:cNvGrpSpPr>
            <a:grpSpLocks/>
          </p:cNvGrpSpPr>
          <p:nvPr/>
        </p:nvGrpSpPr>
        <p:grpSpPr bwMode="auto">
          <a:xfrm>
            <a:off x="2663825" y="568325"/>
            <a:ext cx="3816350" cy="5840413"/>
            <a:chOff x="251520" y="569060"/>
            <a:chExt cx="3816424" cy="5838948"/>
          </a:xfrm>
        </p:grpSpPr>
        <p:pic>
          <p:nvPicPr>
            <p:cNvPr id="3" name="Picture 2">
              <a:extLst>
                <a:ext uri="{FF2B5EF4-FFF2-40B4-BE49-F238E27FC236}">
                  <a16:creationId xmlns:a16="http://schemas.microsoft.com/office/drawing/2014/main" id="{5D195008-BC59-933F-D982-AA83766D5EAA}"/>
                </a:ext>
              </a:extLst>
            </p:cNvPr>
            <p:cNvPicPr>
              <a:picLocks noChangeAspect="1"/>
            </p:cNvPicPr>
            <p:nvPr/>
          </p:nvPicPr>
          <p:blipFill>
            <a:blip r:embed="rId3"/>
            <a:stretch>
              <a:fillRect/>
            </a:stretch>
          </p:blipFill>
          <p:spPr>
            <a:xfrm>
              <a:off x="539552" y="569060"/>
              <a:ext cx="3312368" cy="4999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B153E588-4A27-99EE-2EEC-7CF272AEF446}"/>
                </a:ext>
              </a:extLst>
            </p:cNvPr>
            <p:cNvSpPr txBox="1"/>
            <p:nvPr/>
          </p:nvSpPr>
          <p:spPr>
            <a:xfrm>
              <a:off x="1259632" y="5919663"/>
              <a:ext cx="2808312" cy="461665"/>
            </a:xfrm>
            <a:prstGeom prst="rect">
              <a:avLst/>
            </a:prstGeom>
            <a:noFill/>
          </p:spPr>
          <p:txBody>
            <a:bodyPr>
              <a:spAutoFit/>
            </a:bodyPr>
            <a:lstStyle/>
            <a:p>
              <a:pPr>
                <a:defRPr/>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ea typeface="ＭＳ Ｐゴシック" charset="0"/>
                  <a:cs typeface="Tahoma"/>
                </a:rPr>
                <a:t>Edwin Flack</a:t>
              </a:r>
            </a:p>
          </p:txBody>
        </p:sp>
        <p:pic>
          <p:nvPicPr>
            <p:cNvPr id="18440" name="Picture 6">
              <a:extLst>
                <a:ext uri="{FF2B5EF4-FFF2-40B4-BE49-F238E27FC236}">
                  <a16:creationId xmlns:a16="http://schemas.microsoft.com/office/drawing/2014/main" id="{C0F3377B-D181-38F3-1DA1-ACE904BC4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805264"/>
              <a:ext cx="904116" cy="60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00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a:extLst>
              <a:ext uri="{FF2B5EF4-FFF2-40B4-BE49-F238E27FC236}">
                <a16:creationId xmlns:a16="http://schemas.microsoft.com/office/drawing/2014/main" id="{5CD2A8AD-D999-04E1-72CA-E27F462CA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81075"/>
            <a:ext cx="7561262" cy="48244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a:extLst>
              <a:ext uri="{FF2B5EF4-FFF2-40B4-BE49-F238E27FC236}">
                <a16:creationId xmlns:a16="http://schemas.microsoft.com/office/drawing/2014/main" id="{723F3DBD-6A6B-103B-BC11-51558085F9A2}"/>
              </a:ext>
            </a:extLst>
          </p:cNvPr>
          <p:cNvGrpSpPr>
            <a:grpSpLocks/>
          </p:cNvGrpSpPr>
          <p:nvPr/>
        </p:nvGrpSpPr>
        <p:grpSpPr bwMode="auto">
          <a:xfrm>
            <a:off x="2591594" y="549275"/>
            <a:ext cx="3960813" cy="5894388"/>
            <a:chOff x="4572000" y="548680"/>
            <a:chExt cx="3960440" cy="5894392"/>
          </a:xfrm>
        </p:grpSpPr>
        <p:pic>
          <p:nvPicPr>
            <p:cNvPr id="4" name="Picture 3">
              <a:extLst>
                <a:ext uri="{FF2B5EF4-FFF2-40B4-BE49-F238E27FC236}">
                  <a16:creationId xmlns:a16="http://schemas.microsoft.com/office/drawing/2014/main" id="{8379D0F3-E091-FD9D-00A1-F9B8ACD794CA}"/>
                </a:ext>
              </a:extLst>
            </p:cNvPr>
            <p:cNvPicPr>
              <a:picLocks noChangeAspect="1"/>
            </p:cNvPicPr>
            <p:nvPr/>
          </p:nvPicPr>
          <p:blipFill rotWithShape="1">
            <a:blip r:embed="rId3"/>
            <a:srcRect l="23889" r="17222"/>
            <a:stretch/>
          </p:blipFill>
          <p:spPr>
            <a:xfrm>
              <a:off x="4572000" y="548680"/>
              <a:ext cx="3957773"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9D7B1B01-F82B-9C37-2DAE-082C3CE6E247}"/>
                </a:ext>
              </a:extLst>
            </p:cNvPr>
            <p:cNvSpPr txBox="1"/>
            <p:nvPr/>
          </p:nvSpPr>
          <p:spPr>
            <a:xfrm>
              <a:off x="5724128" y="5949280"/>
              <a:ext cx="2808312" cy="461665"/>
            </a:xfrm>
            <a:prstGeom prst="rect">
              <a:avLst/>
            </a:prstGeom>
            <a:noFill/>
          </p:spPr>
          <p:txBody>
            <a:bodyPr>
              <a:spAutoFit/>
            </a:bodyPr>
            <a:lstStyle/>
            <a:p>
              <a:pPr>
                <a:defRPr/>
              </a:pP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ea typeface="ＭＳ Ｐゴシック" charset="0"/>
                  <a:cs typeface="Tahoma"/>
                </a:rPr>
                <a:t>Spiridon</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ea typeface="ＭＳ Ｐゴシック" charset="0"/>
                  <a:cs typeface="Tahoma"/>
                </a:rPr>
                <a:t> Louis</a:t>
              </a:r>
            </a:p>
          </p:txBody>
        </p:sp>
        <p:pic>
          <p:nvPicPr>
            <p:cNvPr id="18437" name="Picture 8">
              <a:extLst>
                <a:ext uri="{FF2B5EF4-FFF2-40B4-BE49-F238E27FC236}">
                  <a16:creationId xmlns:a16="http://schemas.microsoft.com/office/drawing/2014/main" id="{F5E54AE6-47F5-7FF0-910C-3BCDDFD2E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6731"/>
            <a:stretch>
              <a:fillRect/>
            </a:stretch>
          </p:blipFill>
          <p:spPr bwMode="auto">
            <a:xfrm>
              <a:off x="4572000" y="5877272"/>
              <a:ext cx="936104" cy="5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7E441321-85B8-C0D0-F201-EAFBDEAA90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28575"/>
            <a:ext cx="912653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 Box 28" descr="Stationery">
            <a:extLst>
              <a:ext uri="{FF2B5EF4-FFF2-40B4-BE49-F238E27FC236}">
                <a16:creationId xmlns:a16="http://schemas.microsoft.com/office/drawing/2014/main" id="{C738A45A-0056-1841-F9A3-0814CB2975C4}"/>
              </a:ext>
            </a:extLst>
          </p:cNvPr>
          <p:cNvSpPr txBox="1">
            <a:spLocks noChangeArrowheads="1"/>
          </p:cNvSpPr>
          <p:nvPr/>
        </p:nvSpPr>
        <p:spPr bwMode="auto">
          <a:xfrm>
            <a:off x="1257300" y="37703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b="1"/>
          </a:p>
          <a:p>
            <a:endParaRPr lang="en-US" altLang="en-US" sz="1200" b="1"/>
          </a:p>
          <a:p>
            <a:endParaRPr lang="en-US" altLang="en-US" sz="1200" b="1"/>
          </a:p>
          <a:p>
            <a:endParaRPr lang="en-US" altLang="en-US" sz="1200" b="1"/>
          </a:p>
          <a:p>
            <a:endParaRPr lang="en-US" altLang="en-US" sz="1200" b="1"/>
          </a:p>
          <a:p>
            <a:r>
              <a:rPr lang="en-US" altLang="en-US" sz="2200" b="1"/>
              <a:t>1</a:t>
            </a:r>
          </a:p>
        </p:txBody>
      </p:sp>
      <p:sp>
        <p:nvSpPr>
          <p:cNvPr id="19459" name="Text Box 29" descr="Stationery">
            <a:extLst>
              <a:ext uri="{FF2B5EF4-FFF2-40B4-BE49-F238E27FC236}">
                <a16:creationId xmlns:a16="http://schemas.microsoft.com/office/drawing/2014/main" id="{07F0B996-25AE-51D4-1B8D-D9CF8DBD40A5}"/>
              </a:ext>
            </a:extLst>
          </p:cNvPr>
          <p:cNvSpPr txBox="1">
            <a:spLocks noChangeArrowheads="1"/>
          </p:cNvSpPr>
          <p:nvPr/>
        </p:nvSpPr>
        <p:spPr bwMode="auto">
          <a:xfrm>
            <a:off x="1257300" y="23987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b="1"/>
          </a:p>
          <a:p>
            <a:endParaRPr lang="en-US" altLang="en-US" sz="1200" b="1"/>
          </a:p>
          <a:p>
            <a:endParaRPr lang="en-US" altLang="en-US" sz="1200" b="1"/>
          </a:p>
          <a:p>
            <a:endParaRPr lang="en-US" altLang="en-US" sz="1200" b="1"/>
          </a:p>
          <a:p>
            <a:endParaRPr lang="en-US" altLang="en-US" sz="1200" b="1"/>
          </a:p>
          <a:p>
            <a:r>
              <a:rPr lang="en-US" altLang="en-US" sz="2600" b="1"/>
              <a:t>2</a:t>
            </a:r>
          </a:p>
        </p:txBody>
      </p:sp>
      <p:sp>
        <p:nvSpPr>
          <p:cNvPr id="19460" name="Text Box 30" descr="Stationery">
            <a:extLst>
              <a:ext uri="{FF2B5EF4-FFF2-40B4-BE49-F238E27FC236}">
                <a16:creationId xmlns:a16="http://schemas.microsoft.com/office/drawing/2014/main" id="{D1873F0E-3F2B-413C-9FD1-0F491F855287}"/>
              </a:ext>
            </a:extLst>
          </p:cNvPr>
          <p:cNvSpPr txBox="1">
            <a:spLocks noChangeArrowheads="1"/>
          </p:cNvSpPr>
          <p:nvPr/>
        </p:nvSpPr>
        <p:spPr bwMode="auto">
          <a:xfrm>
            <a:off x="1257300" y="10271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b="1"/>
          </a:p>
          <a:p>
            <a:endParaRPr lang="en-US" altLang="en-US" sz="1200" b="1"/>
          </a:p>
          <a:p>
            <a:endParaRPr lang="en-US" altLang="en-US" sz="1200" b="1"/>
          </a:p>
          <a:p>
            <a:endParaRPr lang="en-US" altLang="en-US" sz="1200" b="1"/>
          </a:p>
          <a:p>
            <a:endParaRPr lang="en-US" altLang="en-US" sz="1200" b="1"/>
          </a:p>
          <a:p>
            <a:r>
              <a:rPr lang="en-US" altLang="en-US" sz="2600" b="1"/>
              <a:t>3</a:t>
            </a:r>
          </a:p>
        </p:txBody>
      </p:sp>
      <p:sp>
        <p:nvSpPr>
          <p:cNvPr id="19461" name="Text Box 31" descr="Stationery">
            <a:extLst>
              <a:ext uri="{FF2B5EF4-FFF2-40B4-BE49-F238E27FC236}">
                <a16:creationId xmlns:a16="http://schemas.microsoft.com/office/drawing/2014/main" id="{93175D1A-EF03-866D-98E6-7555660E81A3}"/>
              </a:ext>
            </a:extLst>
          </p:cNvPr>
          <p:cNvSpPr txBox="1">
            <a:spLocks noChangeArrowheads="1"/>
          </p:cNvSpPr>
          <p:nvPr/>
        </p:nvSpPr>
        <p:spPr bwMode="auto">
          <a:xfrm>
            <a:off x="2628900" y="10271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b="1"/>
          </a:p>
          <a:p>
            <a:endParaRPr lang="en-US" altLang="en-US" sz="1200" b="1"/>
          </a:p>
          <a:p>
            <a:endParaRPr lang="en-US" altLang="en-US" sz="1200" b="1"/>
          </a:p>
          <a:p>
            <a:endParaRPr lang="en-US" altLang="en-US" sz="2600" b="1"/>
          </a:p>
          <a:p>
            <a:r>
              <a:rPr lang="en-US" altLang="en-US" sz="2600" b="1"/>
              <a:t>4</a:t>
            </a:r>
          </a:p>
        </p:txBody>
      </p:sp>
      <p:sp>
        <p:nvSpPr>
          <p:cNvPr id="19462" name="Text Box 32" descr="Stationery">
            <a:extLst>
              <a:ext uri="{FF2B5EF4-FFF2-40B4-BE49-F238E27FC236}">
                <a16:creationId xmlns:a16="http://schemas.microsoft.com/office/drawing/2014/main" id="{A3D7724C-F1BE-C5B2-32FA-4B3A136B17BA}"/>
              </a:ext>
            </a:extLst>
          </p:cNvPr>
          <p:cNvSpPr txBox="1">
            <a:spLocks noChangeArrowheads="1"/>
          </p:cNvSpPr>
          <p:nvPr/>
        </p:nvSpPr>
        <p:spPr bwMode="auto">
          <a:xfrm>
            <a:off x="4000500" y="10271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a:p>
            <a:endParaRPr lang="en-US" altLang="en-US" sz="1200"/>
          </a:p>
          <a:p>
            <a:endParaRPr lang="en-US" altLang="en-US" sz="1200"/>
          </a:p>
          <a:p>
            <a:endParaRPr lang="en-US" altLang="en-US" sz="1200"/>
          </a:p>
          <a:p>
            <a:endParaRPr lang="en-US" altLang="en-US" sz="1200"/>
          </a:p>
          <a:p>
            <a:r>
              <a:rPr lang="en-US" altLang="en-US" sz="2600" b="1"/>
              <a:t>5</a:t>
            </a:r>
          </a:p>
        </p:txBody>
      </p:sp>
      <p:sp>
        <p:nvSpPr>
          <p:cNvPr id="19463" name="Text Box 33" descr="Stationery">
            <a:extLst>
              <a:ext uri="{FF2B5EF4-FFF2-40B4-BE49-F238E27FC236}">
                <a16:creationId xmlns:a16="http://schemas.microsoft.com/office/drawing/2014/main" id="{EBB7A668-DAEF-45D2-FD52-938098EC706F}"/>
              </a:ext>
            </a:extLst>
          </p:cNvPr>
          <p:cNvSpPr txBox="1">
            <a:spLocks noChangeArrowheads="1"/>
          </p:cNvSpPr>
          <p:nvPr/>
        </p:nvSpPr>
        <p:spPr bwMode="auto">
          <a:xfrm>
            <a:off x="4000500" y="23987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b="1"/>
          </a:p>
          <a:p>
            <a:endParaRPr lang="en-US" altLang="en-US" sz="1200" b="1"/>
          </a:p>
          <a:p>
            <a:endParaRPr lang="en-US" altLang="en-US" sz="1200" b="1"/>
          </a:p>
          <a:p>
            <a:endParaRPr lang="en-US" altLang="en-US" sz="1200" b="1"/>
          </a:p>
          <a:p>
            <a:endParaRPr lang="en-US" altLang="en-US" sz="1200" b="1"/>
          </a:p>
          <a:p>
            <a:r>
              <a:rPr lang="en-US" altLang="en-US" sz="2600" b="1"/>
              <a:t>6</a:t>
            </a:r>
          </a:p>
        </p:txBody>
      </p:sp>
      <p:sp>
        <p:nvSpPr>
          <p:cNvPr id="19464" name="Text Box 34" descr="Stationery">
            <a:extLst>
              <a:ext uri="{FF2B5EF4-FFF2-40B4-BE49-F238E27FC236}">
                <a16:creationId xmlns:a16="http://schemas.microsoft.com/office/drawing/2014/main" id="{567EC5FB-16C9-147D-DC08-C9484EE01EF9}"/>
              </a:ext>
            </a:extLst>
          </p:cNvPr>
          <p:cNvSpPr txBox="1">
            <a:spLocks noChangeArrowheads="1"/>
          </p:cNvSpPr>
          <p:nvPr/>
        </p:nvSpPr>
        <p:spPr bwMode="auto">
          <a:xfrm>
            <a:off x="5372100" y="23987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a:p>
            <a:endParaRPr lang="en-US" altLang="en-US" sz="1200"/>
          </a:p>
          <a:p>
            <a:endParaRPr lang="en-US" altLang="en-US" sz="1200"/>
          </a:p>
          <a:p>
            <a:endParaRPr lang="en-US" altLang="en-US" sz="1200"/>
          </a:p>
          <a:p>
            <a:endParaRPr lang="en-US" altLang="en-US" sz="1200"/>
          </a:p>
          <a:p>
            <a:r>
              <a:rPr lang="en-US" altLang="en-US" sz="2600" b="1"/>
              <a:t>7</a:t>
            </a:r>
          </a:p>
        </p:txBody>
      </p:sp>
      <p:sp>
        <p:nvSpPr>
          <p:cNvPr id="19465" name="Text Box 35" descr="Stationery">
            <a:extLst>
              <a:ext uri="{FF2B5EF4-FFF2-40B4-BE49-F238E27FC236}">
                <a16:creationId xmlns:a16="http://schemas.microsoft.com/office/drawing/2014/main" id="{6C794EBB-622F-4DDF-5F5C-6B6194844AC2}"/>
              </a:ext>
            </a:extLst>
          </p:cNvPr>
          <p:cNvSpPr txBox="1">
            <a:spLocks noChangeArrowheads="1"/>
          </p:cNvSpPr>
          <p:nvPr/>
        </p:nvSpPr>
        <p:spPr bwMode="auto">
          <a:xfrm>
            <a:off x="6743700" y="23987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a:p>
            <a:endParaRPr lang="en-US" altLang="en-US" sz="1200"/>
          </a:p>
          <a:p>
            <a:endParaRPr lang="en-US" altLang="en-US" sz="1200"/>
          </a:p>
          <a:p>
            <a:endParaRPr lang="en-US" altLang="en-US" sz="1200"/>
          </a:p>
          <a:p>
            <a:endParaRPr lang="en-US" altLang="en-US" sz="1200"/>
          </a:p>
          <a:p>
            <a:r>
              <a:rPr lang="en-US" altLang="en-US" sz="2600" b="1"/>
              <a:t>8</a:t>
            </a:r>
          </a:p>
        </p:txBody>
      </p:sp>
      <p:sp>
        <p:nvSpPr>
          <p:cNvPr id="19466" name="Text Box 36" descr="Stationery">
            <a:extLst>
              <a:ext uri="{FF2B5EF4-FFF2-40B4-BE49-F238E27FC236}">
                <a16:creationId xmlns:a16="http://schemas.microsoft.com/office/drawing/2014/main" id="{76939903-AC9E-B299-22CA-6D778F0C6606}"/>
              </a:ext>
            </a:extLst>
          </p:cNvPr>
          <p:cNvSpPr txBox="1">
            <a:spLocks noChangeArrowheads="1"/>
          </p:cNvSpPr>
          <p:nvPr/>
        </p:nvSpPr>
        <p:spPr bwMode="auto">
          <a:xfrm>
            <a:off x="6743700" y="3770313"/>
            <a:ext cx="1371600" cy="1371600"/>
          </a:xfrm>
          <a:prstGeom prst="rect">
            <a:avLst/>
          </a:prstGeom>
          <a:blipFill dpi="0" rotWithShape="0">
            <a:blip r:embed="rId4"/>
            <a:srcRect/>
            <a:tile tx="0" ty="0" sx="100000" sy="100000" flip="none" algn="tl"/>
          </a:blipFill>
          <a:ln w="34925">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b="1"/>
          </a:p>
          <a:p>
            <a:endParaRPr lang="en-US" altLang="en-US" sz="1200" b="1"/>
          </a:p>
          <a:p>
            <a:endParaRPr lang="en-US" altLang="en-US" sz="1200" b="1"/>
          </a:p>
          <a:p>
            <a:endParaRPr lang="en-US" altLang="en-US" sz="1200" b="1"/>
          </a:p>
          <a:p>
            <a:endParaRPr lang="en-US" altLang="en-US" sz="1200" b="1"/>
          </a:p>
          <a:p>
            <a:r>
              <a:rPr lang="en-US" altLang="en-US" sz="2600" b="1"/>
              <a:t>9</a:t>
            </a:r>
          </a:p>
        </p:txBody>
      </p:sp>
      <p:sp>
        <p:nvSpPr>
          <p:cNvPr id="19467" name="AutoShape 37">
            <a:extLst>
              <a:ext uri="{FF2B5EF4-FFF2-40B4-BE49-F238E27FC236}">
                <a16:creationId xmlns:a16="http://schemas.microsoft.com/office/drawing/2014/main" id="{08E8324A-1A09-A909-E8DF-35F1E21B96DF}"/>
              </a:ext>
            </a:extLst>
          </p:cNvPr>
          <p:cNvSpPr>
            <a:spLocks noChangeArrowheads="1"/>
          </p:cNvSpPr>
          <p:nvPr/>
        </p:nvSpPr>
        <p:spPr bwMode="auto">
          <a:xfrm>
            <a:off x="6172200" y="5305425"/>
            <a:ext cx="2514600" cy="571500"/>
          </a:xfrm>
          <a:prstGeom prst="ribbon2">
            <a:avLst>
              <a:gd name="adj1" fmla="val 12500"/>
              <a:gd name="adj2" fmla="val 50000"/>
            </a:avLst>
          </a:prstGeom>
          <a:solidFill>
            <a:srgbClr val="FF0000"/>
          </a:solidFill>
          <a:ln w="9525">
            <a:solidFill>
              <a:srgbClr val="000000"/>
            </a:solidFill>
            <a:round/>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68" name="Text Box 38">
            <a:extLst>
              <a:ext uri="{FF2B5EF4-FFF2-40B4-BE49-F238E27FC236}">
                <a16:creationId xmlns:a16="http://schemas.microsoft.com/office/drawing/2014/main" id="{A6767748-62B3-591A-ECBE-3456EBA468F2}"/>
              </a:ext>
            </a:extLst>
          </p:cNvPr>
          <p:cNvSpPr txBox="1">
            <a:spLocks noChangeArrowheads="1"/>
          </p:cNvSpPr>
          <p:nvPr/>
        </p:nvSpPr>
        <p:spPr bwMode="auto">
          <a:xfrm>
            <a:off x="6934200" y="5421313"/>
            <a:ext cx="984250" cy="3429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200" b="1"/>
              <a:t>FINISH</a:t>
            </a:r>
          </a:p>
        </p:txBody>
      </p:sp>
      <p:sp>
        <p:nvSpPr>
          <p:cNvPr id="19469" name="AutoShape 39">
            <a:extLst>
              <a:ext uri="{FF2B5EF4-FFF2-40B4-BE49-F238E27FC236}">
                <a16:creationId xmlns:a16="http://schemas.microsoft.com/office/drawing/2014/main" id="{D71A95A2-7EB2-A9FA-21BA-0FF81577737F}"/>
              </a:ext>
            </a:extLst>
          </p:cNvPr>
          <p:cNvSpPr>
            <a:spLocks noChangeArrowheads="1"/>
          </p:cNvSpPr>
          <p:nvPr/>
        </p:nvSpPr>
        <p:spPr bwMode="auto">
          <a:xfrm>
            <a:off x="687388" y="5305425"/>
            <a:ext cx="2514600" cy="571500"/>
          </a:xfrm>
          <a:prstGeom prst="ribbon2">
            <a:avLst>
              <a:gd name="adj1" fmla="val 12500"/>
              <a:gd name="adj2" fmla="val 50000"/>
            </a:avLst>
          </a:prstGeom>
          <a:solidFill>
            <a:srgbClr val="FF0000"/>
          </a:solidFill>
          <a:ln w="9525">
            <a:solidFill>
              <a:srgbClr val="000000"/>
            </a:solidFill>
            <a:round/>
            <a:headEnd/>
            <a:tailEnd/>
          </a:ln>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0" name="Text Box 40">
            <a:extLst>
              <a:ext uri="{FF2B5EF4-FFF2-40B4-BE49-F238E27FC236}">
                <a16:creationId xmlns:a16="http://schemas.microsoft.com/office/drawing/2014/main" id="{F3787BD2-7BD2-6260-6C33-C29B85F054E2}"/>
              </a:ext>
            </a:extLst>
          </p:cNvPr>
          <p:cNvSpPr txBox="1">
            <a:spLocks noChangeArrowheads="1"/>
          </p:cNvSpPr>
          <p:nvPr/>
        </p:nvSpPr>
        <p:spPr bwMode="auto">
          <a:xfrm>
            <a:off x="1447800" y="5421313"/>
            <a:ext cx="984250" cy="3429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1200" b="1"/>
              <a:t>START</a:t>
            </a:r>
          </a:p>
        </p:txBody>
      </p:sp>
      <p:pic>
        <p:nvPicPr>
          <p:cNvPr id="19471" name="Picture 41">
            <a:extLst>
              <a:ext uri="{FF2B5EF4-FFF2-40B4-BE49-F238E27FC236}">
                <a16:creationId xmlns:a16="http://schemas.microsoft.com/office/drawing/2014/main" id="{59501088-D894-D27F-76F3-C56B40E1D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9438" y="5640388"/>
            <a:ext cx="9445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1738</Words>
  <Application>Microsoft Office PowerPoint</Application>
  <PresentationFormat>On-screen Show (4:3)</PresentationFormat>
  <Paragraphs>167</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Cambria</vt:lpstr>
      <vt:lpstr>Century Gothic</vt:lpstr>
      <vt:lpstr>Cooper Black</vt:lpstr>
      <vt:lpstr>Symbol</vt:lpstr>
      <vt:lpstr>Tahoma</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25</cp:revision>
  <dcterms:created xsi:type="dcterms:W3CDTF">2008-05-19T23:24:25Z</dcterms:created>
  <dcterms:modified xsi:type="dcterms:W3CDTF">2024-02-19T17:12:07Z</dcterms:modified>
</cp:coreProperties>
</file>