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38" r:id="rId2"/>
    <p:sldMasterId id="2147483750" r:id="rId3"/>
  </p:sldMasterIdLst>
  <p:notesMasterIdLst>
    <p:notesMasterId r:id="rId32"/>
  </p:notesMasterIdLst>
  <p:sldIdLst>
    <p:sldId id="256" r:id="rId4"/>
    <p:sldId id="432" r:id="rId5"/>
    <p:sldId id="439" r:id="rId6"/>
    <p:sldId id="260" r:id="rId7"/>
    <p:sldId id="440" r:id="rId8"/>
    <p:sldId id="262" r:id="rId9"/>
    <p:sldId id="259" r:id="rId10"/>
    <p:sldId id="257" r:id="rId11"/>
    <p:sldId id="441" r:id="rId12"/>
    <p:sldId id="261" r:id="rId13"/>
    <p:sldId id="263" r:id="rId14"/>
    <p:sldId id="264" r:id="rId15"/>
    <p:sldId id="444" r:id="rId16"/>
    <p:sldId id="445" r:id="rId17"/>
    <p:sldId id="446" r:id="rId18"/>
    <p:sldId id="447" r:id="rId19"/>
    <p:sldId id="448" r:id="rId20"/>
    <p:sldId id="449" r:id="rId21"/>
    <p:sldId id="443" r:id="rId22"/>
    <p:sldId id="460" r:id="rId23"/>
    <p:sldId id="465" r:id="rId24"/>
    <p:sldId id="461" r:id="rId25"/>
    <p:sldId id="462" r:id="rId26"/>
    <p:sldId id="463" r:id="rId27"/>
    <p:sldId id="464" r:id="rId28"/>
    <p:sldId id="431" r:id="rId29"/>
    <p:sldId id="429" r:id="rId30"/>
    <p:sldId id="300" r:id="rId31"/>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1pPr>
    <a:lvl2pPr marL="457200" algn="l" rtl="0" fontAlgn="base">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rtl="0" fontAlgn="base">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rtl="0" fontAlgn="base">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rtl="0" fontAlgn="base">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FF"/>
    <a:srgbClr val="1AFF1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0972" autoAdjust="0"/>
  </p:normalViewPr>
  <p:slideViewPr>
    <p:cSldViewPr snapToGrid="0" snapToObjects="1">
      <p:cViewPr varScale="1">
        <p:scale>
          <a:sx n="103" d="100"/>
          <a:sy n="103" d="100"/>
        </p:scale>
        <p:origin x="1854" y="114"/>
      </p:cViewPr>
      <p:guideLst>
        <p:guide orient="horz" pos="2160"/>
        <p:guide pos="2880"/>
      </p:guideLst>
    </p:cSldViewPr>
  </p:slideViewPr>
  <p:notesTextViewPr>
    <p:cViewPr>
      <p:scale>
        <a:sx n="75" d="100"/>
        <a:sy n="75"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84B2146-6A52-4AB8-8F8F-3AD4E104C32A}" type="datetimeFigureOut">
              <a:rPr lang="en-GB" smtClean="0"/>
              <a:t>30/03/2023</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3A6D171-9D34-43A3-887A-C59325A451F1}" type="slidenum">
              <a:rPr lang="en-GB" smtClean="0"/>
              <a:t>‹#›</a:t>
            </a:fld>
            <a:endParaRPr lang="en-GB"/>
          </a:p>
        </p:txBody>
      </p:sp>
    </p:spTree>
    <p:extLst>
      <p:ext uri="{BB962C8B-B14F-4D97-AF65-F5344CB8AC3E}">
        <p14:creationId xmlns:p14="http://schemas.microsoft.com/office/powerpoint/2010/main" val="38374363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hrp.org.uk/media/3525/coronation_primary_assembly_teacher_notes_final_b.pdf"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www.bbc.co.uk/newsround/64846361" TargetMode="External"/><Relationship Id="rId2" Type="http://schemas.openxmlformats.org/officeDocument/2006/relationships/slide" Target="../slides/slide18.xml"/><Relationship Id="rId1" Type="http://schemas.openxmlformats.org/officeDocument/2006/relationships/notesMaster" Target="../notesMasters/notesMaster1.xml"/><Relationship Id="rId4" Type="http://schemas.openxmlformats.org/officeDocument/2006/relationships/hyperlink" Target="https://www.royal.uk/consecration-coronation-oil" TargetMode="Externa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signbsl.com/sign/thought" TargetMode="External"/><Relationship Id="rId2" Type="http://schemas.openxmlformats.org/officeDocument/2006/relationships/slide" Target="../slides/slide2.xml"/><Relationship Id="rId1" Type="http://schemas.openxmlformats.org/officeDocument/2006/relationships/notesMaster" Target="../notesMasters/notesMaster1.xml"/><Relationship Id="rId5" Type="http://schemas.openxmlformats.org/officeDocument/2006/relationships/hyperlink" Target="https://www.signbsl.com/sign/action" TargetMode="External"/><Relationship Id="rId4" Type="http://schemas.openxmlformats.org/officeDocument/2006/relationships/hyperlink" Target="https://www.signbsl.com/sign/word" TargetMode="Externa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Slide 1: </a:t>
            </a:r>
            <a:r>
              <a:rPr lang="en-GB" b="0" dirty="0"/>
              <a:t>This term, we are thinking about leading, leaders, and followers – and will find out about and learn from the lives of different leaders from across the ages.</a:t>
            </a:r>
            <a:endParaRPr lang="en-GB" b="1"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2782C-B553-4424-931B-E1317D12195A}"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915730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dirty="0">
                <a:effectLst/>
                <a:latin typeface="Avenir Next LT Pro" panose="020B0504020202020204" pitchFamily="34" charset="0"/>
                <a:ea typeface="MS Mincho" panose="02020609040205080304" pitchFamily="49" charset="-128"/>
                <a:cs typeface="Times New Roman" panose="02020603050405020304" pitchFamily="18" charset="0"/>
              </a:rPr>
              <a:t>Slide 10:</a:t>
            </a:r>
            <a:r>
              <a:rPr lang="en-GB" sz="1800" dirty="0">
                <a:effectLst/>
                <a:latin typeface="Avenir Next LT Pro" panose="020B0504020202020204" pitchFamily="34" charset="0"/>
                <a:ea typeface="MS Mincho" panose="02020609040205080304" pitchFamily="49" charset="-128"/>
                <a:cs typeface="Times New Roman" panose="02020603050405020304" pitchFamily="18" charset="0"/>
              </a:rPr>
              <a:t> But much to his surprise, God didn’t…..</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03A6D171-9D34-43A3-887A-C59325A451F1}" type="slidenum">
              <a:rPr lang="en-GB" smtClean="0"/>
              <a:t>10</a:t>
            </a:fld>
            <a:endParaRPr lang="en-GB"/>
          </a:p>
        </p:txBody>
      </p:sp>
    </p:spTree>
    <p:extLst>
      <p:ext uri="{BB962C8B-B14F-4D97-AF65-F5344CB8AC3E}">
        <p14:creationId xmlns:p14="http://schemas.microsoft.com/office/powerpoint/2010/main" val="7360374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dirty="0">
                <a:effectLst/>
                <a:latin typeface="Avenir Next LT Pro" panose="020B0504020202020204" pitchFamily="34" charset="0"/>
                <a:ea typeface="MS Mincho" panose="02020609040205080304" pitchFamily="49" charset="-128"/>
                <a:cs typeface="Times New Roman" panose="02020603050405020304" pitchFamily="18" charset="0"/>
              </a:rPr>
              <a:t>Slide 11:</a:t>
            </a:r>
            <a:r>
              <a:rPr lang="en-GB" sz="1800" dirty="0">
                <a:effectLst/>
                <a:latin typeface="Avenir Next LT Pro" panose="020B0504020202020204" pitchFamily="34" charset="0"/>
                <a:ea typeface="MS Mincho" panose="02020609040205080304" pitchFamily="49" charset="-128"/>
                <a:cs typeface="Times New Roman" panose="02020603050405020304" pitchFamily="18" charset="0"/>
              </a:rPr>
              <a:t> Instead, God told Samuel to choose David: the youngest and the smallest….. just a little shepherd boy! </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03A6D171-9D34-43A3-887A-C59325A451F1}" type="slidenum">
              <a:rPr lang="en-GB" smtClean="0"/>
              <a:t>11</a:t>
            </a:fld>
            <a:endParaRPr lang="en-GB"/>
          </a:p>
        </p:txBody>
      </p:sp>
    </p:spTree>
    <p:extLst>
      <p:ext uri="{BB962C8B-B14F-4D97-AF65-F5344CB8AC3E}">
        <p14:creationId xmlns:p14="http://schemas.microsoft.com/office/powerpoint/2010/main" val="4786320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dirty="0">
                <a:effectLst/>
                <a:latin typeface="Avenir Next LT Pro" panose="020B0504020202020204" pitchFamily="34" charset="0"/>
                <a:ea typeface="MS Mincho" panose="02020609040205080304" pitchFamily="49" charset="-128"/>
                <a:cs typeface="Times New Roman" panose="02020603050405020304" pitchFamily="18" charset="0"/>
              </a:rPr>
              <a:t>Slide 12:</a:t>
            </a:r>
            <a:r>
              <a:rPr lang="en-GB" sz="1800" dirty="0">
                <a:effectLst/>
                <a:latin typeface="Avenir Next LT Pro" panose="020B0504020202020204" pitchFamily="34" charset="0"/>
                <a:ea typeface="MS Mincho" panose="02020609040205080304" pitchFamily="49" charset="-128"/>
                <a:cs typeface="Times New Roman" panose="02020603050405020304" pitchFamily="18" charset="0"/>
              </a:rPr>
              <a:t> And as a sign that God had chosen him, Samuel did a very strange thing: he </a:t>
            </a:r>
            <a:r>
              <a:rPr lang="en-GB" sz="1800" b="1" dirty="0">
                <a:effectLst/>
                <a:latin typeface="Avenir Next LT Pro" panose="020B0504020202020204" pitchFamily="34" charset="0"/>
                <a:ea typeface="MS Mincho" panose="02020609040205080304" pitchFamily="49" charset="-128"/>
                <a:cs typeface="Times New Roman" panose="02020603050405020304" pitchFamily="18" charset="0"/>
              </a:rPr>
              <a:t>anointed </a:t>
            </a:r>
            <a:r>
              <a:rPr lang="en-GB" sz="1800" dirty="0">
                <a:effectLst/>
                <a:latin typeface="Avenir Next LT Pro" panose="020B0504020202020204" pitchFamily="34" charset="0"/>
                <a:ea typeface="MS Mincho" panose="02020609040205080304" pitchFamily="49" charset="-128"/>
                <a:cs typeface="Times New Roman" panose="02020603050405020304" pitchFamily="18" charset="0"/>
              </a:rPr>
              <a:t>David’s head with olive oil, pressed from the trees that grew nearby. David wouldn’t be King for quite a few years, when he was older, but he knew that he had been chosen. And King David would be one of the greatest Kings that God’s people ever had.</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03A6D171-9D34-43A3-887A-C59325A451F1}" type="slidenum">
              <a:rPr lang="en-GB" smtClean="0"/>
              <a:t>12</a:t>
            </a:fld>
            <a:endParaRPr lang="en-GB"/>
          </a:p>
        </p:txBody>
      </p:sp>
    </p:spTree>
    <p:extLst>
      <p:ext uri="{BB962C8B-B14F-4D97-AF65-F5344CB8AC3E}">
        <p14:creationId xmlns:p14="http://schemas.microsoft.com/office/powerpoint/2010/main" val="10551762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dirty="0">
                <a:effectLst/>
                <a:latin typeface="Avenir Next LT Pro" panose="020B0504020202020204" pitchFamily="34" charset="0"/>
                <a:ea typeface="MS Mincho" panose="02020609040205080304" pitchFamily="49" charset="-128"/>
                <a:cs typeface="Times New Roman" panose="02020603050405020304" pitchFamily="18" charset="0"/>
              </a:rPr>
              <a:t>Slide 13:</a:t>
            </a:r>
            <a:r>
              <a:rPr lang="en-GB" sz="1800" dirty="0">
                <a:effectLst/>
                <a:latin typeface="Avenir Next LT Pro" panose="020B0504020202020204" pitchFamily="34" charset="0"/>
                <a:ea typeface="MS Mincho" panose="02020609040205080304" pitchFamily="49" charset="-128"/>
                <a:cs typeface="Times New Roman" panose="02020603050405020304" pitchFamily="18" charset="0"/>
              </a:rPr>
              <a:t> This weekend, we will see </a:t>
            </a:r>
            <a:r>
              <a:rPr lang="en-GB" sz="1800" i="1" dirty="0">
                <a:effectLst/>
                <a:latin typeface="Avenir Next LT Pro" panose="020B0504020202020204" pitchFamily="34" charset="0"/>
                <a:ea typeface="MS Mincho" panose="02020609040205080304" pitchFamily="49" charset="-128"/>
                <a:cs typeface="Times New Roman" panose="02020603050405020304" pitchFamily="18" charset="0"/>
              </a:rPr>
              <a:t>our </a:t>
            </a:r>
            <a:r>
              <a:rPr lang="en-GB" sz="1800" dirty="0">
                <a:effectLst/>
                <a:latin typeface="Avenir Next LT Pro" panose="020B0504020202020204" pitchFamily="34" charset="0"/>
                <a:ea typeface="MS Mincho" panose="02020609040205080304" pitchFamily="49" charset="-128"/>
                <a:cs typeface="Times New Roman" panose="02020603050405020304" pitchFamily="18" charset="0"/>
              </a:rPr>
              <a:t>King, Charles III at his coronation. Although he has been King since our late Queen died, this special time is really important as the ceremonies that take place during a coronation are ancient traditions, some of them going back over a thousand years. They also send us messages about King Charles’ responsibilities as a leader [find out more here: </a:t>
            </a:r>
            <a:r>
              <a:rPr lang="en-GB" sz="1800" u="sng" dirty="0">
                <a:solidFill>
                  <a:srgbClr val="0000FF"/>
                </a:solidFill>
                <a:effectLst/>
                <a:latin typeface="Avenir Next LT Pro" panose="020B0504020202020204" pitchFamily="34" charset="0"/>
                <a:ea typeface="MS Mincho" panose="02020609040205080304" pitchFamily="49" charset="-128"/>
                <a:cs typeface="Times New Roman" panose="02020603050405020304" pitchFamily="18" charset="0"/>
                <a:hlinkClick r:id="rId3"/>
              </a:rPr>
              <a:t>What is a Coronation? - Teacher Notes - Primary (hrp.org.uk)</a:t>
            </a:r>
            <a:r>
              <a:rPr lang="en-GB" sz="1800" dirty="0">
                <a:effectLst/>
                <a:latin typeface="Avenir Next LT Pro" panose="020B0504020202020204" pitchFamily="34" charset="0"/>
                <a:ea typeface="MS Mincho" panose="02020609040205080304" pitchFamily="49" charset="-128"/>
                <a:cs typeface="Times New Roman" panose="02020603050405020304" pitchFamily="18" charset="0"/>
              </a:rPr>
              <a:t>] Here are some of the special items that you might see….and what they mean….</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03A6D171-9D34-43A3-887A-C59325A451F1}" type="slidenum">
              <a:rPr lang="en-GB" smtClean="0"/>
              <a:t>13</a:t>
            </a:fld>
            <a:endParaRPr lang="en-GB"/>
          </a:p>
        </p:txBody>
      </p:sp>
    </p:spTree>
    <p:extLst>
      <p:ext uri="{BB962C8B-B14F-4D97-AF65-F5344CB8AC3E}">
        <p14:creationId xmlns:p14="http://schemas.microsoft.com/office/powerpoint/2010/main" val="31897722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dirty="0">
                <a:effectLst/>
                <a:latin typeface="Avenir Next LT Pro" panose="020B0504020202020204" pitchFamily="34" charset="0"/>
                <a:ea typeface="MS Mincho" panose="02020609040205080304" pitchFamily="49" charset="-128"/>
                <a:cs typeface="Times New Roman" panose="02020603050405020304" pitchFamily="18" charset="0"/>
              </a:rPr>
              <a:t>Slide 14:</a:t>
            </a:r>
            <a:r>
              <a:rPr lang="en-GB" sz="1800" dirty="0">
                <a:effectLst/>
                <a:latin typeface="Avenir Next LT Pro" panose="020B0504020202020204" pitchFamily="34" charset="0"/>
                <a:ea typeface="MS Mincho" panose="02020609040205080304" pitchFamily="49" charset="-128"/>
                <a:cs typeface="Times New Roman" panose="02020603050405020304" pitchFamily="18" charset="0"/>
              </a:rPr>
              <a:t> a crown, representing his role as King. This crown is called St. Edwards’ crown and is only ever used in a coronation. There a few others that King Charles can choose from for special occasions, including </a:t>
            </a:r>
            <a:r>
              <a:rPr lang="en-GB" sz="1800" b="1" dirty="0">
                <a:effectLst/>
                <a:latin typeface="Avenir Next LT Pro" panose="020B0504020202020204" pitchFamily="34" charset="0"/>
                <a:ea typeface="MS Mincho" panose="02020609040205080304" pitchFamily="49" charset="-128"/>
                <a:cs typeface="Times New Roman" panose="02020603050405020304" pitchFamily="18" charset="0"/>
              </a:rPr>
              <a:t>this very heavy one </a:t>
            </a:r>
            <a:r>
              <a:rPr lang="en-GB" sz="1800" dirty="0">
                <a:effectLst/>
                <a:latin typeface="Avenir Next LT Pro" panose="020B0504020202020204" pitchFamily="34" charset="0"/>
                <a:ea typeface="MS Mincho" panose="02020609040205080304" pitchFamily="49" charset="-128"/>
                <a:cs typeface="Times New Roman" panose="02020603050405020304" pitchFamily="18" charset="0"/>
              </a:rPr>
              <a:t>that he will wear as he leaves his Coronation!</a:t>
            </a:r>
            <a:endParaRPr lang="en-GB" dirty="0"/>
          </a:p>
        </p:txBody>
      </p:sp>
      <p:sp>
        <p:nvSpPr>
          <p:cNvPr id="4" name="Slide Number Placeholder 3"/>
          <p:cNvSpPr>
            <a:spLocks noGrp="1"/>
          </p:cNvSpPr>
          <p:nvPr>
            <p:ph type="sldNum" sz="quarter" idx="5"/>
          </p:nvPr>
        </p:nvSpPr>
        <p:spPr/>
        <p:txBody>
          <a:bodyPr/>
          <a:lstStyle/>
          <a:p>
            <a:fld id="{03A6D171-9D34-43A3-887A-C59325A451F1}" type="slidenum">
              <a:rPr lang="en-GB" smtClean="0"/>
              <a:t>14</a:t>
            </a:fld>
            <a:endParaRPr lang="en-GB"/>
          </a:p>
        </p:txBody>
      </p:sp>
    </p:spTree>
    <p:extLst>
      <p:ext uri="{BB962C8B-B14F-4D97-AF65-F5344CB8AC3E}">
        <p14:creationId xmlns:p14="http://schemas.microsoft.com/office/powerpoint/2010/main" val="20301110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dirty="0">
                <a:effectLst/>
                <a:latin typeface="Avenir Next LT Pro" panose="020B0504020202020204" pitchFamily="34" charset="0"/>
                <a:ea typeface="MS Mincho" panose="02020609040205080304" pitchFamily="49" charset="-128"/>
                <a:cs typeface="Times New Roman" panose="02020603050405020304" pitchFamily="18" charset="0"/>
              </a:rPr>
              <a:t>Slide 15: </a:t>
            </a:r>
            <a:r>
              <a:rPr lang="en-GB" sz="1800" dirty="0">
                <a:effectLst/>
                <a:latin typeface="Avenir Next LT Pro" panose="020B0504020202020204" pitchFamily="34" charset="0"/>
                <a:ea typeface="MS Mincho" panose="02020609040205080304" pitchFamily="49" charset="-128"/>
                <a:cs typeface="Times New Roman" panose="02020603050405020304" pitchFamily="18" charset="0"/>
              </a:rPr>
              <a:t>a sceptre, representing the responsibility of being a leader, and a reminder that he must rule with fairness.</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03A6D171-9D34-43A3-887A-C59325A451F1}" type="slidenum">
              <a:rPr lang="en-GB" smtClean="0"/>
              <a:t>15</a:t>
            </a:fld>
            <a:endParaRPr lang="en-GB"/>
          </a:p>
        </p:txBody>
      </p:sp>
    </p:spTree>
    <p:extLst>
      <p:ext uri="{BB962C8B-B14F-4D97-AF65-F5344CB8AC3E}">
        <p14:creationId xmlns:p14="http://schemas.microsoft.com/office/powerpoint/2010/main" val="255177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dirty="0">
                <a:effectLst/>
                <a:latin typeface="Avenir Next LT Pro" panose="020B0504020202020204" pitchFamily="34" charset="0"/>
                <a:ea typeface="MS Mincho" panose="02020609040205080304" pitchFamily="49" charset="-128"/>
                <a:cs typeface="Times New Roman" panose="02020603050405020304" pitchFamily="18" charset="0"/>
              </a:rPr>
              <a:t>Slide 16: </a:t>
            </a:r>
            <a:r>
              <a:rPr lang="en-GB" sz="1800" dirty="0">
                <a:effectLst/>
                <a:latin typeface="Avenir Next LT Pro" panose="020B0504020202020204" pitchFamily="34" charset="0"/>
                <a:ea typeface="MS Mincho" panose="02020609040205080304" pitchFamily="49" charset="-128"/>
                <a:cs typeface="Times New Roman" panose="02020603050405020304" pitchFamily="18" charset="0"/>
              </a:rPr>
              <a:t>an orb, reminding King Charles that it is God who rules the world, </a:t>
            </a:r>
            <a:r>
              <a:rPr lang="en-GB" sz="1800" i="1" dirty="0">
                <a:effectLst/>
                <a:latin typeface="Avenir Next LT Pro" panose="020B0504020202020204" pitchFamily="34" charset="0"/>
                <a:ea typeface="MS Mincho" panose="02020609040205080304" pitchFamily="49" charset="-128"/>
                <a:cs typeface="Times New Roman" panose="02020603050405020304" pitchFamily="18" charset="0"/>
              </a:rPr>
              <a:t>[optional: and that he has responsibilities in his role as the head of the Church of England]</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03A6D171-9D34-43A3-887A-C59325A451F1}" type="slidenum">
              <a:rPr lang="en-GB" smtClean="0"/>
              <a:t>16</a:t>
            </a:fld>
            <a:endParaRPr lang="en-GB"/>
          </a:p>
        </p:txBody>
      </p:sp>
    </p:spTree>
    <p:extLst>
      <p:ext uri="{BB962C8B-B14F-4D97-AF65-F5344CB8AC3E}">
        <p14:creationId xmlns:p14="http://schemas.microsoft.com/office/powerpoint/2010/main" val="83892124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dirty="0">
                <a:effectLst/>
                <a:latin typeface="Avenir Next LT Pro" panose="020B0504020202020204" pitchFamily="34" charset="0"/>
                <a:ea typeface="MS Mincho" panose="02020609040205080304" pitchFamily="49" charset="-128"/>
                <a:cs typeface="Times New Roman" panose="02020603050405020304" pitchFamily="18" charset="0"/>
              </a:rPr>
              <a:t>Slide 17:</a:t>
            </a:r>
            <a:r>
              <a:rPr lang="en-GB" sz="1800" dirty="0">
                <a:effectLst/>
                <a:latin typeface="Avenir Next LT Pro" panose="020B0504020202020204" pitchFamily="34" charset="0"/>
                <a:ea typeface="MS Mincho" panose="02020609040205080304" pitchFamily="49" charset="-128"/>
                <a:cs typeface="Times New Roman" panose="02020603050405020304" pitchFamily="18" charset="0"/>
              </a:rPr>
              <a:t> But as the most sacred and holy part of his coronation, King Charles will be anointed, just like King David was. These beautiful objects, a flask and an anointing spoon are the oldest items that will be used on Coronation Day: the spoon is over a thousand years old! The oil that will be used in the anointing is a special blend that comes all the way from Israel, from olives pressed in Bethlehem, from groves near where King Charles’ grandmother is buried…</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03A6D171-9D34-43A3-887A-C59325A451F1}" type="slidenum">
              <a:rPr lang="en-GB" smtClean="0"/>
              <a:t>17</a:t>
            </a:fld>
            <a:endParaRPr lang="en-GB"/>
          </a:p>
        </p:txBody>
      </p:sp>
    </p:spTree>
    <p:extLst>
      <p:ext uri="{BB962C8B-B14F-4D97-AF65-F5344CB8AC3E}">
        <p14:creationId xmlns:p14="http://schemas.microsoft.com/office/powerpoint/2010/main" val="6154635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dirty="0">
                <a:effectLst/>
                <a:latin typeface="Avenir Next LT Pro" panose="020B0504020202020204" pitchFamily="34" charset="0"/>
                <a:ea typeface="MS Mincho" panose="02020609040205080304" pitchFamily="49" charset="-128"/>
                <a:cs typeface="Times New Roman" panose="02020603050405020304" pitchFamily="18" charset="0"/>
              </a:rPr>
              <a:t>Slide 18:</a:t>
            </a:r>
            <a:r>
              <a:rPr lang="en-GB" sz="1800" dirty="0">
                <a:effectLst/>
                <a:latin typeface="Avenir Next LT Pro" panose="020B0504020202020204" pitchFamily="34" charset="0"/>
                <a:ea typeface="MS Mincho" panose="02020609040205080304" pitchFamily="49" charset="-128"/>
                <a:cs typeface="Times New Roman" panose="02020603050405020304" pitchFamily="18" charset="0"/>
              </a:rPr>
              <a:t> The oil that will be used in the anointing is a special blend that comes all the way from Israel, from olives pressed in Bethlehem, from groves near where King Charles’ grandmother is buried……and has been </a:t>
            </a:r>
            <a:r>
              <a:rPr lang="en-GB" sz="1800" b="0" dirty="0">
                <a:effectLst/>
                <a:latin typeface="Avenir Next LT Pro" panose="020B0504020202020204" pitchFamily="34" charset="0"/>
                <a:ea typeface="MS Mincho" panose="02020609040205080304" pitchFamily="49" charset="-128"/>
                <a:cs typeface="Times New Roman" panose="02020603050405020304" pitchFamily="18" charset="0"/>
              </a:rPr>
              <a:t>blessed by church leaders there. </a:t>
            </a:r>
            <a:r>
              <a:rPr lang="en-GB" sz="1800" b="0" i="1" dirty="0">
                <a:effectLst/>
                <a:latin typeface="Avenir Next LT Pro" panose="020B0504020202020204" pitchFamily="34" charset="0"/>
                <a:ea typeface="MS Mincho" panose="02020609040205080304" pitchFamily="49" charset="-128"/>
                <a:cs typeface="Times New Roman" panose="02020603050405020304" pitchFamily="18" charset="0"/>
              </a:rPr>
              <a:t>[find out more using the links here: </a:t>
            </a:r>
            <a:r>
              <a:rPr lang="en-GB" sz="1800" b="0" i="1" u="sng" dirty="0">
                <a:solidFill>
                  <a:srgbClr val="0000FF"/>
                </a:solidFill>
                <a:effectLst/>
                <a:latin typeface="Avenir Next LT Pro" panose="020B0504020202020204" pitchFamily="34" charset="0"/>
                <a:ea typeface="MS Mincho" panose="02020609040205080304" pitchFamily="49" charset="-128"/>
                <a:cs typeface="Times New Roman" panose="02020603050405020304" pitchFamily="18" charset="0"/>
                <a:hlinkClick r:id="rId3"/>
              </a:rPr>
              <a:t>King's Coronation: Anointing oil to be animal-free - BBC Newsround</a:t>
            </a:r>
            <a:r>
              <a:rPr lang="en-GB" sz="1800" b="0" i="1" dirty="0">
                <a:effectLst/>
                <a:latin typeface="Avenir Next LT Pro" panose="020B0504020202020204" pitchFamily="34" charset="0"/>
                <a:ea typeface="MS Mincho" panose="02020609040205080304" pitchFamily="49" charset="-128"/>
                <a:cs typeface="Times New Roman" panose="02020603050405020304" pitchFamily="18" charset="0"/>
              </a:rPr>
              <a:t> &amp; </a:t>
            </a:r>
            <a:r>
              <a:rPr lang="en-GB" sz="1800" b="0" i="1" u="sng" dirty="0">
                <a:solidFill>
                  <a:srgbClr val="0000FF"/>
                </a:solidFill>
                <a:effectLst/>
                <a:latin typeface="Avenir Next LT Pro" panose="020B0504020202020204" pitchFamily="34" charset="0"/>
                <a:ea typeface="MS Mincho" panose="02020609040205080304" pitchFamily="49" charset="-128"/>
                <a:cs typeface="Times New Roman" panose="02020603050405020304" pitchFamily="18" charset="0"/>
                <a:hlinkClick r:id="rId4"/>
              </a:rPr>
              <a:t>The consecration of the Coronation Oil | The Royal Family</a:t>
            </a:r>
            <a:r>
              <a:rPr lang="en-GB" sz="1800" b="0" i="1" dirty="0">
                <a:effectLst/>
                <a:latin typeface="Avenir Next LT Pro" panose="020B0504020202020204" pitchFamily="34" charset="0"/>
                <a:ea typeface="MS Mincho" panose="02020609040205080304" pitchFamily="49" charset="-128"/>
                <a:cs typeface="Times New Roman" panose="02020603050405020304" pitchFamily="18" charset="0"/>
              </a:rPr>
              <a:t>]</a:t>
            </a:r>
            <a:endParaRPr lang="en-GB" sz="1800" b="0" dirty="0">
              <a:effectLst/>
              <a:latin typeface="Cambria" panose="02040503050406030204" pitchFamily="18" charset="0"/>
              <a:ea typeface="MS Mincho" panose="02020609040205080304" pitchFamily="49" charset="-128"/>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03A6D171-9D34-43A3-887A-C59325A451F1}" type="slidenum">
              <a:rPr lang="en-GB" smtClean="0"/>
              <a:t>18</a:t>
            </a:fld>
            <a:endParaRPr lang="en-GB"/>
          </a:p>
        </p:txBody>
      </p:sp>
    </p:spTree>
    <p:extLst>
      <p:ext uri="{BB962C8B-B14F-4D97-AF65-F5344CB8AC3E}">
        <p14:creationId xmlns:p14="http://schemas.microsoft.com/office/powerpoint/2010/main" val="209535076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b="1" dirty="0">
                <a:effectLst/>
                <a:latin typeface="Avenir Next LT Pro" panose="020B0504020202020204" pitchFamily="34" charset="0"/>
                <a:ea typeface="MS Mincho" panose="02020609040205080304" pitchFamily="49" charset="-128"/>
                <a:cs typeface="Times New Roman" panose="02020603050405020304" pitchFamily="18" charset="0"/>
              </a:rPr>
              <a:t>Slide 19: Responding (words for worship): </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pPr algn="ctr"/>
            <a:r>
              <a:rPr lang="en-GB" sz="1800" b="1" kern="1200" dirty="0">
                <a:solidFill>
                  <a:srgbClr val="000000"/>
                </a:solidFill>
                <a:effectLst/>
                <a:latin typeface="Avenir Next LT Pro" panose="020B0504020202020204" pitchFamily="34" charset="0"/>
                <a:ea typeface="Calibri" panose="020F0502020204030204" pitchFamily="34" charset="0"/>
                <a:cs typeface="Times New Roman" panose="02020603050405020304" pitchFamily="18" charset="0"/>
              </a:rPr>
              <a:t>….in the stillness of this moment, let’s be quiet and think…..</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pPr algn="ctr"/>
            <a:r>
              <a:rPr lang="en-GB" sz="1800" kern="1200" dirty="0">
                <a:solidFill>
                  <a:srgbClr val="000000"/>
                </a:solidFill>
                <a:effectLst/>
                <a:latin typeface="Avenir Next LT Pro" panose="020B0504020202020204" pitchFamily="34" charset="0"/>
                <a:ea typeface="Calibri" panose="020F0502020204030204" pitchFamily="34" charset="0"/>
                <a:cs typeface="Times New Roman" panose="02020603050405020304" pitchFamily="18" charset="0"/>
              </a:rPr>
              <a:t>….we’ve heard  today about how God chose David, and told Samuel to anoint him…..</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pPr algn="ctr"/>
            <a:r>
              <a:rPr lang="en-GB" sz="1800" kern="1200" dirty="0">
                <a:solidFill>
                  <a:srgbClr val="000000"/>
                </a:solidFill>
                <a:effectLst/>
                <a:latin typeface="Avenir Next LT Pro" panose="020B0504020202020204" pitchFamily="34" charset="0"/>
                <a:ea typeface="Calibri" panose="020F0502020204030204" pitchFamily="34" charset="0"/>
                <a:cs typeface="Times New Roman" panose="02020603050405020304" pitchFamily="18" charset="0"/>
              </a:rPr>
              <a:t>….and about our own King’s Coronation, when he too will be anointed….</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pPr algn="ctr"/>
            <a:r>
              <a:rPr lang="en-GB" sz="1800" kern="1200" dirty="0">
                <a:solidFill>
                  <a:srgbClr val="000000"/>
                </a:solidFill>
                <a:effectLst/>
                <a:latin typeface="Avenir Next LT Pro" panose="020B0504020202020204" pitchFamily="34" charset="0"/>
                <a:ea typeface="Calibri" panose="020F0502020204030204" pitchFamily="34" charset="0"/>
                <a:cs typeface="Times New Roman" panose="02020603050405020304" pitchFamily="18" charset="0"/>
              </a:rPr>
              <a:t>Let’s wonder together now…..</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pPr algn="ctr"/>
            <a:r>
              <a:rPr lang="en-GB" sz="1800" b="1" kern="1200" dirty="0">
                <a:solidFill>
                  <a:srgbClr val="000000"/>
                </a:solidFill>
                <a:effectLst/>
                <a:latin typeface="Avenir Next LT Pro" panose="020B0504020202020204" pitchFamily="34" charset="0"/>
                <a:ea typeface="Calibri" panose="020F0502020204030204" pitchFamily="34" charset="0"/>
                <a:cs typeface="Times New Roman" panose="02020603050405020304" pitchFamily="18" charset="0"/>
              </a:rPr>
              <a:t>….I wonder how David felt to be chosen?....</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pPr algn="ctr"/>
            <a:r>
              <a:rPr lang="en-GB" sz="1800" b="1" kern="1200" dirty="0">
                <a:solidFill>
                  <a:srgbClr val="000000"/>
                </a:solidFill>
                <a:effectLst/>
                <a:latin typeface="Avenir Next LT Pro" panose="020B0504020202020204" pitchFamily="34" charset="0"/>
                <a:ea typeface="Calibri" panose="020F0502020204030204" pitchFamily="34" charset="0"/>
                <a:cs typeface="Times New Roman" panose="02020603050405020304" pitchFamily="18" charset="0"/>
              </a:rPr>
              <a:t>….I wonder why God chose David, who was the youngest and the smallest?.…</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pPr algn="ctr"/>
            <a:r>
              <a:rPr lang="en-GB" sz="1800" i="1" kern="1200" dirty="0">
                <a:solidFill>
                  <a:srgbClr val="000000"/>
                </a:solidFill>
                <a:effectLst/>
                <a:latin typeface="Avenir Next LT Pro" panose="020B0504020202020204" pitchFamily="34" charset="0"/>
                <a:ea typeface="Calibri" panose="020F0502020204030204" pitchFamily="34" charset="0"/>
                <a:cs typeface="Times New Roman" panose="02020603050405020304" pitchFamily="18" charset="0"/>
              </a:rPr>
              <a:t>[the David slide will fade &amp; Coronation logo appear as you click for this next thought]</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pPr algn="ctr"/>
            <a:r>
              <a:rPr lang="en-GB" sz="1800" b="1" kern="1200" dirty="0">
                <a:solidFill>
                  <a:srgbClr val="000000"/>
                </a:solidFill>
                <a:effectLst/>
                <a:latin typeface="Avenir Next LT Pro" panose="020B0504020202020204" pitchFamily="34" charset="0"/>
                <a:ea typeface="Calibri" panose="020F0502020204030204" pitchFamily="34" charset="0"/>
                <a:cs typeface="Times New Roman" panose="02020603050405020304" pitchFamily="18" charset="0"/>
              </a:rPr>
              <a:t>….I wonder how King Charles might be feeling as Coronation Day draws near…and how we might pray for him?....</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pPr algn="ctr"/>
            <a:r>
              <a:rPr lang="en-GB" sz="1800" b="1" kern="1200" dirty="0">
                <a:solidFill>
                  <a:srgbClr val="000000"/>
                </a:solidFill>
                <a:effectLst/>
                <a:latin typeface="Avenir Next LT Pro" panose="020B0504020202020204" pitchFamily="34" charset="0"/>
                <a:ea typeface="Calibri" panose="020F0502020204030204" pitchFamily="34" charset="0"/>
                <a:cs typeface="Times New Roman" panose="02020603050405020304" pitchFamily="18" charset="0"/>
              </a:rPr>
              <a:t>....I wonder what we might have been ‘chosen’ for?.....and what our responsibilities are?....</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pPr algn="ctr"/>
            <a:r>
              <a:rPr lang="en-GB" sz="1800" i="1" kern="1200" dirty="0">
                <a:solidFill>
                  <a:srgbClr val="000000"/>
                </a:solidFill>
                <a:effectLst/>
                <a:latin typeface="Avenir Next LT Pro" panose="020B0504020202020204" pitchFamily="34" charset="0"/>
                <a:ea typeface="Calibri" panose="020F0502020204030204" pitchFamily="34" charset="0"/>
                <a:cs typeface="Times New Roman" panose="02020603050405020304" pitchFamily="18" charset="0"/>
              </a:rPr>
              <a:t>[you may wish to give a few examples here, especially to help younger pupils]</a:t>
            </a:r>
            <a:r>
              <a:rPr lang="en-GB" sz="1800" kern="1200" dirty="0">
                <a:solidFill>
                  <a:srgbClr val="000000"/>
                </a:solidFill>
                <a:effectLst/>
                <a:latin typeface="Avenir Next LT Pro" panose="020B0504020202020204" pitchFamily="34" charset="0"/>
                <a:ea typeface="Calibri" panose="020F0502020204030204" pitchFamily="34" charset="0"/>
                <a:cs typeface="Times New Roman" panose="02020603050405020304" pitchFamily="18" charset="0"/>
              </a:rPr>
              <a:t>…..spend a few moments in quietness thinking or praying about these things now….</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03A6D171-9D34-43A3-887A-C59325A451F1}" type="slidenum">
              <a:rPr lang="en-GB" smtClean="0"/>
              <a:t>19</a:t>
            </a:fld>
            <a:endParaRPr lang="en-GB"/>
          </a:p>
        </p:txBody>
      </p:sp>
    </p:spTree>
    <p:extLst>
      <p:ext uri="{BB962C8B-B14F-4D97-AF65-F5344CB8AC3E}">
        <p14:creationId xmlns:p14="http://schemas.microsoft.com/office/powerpoint/2010/main" val="17059906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a:extLst>
              <a:ext uri="{FF2B5EF4-FFF2-40B4-BE49-F238E27FC236}">
                <a16:creationId xmlns:a16="http://schemas.microsoft.com/office/drawing/2014/main" id="{D2CBC799-9C69-05F3-0DEA-22E2B51FE1A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a:extLst>
              <a:ext uri="{FF2B5EF4-FFF2-40B4-BE49-F238E27FC236}">
                <a16:creationId xmlns:a16="http://schemas.microsoft.com/office/drawing/2014/main" id="{3D42ADB2-396F-A9FF-7D94-350031CDD37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lvl="0" indent="0" algn="l">
              <a:buFont typeface="Symbol" panose="05050102010706020507" pitchFamily="18" charset="2"/>
              <a:buNone/>
            </a:pPr>
            <a:r>
              <a:rPr lang="en-GB" altLang="en-US" sz="1800" b="1" dirty="0">
                <a:latin typeface="Avenir Next LT Pro" pitchFamily="34" charset="0"/>
                <a:ea typeface="MS Mincho" pitchFamily="49" charset="-128"/>
                <a:cs typeface="Times New Roman" panose="02020603050405020304" pitchFamily="18" charset="0"/>
              </a:rPr>
              <a:t>Slide 2: </a:t>
            </a:r>
            <a:r>
              <a:rPr lang="en-GB" sz="1800" dirty="0">
                <a:effectLst/>
                <a:latin typeface="Avenir Next LT Pro" panose="020B0504020202020204" pitchFamily="34" charset="0"/>
                <a:ea typeface="MS Mincho" panose="02020609040205080304" pitchFamily="49" charset="-128"/>
                <a:cs typeface="Times New Roman" panose="02020603050405020304" pitchFamily="18" charset="0"/>
              </a:rPr>
              <a:t>Use these new gathering words for this term, or your usual greeting if you prefer. The greeting comes with BSL signing, you can view the demos using links under the slide. </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r>
              <a:rPr lang="en-GB" sz="1800" b="1" dirty="0">
                <a:effectLst/>
                <a:latin typeface="Avenir Next LT Pro" panose="020B0504020202020204" pitchFamily="34" charset="0"/>
                <a:ea typeface="MS Mincho" panose="02020609040205080304" pitchFamily="49" charset="-128"/>
                <a:cs typeface="Times New Roman" panose="02020603050405020304" pitchFamily="18" charset="0"/>
              </a:rPr>
              <a:t>Leader:</a:t>
            </a:r>
            <a:r>
              <a:rPr lang="en-GB" sz="1800" dirty="0">
                <a:effectLst/>
                <a:latin typeface="Avenir Next LT Pro" panose="020B0504020202020204" pitchFamily="34" charset="0"/>
                <a:ea typeface="MS Mincho" panose="02020609040205080304" pitchFamily="49" charset="-128"/>
                <a:cs typeface="Times New Roman" panose="02020603050405020304" pitchFamily="18" charset="0"/>
              </a:rPr>
              <a:t> As we share these stories of leaders…</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r>
              <a:rPr lang="en-GB" sz="1800" b="1" dirty="0">
                <a:effectLst/>
                <a:latin typeface="Avenir Next LT Pro" panose="020B0504020202020204" pitchFamily="34" charset="0"/>
                <a:ea typeface="MS Mincho" panose="02020609040205080304" pitchFamily="49" charset="-128"/>
                <a:cs typeface="Times New Roman" panose="02020603050405020304" pitchFamily="18" charset="0"/>
              </a:rPr>
              <a:t>ALL:</a:t>
            </a:r>
            <a:r>
              <a:rPr lang="en-GB" sz="1800" dirty="0">
                <a:effectLst/>
                <a:latin typeface="Avenir Next LT Pro" panose="020B0504020202020204" pitchFamily="34" charset="0"/>
                <a:ea typeface="MS Mincho" panose="02020609040205080304" pitchFamily="49" charset="-128"/>
                <a:cs typeface="Times New Roman" panose="02020603050405020304" pitchFamily="18" charset="0"/>
              </a:rPr>
              <a:t> May we follow their example in</a:t>
            </a:r>
            <a:r>
              <a:rPr lang="en-GB" sz="1800" b="1" dirty="0">
                <a:effectLst/>
                <a:latin typeface="Avenir Next LT Pro" panose="020B0504020202020204" pitchFamily="34" charset="0"/>
                <a:ea typeface="MS Mincho" panose="02020609040205080304" pitchFamily="49" charset="-128"/>
                <a:cs typeface="Times New Roman" panose="02020603050405020304" pitchFamily="18" charset="0"/>
              </a:rPr>
              <a:t> thoughts </a:t>
            </a:r>
            <a:r>
              <a:rPr lang="en-GB" sz="1800" dirty="0">
                <a:effectLst/>
                <a:latin typeface="Avenir Next LT Pro" panose="020B0504020202020204" pitchFamily="34" charset="0"/>
                <a:ea typeface="MS Mincho" panose="02020609040205080304" pitchFamily="49" charset="-128"/>
                <a:cs typeface="Times New Roman" panose="02020603050405020304" pitchFamily="18" charset="0"/>
              </a:rPr>
              <a:t>and</a:t>
            </a:r>
            <a:r>
              <a:rPr lang="en-GB" sz="1800" b="1" dirty="0">
                <a:effectLst/>
                <a:latin typeface="Avenir Next LT Pro" panose="020B0504020202020204" pitchFamily="34" charset="0"/>
                <a:ea typeface="MS Mincho" panose="02020609040205080304" pitchFamily="49" charset="-128"/>
                <a:cs typeface="Times New Roman" panose="02020603050405020304" pitchFamily="18" charset="0"/>
              </a:rPr>
              <a:t> words </a:t>
            </a:r>
            <a:r>
              <a:rPr lang="en-GB" sz="1800" dirty="0">
                <a:effectLst/>
                <a:latin typeface="Avenir Next LT Pro" panose="020B0504020202020204" pitchFamily="34" charset="0"/>
                <a:ea typeface="MS Mincho" panose="02020609040205080304" pitchFamily="49" charset="-128"/>
                <a:cs typeface="Times New Roman" panose="02020603050405020304" pitchFamily="18" charset="0"/>
              </a:rPr>
              <a:t>and</a:t>
            </a:r>
            <a:r>
              <a:rPr lang="en-GB" sz="1800" b="1" dirty="0">
                <a:effectLst/>
                <a:latin typeface="Avenir Next LT Pro" panose="020B0504020202020204" pitchFamily="34" charset="0"/>
                <a:ea typeface="MS Mincho" panose="02020609040205080304" pitchFamily="49" charset="-128"/>
                <a:cs typeface="Times New Roman" panose="02020603050405020304" pitchFamily="18" charset="0"/>
              </a:rPr>
              <a:t> actions</a:t>
            </a:r>
            <a:r>
              <a:rPr lang="en-GB" sz="1800" dirty="0">
                <a:effectLst/>
                <a:latin typeface="Avenir Next LT Pro" panose="020B0504020202020204" pitchFamily="34" charset="0"/>
                <a:ea typeface="MS Mincho" panose="02020609040205080304" pitchFamily="49" charset="-128"/>
                <a:cs typeface="Times New Roman" panose="02020603050405020304" pitchFamily="18" charset="0"/>
              </a:rPr>
              <a:t>.</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r>
              <a:rPr lang="en-GB" sz="1800" b="1" i="1" dirty="0">
                <a:effectLst/>
                <a:latin typeface="Avenir Next LT Pro" panose="020B0504020202020204" pitchFamily="34" charset="0"/>
                <a:ea typeface="MS Mincho" panose="02020609040205080304" pitchFamily="49" charset="-128"/>
                <a:cs typeface="Times New Roman" panose="02020603050405020304" pitchFamily="18" charset="0"/>
              </a:rPr>
              <a:t> </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r>
              <a:rPr lang="en-GB" sz="1800" b="1" i="1" dirty="0">
                <a:effectLst/>
                <a:latin typeface="Avenir Next LT Pro" panose="020B0504020202020204" pitchFamily="34" charset="0"/>
                <a:ea typeface="MS Mincho" panose="02020609040205080304" pitchFamily="49" charset="-128"/>
                <a:cs typeface="Times New Roman" panose="02020603050405020304" pitchFamily="18" charset="0"/>
              </a:rPr>
              <a:t>Signs for greeting: click on links</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r>
              <a:rPr lang="en-GB" sz="1800" i="1" dirty="0">
                <a:effectLst/>
                <a:latin typeface="Avenir Next LT Pro" panose="020B0504020202020204" pitchFamily="34" charset="0"/>
                <a:ea typeface="MS Mincho" panose="02020609040205080304" pitchFamily="49" charset="-128"/>
                <a:cs typeface="Times New Roman" panose="02020603050405020304" pitchFamily="18" charset="0"/>
              </a:rPr>
              <a:t>Thoughts: </a:t>
            </a:r>
            <a:r>
              <a:rPr lang="en-US" sz="1800" i="1" u="sng" dirty="0">
                <a:solidFill>
                  <a:srgbClr val="0000FF"/>
                </a:solidFill>
                <a:effectLst/>
                <a:latin typeface="Avenir Next LT Pro" panose="020B0504020202020204" pitchFamily="34" charset="0"/>
                <a:ea typeface="MS Mincho" panose="02020609040205080304" pitchFamily="49" charset="-128"/>
                <a:cs typeface="Times New Roman" panose="02020603050405020304" pitchFamily="18" charset="0"/>
                <a:hlinkClick r:id="rId3"/>
              </a:rPr>
              <a:t>British Sign Language BSL Video Dictionary - thought (signbsl.com)</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r>
              <a:rPr lang="en-GB" sz="1800" i="1" dirty="0">
                <a:effectLst/>
                <a:latin typeface="Avenir Next LT Pro" panose="020B0504020202020204" pitchFamily="34" charset="0"/>
                <a:ea typeface="MS Mincho" panose="02020609040205080304" pitchFamily="49" charset="-128"/>
                <a:cs typeface="Times New Roman" panose="02020603050405020304" pitchFamily="18" charset="0"/>
              </a:rPr>
              <a:t>Words (use 3</a:t>
            </a:r>
            <a:r>
              <a:rPr lang="en-GB" sz="1800" i="1" baseline="30000" dirty="0">
                <a:effectLst/>
                <a:latin typeface="Avenir Next LT Pro" panose="020B0504020202020204" pitchFamily="34" charset="0"/>
                <a:ea typeface="MS Mincho" panose="02020609040205080304" pitchFamily="49" charset="-128"/>
                <a:cs typeface="Times New Roman" panose="02020603050405020304" pitchFamily="18" charset="0"/>
              </a:rPr>
              <a:t>rd</a:t>
            </a:r>
            <a:r>
              <a:rPr lang="en-GB" sz="1800" i="1" dirty="0">
                <a:effectLst/>
                <a:latin typeface="Avenir Next LT Pro" panose="020B0504020202020204" pitchFamily="34" charset="0"/>
                <a:ea typeface="MS Mincho" panose="02020609040205080304" pitchFamily="49" charset="-128"/>
                <a:cs typeface="Times New Roman" panose="02020603050405020304" pitchFamily="18" charset="0"/>
              </a:rPr>
              <a:t> definition): </a:t>
            </a:r>
            <a:r>
              <a:rPr lang="en-US" sz="1800" i="1" u="sng" dirty="0">
                <a:solidFill>
                  <a:srgbClr val="0000FF"/>
                </a:solidFill>
                <a:effectLst/>
                <a:latin typeface="Avenir Next LT Pro" panose="020B0504020202020204" pitchFamily="34" charset="0"/>
                <a:ea typeface="MS Mincho" panose="02020609040205080304" pitchFamily="49" charset="-128"/>
                <a:cs typeface="Times New Roman" panose="02020603050405020304" pitchFamily="18" charset="0"/>
                <a:hlinkClick r:id="rId4"/>
              </a:rPr>
              <a:t>British Sign Language BSL Video Dictionary - word (signbsl.com)</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r>
              <a:rPr lang="en-GB" sz="1800" i="1" dirty="0">
                <a:effectLst/>
                <a:latin typeface="Avenir Next LT Pro" panose="020B0504020202020204" pitchFamily="34" charset="0"/>
                <a:ea typeface="MS Mincho" panose="02020609040205080304" pitchFamily="49" charset="-128"/>
                <a:cs typeface="Times New Roman" panose="02020603050405020304" pitchFamily="18" charset="0"/>
              </a:rPr>
              <a:t>Actions: </a:t>
            </a:r>
            <a:r>
              <a:rPr lang="en-US" sz="1800" i="1" u="sng" dirty="0">
                <a:solidFill>
                  <a:srgbClr val="0000FF"/>
                </a:solidFill>
                <a:effectLst/>
                <a:latin typeface="Avenir Next LT Pro" panose="020B0504020202020204" pitchFamily="34" charset="0"/>
                <a:ea typeface="MS Mincho" panose="02020609040205080304" pitchFamily="49" charset="-128"/>
                <a:cs typeface="Times New Roman" panose="02020603050405020304" pitchFamily="18" charset="0"/>
                <a:hlinkClick r:id="rId5"/>
              </a:rPr>
              <a:t>British Sign Language BSL Video Dictionary - action (signbsl.com)</a:t>
            </a:r>
            <a:endParaRPr lang="en-US" altLang="en-US" b="1" dirty="0">
              <a:ea typeface="MS Mincho" pitchFamily="49" charset="-128"/>
              <a:cs typeface="Times New Roman" panose="02020603050405020304" pitchFamily="18" charset="0"/>
            </a:endParaRPr>
          </a:p>
        </p:txBody>
      </p:sp>
      <p:sp>
        <p:nvSpPr>
          <p:cNvPr id="9220" name="Slide Number Placeholder 3">
            <a:extLst>
              <a:ext uri="{FF2B5EF4-FFF2-40B4-BE49-F238E27FC236}">
                <a16:creationId xmlns:a16="http://schemas.microsoft.com/office/drawing/2014/main" id="{981C554D-4965-3D96-5465-460635830F7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84500EAB-EF2B-4947-81B3-EEA690B6B010}" type="slidenum">
              <a:rPr kumimoji="0" lang="en-GB" altLang="en-US"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0" lang="en-GB" altLang="en-US"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b="1" kern="1200" dirty="0">
                <a:solidFill>
                  <a:srgbClr val="000000"/>
                </a:solidFill>
                <a:effectLst/>
                <a:latin typeface="Avenir Next LT Pro" panose="020B0504020202020204" pitchFamily="34" charset="0"/>
                <a:ea typeface="Calibri" panose="020F0502020204030204" pitchFamily="34" charset="0"/>
                <a:cs typeface="Times New Roman" panose="02020603050405020304" pitchFamily="18" charset="0"/>
              </a:rPr>
              <a:t>Slide 20: Prayer</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r>
              <a:rPr lang="en-GB" sz="1800" b="1" kern="1200" dirty="0">
                <a:solidFill>
                  <a:srgbClr val="000000"/>
                </a:solidFill>
                <a:effectLst/>
                <a:latin typeface="Avenir Next LT Pro" panose="020B0504020202020204" pitchFamily="34" charset="0"/>
                <a:ea typeface="Calibri" panose="020F0502020204030204" pitchFamily="34" charset="0"/>
                <a:cs typeface="Times New Roman" panose="02020603050405020304" pitchFamily="18" charset="0"/>
              </a:rPr>
              <a:t>Dear God</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r>
              <a:rPr lang="en-GB" sz="1800" kern="1200" dirty="0">
                <a:solidFill>
                  <a:srgbClr val="000000"/>
                </a:solidFill>
                <a:effectLst/>
                <a:latin typeface="Avenir Next LT Pro" panose="020B0504020202020204" pitchFamily="34" charset="0"/>
                <a:ea typeface="Calibri" panose="020F0502020204030204" pitchFamily="34" charset="0"/>
                <a:cs typeface="Times New Roman" panose="02020603050405020304" pitchFamily="18" charset="0"/>
              </a:rPr>
              <a:t>In our school communities, God,</a:t>
            </a:r>
            <a:r>
              <a:rPr lang="en-GB" sz="1800" b="1" kern="1200" dirty="0">
                <a:solidFill>
                  <a:srgbClr val="000000"/>
                </a:solidFill>
                <a:effectLst/>
                <a:latin typeface="Avenir Next LT Pro" panose="020B0504020202020204" pitchFamily="34" charset="0"/>
                <a:ea typeface="Calibri" panose="020F0502020204030204" pitchFamily="34" charset="0"/>
                <a:cs typeface="Times New Roman" panose="02020603050405020304" pitchFamily="18" charset="0"/>
              </a:rPr>
              <a:t> WE ASK FOR YOUR WISDOM.</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a:defRPr/>
            </a:pPr>
            <a:fld id="{4AB34225-336C-4B8A-A515-4119C3B2F6DF}" type="slidenum">
              <a:rPr lang="en-US" altLang="en-US" smtClean="0"/>
              <a:pPr>
                <a:defRPr/>
              </a:pPr>
              <a:t>20</a:t>
            </a:fld>
            <a:endParaRPr lang="en-US" altLang="en-US"/>
          </a:p>
        </p:txBody>
      </p:sp>
    </p:spTree>
    <p:extLst>
      <p:ext uri="{BB962C8B-B14F-4D97-AF65-F5344CB8AC3E}">
        <p14:creationId xmlns:p14="http://schemas.microsoft.com/office/powerpoint/2010/main" val="107081354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b="1" kern="1200" dirty="0">
                <a:solidFill>
                  <a:srgbClr val="000000"/>
                </a:solidFill>
                <a:effectLst/>
                <a:latin typeface="Avenir Next LT Pro" panose="020B0504020202020204" pitchFamily="34" charset="0"/>
                <a:ea typeface="Calibri" panose="020F0502020204030204" pitchFamily="34" charset="0"/>
                <a:cs typeface="Times New Roman" panose="02020603050405020304" pitchFamily="18" charset="0"/>
              </a:rPr>
              <a:t>Slide 20: Prayer</a:t>
            </a:r>
          </a:p>
          <a:p>
            <a:r>
              <a:rPr lang="en-GB" sz="1800" kern="1200" dirty="0">
                <a:solidFill>
                  <a:srgbClr val="000000"/>
                </a:solidFill>
                <a:effectLst/>
                <a:latin typeface="Avenir Next LT Pro" panose="020B0504020202020204" pitchFamily="34" charset="0"/>
                <a:ea typeface="Calibri" panose="020F0502020204030204" pitchFamily="34" charset="0"/>
                <a:cs typeface="Times New Roman" panose="02020603050405020304" pitchFamily="18" charset="0"/>
              </a:rPr>
              <a:t>I’m going to turn my thoughts into a prayer now. It’s a prayer for us – and a prayer for our King as he nears his Coronation Day. If you’d like to pray too, then after I say the word ‘God’, join me by saying </a:t>
            </a:r>
            <a:r>
              <a:rPr lang="en-GB" sz="1800" b="1" kern="1200" dirty="0">
                <a:solidFill>
                  <a:srgbClr val="000000"/>
                </a:solidFill>
                <a:effectLst/>
                <a:latin typeface="Avenir Next LT Pro" panose="020B0504020202020204" pitchFamily="34" charset="0"/>
                <a:ea typeface="Calibri" panose="020F0502020204030204" pitchFamily="34" charset="0"/>
                <a:cs typeface="Times New Roman" panose="02020603050405020304" pitchFamily="18" charset="0"/>
              </a:rPr>
              <a:t>‘we ask for your wisdom’</a:t>
            </a:r>
            <a:endParaRPr lang="en-GB" sz="1800" b="1" dirty="0">
              <a:effectLst/>
              <a:latin typeface="Cambria" panose="02040503050406030204" pitchFamily="18" charset="0"/>
              <a:ea typeface="MS Mincho" panose="02020609040205080304" pitchFamily="49" charset="-128"/>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a:defRPr/>
            </a:pPr>
            <a:fld id="{4AB34225-336C-4B8A-A515-4119C3B2F6DF}" type="slidenum">
              <a:rPr lang="en-US" altLang="en-US" smtClean="0"/>
              <a:pPr>
                <a:defRPr/>
              </a:pPr>
              <a:t>21</a:t>
            </a:fld>
            <a:endParaRPr lang="en-US" altLang="en-US"/>
          </a:p>
        </p:txBody>
      </p:sp>
    </p:spTree>
    <p:extLst>
      <p:ext uri="{BB962C8B-B14F-4D97-AF65-F5344CB8AC3E}">
        <p14:creationId xmlns:p14="http://schemas.microsoft.com/office/powerpoint/2010/main" val="291099571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b="1" kern="1200" dirty="0">
                <a:solidFill>
                  <a:srgbClr val="000000"/>
                </a:solidFill>
                <a:effectLst/>
                <a:latin typeface="Avenir Next LT Pro" panose="020B0504020202020204" pitchFamily="34" charset="0"/>
                <a:ea typeface="Calibri" panose="020F0502020204030204" pitchFamily="34" charset="0"/>
                <a:cs typeface="Times New Roman" panose="02020603050405020304" pitchFamily="18" charset="0"/>
              </a:rPr>
              <a:t>Slide 21: </a:t>
            </a:r>
            <a:r>
              <a:rPr lang="en-GB" sz="1800" kern="1200" dirty="0">
                <a:solidFill>
                  <a:srgbClr val="000000"/>
                </a:solidFill>
                <a:effectLst/>
                <a:latin typeface="Avenir Next LT Pro" panose="020B0504020202020204" pitchFamily="34" charset="0"/>
                <a:ea typeface="Calibri" panose="020F0502020204030204" pitchFamily="34" charset="0"/>
                <a:cs typeface="Times New Roman" panose="02020603050405020304" pitchFamily="18" charset="0"/>
              </a:rPr>
              <a:t>For the choices we make, God</a:t>
            </a:r>
            <a:r>
              <a:rPr lang="en-GB" sz="1800" b="1" kern="1200" dirty="0">
                <a:solidFill>
                  <a:srgbClr val="000000"/>
                </a:solidFill>
                <a:effectLst/>
                <a:latin typeface="Avenir Next LT Pro" panose="020B0504020202020204" pitchFamily="34" charset="0"/>
                <a:ea typeface="Calibri" panose="020F0502020204030204" pitchFamily="34" charset="0"/>
                <a:cs typeface="Times New Roman" panose="02020603050405020304" pitchFamily="18" charset="0"/>
              </a:rPr>
              <a:t> WE ASK FOR YOUR WISDOM</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pPr>
              <a:defRPr/>
            </a:pPr>
            <a:fld id="{4AB34225-336C-4B8A-A515-4119C3B2F6DF}" type="slidenum">
              <a:rPr lang="en-US" altLang="en-US" smtClean="0"/>
              <a:pPr>
                <a:defRPr/>
              </a:pPr>
              <a:t>22</a:t>
            </a:fld>
            <a:endParaRPr lang="en-US" altLang="en-US"/>
          </a:p>
        </p:txBody>
      </p:sp>
    </p:spTree>
    <p:extLst>
      <p:ext uri="{BB962C8B-B14F-4D97-AF65-F5344CB8AC3E}">
        <p14:creationId xmlns:p14="http://schemas.microsoft.com/office/powerpoint/2010/main" val="400440460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b="1" kern="1200" dirty="0">
                <a:solidFill>
                  <a:srgbClr val="000000"/>
                </a:solidFill>
                <a:effectLst/>
                <a:latin typeface="Avenir Next LT Pro" panose="020B0504020202020204" pitchFamily="34" charset="0"/>
                <a:ea typeface="Calibri" panose="020F0502020204030204" pitchFamily="34" charset="0"/>
                <a:cs typeface="Times New Roman" panose="02020603050405020304" pitchFamily="18" charset="0"/>
              </a:rPr>
              <a:t>Slide 22: </a:t>
            </a:r>
            <a:r>
              <a:rPr lang="en-GB" sz="1800" kern="1200" dirty="0">
                <a:solidFill>
                  <a:srgbClr val="000000"/>
                </a:solidFill>
                <a:effectLst/>
                <a:latin typeface="Avenir Next LT Pro" panose="020B0504020202020204" pitchFamily="34" charset="0"/>
                <a:ea typeface="Calibri" panose="020F0502020204030204" pitchFamily="34" charset="0"/>
                <a:cs typeface="Times New Roman" panose="02020603050405020304" pitchFamily="18" charset="0"/>
              </a:rPr>
              <a:t>For the responsibilities we carry, God,</a:t>
            </a:r>
            <a:r>
              <a:rPr lang="en-GB" sz="1800" b="1" kern="1200" dirty="0">
                <a:solidFill>
                  <a:srgbClr val="000000"/>
                </a:solidFill>
                <a:effectLst/>
                <a:latin typeface="Avenir Next LT Pro" panose="020B0504020202020204" pitchFamily="34" charset="0"/>
                <a:ea typeface="Calibri" panose="020F0502020204030204" pitchFamily="34" charset="0"/>
                <a:cs typeface="Times New Roman" panose="02020603050405020304" pitchFamily="18" charset="0"/>
              </a:rPr>
              <a:t> WE ASK FOR YOUR WISDOM</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pPr>
              <a:defRPr/>
            </a:pPr>
            <a:fld id="{4AB34225-336C-4B8A-A515-4119C3B2F6DF}" type="slidenum">
              <a:rPr lang="en-US" altLang="en-US" smtClean="0"/>
              <a:pPr>
                <a:defRPr/>
              </a:pPr>
              <a:t>23</a:t>
            </a:fld>
            <a:endParaRPr lang="en-US" altLang="en-US"/>
          </a:p>
        </p:txBody>
      </p:sp>
    </p:spTree>
    <p:extLst>
      <p:ext uri="{BB962C8B-B14F-4D97-AF65-F5344CB8AC3E}">
        <p14:creationId xmlns:p14="http://schemas.microsoft.com/office/powerpoint/2010/main" val="257974618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kern="1200" dirty="0">
                <a:solidFill>
                  <a:srgbClr val="000000"/>
                </a:solidFill>
                <a:effectLst/>
                <a:latin typeface="Avenir Next LT Pro" panose="020B0504020202020204" pitchFamily="34" charset="0"/>
                <a:ea typeface="Calibri" panose="020F0502020204030204" pitchFamily="34" charset="0"/>
                <a:cs typeface="Times New Roman" panose="02020603050405020304" pitchFamily="18" charset="0"/>
              </a:rPr>
              <a:t>Slide 23: </a:t>
            </a:r>
            <a:r>
              <a:rPr lang="en-GB" sz="1800" kern="1200" dirty="0">
                <a:solidFill>
                  <a:srgbClr val="000000"/>
                </a:solidFill>
                <a:effectLst/>
                <a:latin typeface="Avenir Next LT Pro" panose="020B0504020202020204" pitchFamily="34" charset="0"/>
                <a:ea typeface="Calibri" panose="020F0502020204030204" pitchFamily="34" charset="0"/>
                <a:cs typeface="Times New Roman" panose="02020603050405020304" pitchFamily="18" charset="0"/>
              </a:rPr>
              <a:t>For our King as he is crowned, God,</a:t>
            </a:r>
            <a:r>
              <a:rPr lang="en-GB" sz="1800" b="1" kern="1200" dirty="0">
                <a:solidFill>
                  <a:srgbClr val="000000"/>
                </a:solidFill>
                <a:effectLst/>
                <a:latin typeface="Avenir Next LT Pro" panose="020B0504020202020204" pitchFamily="34" charset="0"/>
                <a:ea typeface="Calibri" panose="020F0502020204030204" pitchFamily="34" charset="0"/>
                <a:cs typeface="Times New Roman" panose="02020603050405020304" pitchFamily="18" charset="0"/>
              </a:rPr>
              <a:t> WE ASK FOR YOUR WISDOM</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pPr>
              <a:defRPr/>
            </a:pPr>
            <a:fld id="{4AB34225-336C-4B8A-A515-4119C3B2F6DF}" type="slidenum">
              <a:rPr lang="en-US" altLang="en-US" smtClean="0"/>
              <a:pPr>
                <a:defRPr/>
              </a:pPr>
              <a:t>24</a:t>
            </a:fld>
            <a:endParaRPr lang="en-US" altLang="en-US"/>
          </a:p>
        </p:txBody>
      </p:sp>
    </p:spTree>
    <p:extLst>
      <p:ext uri="{BB962C8B-B14F-4D97-AF65-F5344CB8AC3E}">
        <p14:creationId xmlns:p14="http://schemas.microsoft.com/office/powerpoint/2010/main" val="358432941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kern="1200" dirty="0">
                <a:solidFill>
                  <a:srgbClr val="000000"/>
                </a:solidFill>
                <a:effectLst/>
                <a:latin typeface="Avenir Next LT Pro" panose="020B0504020202020204" pitchFamily="34" charset="0"/>
                <a:ea typeface="Calibri" panose="020F0502020204030204" pitchFamily="34" charset="0"/>
                <a:cs typeface="Times New Roman" panose="02020603050405020304" pitchFamily="18" charset="0"/>
              </a:rPr>
              <a:t>Slide 23: </a:t>
            </a:r>
            <a:r>
              <a:rPr lang="en-GB" sz="1800" kern="1200" dirty="0">
                <a:solidFill>
                  <a:srgbClr val="000000"/>
                </a:solidFill>
                <a:effectLst/>
                <a:latin typeface="Avenir Next LT Pro" panose="020B0504020202020204" pitchFamily="34" charset="0"/>
                <a:ea typeface="Calibri" panose="020F0502020204030204" pitchFamily="34" charset="0"/>
                <a:cs typeface="Times New Roman" panose="02020603050405020304" pitchFamily="18" charset="0"/>
              </a:rPr>
              <a:t>To help him as he reigns, God,</a:t>
            </a:r>
            <a:r>
              <a:rPr lang="en-GB" sz="1800" b="1" kern="1200" dirty="0">
                <a:solidFill>
                  <a:srgbClr val="000000"/>
                </a:solidFill>
                <a:effectLst/>
                <a:latin typeface="Avenir Next LT Pro" panose="020B0504020202020204" pitchFamily="34" charset="0"/>
                <a:ea typeface="Calibri" panose="020F0502020204030204" pitchFamily="34" charset="0"/>
                <a:cs typeface="Times New Roman" panose="02020603050405020304" pitchFamily="18" charset="0"/>
              </a:rPr>
              <a:t> WE ASK FOR YOUR WISDOM</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pPr>
              <a:defRPr/>
            </a:pPr>
            <a:fld id="{4AB34225-336C-4B8A-A515-4119C3B2F6DF}" type="slidenum">
              <a:rPr lang="en-US" altLang="en-US" smtClean="0"/>
              <a:pPr>
                <a:defRPr/>
              </a:pPr>
              <a:t>25</a:t>
            </a:fld>
            <a:endParaRPr lang="en-US" altLang="en-US"/>
          </a:p>
        </p:txBody>
      </p:sp>
    </p:spTree>
    <p:extLst>
      <p:ext uri="{BB962C8B-B14F-4D97-AF65-F5344CB8AC3E}">
        <p14:creationId xmlns:p14="http://schemas.microsoft.com/office/powerpoint/2010/main" val="230928732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a:extLst>
              <a:ext uri="{FF2B5EF4-FFF2-40B4-BE49-F238E27FC236}">
                <a16:creationId xmlns:a16="http://schemas.microsoft.com/office/drawing/2014/main" id="{47525487-6748-46B3-B383-EFEEDBDFAE5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a:extLst>
              <a:ext uri="{FF2B5EF4-FFF2-40B4-BE49-F238E27FC236}">
                <a16:creationId xmlns:a16="http://schemas.microsoft.com/office/drawing/2014/main" id="{D4829C1B-4B2E-4A32-AA1C-4357E2A4F1A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ea typeface="Calibri" panose="020F0502020204030204" pitchFamily="34" charset="0"/>
              <a:cs typeface="Times New Roman" panose="02020603050405020304" pitchFamily="18" charset="0"/>
            </a:endParaRPr>
          </a:p>
        </p:txBody>
      </p:sp>
      <p:sp>
        <p:nvSpPr>
          <p:cNvPr id="39940" name="Slide Number Placeholder 3">
            <a:extLst>
              <a:ext uri="{FF2B5EF4-FFF2-40B4-BE49-F238E27FC236}">
                <a16:creationId xmlns:a16="http://schemas.microsoft.com/office/drawing/2014/main" id="{C6BE6C52-3502-4F89-818B-B05A4075E791}"/>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0AA98549-A5F1-449E-81FD-A654F5C5613B}" type="slidenum">
              <a:rPr lang="en-US" altLang="en-US" smtClean="0">
                <a:solidFill>
                  <a:srgbClr val="000000"/>
                </a:solidFill>
                <a:latin typeface="Arial" panose="020B0604020202020204" pitchFamily="34" charset="0"/>
              </a:rPr>
              <a:pPr/>
              <a:t>26</a:t>
            </a:fld>
            <a:endParaRPr lang="en-US" altLang="en-US">
              <a:solidFill>
                <a:srgbClr val="000000"/>
              </a:solidFill>
              <a:latin typeface="Arial" panose="020B0604020202020204" pitchFamily="34"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50C9FB0D-1207-4C8D-A583-D7ADE51BDA0D}" type="slidenum">
              <a:rPr lang="en-GB" altLang="en-US" smtClean="0"/>
              <a:pPr>
                <a:defRPr/>
              </a:pPr>
              <a:t>28</a:t>
            </a:fld>
            <a:endParaRPr lang="en-GB" altLang="en-US"/>
          </a:p>
        </p:txBody>
      </p:sp>
    </p:spTree>
    <p:extLst>
      <p:ext uri="{BB962C8B-B14F-4D97-AF65-F5344CB8AC3E}">
        <p14:creationId xmlns:p14="http://schemas.microsoft.com/office/powerpoint/2010/main" val="42301242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Symbol" panose="05050102010706020507" pitchFamily="18" charset="2"/>
              <a:buNone/>
            </a:pPr>
            <a:r>
              <a:rPr lang="en-GB" sz="1800" b="1" dirty="0">
                <a:effectLst/>
                <a:latin typeface="Avenir Next LT Pro" panose="020B0504020202020204" pitchFamily="34" charset="0"/>
                <a:ea typeface="MS Mincho" panose="02020609040205080304" pitchFamily="49" charset="-128"/>
                <a:cs typeface="Times New Roman" panose="02020603050405020304" pitchFamily="18" charset="0"/>
              </a:rPr>
              <a:t>Slide 3:</a:t>
            </a:r>
            <a:r>
              <a:rPr lang="en-GB" sz="1800" b="1" i="1" dirty="0">
                <a:effectLst/>
                <a:latin typeface="Avenir Next LT Pro" panose="020B0504020202020204" pitchFamily="34" charset="0"/>
                <a:ea typeface="MS Mincho" panose="02020609040205080304" pitchFamily="49" charset="-128"/>
                <a:cs typeface="Times New Roman" panose="02020603050405020304" pitchFamily="18" charset="0"/>
              </a:rPr>
              <a:t> </a:t>
            </a:r>
            <a:r>
              <a:rPr lang="en-GB" sz="1800" dirty="0">
                <a:effectLst/>
                <a:latin typeface="Avenir Next LT Pro" panose="020B0504020202020204" pitchFamily="34" charset="0"/>
                <a:ea typeface="MS Mincho" panose="02020609040205080304" pitchFamily="49" charset="-128"/>
                <a:cs typeface="Times New Roman" panose="02020603050405020304" pitchFamily="18" charset="0"/>
              </a:rPr>
              <a:t>We’re going to start our time together today with a game of Guess Who?® </a:t>
            </a:r>
            <a:r>
              <a:rPr lang="en-GB" sz="1800" i="1" dirty="0">
                <a:effectLst/>
                <a:latin typeface="Avenir Next LT Pro" panose="020B0504020202020204" pitchFamily="34" charset="0"/>
                <a:ea typeface="MS Mincho" panose="02020609040205080304" pitchFamily="49" charset="-128"/>
                <a:cs typeface="Times New Roman" panose="02020603050405020304" pitchFamily="18" charset="0"/>
              </a:rPr>
              <a:t>[Explain how this will work* and play a couple of rounds: first round normally, second round must include a question from you that relates to the character of the person, which of course cannot be seen from the outside. If playing with real children, then you will need to handle this sensitively and positively affirm that of course they are e.g. kind or thoughtful on the inside, but that this is not something we can tell by looking at a person’s appearance.]</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pPr marL="228600"/>
            <a:r>
              <a:rPr lang="en-GB" sz="1800" b="1" dirty="0">
                <a:effectLst/>
                <a:latin typeface="Avenir Next LT Pro" panose="020B0504020202020204" pitchFamily="34" charset="0"/>
                <a:ea typeface="MS Mincho" panose="02020609040205080304" pitchFamily="49" charset="-128"/>
                <a:cs typeface="Times New Roman" panose="02020603050405020304" pitchFamily="18" charset="0"/>
              </a:rPr>
              <a:t>‘Guess Who?®</a:t>
            </a:r>
            <a:r>
              <a:rPr lang="en-GB" sz="1800" dirty="0">
                <a:effectLst/>
                <a:latin typeface="Avenir Next LT Pro" panose="020B0504020202020204" pitchFamily="34" charset="0"/>
                <a:ea typeface="MS Mincho" panose="02020609040205080304" pitchFamily="49" charset="-128"/>
                <a:cs typeface="Times New Roman" panose="02020603050405020304" pitchFamily="18" charset="0"/>
              </a:rPr>
              <a:t> is a game that’s all about choosing people – choosing them because of what they look like. But as we’ve said, we can’t really be certain what someone is like ‘inside’, their character, when we look at their </a:t>
            </a:r>
            <a:r>
              <a:rPr lang="en-GB" sz="1800" i="1" u="sng" dirty="0">
                <a:effectLst/>
                <a:latin typeface="Avenir Next LT Pro" panose="020B0504020202020204" pitchFamily="34" charset="0"/>
                <a:ea typeface="MS Mincho" panose="02020609040205080304" pitchFamily="49" charset="-128"/>
                <a:cs typeface="Times New Roman" panose="02020603050405020304" pitchFamily="18" charset="0"/>
              </a:rPr>
              <a:t>physical</a:t>
            </a:r>
            <a:r>
              <a:rPr lang="en-GB" sz="1800" dirty="0">
                <a:effectLst/>
                <a:latin typeface="Avenir Next LT Pro" panose="020B0504020202020204" pitchFamily="34" charset="0"/>
                <a:ea typeface="MS Mincho" panose="02020609040205080304" pitchFamily="49" charset="-128"/>
                <a:cs typeface="Times New Roman" panose="02020603050405020304" pitchFamily="18" charset="0"/>
              </a:rPr>
              <a:t> appearance.</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03A6D171-9D34-43A3-887A-C59325A451F1}" type="slidenum">
              <a:rPr lang="en-GB" smtClean="0"/>
              <a:t>3</a:t>
            </a:fld>
            <a:endParaRPr lang="en-GB"/>
          </a:p>
        </p:txBody>
      </p:sp>
    </p:spTree>
    <p:extLst>
      <p:ext uri="{BB962C8B-B14F-4D97-AF65-F5344CB8AC3E}">
        <p14:creationId xmlns:p14="http://schemas.microsoft.com/office/powerpoint/2010/main" val="826277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dirty="0">
                <a:effectLst/>
                <a:latin typeface="Avenir Next LT Pro" panose="020B0504020202020204" pitchFamily="34" charset="0"/>
                <a:ea typeface="MS Mincho" panose="02020609040205080304" pitchFamily="49" charset="-128"/>
                <a:cs typeface="Times New Roman" panose="02020603050405020304" pitchFamily="18" charset="0"/>
              </a:rPr>
              <a:t>Slide 4:</a:t>
            </a:r>
            <a:r>
              <a:rPr lang="en-GB" sz="1800" dirty="0">
                <a:effectLst/>
                <a:latin typeface="Avenir Next LT Pro" panose="020B0504020202020204" pitchFamily="34" charset="0"/>
                <a:ea typeface="MS Mincho" panose="02020609040205080304" pitchFamily="49" charset="-128"/>
                <a:cs typeface="Times New Roman" panose="02020603050405020304" pitchFamily="18" charset="0"/>
              </a:rPr>
              <a:t> There’s a story in the Bible about someone very unexpected being chosen to be King of Israel – we’re not going to hear the whole story, but just a small part of it. </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03A6D171-9D34-43A3-887A-C59325A451F1}" type="slidenum">
              <a:rPr lang="en-GB" smtClean="0"/>
              <a:t>4</a:t>
            </a:fld>
            <a:endParaRPr lang="en-GB"/>
          </a:p>
        </p:txBody>
      </p:sp>
    </p:spTree>
    <p:extLst>
      <p:ext uri="{BB962C8B-B14F-4D97-AF65-F5344CB8AC3E}">
        <p14:creationId xmlns:p14="http://schemas.microsoft.com/office/powerpoint/2010/main" val="27801191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dirty="0">
                <a:effectLst/>
                <a:latin typeface="Avenir Next LT Pro" panose="020B0504020202020204" pitchFamily="34" charset="0"/>
                <a:ea typeface="MS Mincho" panose="02020609040205080304" pitchFamily="49" charset="-128"/>
                <a:cs typeface="Times New Roman" panose="02020603050405020304" pitchFamily="18" charset="0"/>
              </a:rPr>
              <a:t>Slide 5:</a:t>
            </a:r>
            <a:r>
              <a:rPr lang="en-GB" sz="1800" dirty="0">
                <a:effectLst/>
                <a:latin typeface="Avenir Next LT Pro" panose="020B0504020202020204" pitchFamily="34" charset="0"/>
                <a:ea typeface="MS Mincho" panose="02020609040205080304" pitchFamily="49" charset="-128"/>
                <a:cs typeface="Times New Roman" panose="02020603050405020304" pitchFamily="18" charset="0"/>
              </a:rPr>
              <a:t> A man called Jesse had eight sons. [Let’s count them, just to make sure!]</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03A6D171-9D34-43A3-887A-C59325A451F1}" type="slidenum">
              <a:rPr lang="en-GB" smtClean="0"/>
              <a:t>5</a:t>
            </a:fld>
            <a:endParaRPr lang="en-GB"/>
          </a:p>
        </p:txBody>
      </p:sp>
    </p:spTree>
    <p:extLst>
      <p:ext uri="{BB962C8B-B14F-4D97-AF65-F5344CB8AC3E}">
        <p14:creationId xmlns:p14="http://schemas.microsoft.com/office/powerpoint/2010/main" val="42279852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dirty="0">
                <a:effectLst/>
                <a:latin typeface="Avenir Next LT Pro" panose="020B0504020202020204" pitchFamily="34" charset="0"/>
                <a:ea typeface="MS Mincho" panose="02020609040205080304" pitchFamily="49" charset="-128"/>
                <a:cs typeface="Times New Roman" panose="02020603050405020304" pitchFamily="18" charset="0"/>
              </a:rPr>
              <a:t>Slide 6:</a:t>
            </a:r>
            <a:r>
              <a:rPr lang="en-GB" sz="1800" dirty="0">
                <a:effectLst/>
                <a:latin typeface="Avenir Next LT Pro" panose="020B0504020202020204" pitchFamily="34" charset="0"/>
                <a:ea typeface="MS Mincho" panose="02020609040205080304" pitchFamily="49" charset="-128"/>
                <a:cs typeface="Times New Roman" panose="02020603050405020304" pitchFamily="18" charset="0"/>
              </a:rPr>
              <a:t> David was the smallest and youngest of them all, and looked after the family’s sheep out in the fields. </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03A6D171-9D34-43A3-887A-C59325A451F1}" type="slidenum">
              <a:rPr lang="en-GB" smtClean="0"/>
              <a:t>6</a:t>
            </a:fld>
            <a:endParaRPr lang="en-GB"/>
          </a:p>
        </p:txBody>
      </p:sp>
    </p:spTree>
    <p:extLst>
      <p:ext uri="{BB962C8B-B14F-4D97-AF65-F5344CB8AC3E}">
        <p14:creationId xmlns:p14="http://schemas.microsoft.com/office/powerpoint/2010/main" val="5049552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dirty="0">
                <a:effectLst/>
                <a:latin typeface="Avenir Next LT Pro" panose="020B0504020202020204" pitchFamily="34" charset="0"/>
                <a:ea typeface="MS Mincho" panose="02020609040205080304" pitchFamily="49" charset="-128"/>
                <a:cs typeface="Times New Roman" panose="02020603050405020304" pitchFamily="18" charset="0"/>
              </a:rPr>
              <a:t>Slide 7: </a:t>
            </a:r>
            <a:r>
              <a:rPr lang="en-GB" sz="1800" dirty="0">
                <a:effectLst/>
                <a:latin typeface="Avenir Next LT Pro" panose="020B0504020202020204" pitchFamily="34" charset="0"/>
                <a:ea typeface="MS Mincho" panose="02020609040205080304" pitchFamily="49" charset="-128"/>
                <a:cs typeface="Times New Roman" panose="02020603050405020304" pitchFamily="18" charset="0"/>
              </a:rPr>
              <a:t>One day, God’s messenger, the prophet Samuel, came to where Jesse lived in the town of Bethlehem (yes, that’s where Jesus was born, but much later on in time!), and told him that…</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03A6D171-9D34-43A3-887A-C59325A451F1}" type="slidenum">
              <a:rPr lang="en-GB" smtClean="0"/>
              <a:t>7</a:t>
            </a:fld>
            <a:endParaRPr lang="en-GB"/>
          </a:p>
        </p:txBody>
      </p:sp>
    </p:spTree>
    <p:extLst>
      <p:ext uri="{BB962C8B-B14F-4D97-AF65-F5344CB8AC3E}">
        <p14:creationId xmlns:p14="http://schemas.microsoft.com/office/powerpoint/2010/main" val="38706724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dirty="0">
                <a:effectLst/>
                <a:latin typeface="Avenir Next LT Pro" panose="020B0504020202020204" pitchFamily="34" charset="0"/>
                <a:ea typeface="MS Mincho" panose="02020609040205080304" pitchFamily="49" charset="-128"/>
                <a:cs typeface="Times New Roman" panose="02020603050405020304" pitchFamily="18" charset="0"/>
              </a:rPr>
              <a:t>Slide 8:</a:t>
            </a:r>
            <a:r>
              <a:rPr lang="en-GB" sz="1800" dirty="0">
                <a:effectLst/>
                <a:latin typeface="Avenir Next LT Pro" panose="020B0504020202020204" pitchFamily="34" charset="0"/>
                <a:ea typeface="MS Mincho" panose="02020609040205080304" pitchFamily="49" charset="-128"/>
                <a:cs typeface="Times New Roman" panose="02020603050405020304" pitchFamily="18" charset="0"/>
              </a:rPr>
              <a:t> God wanted one of his sons be the King of Israel. </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03A6D171-9D34-43A3-887A-C59325A451F1}" type="slidenum">
              <a:rPr lang="en-GB" smtClean="0"/>
              <a:t>8</a:t>
            </a:fld>
            <a:endParaRPr lang="en-GB"/>
          </a:p>
        </p:txBody>
      </p:sp>
    </p:spTree>
    <p:extLst>
      <p:ext uri="{BB962C8B-B14F-4D97-AF65-F5344CB8AC3E}">
        <p14:creationId xmlns:p14="http://schemas.microsoft.com/office/powerpoint/2010/main" val="29412968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dirty="0">
                <a:effectLst/>
                <a:latin typeface="Avenir Next LT Pro" panose="020B0504020202020204" pitchFamily="34" charset="0"/>
                <a:ea typeface="MS Mincho" panose="02020609040205080304" pitchFamily="49" charset="-128"/>
                <a:cs typeface="Times New Roman" panose="02020603050405020304" pitchFamily="18" charset="0"/>
              </a:rPr>
              <a:t>Slide 9:</a:t>
            </a:r>
            <a:r>
              <a:rPr lang="en-GB" sz="1800" dirty="0">
                <a:effectLst/>
                <a:latin typeface="Avenir Next LT Pro" panose="020B0504020202020204" pitchFamily="34" charset="0"/>
                <a:ea typeface="MS Mincho" panose="02020609040205080304" pitchFamily="49" charset="-128"/>
                <a:cs typeface="Times New Roman" panose="02020603050405020304" pitchFamily="18" charset="0"/>
              </a:rPr>
              <a:t> Samuel expected that God would choose the oldest and maybe strongest son.</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03A6D171-9D34-43A3-887A-C59325A451F1}" type="slidenum">
              <a:rPr lang="en-GB" smtClean="0"/>
              <a:t>9</a:t>
            </a:fld>
            <a:endParaRPr lang="en-GB"/>
          </a:p>
        </p:txBody>
      </p:sp>
    </p:spTree>
    <p:extLst>
      <p:ext uri="{BB962C8B-B14F-4D97-AF65-F5344CB8AC3E}">
        <p14:creationId xmlns:p14="http://schemas.microsoft.com/office/powerpoint/2010/main" val="40528607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04C4657C-33D7-4A77-B110-F954C0022125}"/>
              </a:ext>
            </a:extLst>
          </p:cNvPr>
          <p:cNvSpPr>
            <a:spLocks noGrp="1"/>
          </p:cNvSpPr>
          <p:nvPr>
            <p:ph type="dt" sz="half" idx="10"/>
          </p:nvPr>
        </p:nvSpPr>
        <p:spPr/>
        <p:txBody>
          <a:bodyPr/>
          <a:lstStyle>
            <a:lvl1pPr>
              <a:defRPr/>
            </a:lvl1pPr>
          </a:lstStyle>
          <a:p>
            <a:fld id="{8300435E-397E-45BF-8003-7AC07634AD1A}" type="datetimeFigureOut">
              <a:rPr lang="en-US" altLang="en-US"/>
              <a:pPr/>
              <a:t>3/30/2023</a:t>
            </a:fld>
            <a:endParaRPr lang="en-US" altLang="en-US"/>
          </a:p>
        </p:txBody>
      </p:sp>
      <p:sp>
        <p:nvSpPr>
          <p:cNvPr id="5" name="Footer Placeholder 4">
            <a:extLst>
              <a:ext uri="{FF2B5EF4-FFF2-40B4-BE49-F238E27FC236}">
                <a16:creationId xmlns:a16="http://schemas.microsoft.com/office/drawing/2014/main" id="{7AABBE64-D348-47A6-B868-EE4EAC55B971}"/>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01428674-167A-4837-A153-C22F1FBCE667}"/>
              </a:ext>
            </a:extLst>
          </p:cNvPr>
          <p:cNvSpPr>
            <a:spLocks noGrp="1"/>
          </p:cNvSpPr>
          <p:nvPr>
            <p:ph type="sldNum" sz="quarter" idx="12"/>
          </p:nvPr>
        </p:nvSpPr>
        <p:spPr/>
        <p:txBody>
          <a:bodyPr/>
          <a:lstStyle>
            <a:lvl1pPr>
              <a:defRPr/>
            </a:lvl1pPr>
          </a:lstStyle>
          <a:p>
            <a:fld id="{ACAE1BCB-D614-497F-9345-111F41BC7886}" type="slidenum">
              <a:rPr lang="en-US" altLang="en-US"/>
              <a:pPr/>
              <a:t>‹#›</a:t>
            </a:fld>
            <a:endParaRPr lang="en-US" altLang="en-US"/>
          </a:p>
        </p:txBody>
      </p:sp>
    </p:spTree>
    <p:extLst>
      <p:ext uri="{BB962C8B-B14F-4D97-AF65-F5344CB8AC3E}">
        <p14:creationId xmlns:p14="http://schemas.microsoft.com/office/powerpoint/2010/main" val="41933645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EBC9C9EB-E66F-4B7B-BF51-77AD046ECD25}"/>
              </a:ext>
            </a:extLst>
          </p:cNvPr>
          <p:cNvSpPr>
            <a:spLocks noGrp="1"/>
          </p:cNvSpPr>
          <p:nvPr>
            <p:ph type="dt" sz="half" idx="10"/>
          </p:nvPr>
        </p:nvSpPr>
        <p:spPr/>
        <p:txBody>
          <a:bodyPr/>
          <a:lstStyle>
            <a:lvl1pPr>
              <a:defRPr/>
            </a:lvl1pPr>
          </a:lstStyle>
          <a:p>
            <a:fld id="{2C9C4297-9EE8-44A0-A1C8-3D034D15FF5A}" type="datetimeFigureOut">
              <a:rPr lang="en-US" altLang="en-US"/>
              <a:pPr/>
              <a:t>3/30/2023</a:t>
            </a:fld>
            <a:endParaRPr lang="en-US" altLang="en-US"/>
          </a:p>
        </p:txBody>
      </p:sp>
      <p:sp>
        <p:nvSpPr>
          <p:cNvPr id="5" name="Footer Placeholder 4">
            <a:extLst>
              <a:ext uri="{FF2B5EF4-FFF2-40B4-BE49-F238E27FC236}">
                <a16:creationId xmlns:a16="http://schemas.microsoft.com/office/drawing/2014/main" id="{DE44901F-B633-42D4-AE86-830F1CD7856F}"/>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DF61F0B7-F68B-4540-A753-F06468C9FC1C}"/>
              </a:ext>
            </a:extLst>
          </p:cNvPr>
          <p:cNvSpPr>
            <a:spLocks noGrp="1"/>
          </p:cNvSpPr>
          <p:nvPr>
            <p:ph type="sldNum" sz="quarter" idx="12"/>
          </p:nvPr>
        </p:nvSpPr>
        <p:spPr/>
        <p:txBody>
          <a:bodyPr/>
          <a:lstStyle>
            <a:lvl1pPr>
              <a:defRPr/>
            </a:lvl1pPr>
          </a:lstStyle>
          <a:p>
            <a:fld id="{98C2A368-0D9D-41D4-A37C-47C7F9595456}" type="slidenum">
              <a:rPr lang="en-US" altLang="en-US"/>
              <a:pPr/>
              <a:t>‹#›</a:t>
            </a:fld>
            <a:endParaRPr lang="en-US" altLang="en-US"/>
          </a:p>
        </p:txBody>
      </p:sp>
    </p:spTree>
    <p:extLst>
      <p:ext uri="{BB962C8B-B14F-4D97-AF65-F5344CB8AC3E}">
        <p14:creationId xmlns:p14="http://schemas.microsoft.com/office/powerpoint/2010/main" val="27089482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F82C4BDF-7278-48F8-B6D4-70147BBC9814}"/>
              </a:ext>
            </a:extLst>
          </p:cNvPr>
          <p:cNvSpPr>
            <a:spLocks noGrp="1"/>
          </p:cNvSpPr>
          <p:nvPr>
            <p:ph type="dt" sz="half" idx="10"/>
          </p:nvPr>
        </p:nvSpPr>
        <p:spPr/>
        <p:txBody>
          <a:bodyPr/>
          <a:lstStyle>
            <a:lvl1pPr>
              <a:defRPr/>
            </a:lvl1pPr>
          </a:lstStyle>
          <a:p>
            <a:fld id="{62D0237B-ED49-46FB-817F-E3E0932F48E5}" type="datetimeFigureOut">
              <a:rPr lang="en-US" altLang="en-US"/>
              <a:pPr/>
              <a:t>3/30/2023</a:t>
            </a:fld>
            <a:endParaRPr lang="en-US" altLang="en-US"/>
          </a:p>
        </p:txBody>
      </p:sp>
      <p:sp>
        <p:nvSpPr>
          <p:cNvPr id="5" name="Footer Placeholder 4">
            <a:extLst>
              <a:ext uri="{FF2B5EF4-FFF2-40B4-BE49-F238E27FC236}">
                <a16:creationId xmlns:a16="http://schemas.microsoft.com/office/drawing/2014/main" id="{75495F81-D67B-4018-B306-04AAE8F22CE7}"/>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A0076885-7D0E-494E-9C47-5E005835E6FB}"/>
              </a:ext>
            </a:extLst>
          </p:cNvPr>
          <p:cNvSpPr>
            <a:spLocks noGrp="1"/>
          </p:cNvSpPr>
          <p:nvPr>
            <p:ph type="sldNum" sz="quarter" idx="12"/>
          </p:nvPr>
        </p:nvSpPr>
        <p:spPr/>
        <p:txBody>
          <a:bodyPr/>
          <a:lstStyle>
            <a:lvl1pPr>
              <a:defRPr/>
            </a:lvl1pPr>
          </a:lstStyle>
          <a:p>
            <a:fld id="{76520789-08B0-4908-B1B1-31C818901F8D}" type="slidenum">
              <a:rPr lang="en-US" altLang="en-US"/>
              <a:pPr/>
              <a:t>‹#›</a:t>
            </a:fld>
            <a:endParaRPr lang="en-US" altLang="en-US"/>
          </a:p>
        </p:txBody>
      </p:sp>
    </p:spTree>
    <p:extLst>
      <p:ext uri="{BB962C8B-B14F-4D97-AF65-F5344CB8AC3E}">
        <p14:creationId xmlns:p14="http://schemas.microsoft.com/office/powerpoint/2010/main" val="27681865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7A936BAF-1747-4F40-AAB0-768D5A93D5FD}"/>
              </a:ext>
            </a:extLst>
          </p:cNvPr>
          <p:cNvSpPr>
            <a:spLocks noGrp="1"/>
          </p:cNvSpPr>
          <p:nvPr>
            <p:ph type="dt" sz="half" idx="10"/>
          </p:nvPr>
        </p:nvSpPr>
        <p:spPr/>
        <p:txBody>
          <a:bodyPr/>
          <a:lstStyle>
            <a:lvl1pPr>
              <a:defRPr/>
            </a:lvl1pPr>
          </a:lstStyle>
          <a:p>
            <a:pPr>
              <a:defRPr/>
            </a:pPr>
            <a:fld id="{0D677177-D47E-4CF5-A5D5-E788FCC1D039}" type="datetimeFigureOut">
              <a:rPr lang="en-US" altLang="en-US"/>
              <a:pPr>
                <a:defRPr/>
              </a:pPr>
              <a:t>3/30/2023</a:t>
            </a:fld>
            <a:endParaRPr lang="en-GB" altLang="en-US"/>
          </a:p>
        </p:txBody>
      </p:sp>
      <p:sp>
        <p:nvSpPr>
          <p:cNvPr id="5" name="Footer Placeholder 4">
            <a:extLst>
              <a:ext uri="{FF2B5EF4-FFF2-40B4-BE49-F238E27FC236}">
                <a16:creationId xmlns:a16="http://schemas.microsoft.com/office/drawing/2014/main" id="{2B321554-E0EC-4210-AB49-E101BD8953F0}"/>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BC4C373C-90A8-4B4D-8713-8B92A2317B8B}"/>
              </a:ext>
            </a:extLst>
          </p:cNvPr>
          <p:cNvSpPr>
            <a:spLocks noGrp="1"/>
          </p:cNvSpPr>
          <p:nvPr>
            <p:ph type="sldNum" sz="quarter" idx="12"/>
          </p:nvPr>
        </p:nvSpPr>
        <p:spPr/>
        <p:txBody>
          <a:bodyPr/>
          <a:lstStyle>
            <a:lvl1pPr>
              <a:defRPr/>
            </a:lvl1pPr>
          </a:lstStyle>
          <a:p>
            <a:pPr>
              <a:defRPr/>
            </a:pPr>
            <a:fld id="{7822B6CA-C55D-4ACE-A57A-A394F3A0ADF8}" type="slidenum">
              <a:rPr lang="en-GB" altLang="en-US"/>
              <a:pPr>
                <a:defRPr/>
              </a:pPr>
              <a:t>‹#›</a:t>
            </a:fld>
            <a:endParaRPr lang="en-GB" altLang="en-US"/>
          </a:p>
        </p:txBody>
      </p:sp>
    </p:spTree>
    <p:extLst>
      <p:ext uri="{BB962C8B-B14F-4D97-AF65-F5344CB8AC3E}">
        <p14:creationId xmlns:p14="http://schemas.microsoft.com/office/powerpoint/2010/main" val="2678469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13D0BAC-2B1D-4238-8E6C-41C1EB5F9518}"/>
              </a:ext>
            </a:extLst>
          </p:cNvPr>
          <p:cNvSpPr>
            <a:spLocks noGrp="1"/>
          </p:cNvSpPr>
          <p:nvPr>
            <p:ph type="dt" sz="half" idx="10"/>
          </p:nvPr>
        </p:nvSpPr>
        <p:spPr/>
        <p:txBody>
          <a:bodyPr/>
          <a:lstStyle>
            <a:lvl1pPr>
              <a:defRPr/>
            </a:lvl1pPr>
          </a:lstStyle>
          <a:p>
            <a:pPr>
              <a:defRPr/>
            </a:pPr>
            <a:fld id="{6B0CB58D-D74C-46B8-B46B-D368FE2DFF23}" type="datetimeFigureOut">
              <a:rPr lang="en-US" altLang="en-US"/>
              <a:pPr>
                <a:defRPr/>
              </a:pPr>
              <a:t>3/30/2023</a:t>
            </a:fld>
            <a:endParaRPr lang="en-GB" altLang="en-US"/>
          </a:p>
        </p:txBody>
      </p:sp>
      <p:sp>
        <p:nvSpPr>
          <p:cNvPr id="5" name="Footer Placeholder 4">
            <a:extLst>
              <a:ext uri="{FF2B5EF4-FFF2-40B4-BE49-F238E27FC236}">
                <a16:creationId xmlns:a16="http://schemas.microsoft.com/office/drawing/2014/main" id="{7ECD1222-1E06-4D7C-8B8B-3E81A2C3793E}"/>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04B4BE4D-E42D-4F45-BC59-5F7B433C930F}"/>
              </a:ext>
            </a:extLst>
          </p:cNvPr>
          <p:cNvSpPr>
            <a:spLocks noGrp="1"/>
          </p:cNvSpPr>
          <p:nvPr>
            <p:ph type="sldNum" sz="quarter" idx="12"/>
          </p:nvPr>
        </p:nvSpPr>
        <p:spPr/>
        <p:txBody>
          <a:bodyPr/>
          <a:lstStyle>
            <a:lvl1pPr>
              <a:defRPr/>
            </a:lvl1pPr>
          </a:lstStyle>
          <a:p>
            <a:pPr>
              <a:defRPr/>
            </a:pPr>
            <a:fld id="{8794D6F7-0B0A-451A-9DE2-D89870DAA87A}" type="slidenum">
              <a:rPr lang="en-GB" altLang="en-US"/>
              <a:pPr>
                <a:defRPr/>
              </a:pPr>
              <a:t>‹#›</a:t>
            </a:fld>
            <a:endParaRPr lang="en-GB" altLang="en-US"/>
          </a:p>
        </p:txBody>
      </p:sp>
    </p:spTree>
    <p:extLst>
      <p:ext uri="{BB962C8B-B14F-4D97-AF65-F5344CB8AC3E}">
        <p14:creationId xmlns:p14="http://schemas.microsoft.com/office/powerpoint/2010/main" val="18943420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5B4D81C-4E7A-4A1A-BC06-D1AE33A20766}"/>
              </a:ext>
            </a:extLst>
          </p:cNvPr>
          <p:cNvSpPr>
            <a:spLocks noGrp="1"/>
          </p:cNvSpPr>
          <p:nvPr>
            <p:ph type="dt" sz="half" idx="10"/>
          </p:nvPr>
        </p:nvSpPr>
        <p:spPr/>
        <p:txBody>
          <a:bodyPr/>
          <a:lstStyle>
            <a:lvl1pPr>
              <a:defRPr/>
            </a:lvl1pPr>
          </a:lstStyle>
          <a:p>
            <a:pPr>
              <a:defRPr/>
            </a:pPr>
            <a:fld id="{F85E6188-CC8A-41E0-B8D8-D8A3B9AEFF57}" type="datetimeFigureOut">
              <a:rPr lang="en-US" altLang="en-US"/>
              <a:pPr>
                <a:defRPr/>
              </a:pPr>
              <a:t>3/30/2023</a:t>
            </a:fld>
            <a:endParaRPr lang="en-GB" altLang="en-US"/>
          </a:p>
        </p:txBody>
      </p:sp>
      <p:sp>
        <p:nvSpPr>
          <p:cNvPr id="5" name="Footer Placeholder 4">
            <a:extLst>
              <a:ext uri="{FF2B5EF4-FFF2-40B4-BE49-F238E27FC236}">
                <a16:creationId xmlns:a16="http://schemas.microsoft.com/office/drawing/2014/main" id="{468F6B6A-1122-4C25-A663-7DB8FA8EE425}"/>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CDD17EE8-33F1-425F-B8F3-CDEC5F8D42FA}"/>
              </a:ext>
            </a:extLst>
          </p:cNvPr>
          <p:cNvSpPr>
            <a:spLocks noGrp="1"/>
          </p:cNvSpPr>
          <p:nvPr>
            <p:ph type="sldNum" sz="quarter" idx="12"/>
          </p:nvPr>
        </p:nvSpPr>
        <p:spPr/>
        <p:txBody>
          <a:bodyPr/>
          <a:lstStyle>
            <a:lvl1pPr>
              <a:defRPr/>
            </a:lvl1pPr>
          </a:lstStyle>
          <a:p>
            <a:pPr>
              <a:defRPr/>
            </a:pPr>
            <a:fld id="{3EAC0852-9E0F-4523-9E95-7A9F5F4B3ABA}" type="slidenum">
              <a:rPr lang="en-GB" altLang="en-US"/>
              <a:pPr>
                <a:defRPr/>
              </a:pPr>
              <a:t>‹#›</a:t>
            </a:fld>
            <a:endParaRPr lang="en-GB" altLang="en-US"/>
          </a:p>
        </p:txBody>
      </p:sp>
    </p:spTree>
    <p:extLst>
      <p:ext uri="{BB962C8B-B14F-4D97-AF65-F5344CB8AC3E}">
        <p14:creationId xmlns:p14="http://schemas.microsoft.com/office/powerpoint/2010/main" val="28586345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3">
            <a:extLst>
              <a:ext uri="{FF2B5EF4-FFF2-40B4-BE49-F238E27FC236}">
                <a16:creationId xmlns:a16="http://schemas.microsoft.com/office/drawing/2014/main" id="{B57F9375-75B8-4303-A14C-2D0F01592BF2}"/>
              </a:ext>
            </a:extLst>
          </p:cNvPr>
          <p:cNvSpPr>
            <a:spLocks noGrp="1"/>
          </p:cNvSpPr>
          <p:nvPr>
            <p:ph type="dt" sz="half" idx="10"/>
          </p:nvPr>
        </p:nvSpPr>
        <p:spPr/>
        <p:txBody>
          <a:bodyPr/>
          <a:lstStyle>
            <a:lvl1pPr>
              <a:defRPr/>
            </a:lvl1pPr>
          </a:lstStyle>
          <a:p>
            <a:pPr>
              <a:defRPr/>
            </a:pPr>
            <a:fld id="{4BDF0D53-BF58-4149-A135-DAC199B34A12}" type="datetimeFigureOut">
              <a:rPr lang="en-US" altLang="en-US"/>
              <a:pPr>
                <a:defRPr/>
              </a:pPr>
              <a:t>3/30/2023</a:t>
            </a:fld>
            <a:endParaRPr lang="en-GB" altLang="en-US"/>
          </a:p>
        </p:txBody>
      </p:sp>
      <p:sp>
        <p:nvSpPr>
          <p:cNvPr id="6" name="Footer Placeholder 4">
            <a:extLst>
              <a:ext uri="{FF2B5EF4-FFF2-40B4-BE49-F238E27FC236}">
                <a16:creationId xmlns:a16="http://schemas.microsoft.com/office/drawing/2014/main" id="{AAD40A20-9248-48A2-8480-5418F1C3E91E}"/>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5">
            <a:extLst>
              <a:ext uri="{FF2B5EF4-FFF2-40B4-BE49-F238E27FC236}">
                <a16:creationId xmlns:a16="http://schemas.microsoft.com/office/drawing/2014/main" id="{ED796FAC-14AB-4DD9-AC66-703C578F0AB3}"/>
              </a:ext>
            </a:extLst>
          </p:cNvPr>
          <p:cNvSpPr>
            <a:spLocks noGrp="1"/>
          </p:cNvSpPr>
          <p:nvPr>
            <p:ph type="sldNum" sz="quarter" idx="12"/>
          </p:nvPr>
        </p:nvSpPr>
        <p:spPr/>
        <p:txBody>
          <a:bodyPr/>
          <a:lstStyle>
            <a:lvl1pPr>
              <a:defRPr/>
            </a:lvl1pPr>
          </a:lstStyle>
          <a:p>
            <a:pPr>
              <a:defRPr/>
            </a:pPr>
            <a:fld id="{A44E83E3-2B0B-471B-AA53-0E1712DD770F}" type="slidenum">
              <a:rPr lang="en-GB" altLang="en-US"/>
              <a:pPr>
                <a:defRPr/>
              </a:pPr>
              <a:t>‹#›</a:t>
            </a:fld>
            <a:endParaRPr lang="en-GB" altLang="en-US"/>
          </a:p>
        </p:txBody>
      </p:sp>
    </p:spTree>
    <p:extLst>
      <p:ext uri="{BB962C8B-B14F-4D97-AF65-F5344CB8AC3E}">
        <p14:creationId xmlns:p14="http://schemas.microsoft.com/office/powerpoint/2010/main" val="19732206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3">
            <a:extLst>
              <a:ext uri="{FF2B5EF4-FFF2-40B4-BE49-F238E27FC236}">
                <a16:creationId xmlns:a16="http://schemas.microsoft.com/office/drawing/2014/main" id="{108A1AA1-F444-443B-AAAC-C7DBAA1F281D}"/>
              </a:ext>
            </a:extLst>
          </p:cNvPr>
          <p:cNvSpPr>
            <a:spLocks noGrp="1"/>
          </p:cNvSpPr>
          <p:nvPr>
            <p:ph type="dt" sz="half" idx="10"/>
          </p:nvPr>
        </p:nvSpPr>
        <p:spPr/>
        <p:txBody>
          <a:bodyPr/>
          <a:lstStyle>
            <a:lvl1pPr>
              <a:defRPr/>
            </a:lvl1pPr>
          </a:lstStyle>
          <a:p>
            <a:pPr>
              <a:defRPr/>
            </a:pPr>
            <a:fld id="{180CAA12-F33B-442A-B39C-726ABBBB057C}" type="datetimeFigureOut">
              <a:rPr lang="en-US" altLang="en-US"/>
              <a:pPr>
                <a:defRPr/>
              </a:pPr>
              <a:t>3/30/2023</a:t>
            </a:fld>
            <a:endParaRPr lang="en-GB" altLang="en-US"/>
          </a:p>
        </p:txBody>
      </p:sp>
      <p:sp>
        <p:nvSpPr>
          <p:cNvPr id="8" name="Footer Placeholder 4">
            <a:extLst>
              <a:ext uri="{FF2B5EF4-FFF2-40B4-BE49-F238E27FC236}">
                <a16:creationId xmlns:a16="http://schemas.microsoft.com/office/drawing/2014/main" id="{3B0FD273-B88B-4AC4-AE53-B9D7260BF1A7}"/>
              </a:ext>
            </a:extLst>
          </p:cNvPr>
          <p:cNvSpPr>
            <a:spLocks noGrp="1"/>
          </p:cNvSpPr>
          <p:nvPr>
            <p:ph type="ftr" sz="quarter" idx="11"/>
          </p:nvPr>
        </p:nvSpPr>
        <p:spPr/>
        <p:txBody>
          <a:bodyPr/>
          <a:lstStyle>
            <a:lvl1pPr>
              <a:defRPr/>
            </a:lvl1pPr>
          </a:lstStyle>
          <a:p>
            <a:pPr>
              <a:defRPr/>
            </a:pPr>
            <a:endParaRPr lang="en-GB"/>
          </a:p>
        </p:txBody>
      </p:sp>
      <p:sp>
        <p:nvSpPr>
          <p:cNvPr id="9" name="Slide Number Placeholder 5">
            <a:extLst>
              <a:ext uri="{FF2B5EF4-FFF2-40B4-BE49-F238E27FC236}">
                <a16:creationId xmlns:a16="http://schemas.microsoft.com/office/drawing/2014/main" id="{7C0F1D32-2CE7-4CE1-8C99-F144324A214D}"/>
              </a:ext>
            </a:extLst>
          </p:cNvPr>
          <p:cNvSpPr>
            <a:spLocks noGrp="1"/>
          </p:cNvSpPr>
          <p:nvPr>
            <p:ph type="sldNum" sz="quarter" idx="12"/>
          </p:nvPr>
        </p:nvSpPr>
        <p:spPr/>
        <p:txBody>
          <a:bodyPr/>
          <a:lstStyle>
            <a:lvl1pPr>
              <a:defRPr/>
            </a:lvl1pPr>
          </a:lstStyle>
          <a:p>
            <a:pPr>
              <a:defRPr/>
            </a:pPr>
            <a:fld id="{65078195-9615-483C-968D-886E01F6DB01}" type="slidenum">
              <a:rPr lang="en-GB" altLang="en-US"/>
              <a:pPr>
                <a:defRPr/>
              </a:pPr>
              <a:t>‹#›</a:t>
            </a:fld>
            <a:endParaRPr lang="en-GB" altLang="en-US"/>
          </a:p>
        </p:txBody>
      </p:sp>
    </p:spTree>
    <p:extLst>
      <p:ext uri="{BB962C8B-B14F-4D97-AF65-F5344CB8AC3E}">
        <p14:creationId xmlns:p14="http://schemas.microsoft.com/office/powerpoint/2010/main" val="2175487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3">
            <a:extLst>
              <a:ext uri="{FF2B5EF4-FFF2-40B4-BE49-F238E27FC236}">
                <a16:creationId xmlns:a16="http://schemas.microsoft.com/office/drawing/2014/main" id="{63A7BAC2-4F1F-46B8-8FB2-3D332F7D38F4}"/>
              </a:ext>
            </a:extLst>
          </p:cNvPr>
          <p:cNvSpPr>
            <a:spLocks noGrp="1"/>
          </p:cNvSpPr>
          <p:nvPr>
            <p:ph type="dt" sz="half" idx="10"/>
          </p:nvPr>
        </p:nvSpPr>
        <p:spPr/>
        <p:txBody>
          <a:bodyPr/>
          <a:lstStyle>
            <a:lvl1pPr>
              <a:defRPr/>
            </a:lvl1pPr>
          </a:lstStyle>
          <a:p>
            <a:pPr>
              <a:defRPr/>
            </a:pPr>
            <a:fld id="{7FB9424C-4D3E-4E1F-AB14-BB17681F8BC3}" type="datetimeFigureOut">
              <a:rPr lang="en-US" altLang="en-US"/>
              <a:pPr>
                <a:defRPr/>
              </a:pPr>
              <a:t>3/30/2023</a:t>
            </a:fld>
            <a:endParaRPr lang="en-GB" altLang="en-US"/>
          </a:p>
        </p:txBody>
      </p:sp>
      <p:sp>
        <p:nvSpPr>
          <p:cNvPr id="4" name="Footer Placeholder 4">
            <a:extLst>
              <a:ext uri="{FF2B5EF4-FFF2-40B4-BE49-F238E27FC236}">
                <a16:creationId xmlns:a16="http://schemas.microsoft.com/office/drawing/2014/main" id="{EFBC3367-98D9-4F85-A5E1-48034056BB0A}"/>
              </a:ext>
            </a:extLst>
          </p:cNvPr>
          <p:cNvSpPr>
            <a:spLocks noGrp="1"/>
          </p:cNvSpPr>
          <p:nvPr>
            <p:ph type="ftr" sz="quarter" idx="11"/>
          </p:nvPr>
        </p:nvSpPr>
        <p:spPr/>
        <p:txBody>
          <a:bodyPr/>
          <a:lstStyle>
            <a:lvl1pPr>
              <a:defRPr/>
            </a:lvl1pPr>
          </a:lstStyle>
          <a:p>
            <a:pPr>
              <a:defRPr/>
            </a:pPr>
            <a:endParaRPr lang="en-GB"/>
          </a:p>
        </p:txBody>
      </p:sp>
      <p:sp>
        <p:nvSpPr>
          <p:cNvPr id="5" name="Slide Number Placeholder 5">
            <a:extLst>
              <a:ext uri="{FF2B5EF4-FFF2-40B4-BE49-F238E27FC236}">
                <a16:creationId xmlns:a16="http://schemas.microsoft.com/office/drawing/2014/main" id="{18C54F68-B498-4B47-A29A-16051708CEAC}"/>
              </a:ext>
            </a:extLst>
          </p:cNvPr>
          <p:cNvSpPr>
            <a:spLocks noGrp="1"/>
          </p:cNvSpPr>
          <p:nvPr>
            <p:ph type="sldNum" sz="quarter" idx="12"/>
          </p:nvPr>
        </p:nvSpPr>
        <p:spPr/>
        <p:txBody>
          <a:bodyPr/>
          <a:lstStyle>
            <a:lvl1pPr>
              <a:defRPr/>
            </a:lvl1pPr>
          </a:lstStyle>
          <a:p>
            <a:pPr>
              <a:defRPr/>
            </a:pPr>
            <a:fld id="{024DE5E0-2193-43DE-A6D9-63B176C972E5}" type="slidenum">
              <a:rPr lang="en-GB" altLang="en-US"/>
              <a:pPr>
                <a:defRPr/>
              </a:pPr>
              <a:t>‹#›</a:t>
            </a:fld>
            <a:endParaRPr lang="en-GB" altLang="en-US"/>
          </a:p>
        </p:txBody>
      </p:sp>
    </p:spTree>
    <p:extLst>
      <p:ext uri="{BB962C8B-B14F-4D97-AF65-F5344CB8AC3E}">
        <p14:creationId xmlns:p14="http://schemas.microsoft.com/office/powerpoint/2010/main" val="2363631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130DAFC0-946F-4B49-BA18-27BE831A3F8B}"/>
              </a:ext>
            </a:extLst>
          </p:cNvPr>
          <p:cNvSpPr>
            <a:spLocks noGrp="1"/>
          </p:cNvSpPr>
          <p:nvPr>
            <p:ph type="dt" sz="half" idx="10"/>
          </p:nvPr>
        </p:nvSpPr>
        <p:spPr/>
        <p:txBody>
          <a:bodyPr/>
          <a:lstStyle>
            <a:lvl1pPr>
              <a:defRPr/>
            </a:lvl1pPr>
          </a:lstStyle>
          <a:p>
            <a:pPr>
              <a:defRPr/>
            </a:pPr>
            <a:fld id="{B8FAE13C-6532-4C37-AA87-9427A917A12B}" type="datetimeFigureOut">
              <a:rPr lang="en-US" altLang="en-US"/>
              <a:pPr>
                <a:defRPr/>
              </a:pPr>
              <a:t>3/30/2023</a:t>
            </a:fld>
            <a:endParaRPr lang="en-GB" altLang="en-US"/>
          </a:p>
        </p:txBody>
      </p:sp>
      <p:sp>
        <p:nvSpPr>
          <p:cNvPr id="3" name="Footer Placeholder 4">
            <a:extLst>
              <a:ext uri="{FF2B5EF4-FFF2-40B4-BE49-F238E27FC236}">
                <a16:creationId xmlns:a16="http://schemas.microsoft.com/office/drawing/2014/main" id="{09D58F98-06E4-4F7E-9156-B6F6267C037C}"/>
              </a:ext>
            </a:extLst>
          </p:cNvPr>
          <p:cNvSpPr>
            <a:spLocks noGrp="1"/>
          </p:cNvSpPr>
          <p:nvPr>
            <p:ph type="ftr" sz="quarter" idx="11"/>
          </p:nvPr>
        </p:nvSpPr>
        <p:spPr/>
        <p:txBody>
          <a:bodyPr/>
          <a:lstStyle>
            <a:lvl1pPr>
              <a:defRPr/>
            </a:lvl1pPr>
          </a:lstStyle>
          <a:p>
            <a:pPr>
              <a:defRPr/>
            </a:pPr>
            <a:endParaRPr lang="en-GB"/>
          </a:p>
        </p:txBody>
      </p:sp>
      <p:sp>
        <p:nvSpPr>
          <p:cNvPr id="4" name="Slide Number Placeholder 5">
            <a:extLst>
              <a:ext uri="{FF2B5EF4-FFF2-40B4-BE49-F238E27FC236}">
                <a16:creationId xmlns:a16="http://schemas.microsoft.com/office/drawing/2014/main" id="{0D65599F-6506-4C0B-BADD-6391432CB792}"/>
              </a:ext>
            </a:extLst>
          </p:cNvPr>
          <p:cNvSpPr>
            <a:spLocks noGrp="1"/>
          </p:cNvSpPr>
          <p:nvPr>
            <p:ph type="sldNum" sz="quarter" idx="12"/>
          </p:nvPr>
        </p:nvSpPr>
        <p:spPr/>
        <p:txBody>
          <a:bodyPr/>
          <a:lstStyle>
            <a:lvl1pPr>
              <a:defRPr/>
            </a:lvl1pPr>
          </a:lstStyle>
          <a:p>
            <a:pPr>
              <a:defRPr/>
            </a:pPr>
            <a:fld id="{430756CD-701E-4BB3-94E1-5FA8C675E699}" type="slidenum">
              <a:rPr lang="en-GB" altLang="en-US"/>
              <a:pPr>
                <a:defRPr/>
              </a:pPr>
              <a:t>‹#›</a:t>
            </a:fld>
            <a:endParaRPr lang="en-GB" altLang="en-US"/>
          </a:p>
        </p:txBody>
      </p:sp>
    </p:spTree>
    <p:extLst>
      <p:ext uri="{BB962C8B-B14F-4D97-AF65-F5344CB8AC3E}">
        <p14:creationId xmlns:p14="http://schemas.microsoft.com/office/powerpoint/2010/main" val="27320253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09DF9F42-2862-4E5B-ADFF-8CD4A6AD04B2}"/>
              </a:ext>
            </a:extLst>
          </p:cNvPr>
          <p:cNvSpPr>
            <a:spLocks noGrp="1"/>
          </p:cNvSpPr>
          <p:nvPr>
            <p:ph type="dt" sz="half" idx="10"/>
          </p:nvPr>
        </p:nvSpPr>
        <p:spPr/>
        <p:txBody>
          <a:bodyPr/>
          <a:lstStyle>
            <a:lvl1pPr>
              <a:defRPr/>
            </a:lvl1pPr>
          </a:lstStyle>
          <a:p>
            <a:pPr>
              <a:defRPr/>
            </a:pPr>
            <a:fld id="{019A86B6-48ED-4600-8CDE-E12C77531997}" type="datetimeFigureOut">
              <a:rPr lang="en-US" altLang="en-US"/>
              <a:pPr>
                <a:defRPr/>
              </a:pPr>
              <a:t>3/30/2023</a:t>
            </a:fld>
            <a:endParaRPr lang="en-GB" altLang="en-US"/>
          </a:p>
        </p:txBody>
      </p:sp>
      <p:sp>
        <p:nvSpPr>
          <p:cNvPr id="6" name="Footer Placeholder 4">
            <a:extLst>
              <a:ext uri="{FF2B5EF4-FFF2-40B4-BE49-F238E27FC236}">
                <a16:creationId xmlns:a16="http://schemas.microsoft.com/office/drawing/2014/main" id="{36AD7FAD-6892-448D-B358-24E9D8386CAD}"/>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5">
            <a:extLst>
              <a:ext uri="{FF2B5EF4-FFF2-40B4-BE49-F238E27FC236}">
                <a16:creationId xmlns:a16="http://schemas.microsoft.com/office/drawing/2014/main" id="{B36CD166-F4E2-412D-B0E3-39A690675B30}"/>
              </a:ext>
            </a:extLst>
          </p:cNvPr>
          <p:cNvSpPr>
            <a:spLocks noGrp="1"/>
          </p:cNvSpPr>
          <p:nvPr>
            <p:ph type="sldNum" sz="quarter" idx="12"/>
          </p:nvPr>
        </p:nvSpPr>
        <p:spPr/>
        <p:txBody>
          <a:bodyPr/>
          <a:lstStyle>
            <a:lvl1pPr>
              <a:defRPr/>
            </a:lvl1pPr>
          </a:lstStyle>
          <a:p>
            <a:pPr>
              <a:defRPr/>
            </a:pPr>
            <a:fld id="{2ADE0C8A-C2C6-4BD8-B680-A1890D41DDE0}" type="slidenum">
              <a:rPr lang="en-GB" altLang="en-US"/>
              <a:pPr>
                <a:defRPr/>
              </a:pPr>
              <a:t>‹#›</a:t>
            </a:fld>
            <a:endParaRPr lang="en-GB" altLang="en-US"/>
          </a:p>
        </p:txBody>
      </p:sp>
    </p:spTree>
    <p:extLst>
      <p:ext uri="{BB962C8B-B14F-4D97-AF65-F5344CB8AC3E}">
        <p14:creationId xmlns:p14="http://schemas.microsoft.com/office/powerpoint/2010/main" val="40268822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DE7404EA-2D44-4927-B35C-D6C249564639}"/>
              </a:ext>
            </a:extLst>
          </p:cNvPr>
          <p:cNvSpPr>
            <a:spLocks noGrp="1"/>
          </p:cNvSpPr>
          <p:nvPr>
            <p:ph type="dt" sz="half" idx="10"/>
          </p:nvPr>
        </p:nvSpPr>
        <p:spPr/>
        <p:txBody>
          <a:bodyPr/>
          <a:lstStyle>
            <a:lvl1pPr>
              <a:defRPr/>
            </a:lvl1pPr>
          </a:lstStyle>
          <a:p>
            <a:fld id="{8A9C9CDA-0276-46AD-9ACE-3907DBCE8DC7}" type="datetimeFigureOut">
              <a:rPr lang="en-US" altLang="en-US"/>
              <a:pPr/>
              <a:t>3/30/2023</a:t>
            </a:fld>
            <a:endParaRPr lang="en-US" altLang="en-US"/>
          </a:p>
        </p:txBody>
      </p:sp>
      <p:sp>
        <p:nvSpPr>
          <p:cNvPr id="5" name="Footer Placeholder 4">
            <a:extLst>
              <a:ext uri="{FF2B5EF4-FFF2-40B4-BE49-F238E27FC236}">
                <a16:creationId xmlns:a16="http://schemas.microsoft.com/office/drawing/2014/main" id="{6E281236-DA7D-40D8-9BE4-E9F87A3D60A8}"/>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E9477744-65EB-4FE5-866B-AF6186D712CC}"/>
              </a:ext>
            </a:extLst>
          </p:cNvPr>
          <p:cNvSpPr>
            <a:spLocks noGrp="1"/>
          </p:cNvSpPr>
          <p:nvPr>
            <p:ph type="sldNum" sz="quarter" idx="12"/>
          </p:nvPr>
        </p:nvSpPr>
        <p:spPr/>
        <p:txBody>
          <a:bodyPr/>
          <a:lstStyle>
            <a:lvl1pPr>
              <a:defRPr/>
            </a:lvl1pPr>
          </a:lstStyle>
          <a:p>
            <a:fld id="{1848EB6C-5CB0-4B23-B379-FFC977371819}" type="slidenum">
              <a:rPr lang="en-US" altLang="en-US"/>
              <a:pPr/>
              <a:t>‹#›</a:t>
            </a:fld>
            <a:endParaRPr lang="en-US" altLang="en-US"/>
          </a:p>
        </p:txBody>
      </p:sp>
    </p:spTree>
    <p:extLst>
      <p:ext uri="{BB962C8B-B14F-4D97-AF65-F5344CB8AC3E}">
        <p14:creationId xmlns:p14="http://schemas.microsoft.com/office/powerpoint/2010/main" val="38426622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13902A87-6C9A-4A29-8EF6-38B27239A356}"/>
              </a:ext>
            </a:extLst>
          </p:cNvPr>
          <p:cNvSpPr>
            <a:spLocks noGrp="1"/>
          </p:cNvSpPr>
          <p:nvPr>
            <p:ph type="dt" sz="half" idx="10"/>
          </p:nvPr>
        </p:nvSpPr>
        <p:spPr/>
        <p:txBody>
          <a:bodyPr/>
          <a:lstStyle>
            <a:lvl1pPr>
              <a:defRPr/>
            </a:lvl1pPr>
          </a:lstStyle>
          <a:p>
            <a:pPr>
              <a:defRPr/>
            </a:pPr>
            <a:fld id="{340C8F64-2A62-4C24-AD11-BD7A1998A2EF}" type="datetimeFigureOut">
              <a:rPr lang="en-US" altLang="en-US"/>
              <a:pPr>
                <a:defRPr/>
              </a:pPr>
              <a:t>3/30/2023</a:t>
            </a:fld>
            <a:endParaRPr lang="en-GB" altLang="en-US"/>
          </a:p>
        </p:txBody>
      </p:sp>
      <p:sp>
        <p:nvSpPr>
          <p:cNvPr id="6" name="Footer Placeholder 4">
            <a:extLst>
              <a:ext uri="{FF2B5EF4-FFF2-40B4-BE49-F238E27FC236}">
                <a16:creationId xmlns:a16="http://schemas.microsoft.com/office/drawing/2014/main" id="{CE252C37-A3AA-464B-B213-A89414B0A498}"/>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5">
            <a:extLst>
              <a:ext uri="{FF2B5EF4-FFF2-40B4-BE49-F238E27FC236}">
                <a16:creationId xmlns:a16="http://schemas.microsoft.com/office/drawing/2014/main" id="{9AAD2138-A961-42A1-83D8-CD4012569F40}"/>
              </a:ext>
            </a:extLst>
          </p:cNvPr>
          <p:cNvSpPr>
            <a:spLocks noGrp="1"/>
          </p:cNvSpPr>
          <p:nvPr>
            <p:ph type="sldNum" sz="quarter" idx="12"/>
          </p:nvPr>
        </p:nvSpPr>
        <p:spPr/>
        <p:txBody>
          <a:bodyPr/>
          <a:lstStyle>
            <a:lvl1pPr>
              <a:defRPr/>
            </a:lvl1pPr>
          </a:lstStyle>
          <a:p>
            <a:pPr>
              <a:defRPr/>
            </a:pPr>
            <a:fld id="{DDA33D8C-00EC-4D53-865C-3D1EB3539358}" type="slidenum">
              <a:rPr lang="en-GB" altLang="en-US"/>
              <a:pPr>
                <a:defRPr/>
              </a:pPr>
              <a:t>‹#›</a:t>
            </a:fld>
            <a:endParaRPr lang="en-GB" altLang="en-US"/>
          </a:p>
        </p:txBody>
      </p:sp>
    </p:spTree>
    <p:extLst>
      <p:ext uri="{BB962C8B-B14F-4D97-AF65-F5344CB8AC3E}">
        <p14:creationId xmlns:p14="http://schemas.microsoft.com/office/powerpoint/2010/main" val="10677378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D548F79-16B1-4CA5-8128-B806EA460715}"/>
              </a:ext>
            </a:extLst>
          </p:cNvPr>
          <p:cNvSpPr>
            <a:spLocks noGrp="1"/>
          </p:cNvSpPr>
          <p:nvPr>
            <p:ph type="dt" sz="half" idx="10"/>
          </p:nvPr>
        </p:nvSpPr>
        <p:spPr/>
        <p:txBody>
          <a:bodyPr/>
          <a:lstStyle>
            <a:lvl1pPr>
              <a:defRPr/>
            </a:lvl1pPr>
          </a:lstStyle>
          <a:p>
            <a:pPr>
              <a:defRPr/>
            </a:pPr>
            <a:fld id="{6FC5ED6D-ACD0-44AD-94EB-1CF1B522423E}" type="datetimeFigureOut">
              <a:rPr lang="en-US" altLang="en-US"/>
              <a:pPr>
                <a:defRPr/>
              </a:pPr>
              <a:t>3/30/2023</a:t>
            </a:fld>
            <a:endParaRPr lang="en-GB" altLang="en-US"/>
          </a:p>
        </p:txBody>
      </p:sp>
      <p:sp>
        <p:nvSpPr>
          <p:cNvPr id="5" name="Footer Placeholder 4">
            <a:extLst>
              <a:ext uri="{FF2B5EF4-FFF2-40B4-BE49-F238E27FC236}">
                <a16:creationId xmlns:a16="http://schemas.microsoft.com/office/drawing/2014/main" id="{EFA62433-1A67-4CDC-A7AC-21401E9F7752}"/>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70924ACB-34DF-4A8B-8BED-4FD2EC522D58}"/>
              </a:ext>
            </a:extLst>
          </p:cNvPr>
          <p:cNvSpPr>
            <a:spLocks noGrp="1"/>
          </p:cNvSpPr>
          <p:nvPr>
            <p:ph type="sldNum" sz="quarter" idx="12"/>
          </p:nvPr>
        </p:nvSpPr>
        <p:spPr/>
        <p:txBody>
          <a:bodyPr/>
          <a:lstStyle>
            <a:lvl1pPr>
              <a:defRPr/>
            </a:lvl1pPr>
          </a:lstStyle>
          <a:p>
            <a:pPr>
              <a:defRPr/>
            </a:pPr>
            <a:fld id="{FF5ECD6D-62C1-420D-8448-B0050A0926B9}" type="slidenum">
              <a:rPr lang="en-GB" altLang="en-US"/>
              <a:pPr>
                <a:defRPr/>
              </a:pPr>
              <a:t>‹#›</a:t>
            </a:fld>
            <a:endParaRPr lang="en-GB" altLang="en-US"/>
          </a:p>
        </p:txBody>
      </p:sp>
    </p:spTree>
    <p:extLst>
      <p:ext uri="{BB962C8B-B14F-4D97-AF65-F5344CB8AC3E}">
        <p14:creationId xmlns:p14="http://schemas.microsoft.com/office/powerpoint/2010/main" val="34095925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D6F01B8-7EEA-4F09-BB90-C0AA545F5084}"/>
              </a:ext>
            </a:extLst>
          </p:cNvPr>
          <p:cNvSpPr>
            <a:spLocks noGrp="1"/>
          </p:cNvSpPr>
          <p:nvPr>
            <p:ph type="dt" sz="half" idx="10"/>
          </p:nvPr>
        </p:nvSpPr>
        <p:spPr/>
        <p:txBody>
          <a:bodyPr/>
          <a:lstStyle>
            <a:lvl1pPr>
              <a:defRPr/>
            </a:lvl1pPr>
          </a:lstStyle>
          <a:p>
            <a:pPr>
              <a:defRPr/>
            </a:pPr>
            <a:fld id="{70F9578E-583D-4CAE-8718-F0A17418F169}" type="datetimeFigureOut">
              <a:rPr lang="en-US" altLang="en-US"/>
              <a:pPr>
                <a:defRPr/>
              </a:pPr>
              <a:t>3/30/2023</a:t>
            </a:fld>
            <a:endParaRPr lang="en-GB" altLang="en-US"/>
          </a:p>
        </p:txBody>
      </p:sp>
      <p:sp>
        <p:nvSpPr>
          <p:cNvPr id="5" name="Footer Placeholder 4">
            <a:extLst>
              <a:ext uri="{FF2B5EF4-FFF2-40B4-BE49-F238E27FC236}">
                <a16:creationId xmlns:a16="http://schemas.microsoft.com/office/drawing/2014/main" id="{0142F89B-EE17-4A20-AC7D-129735A419CC}"/>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61CBD92D-B177-4CA0-841B-735142080AD3}"/>
              </a:ext>
            </a:extLst>
          </p:cNvPr>
          <p:cNvSpPr>
            <a:spLocks noGrp="1"/>
          </p:cNvSpPr>
          <p:nvPr>
            <p:ph type="sldNum" sz="quarter" idx="12"/>
          </p:nvPr>
        </p:nvSpPr>
        <p:spPr/>
        <p:txBody>
          <a:bodyPr/>
          <a:lstStyle>
            <a:lvl1pPr>
              <a:defRPr/>
            </a:lvl1pPr>
          </a:lstStyle>
          <a:p>
            <a:pPr>
              <a:defRPr/>
            </a:pPr>
            <a:fld id="{9D21B8D4-FB3C-449D-9C97-6B5672F31C95}" type="slidenum">
              <a:rPr lang="en-GB" altLang="en-US"/>
              <a:pPr>
                <a:defRPr/>
              </a:pPr>
              <a:t>‹#›</a:t>
            </a:fld>
            <a:endParaRPr lang="en-GB" altLang="en-US"/>
          </a:p>
        </p:txBody>
      </p:sp>
    </p:spTree>
    <p:extLst>
      <p:ext uri="{BB962C8B-B14F-4D97-AF65-F5344CB8AC3E}">
        <p14:creationId xmlns:p14="http://schemas.microsoft.com/office/powerpoint/2010/main" val="2630727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3/30/2023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36880504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3/30/2023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4167445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6BFECD78-3C8E-49F2-8FAB-59489D168ABB}" type="datetimeFigureOut">
              <a:rPr lang="en-US" smtClean="0"/>
              <a:t>3/30/2023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2660461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p:cNvSpPr>
            <a:spLocks noGrp="1"/>
          </p:cNvSpPr>
          <p:nvPr>
            <p:ph type="dt" sz="half" idx="10"/>
          </p:nvPr>
        </p:nvSpPr>
        <p:spPr/>
        <p:txBody>
          <a:bodyPr/>
          <a:lstStyle/>
          <a:p>
            <a:fld id="{6BFECD78-3C8E-49F2-8FAB-59489D168ABB}" type="datetimeFigureOut">
              <a:rPr lang="en-US" smtClean="0"/>
              <a:t>3/30/2023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2718347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p:cNvSpPr>
            <a:spLocks noGrp="1"/>
          </p:cNvSpPr>
          <p:nvPr>
            <p:ph type="dt" sz="half" idx="10"/>
          </p:nvPr>
        </p:nvSpPr>
        <p:spPr/>
        <p:txBody>
          <a:bodyPr/>
          <a:lstStyle/>
          <a:p>
            <a:fld id="{6BFECD78-3C8E-49F2-8FAB-59489D168ABB}" type="datetimeFigureOut">
              <a:rPr lang="en-US" smtClean="0"/>
              <a:t>3/30/2023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623418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2"/>
          <p:cNvSpPr>
            <a:spLocks noGrp="1"/>
          </p:cNvSpPr>
          <p:nvPr>
            <p:ph type="dt" sz="half" idx="10"/>
          </p:nvPr>
        </p:nvSpPr>
        <p:spPr/>
        <p:txBody>
          <a:bodyPr/>
          <a:lstStyle/>
          <a:p>
            <a:fld id="{6BFECD78-3C8E-49F2-8FAB-59489D168ABB}" type="datetimeFigureOut">
              <a:rPr lang="en-US" smtClean="0"/>
              <a:t>3/30/2023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39882892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FECD78-3C8E-49F2-8FAB-59489D168ABB}" type="datetimeFigureOut">
              <a:rPr lang="en-US" smtClean="0"/>
              <a:t>3/30/2023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34422102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C49E33A4-4761-4586-92E5-78F857BBB1F3}"/>
              </a:ext>
            </a:extLst>
          </p:cNvPr>
          <p:cNvSpPr>
            <a:spLocks noGrp="1"/>
          </p:cNvSpPr>
          <p:nvPr>
            <p:ph type="dt" sz="half" idx="10"/>
          </p:nvPr>
        </p:nvSpPr>
        <p:spPr/>
        <p:txBody>
          <a:bodyPr/>
          <a:lstStyle>
            <a:lvl1pPr>
              <a:defRPr/>
            </a:lvl1pPr>
          </a:lstStyle>
          <a:p>
            <a:fld id="{6D7059CB-8594-477B-B272-F5656126F306}" type="datetimeFigureOut">
              <a:rPr lang="en-US" altLang="en-US"/>
              <a:pPr/>
              <a:t>3/30/2023</a:t>
            </a:fld>
            <a:endParaRPr lang="en-US" altLang="en-US"/>
          </a:p>
        </p:txBody>
      </p:sp>
      <p:sp>
        <p:nvSpPr>
          <p:cNvPr id="5" name="Footer Placeholder 4">
            <a:extLst>
              <a:ext uri="{FF2B5EF4-FFF2-40B4-BE49-F238E27FC236}">
                <a16:creationId xmlns:a16="http://schemas.microsoft.com/office/drawing/2014/main" id="{2DA9E1DB-5097-483C-8C32-C63AACB2634A}"/>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C6202B2F-281F-4725-8470-E0ED75C5A398}"/>
              </a:ext>
            </a:extLst>
          </p:cNvPr>
          <p:cNvSpPr>
            <a:spLocks noGrp="1"/>
          </p:cNvSpPr>
          <p:nvPr>
            <p:ph type="sldNum" sz="quarter" idx="12"/>
          </p:nvPr>
        </p:nvSpPr>
        <p:spPr/>
        <p:txBody>
          <a:bodyPr/>
          <a:lstStyle>
            <a:lvl1pPr>
              <a:defRPr/>
            </a:lvl1pPr>
          </a:lstStyle>
          <a:p>
            <a:fld id="{B37CA439-CD42-4122-98FF-1C30E6674086}" type="slidenum">
              <a:rPr lang="en-US" altLang="en-US"/>
              <a:pPr/>
              <a:t>‹#›</a:t>
            </a:fld>
            <a:endParaRPr lang="en-US" altLang="en-US"/>
          </a:p>
        </p:txBody>
      </p:sp>
    </p:spTree>
    <p:extLst>
      <p:ext uri="{BB962C8B-B14F-4D97-AF65-F5344CB8AC3E}">
        <p14:creationId xmlns:p14="http://schemas.microsoft.com/office/powerpoint/2010/main" val="42538991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6BFECD78-3C8E-49F2-8FAB-59489D168ABB}" type="datetimeFigureOut">
              <a:rPr lang="en-US" smtClean="0"/>
              <a:t>3/30/2023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20858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6BFECD78-3C8E-49F2-8FAB-59489D168ABB}" type="datetimeFigureOut">
              <a:rPr lang="en-US" smtClean="0"/>
              <a:t>3/30/2023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34024541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3/30/2023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22151066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3/30/2023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42587312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3">
            <a:extLst>
              <a:ext uri="{FF2B5EF4-FFF2-40B4-BE49-F238E27FC236}">
                <a16:creationId xmlns:a16="http://schemas.microsoft.com/office/drawing/2014/main" id="{AE3E22F1-C56B-4EA0-B2B7-CFE88F407974}"/>
              </a:ext>
            </a:extLst>
          </p:cNvPr>
          <p:cNvSpPr>
            <a:spLocks noGrp="1"/>
          </p:cNvSpPr>
          <p:nvPr>
            <p:ph type="dt" sz="half" idx="10"/>
          </p:nvPr>
        </p:nvSpPr>
        <p:spPr/>
        <p:txBody>
          <a:bodyPr/>
          <a:lstStyle>
            <a:lvl1pPr>
              <a:defRPr/>
            </a:lvl1pPr>
          </a:lstStyle>
          <a:p>
            <a:fld id="{6B39FA61-73DF-4B10-91B5-F9CF27A799EA}" type="datetimeFigureOut">
              <a:rPr lang="en-US" altLang="en-US"/>
              <a:pPr/>
              <a:t>3/30/2023</a:t>
            </a:fld>
            <a:endParaRPr lang="en-US" altLang="en-US"/>
          </a:p>
        </p:txBody>
      </p:sp>
      <p:sp>
        <p:nvSpPr>
          <p:cNvPr id="6" name="Footer Placeholder 4">
            <a:extLst>
              <a:ext uri="{FF2B5EF4-FFF2-40B4-BE49-F238E27FC236}">
                <a16:creationId xmlns:a16="http://schemas.microsoft.com/office/drawing/2014/main" id="{AA6D0B42-4383-4096-A0C6-F3E145211C2E}"/>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94EF3EA0-CC87-43C4-8372-C088EFB685D4}"/>
              </a:ext>
            </a:extLst>
          </p:cNvPr>
          <p:cNvSpPr>
            <a:spLocks noGrp="1"/>
          </p:cNvSpPr>
          <p:nvPr>
            <p:ph type="sldNum" sz="quarter" idx="12"/>
          </p:nvPr>
        </p:nvSpPr>
        <p:spPr/>
        <p:txBody>
          <a:bodyPr/>
          <a:lstStyle>
            <a:lvl1pPr>
              <a:defRPr/>
            </a:lvl1pPr>
          </a:lstStyle>
          <a:p>
            <a:fld id="{AE7A3D6E-7D21-4E1B-B84D-27BB8706C4CE}" type="slidenum">
              <a:rPr lang="en-US" altLang="en-US"/>
              <a:pPr/>
              <a:t>‹#›</a:t>
            </a:fld>
            <a:endParaRPr lang="en-US" altLang="en-US"/>
          </a:p>
        </p:txBody>
      </p:sp>
    </p:spTree>
    <p:extLst>
      <p:ext uri="{BB962C8B-B14F-4D97-AF65-F5344CB8AC3E}">
        <p14:creationId xmlns:p14="http://schemas.microsoft.com/office/powerpoint/2010/main" val="6255160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3">
            <a:extLst>
              <a:ext uri="{FF2B5EF4-FFF2-40B4-BE49-F238E27FC236}">
                <a16:creationId xmlns:a16="http://schemas.microsoft.com/office/drawing/2014/main" id="{31DB1823-33C1-446A-8E64-72E1C70DEC0D}"/>
              </a:ext>
            </a:extLst>
          </p:cNvPr>
          <p:cNvSpPr>
            <a:spLocks noGrp="1"/>
          </p:cNvSpPr>
          <p:nvPr>
            <p:ph type="dt" sz="half" idx="10"/>
          </p:nvPr>
        </p:nvSpPr>
        <p:spPr/>
        <p:txBody>
          <a:bodyPr/>
          <a:lstStyle>
            <a:lvl1pPr>
              <a:defRPr/>
            </a:lvl1pPr>
          </a:lstStyle>
          <a:p>
            <a:fld id="{53D92143-FDC6-4D65-A85D-3CBF5170B06E}" type="datetimeFigureOut">
              <a:rPr lang="en-US" altLang="en-US"/>
              <a:pPr/>
              <a:t>3/30/2023</a:t>
            </a:fld>
            <a:endParaRPr lang="en-US" altLang="en-US"/>
          </a:p>
        </p:txBody>
      </p:sp>
      <p:sp>
        <p:nvSpPr>
          <p:cNvPr id="8" name="Footer Placeholder 4">
            <a:extLst>
              <a:ext uri="{FF2B5EF4-FFF2-40B4-BE49-F238E27FC236}">
                <a16:creationId xmlns:a16="http://schemas.microsoft.com/office/drawing/2014/main" id="{3F1AA52D-0379-49BA-AFCE-AA773605C2E8}"/>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F2345C8A-6582-4E52-9861-74EEF4E46366}"/>
              </a:ext>
            </a:extLst>
          </p:cNvPr>
          <p:cNvSpPr>
            <a:spLocks noGrp="1"/>
          </p:cNvSpPr>
          <p:nvPr>
            <p:ph type="sldNum" sz="quarter" idx="12"/>
          </p:nvPr>
        </p:nvSpPr>
        <p:spPr/>
        <p:txBody>
          <a:bodyPr/>
          <a:lstStyle>
            <a:lvl1pPr>
              <a:defRPr/>
            </a:lvl1pPr>
          </a:lstStyle>
          <a:p>
            <a:fld id="{944744A7-2964-4A10-A5D5-6F312EE29DB6}" type="slidenum">
              <a:rPr lang="en-US" altLang="en-US"/>
              <a:pPr/>
              <a:t>‹#›</a:t>
            </a:fld>
            <a:endParaRPr lang="en-US" altLang="en-US"/>
          </a:p>
        </p:txBody>
      </p:sp>
    </p:spTree>
    <p:extLst>
      <p:ext uri="{BB962C8B-B14F-4D97-AF65-F5344CB8AC3E}">
        <p14:creationId xmlns:p14="http://schemas.microsoft.com/office/powerpoint/2010/main" val="34392757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3">
            <a:extLst>
              <a:ext uri="{FF2B5EF4-FFF2-40B4-BE49-F238E27FC236}">
                <a16:creationId xmlns:a16="http://schemas.microsoft.com/office/drawing/2014/main" id="{A4894D92-8838-4CD6-9952-32492403C34D}"/>
              </a:ext>
            </a:extLst>
          </p:cNvPr>
          <p:cNvSpPr>
            <a:spLocks noGrp="1"/>
          </p:cNvSpPr>
          <p:nvPr>
            <p:ph type="dt" sz="half" idx="10"/>
          </p:nvPr>
        </p:nvSpPr>
        <p:spPr/>
        <p:txBody>
          <a:bodyPr/>
          <a:lstStyle>
            <a:lvl1pPr>
              <a:defRPr/>
            </a:lvl1pPr>
          </a:lstStyle>
          <a:p>
            <a:fld id="{A9FD34EA-E21F-4024-88F3-12FED55C93A9}" type="datetimeFigureOut">
              <a:rPr lang="en-US" altLang="en-US"/>
              <a:pPr/>
              <a:t>3/30/2023</a:t>
            </a:fld>
            <a:endParaRPr lang="en-US" altLang="en-US"/>
          </a:p>
        </p:txBody>
      </p:sp>
      <p:sp>
        <p:nvSpPr>
          <p:cNvPr id="4" name="Footer Placeholder 4">
            <a:extLst>
              <a:ext uri="{FF2B5EF4-FFF2-40B4-BE49-F238E27FC236}">
                <a16:creationId xmlns:a16="http://schemas.microsoft.com/office/drawing/2014/main" id="{FEEE0C9B-7720-4AB0-9AC9-C470CB8A636C}"/>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39524E7A-985B-46B8-B891-6AC81D5EAB3E}"/>
              </a:ext>
            </a:extLst>
          </p:cNvPr>
          <p:cNvSpPr>
            <a:spLocks noGrp="1"/>
          </p:cNvSpPr>
          <p:nvPr>
            <p:ph type="sldNum" sz="quarter" idx="12"/>
          </p:nvPr>
        </p:nvSpPr>
        <p:spPr/>
        <p:txBody>
          <a:bodyPr/>
          <a:lstStyle>
            <a:lvl1pPr>
              <a:defRPr/>
            </a:lvl1pPr>
          </a:lstStyle>
          <a:p>
            <a:fld id="{EE269F5F-1A19-4580-A810-85FDA431201E}" type="slidenum">
              <a:rPr lang="en-US" altLang="en-US"/>
              <a:pPr/>
              <a:t>‹#›</a:t>
            </a:fld>
            <a:endParaRPr lang="en-US" altLang="en-US"/>
          </a:p>
        </p:txBody>
      </p:sp>
    </p:spTree>
    <p:extLst>
      <p:ext uri="{BB962C8B-B14F-4D97-AF65-F5344CB8AC3E}">
        <p14:creationId xmlns:p14="http://schemas.microsoft.com/office/powerpoint/2010/main" val="10801242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A615DB6A-906F-49DD-A19A-61515D808A4C}"/>
              </a:ext>
            </a:extLst>
          </p:cNvPr>
          <p:cNvSpPr>
            <a:spLocks noGrp="1"/>
          </p:cNvSpPr>
          <p:nvPr>
            <p:ph type="dt" sz="half" idx="10"/>
          </p:nvPr>
        </p:nvSpPr>
        <p:spPr/>
        <p:txBody>
          <a:bodyPr/>
          <a:lstStyle>
            <a:lvl1pPr>
              <a:defRPr/>
            </a:lvl1pPr>
          </a:lstStyle>
          <a:p>
            <a:fld id="{3684F0EC-DDA0-4B89-BB35-D275CF99257C}" type="datetimeFigureOut">
              <a:rPr lang="en-US" altLang="en-US"/>
              <a:pPr/>
              <a:t>3/30/2023</a:t>
            </a:fld>
            <a:endParaRPr lang="en-US" altLang="en-US"/>
          </a:p>
        </p:txBody>
      </p:sp>
      <p:sp>
        <p:nvSpPr>
          <p:cNvPr id="3" name="Footer Placeholder 4">
            <a:extLst>
              <a:ext uri="{FF2B5EF4-FFF2-40B4-BE49-F238E27FC236}">
                <a16:creationId xmlns:a16="http://schemas.microsoft.com/office/drawing/2014/main" id="{DE32CE00-3E59-448E-A0BD-167970582106}"/>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FF07AF8F-9957-4552-88EA-AC4223AF8D53}"/>
              </a:ext>
            </a:extLst>
          </p:cNvPr>
          <p:cNvSpPr>
            <a:spLocks noGrp="1"/>
          </p:cNvSpPr>
          <p:nvPr>
            <p:ph type="sldNum" sz="quarter" idx="12"/>
          </p:nvPr>
        </p:nvSpPr>
        <p:spPr/>
        <p:txBody>
          <a:bodyPr/>
          <a:lstStyle>
            <a:lvl1pPr>
              <a:defRPr/>
            </a:lvl1pPr>
          </a:lstStyle>
          <a:p>
            <a:fld id="{21F19AFE-85C4-466A-950C-0C0E1332BADD}" type="slidenum">
              <a:rPr lang="en-US" altLang="en-US"/>
              <a:pPr/>
              <a:t>‹#›</a:t>
            </a:fld>
            <a:endParaRPr lang="en-US" altLang="en-US"/>
          </a:p>
        </p:txBody>
      </p:sp>
    </p:spTree>
    <p:extLst>
      <p:ext uri="{BB962C8B-B14F-4D97-AF65-F5344CB8AC3E}">
        <p14:creationId xmlns:p14="http://schemas.microsoft.com/office/powerpoint/2010/main" val="31128918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3">
            <a:extLst>
              <a:ext uri="{FF2B5EF4-FFF2-40B4-BE49-F238E27FC236}">
                <a16:creationId xmlns:a16="http://schemas.microsoft.com/office/drawing/2014/main" id="{129E0155-71FB-4E76-9F4A-6192F94EA39D}"/>
              </a:ext>
            </a:extLst>
          </p:cNvPr>
          <p:cNvSpPr>
            <a:spLocks noGrp="1"/>
          </p:cNvSpPr>
          <p:nvPr>
            <p:ph type="dt" sz="half" idx="10"/>
          </p:nvPr>
        </p:nvSpPr>
        <p:spPr/>
        <p:txBody>
          <a:bodyPr/>
          <a:lstStyle>
            <a:lvl1pPr>
              <a:defRPr/>
            </a:lvl1pPr>
          </a:lstStyle>
          <a:p>
            <a:fld id="{6146CF68-F29B-4941-91BE-1B7BC91BC67E}" type="datetimeFigureOut">
              <a:rPr lang="en-US" altLang="en-US"/>
              <a:pPr/>
              <a:t>3/30/2023</a:t>
            </a:fld>
            <a:endParaRPr lang="en-US" altLang="en-US"/>
          </a:p>
        </p:txBody>
      </p:sp>
      <p:sp>
        <p:nvSpPr>
          <p:cNvPr id="6" name="Footer Placeholder 4">
            <a:extLst>
              <a:ext uri="{FF2B5EF4-FFF2-40B4-BE49-F238E27FC236}">
                <a16:creationId xmlns:a16="http://schemas.microsoft.com/office/drawing/2014/main" id="{3DB79DBC-471C-4721-AAA4-7E66143CCFAF}"/>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C28776B5-A78F-4DA5-910D-DE5F0893CA68}"/>
              </a:ext>
            </a:extLst>
          </p:cNvPr>
          <p:cNvSpPr>
            <a:spLocks noGrp="1"/>
          </p:cNvSpPr>
          <p:nvPr>
            <p:ph type="sldNum" sz="quarter" idx="12"/>
          </p:nvPr>
        </p:nvSpPr>
        <p:spPr/>
        <p:txBody>
          <a:bodyPr/>
          <a:lstStyle>
            <a:lvl1pPr>
              <a:defRPr/>
            </a:lvl1pPr>
          </a:lstStyle>
          <a:p>
            <a:fld id="{7152E4C0-7C9C-4594-95FC-2C5633F1AE09}" type="slidenum">
              <a:rPr lang="en-US" altLang="en-US"/>
              <a:pPr/>
              <a:t>‹#›</a:t>
            </a:fld>
            <a:endParaRPr lang="en-US" altLang="en-US"/>
          </a:p>
        </p:txBody>
      </p:sp>
    </p:spTree>
    <p:extLst>
      <p:ext uri="{BB962C8B-B14F-4D97-AF65-F5344CB8AC3E}">
        <p14:creationId xmlns:p14="http://schemas.microsoft.com/office/powerpoint/2010/main" val="3703678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GB" noProof="0"/>
              <a:t>Drag picture to placeholder or click icon to add</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3">
            <a:extLst>
              <a:ext uri="{FF2B5EF4-FFF2-40B4-BE49-F238E27FC236}">
                <a16:creationId xmlns:a16="http://schemas.microsoft.com/office/drawing/2014/main" id="{80B399D9-529B-4CEC-AF04-EED9EDA01FB6}"/>
              </a:ext>
            </a:extLst>
          </p:cNvPr>
          <p:cNvSpPr>
            <a:spLocks noGrp="1"/>
          </p:cNvSpPr>
          <p:nvPr>
            <p:ph type="dt" sz="half" idx="10"/>
          </p:nvPr>
        </p:nvSpPr>
        <p:spPr/>
        <p:txBody>
          <a:bodyPr/>
          <a:lstStyle>
            <a:lvl1pPr>
              <a:defRPr/>
            </a:lvl1pPr>
          </a:lstStyle>
          <a:p>
            <a:fld id="{3288BE98-5FEC-4DBE-AA67-C7A0BFA57A7D}" type="datetimeFigureOut">
              <a:rPr lang="en-US" altLang="en-US"/>
              <a:pPr/>
              <a:t>3/30/2023</a:t>
            </a:fld>
            <a:endParaRPr lang="en-US" altLang="en-US"/>
          </a:p>
        </p:txBody>
      </p:sp>
      <p:sp>
        <p:nvSpPr>
          <p:cNvPr id="6" name="Footer Placeholder 4">
            <a:extLst>
              <a:ext uri="{FF2B5EF4-FFF2-40B4-BE49-F238E27FC236}">
                <a16:creationId xmlns:a16="http://schemas.microsoft.com/office/drawing/2014/main" id="{ED708918-78C9-492F-9945-1770E5501C76}"/>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854DEA92-5FE4-44F3-90D6-21F80CBDA7AB}"/>
              </a:ext>
            </a:extLst>
          </p:cNvPr>
          <p:cNvSpPr>
            <a:spLocks noGrp="1"/>
          </p:cNvSpPr>
          <p:nvPr>
            <p:ph type="sldNum" sz="quarter" idx="12"/>
          </p:nvPr>
        </p:nvSpPr>
        <p:spPr/>
        <p:txBody>
          <a:bodyPr/>
          <a:lstStyle>
            <a:lvl1pPr>
              <a:defRPr/>
            </a:lvl1pPr>
          </a:lstStyle>
          <a:p>
            <a:fld id="{D7D7C5D3-43D3-467F-BB71-99A565437FD9}" type="slidenum">
              <a:rPr lang="en-US" altLang="en-US"/>
              <a:pPr/>
              <a:t>‹#›</a:t>
            </a:fld>
            <a:endParaRPr lang="en-US" altLang="en-US"/>
          </a:p>
        </p:txBody>
      </p:sp>
    </p:spTree>
    <p:extLst>
      <p:ext uri="{BB962C8B-B14F-4D97-AF65-F5344CB8AC3E}">
        <p14:creationId xmlns:p14="http://schemas.microsoft.com/office/powerpoint/2010/main" val="2522755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5190137F-C286-4053-9246-EA7F758BA49F}"/>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a:t>Click to edit Master title style</a:t>
            </a:r>
            <a:endParaRPr lang="en-US" altLang="en-US"/>
          </a:p>
        </p:txBody>
      </p:sp>
      <p:sp>
        <p:nvSpPr>
          <p:cNvPr id="1027" name="Text Placeholder 2">
            <a:extLst>
              <a:ext uri="{FF2B5EF4-FFF2-40B4-BE49-F238E27FC236}">
                <a16:creationId xmlns:a16="http://schemas.microsoft.com/office/drawing/2014/main" id="{E987D0AC-D902-4F1C-BD77-448BD72307D2}"/>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endParaRPr lang="en-US" altLang="en-US"/>
          </a:p>
        </p:txBody>
      </p:sp>
      <p:sp>
        <p:nvSpPr>
          <p:cNvPr id="4" name="Date Placeholder 3">
            <a:extLst>
              <a:ext uri="{FF2B5EF4-FFF2-40B4-BE49-F238E27FC236}">
                <a16:creationId xmlns:a16="http://schemas.microsoft.com/office/drawing/2014/main" id="{2DAE3D41-32C8-4D5D-8E31-9B1F3F8EE7BC}"/>
              </a:ext>
            </a:extLst>
          </p:cNvPr>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FFFFFF"/>
                </a:solidFill>
              </a:defRPr>
            </a:lvl1pPr>
          </a:lstStyle>
          <a:p>
            <a:fld id="{07325A1E-EEAB-4081-9D9B-33843A6ACFC4}" type="datetimeFigureOut">
              <a:rPr lang="en-US" altLang="en-US"/>
              <a:pPr/>
              <a:t>3/30/2023</a:t>
            </a:fld>
            <a:endParaRPr lang="en-US" altLang="en-US"/>
          </a:p>
        </p:txBody>
      </p:sp>
      <p:sp>
        <p:nvSpPr>
          <p:cNvPr id="5" name="Footer Placeholder 4">
            <a:extLst>
              <a:ext uri="{FF2B5EF4-FFF2-40B4-BE49-F238E27FC236}">
                <a16:creationId xmlns:a16="http://schemas.microsoft.com/office/drawing/2014/main" id="{00A5DC6F-62B3-4CD3-BE72-452347AFE9DA}"/>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a:extLst>
              <a:ext uri="{FF2B5EF4-FFF2-40B4-BE49-F238E27FC236}">
                <a16:creationId xmlns:a16="http://schemas.microsoft.com/office/drawing/2014/main" id="{BAC7EB02-CA6D-4A9F-BAAD-1E734DE27728}"/>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FFFFFF"/>
                </a:solidFill>
              </a:defRPr>
            </a:lvl1pPr>
          </a:lstStyle>
          <a:p>
            <a:fld id="{C1AF2972-CD88-4E32-93AD-03039D5FD7BE}" type="slidenum">
              <a:rPr lang="en-US" altLang="en-US"/>
              <a:pPr/>
              <a:t>‹#›</a:t>
            </a:fld>
            <a:endParaRPr lang="en-US" altLang="en-US"/>
          </a:p>
        </p:txBody>
      </p:sp>
    </p:spTree>
  </p:cSld>
  <p:clrMap bg1="dk1" tx1="lt1" bg2="dk2" tx2="lt2" accent1="accent1" accent2="accent2" accent3="accent3" accent4="accent4" accent5="accent5" accent6="accent6" hlink="hlink" folHlink="folHlink"/>
  <p:sldLayoutIdLst>
    <p:sldLayoutId id="2147483716" r:id="rId1"/>
    <p:sldLayoutId id="2147483717" r:id="rId2"/>
    <p:sldLayoutId id="2147483718" r:id="rId3"/>
    <p:sldLayoutId id="2147483719" r:id="rId4"/>
    <p:sldLayoutId id="2147483720" r:id="rId5"/>
    <p:sldLayoutId id="2147483721" r:id="rId6"/>
    <p:sldLayoutId id="2147483722" r:id="rId7"/>
    <p:sldLayoutId id="2147483723" r:id="rId8"/>
    <p:sldLayoutId id="2147483724" r:id="rId9"/>
    <p:sldLayoutId id="2147483725" r:id="rId10"/>
    <p:sldLayoutId id="2147483726"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rtl="0" eaLnBrk="0" fontAlgn="base" hangingPunct="0">
        <a:spcBef>
          <a:spcPct val="0"/>
        </a:spcBef>
        <a:spcAft>
          <a:spcPct val="0"/>
        </a:spcAft>
        <a:defRPr sz="4400" kern="1200">
          <a:solidFill>
            <a:schemeClr val="tx1"/>
          </a:solidFill>
          <a:latin typeface="+mj-lt"/>
          <a:ea typeface="MS PGothic" panose="020B0600070205080204" pitchFamily="34" charset="-128"/>
          <a:cs typeface="ＭＳ Ｐゴシック" charset="0"/>
        </a:defRPr>
      </a:lvl1pPr>
      <a:lvl2pPr algn="ctr"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2pPr>
      <a:lvl3pPr algn="ctr"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3pPr>
      <a:lvl4pPr algn="ctr"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4pPr>
      <a:lvl5pPr algn="ctr"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5pPr>
      <a:lvl6pPr marL="457200" algn="ctr"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anose="020B0600070205080204" pitchFamily="34" charset="-128"/>
          <a:cs typeface="ＭＳ Ｐゴシック" charset="0"/>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050" name="Title Placeholder 1">
            <a:extLst>
              <a:ext uri="{FF2B5EF4-FFF2-40B4-BE49-F238E27FC236}">
                <a16:creationId xmlns:a16="http://schemas.microsoft.com/office/drawing/2014/main" id="{8B8DE7FA-B8E7-4F68-BDED-121DFF3F1846}"/>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2051" name="Text Placeholder 2">
            <a:extLst>
              <a:ext uri="{FF2B5EF4-FFF2-40B4-BE49-F238E27FC236}">
                <a16:creationId xmlns:a16="http://schemas.microsoft.com/office/drawing/2014/main" id="{E3B58940-8E7A-40EC-80AD-2C950FDBE572}"/>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4" name="Date Placeholder 3">
            <a:extLst>
              <a:ext uri="{FF2B5EF4-FFF2-40B4-BE49-F238E27FC236}">
                <a16:creationId xmlns:a16="http://schemas.microsoft.com/office/drawing/2014/main" id="{FC1C79C3-D3C2-4FC2-9270-EF6A5EAF2397}"/>
              </a:ext>
            </a:extLst>
          </p:cNvPr>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latin typeface="Calibri" panose="020F0502020204030204" pitchFamily="34" charset="0"/>
                <a:cs typeface="Arial" panose="020B0604020202020204" pitchFamily="34" charset="0"/>
              </a:defRPr>
            </a:lvl1pPr>
          </a:lstStyle>
          <a:p>
            <a:pPr>
              <a:defRPr/>
            </a:pPr>
            <a:fld id="{CB5B8EDC-D924-4F9E-A680-03A1A4DFBB60}" type="datetimeFigureOut">
              <a:rPr lang="en-US" altLang="en-US"/>
              <a:pPr>
                <a:defRPr/>
              </a:pPr>
              <a:t>3/30/2023</a:t>
            </a:fld>
            <a:endParaRPr lang="en-GB" altLang="en-US"/>
          </a:p>
        </p:txBody>
      </p:sp>
      <p:sp>
        <p:nvSpPr>
          <p:cNvPr id="5" name="Footer Placeholder 4">
            <a:extLst>
              <a:ext uri="{FF2B5EF4-FFF2-40B4-BE49-F238E27FC236}">
                <a16:creationId xmlns:a16="http://schemas.microsoft.com/office/drawing/2014/main" id="{55FDFAF3-D79B-40EE-BF04-6C3387241DF6}"/>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cs typeface="+mn-cs"/>
              </a:defRPr>
            </a:lvl1pPr>
          </a:lstStyle>
          <a:p>
            <a:pPr>
              <a:defRPr/>
            </a:pPr>
            <a:endParaRPr lang="en-GB"/>
          </a:p>
        </p:txBody>
      </p:sp>
      <p:sp>
        <p:nvSpPr>
          <p:cNvPr id="6" name="Slide Number Placeholder 5">
            <a:extLst>
              <a:ext uri="{FF2B5EF4-FFF2-40B4-BE49-F238E27FC236}">
                <a16:creationId xmlns:a16="http://schemas.microsoft.com/office/drawing/2014/main" id="{24B1C990-53CD-4A2E-9AF4-0859CB0E47CB}"/>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cs typeface="Arial" panose="020B0604020202020204" pitchFamily="34" charset="0"/>
              </a:defRPr>
            </a:lvl1pPr>
          </a:lstStyle>
          <a:p>
            <a:pPr>
              <a:defRPr/>
            </a:pPr>
            <a:fld id="{B94929BB-9973-418B-B620-25815ED3AC56}" type="slidenum">
              <a:rPr lang="en-GB" altLang="en-US"/>
              <a:pPr>
                <a:defRPr/>
              </a:pPr>
              <a:t>‹#›</a:t>
            </a:fld>
            <a:endParaRPr lang="en-GB" altLang="en-US"/>
          </a:p>
        </p:txBody>
      </p:sp>
    </p:spTree>
    <p:extLst>
      <p:ext uri="{BB962C8B-B14F-4D97-AF65-F5344CB8AC3E}">
        <p14:creationId xmlns:p14="http://schemas.microsoft.com/office/powerpoint/2010/main" val="2468875309"/>
      </p:ext>
    </p:extLst>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rtl="0" eaLnBrk="0" fontAlgn="base" hangingPunct="0">
        <a:spcBef>
          <a:spcPct val="0"/>
        </a:spcBef>
        <a:spcAft>
          <a:spcPct val="0"/>
        </a:spcAft>
        <a:defRPr sz="4400" kern="1200">
          <a:solidFill>
            <a:schemeClr val="tx1"/>
          </a:solidFill>
          <a:latin typeface="+mj-lt"/>
          <a:ea typeface="MS PGothic" panose="020B0600070205080204" pitchFamily="34" charset="-128"/>
          <a:cs typeface="ＭＳ Ｐゴシック" charset="0"/>
        </a:defRPr>
      </a:lvl1pPr>
      <a:lvl2pPr algn="ctr"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2pPr>
      <a:lvl3pPr algn="ctr"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3pPr>
      <a:lvl4pPr algn="ctr"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4pPr>
      <a:lvl5pPr algn="ctr"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5pPr>
      <a:lvl6pPr marL="457200" algn="ctr" rtl="0" fontAlgn="base">
        <a:spcBef>
          <a:spcPct val="0"/>
        </a:spcBef>
        <a:spcAft>
          <a:spcPct val="0"/>
        </a:spcAft>
        <a:defRPr sz="4400">
          <a:solidFill>
            <a:schemeClr val="tx1"/>
          </a:solidFill>
          <a:latin typeface="Calibri" charset="0"/>
          <a:ea typeface="ＭＳ Ｐゴシック" charset="0"/>
        </a:defRPr>
      </a:lvl6pPr>
      <a:lvl7pPr marL="914400" algn="ctr" rtl="0" fontAlgn="base">
        <a:spcBef>
          <a:spcPct val="0"/>
        </a:spcBef>
        <a:spcAft>
          <a:spcPct val="0"/>
        </a:spcAft>
        <a:defRPr sz="4400">
          <a:solidFill>
            <a:schemeClr val="tx1"/>
          </a:solidFill>
          <a:latin typeface="Calibri" charset="0"/>
          <a:ea typeface="ＭＳ Ｐゴシック" charset="0"/>
        </a:defRPr>
      </a:lvl7pPr>
      <a:lvl8pPr marL="1371600" algn="ctr" rtl="0" fontAlgn="base">
        <a:spcBef>
          <a:spcPct val="0"/>
        </a:spcBef>
        <a:spcAft>
          <a:spcPct val="0"/>
        </a:spcAft>
        <a:defRPr sz="4400">
          <a:solidFill>
            <a:schemeClr val="tx1"/>
          </a:solidFill>
          <a:latin typeface="Calibri" charset="0"/>
          <a:ea typeface="ＭＳ Ｐゴシック" charset="0"/>
        </a:defRPr>
      </a:lvl8pPr>
      <a:lvl9pPr marL="1828800" algn="ctr" rtl="0" fontAlgn="base">
        <a:spcBef>
          <a:spcPct val="0"/>
        </a:spcBef>
        <a:spcAft>
          <a:spcPct val="0"/>
        </a:spcAft>
        <a:defRPr sz="4400">
          <a:solidFill>
            <a:schemeClr val="tx1"/>
          </a:solidFill>
          <a:latin typeface="Calibri" charset="0"/>
          <a:ea typeface="ＭＳ Ｐゴシック"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anose="020B0600070205080204" pitchFamily="34" charset="-128"/>
          <a:cs typeface="ＭＳ Ｐゴシック" charset="0"/>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FECD78-3C8E-49F2-8FAB-59489D168ABB}" type="datetimeFigureOut">
              <a:rPr lang="en-US" smtClean="0"/>
              <a:t>3/30/2023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B56013-B943-42BA-886F-6F9D4EB85E9D}" type="slidenum">
              <a:rPr lang="en-US" smtClean="0"/>
              <a:t>‹#›</a:t>
            </a:fld>
            <a:endParaRPr lang="en-US"/>
          </a:p>
        </p:txBody>
      </p:sp>
    </p:spTree>
    <p:extLst>
      <p:ext uri="{BB962C8B-B14F-4D97-AF65-F5344CB8AC3E}">
        <p14:creationId xmlns:p14="http://schemas.microsoft.com/office/powerpoint/2010/main" val="2962594392"/>
      </p:ext>
    </p:extLst>
  </p:cSld>
  <p:clrMap bg1="dk1" tx1="lt1" bg2="dk2" tx2="lt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 id="214748376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3.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2.svg"/></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3" Type="http://schemas.openxmlformats.org/officeDocument/2006/relationships/image" Target="../media/image21.tmp"/><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22.tmp"/></Relationships>
</file>

<file path=ppt/slides/_rels/slide15.xml.rels><?xml version="1.0" encoding="UTF-8" standalone="yes"?>
<Relationships xmlns="http://schemas.openxmlformats.org/package/2006/relationships"><Relationship Id="rId3" Type="http://schemas.openxmlformats.org/officeDocument/2006/relationships/image" Target="../media/image23.tmp"/><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4.tmp"/><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5.tmp"/><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6.tmp"/><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27.tmp"/></Relationships>
</file>

<file path=ppt/slides/_rels/slide1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29.tmp"/></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9.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slides/_rels/slide2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9.tmp"/><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7.xml"/><Relationship Id="rId4" Type="http://schemas.openxmlformats.org/officeDocument/2006/relationships/image" Target="../media/image38.jpeg"/></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7.xml"/><Relationship Id="rId1" Type="http://schemas.openxmlformats.org/officeDocument/2006/relationships/slideLayout" Target="../slideLayouts/slideLayout7.xml"/><Relationship Id="rId6" Type="http://schemas.openxmlformats.org/officeDocument/2006/relationships/image" Target="../media/image40.svg"/><Relationship Id="rId5" Type="http://schemas.openxmlformats.org/officeDocument/2006/relationships/image" Target="../media/image39.png"/><Relationship Id="rId4" Type="http://schemas.openxmlformats.org/officeDocument/2006/relationships/image" Target="../media/image4.sv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18.xml"/><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phic 2" descr="Crown with solid fill">
            <a:extLst>
              <a:ext uri="{FF2B5EF4-FFF2-40B4-BE49-F238E27FC236}">
                <a16:creationId xmlns:a16="http://schemas.microsoft.com/office/drawing/2014/main" id="{D3C0DC2F-FCB2-E72B-9A1F-893FCB03F51A}"/>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4114800" y="2971800"/>
            <a:ext cx="914400" cy="914400"/>
          </a:xfrm>
          <a:prstGeom prst="rect">
            <a:avLst/>
          </a:prstGeom>
        </p:spPr>
      </p:pic>
      <p:grpSp>
        <p:nvGrpSpPr>
          <p:cNvPr id="7" name="Group 6">
            <a:extLst>
              <a:ext uri="{FF2B5EF4-FFF2-40B4-BE49-F238E27FC236}">
                <a16:creationId xmlns:a16="http://schemas.microsoft.com/office/drawing/2014/main" id="{0A56D352-C60E-0E38-75B2-71930FB263AC}"/>
              </a:ext>
            </a:extLst>
          </p:cNvPr>
          <p:cNvGrpSpPr/>
          <p:nvPr/>
        </p:nvGrpSpPr>
        <p:grpSpPr>
          <a:xfrm>
            <a:off x="0" y="1245476"/>
            <a:ext cx="8880050" cy="4367048"/>
            <a:chOff x="0" y="788276"/>
            <a:chExt cx="8880050" cy="4367048"/>
          </a:xfrm>
        </p:grpSpPr>
        <p:pic>
          <p:nvPicPr>
            <p:cNvPr id="5" name="Graphic 4" descr="Crown with solid fill">
              <a:extLst>
                <a:ext uri="{FF2B5EF4-FFF2-40B4-BE49-F238E27FC236}">
                  <a16:creationId xmlns:a16="http://schemas.microsoft.com/office/drawing/2014/main" id="{992D4B1C-40E8-659A-F688-305388CB8815}"/>
                </a:ext>
              </a:extLst>
            </p:cNvPr>
            <p:cNvPicPr>
              <a:picLocks noChangeAspect="1"/>
            </p:cNvPicPr>
            <p:nvPr/>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0" y="788276"/>
              <a:ext cx="4367048" cy="4367048"/>
            </a:xfrm>
            <a:prstGeom prst="rect">
              <a:avLst/>
            </a:prstGeom>
          </p:spPr>
        </p:pic>
        <p:sp>
          <p:nvSpPr>
            <p:cNvPr id="6" name="Rectangle 5">
              <a:extLst>
                <a:ext uri="{FF2B5EF4-FFF2-40B4-BE49-F238E27FC236}">
                  <a16:creationId xmlns:a16="http://schemas.microsoft.com/office/drawing/2014/main" id="{74416412-9025-A10E-F53C-368AF6C2EFC8}"/>
                </a:ext>
              </a:extLst>
            </p:cNvPr>
            <p:cNvSpPr/>
            <p:nvPr/>
          </p:nvSpPr>
          <p:spPr>
            <a:xfrm>
              <a:off x="4170106" y="2274838"/>
              <a:ext cx="4709944" cy="2308324"/>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200" b="1" i="0" u="none" strike="noStrike" kern="1200" cap="none" spc="50" normalizeH="0" baseline="0" noProof="0" dirty="0">
                  <a:ln w="13500">
                    <a:solidFill>
                      <a:srgbClr val="4F81BD">
                        <a:shade val="2500"/>
                        <a:alpha val="6500"/>
                      </a:srgbClr>
                    </a:solidFill>
                    <a:prstDash val="solid"/>
                  </a:ln>
                  <a:solidFill>
                    <a:srgbClr val="4F81BD">
                      <a:tint val="3000"/>
                      <a:alpha val="95000"/>
                    </a:srgbClr>
                  </a:solidFill>
                  <a:effectLst>
                    <a:innerShdw blurRad="50900" dist="38500" dir="13500000">
                      <a:srgbClr val="000000">
                        <a:alpha val="60000"/>
                      </a:srgbClr>
                    </a:innerShdw>
                  </a:effectLst>
                  <a:uLnTx/>
                  <a:uFillTx/>
                  <a:latin typeface="Century Gothic" panose="020B0502020202020204" pitchFamily="34" charset="0"/>
                  <a:ea typeface="+mn-ea"/>
                  <a:cs typeface="+mn-cs"/>
                </a:rPr>
                <a:t>Follow my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200" b="1" i="0" u="none" strike="noStrike" kern="1200" cap="none" spc="50" normalizeH="0" baseline="0" noProof="0" dirty="0">
                  <a:ln w="13500">
                    <a:solidFill>
                      <a:srgbClr val="4F81BD">
                        <a:shade val="2500"/>
                        <a:alpha val="6500"/>
                      </a:srgbClr>
                    </a:solidFill>
                    <a:prstDash val="solid"/>
                  </a:ln>
                  <a:solidFill>
                    <a:srgbClr val="4F81BD">
                      <a:tint val="3000"/>
                      <a:alpha val="95000"/>
                    </a:srgbClr>
                  </a:solidFill>
                  <a:effectLst>
                    <a:innerShdw blurRad="50900" dist="38500" dir="13500000">
                      <a:srgbClr val="000000">
                        <a:alpha val="60000"/>
                      </a:srgbClr>
                    </a:innerShdw>
                  </a:effectLst>
                  <a:uLnTx/>
                  <a:uFillTx/>
                  <a:latin typeface="Century Gothic" panose="020B0502020202020204" pitchFamily="34" charset="0"/>
                  <a:ea typeface="+mn-ea"/>
                  <a:cs typeface="+mn-cs"/>
                </a:rPr>
                <a:t>lead!</a:t>
              </a:r>
            </a:p>
          </p:txBody>
        </p:sp>
      </p:grpSp>
    </p:spTree>
    <p:extLst>
      <p:ext uri="{BB962C8B-B14F-4D97-AF65-F5344CB8AC3E}">
        <p14:creationId xmlns:p14="http://schemas.microsoft.com/office/powerpoint/2010/main" val="5574383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a:extLst>
              <a:ext uri="{FF2B5EF4-FFF2-40B4-BE49-F238E27FC236}">
                <a16:creationId xmlns:a16="http://schemas.microsoft.com/office/drawing/2014/main" id="{D9CDB34B-FC9C-4AE1-A3A6-279BFDB45B1C}"/>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a:extLst>
              <a:ext uri="{FF2B5EF4-FFF2-40B4-BE49-F238E27FC236}">
                <a16:creationId xmlns:a16="http://schemas.microsoft.com/office/drawing/2014/main" id="{BE0CFD76-6725-4908-84F4-09C23462CB47}"/>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a:extLst>
              <a:ext uri="{FF2B5EF4-FFF2-40B4-BE49-F238E27FC236}">
                <a16:creationId xmlns:a16="http://schemas.microsoft.com/office/drawing/2014/main" id="{2CA46BD3-C89E-9D63-EF99-78DDC395BFA2}"/>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Two people standing next to each other smiling&#10;&#10;Description automatically generated with medium confidence">
            <a:extLst>
              <a:ext uri="{FF2B5EF4-FFF2-40B4-BE49-F238E27FC236}">
                <a16:creationId xmlns:a16="http://schemas.microsoft.com/office/drawing/2014/main" id="{357BA96E-1E09-3966-C375-88DF299AFA5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610792" y="0"/>
            <a:ext cx="5922415" cy="6858000"/>
          </a:xfrm>
          <a:prstGeom prst="rect">
            <a:avLst/>
          </a:prstGeom>
          <a:ln>
            <a:solidFill>
              <a:schemeClr val="tx1"/>
            </a:solidFill>
          </a:ln>
        </p:spPr>
      </p:pic>
      <p:pic>
        <p:nvPicPr>
          <p:cNvPr id="4" name="Picture 3" descr="A picture containing text, gambling house, room&#10;&#10;Description automatically generated">
            <a:extLst>
              <a:ext uri="{FF2B5EF4-FFF2-40B4-BE49-F238E27FC236}">
                <a16:creationId xmlns:a16="http://schemas.microsoft.com/office/drawing/2014/main" id="{F3E200D0-99E6-145A-2AA6-32579FDC64D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96828" y="5029200"/>
            <a:ext cx="1690880" cy="1637791"/>
          </a:xfrm>
          <a:prstGeom prst="rect">
            <a:avLst/>
          </a:prstGeom>
        </p:spPr>
      </p:pic>
    </p:spTree>
    <p:extLst>
      <p:ext uri="{BB962C8B-B14F-4D97-AF65-F5344CB8AC3E}">
        <p14:creationId xmlns:p14="http://schemas.microsoft.com/office/powerpoint/2010/main" val="1673400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accessory, crown jewels, enamel, enamelware&#10;&#10;Description automatically generated">
            <a:extLst>
              <a:ext uri="{FF2B5EF4-FFF2-40B4-BE49-F238E27FC236}">
                <a16:creationId xmlns:a16="http://schemas.microsoft.com/office/drawing/2014/main" id="{C9DE5EBB-069E-3220-D5E0-D5C7CD9481D8}"/>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41369" y="171350"/>
            <a:ext cx="6418051" cy="3786311"/>
          </a:xfrm>
          <a:prstGeom prst="rect">
            <a:avLst/>
          </a:prstGeom>
          <a:ln>
            <a:solidFill>
              <a:schemeClr val="tx1"/>
            </a:solidFill>
          </a:ln>
        </p:spPr>
      </p:pic>
      <p:pic>
        <p:nvPicPr>
          <p:cNvPr id="5" name="Picture 4" descr="A close-up of a crown&#10;&#10;Description automatically generated with low confidence">
            <a:extLst>
              <a:ext uri="{FF2B5EF4-FFF2-40B4-BE49-F238E27FC236}">
                <a16:creationId xmlns:a16="http://schemas.microsoft.com/office/drawing/2014/main" id="{879D7E0F-9C4B-8AA9-0546-0F9ED14EBBE4}"/>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517592" y="3429001"/>
            <a:ext cx="5485040" cy="3257650"/>
          </a:xfrm>
          <a:prstGeom prst="rect">
            <a:avLst/>
          </a:prstGeom>
          <a:ln>
            <a:solidFill>
              <a:schemeClr val="tx1"/>
            </a:solidFill>
          </a:ln>
        </p:spPr>
      </p:pic>
    </p:spTree>
    <p:extLst>
      <p:ext uri="{BB962C8B-B14F-4D97-AF65-F5344CB8AC3E}">
        <p14:creationId xmlns:p14="http://schemas.microsoft.com/office/powerpoint/2010/main" val="3980538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indoor, accessory&#10;&#10;Description automatically generated">
            <a:extLst>
              <a:ext uri="{FF2B5EF4-FFF2-40B4-BE49-F238E27FC236}">
                <a16:creationId xmlns:a16="http://schemas.microsoft.com/office/drawing/2014/main" id="{A588D0B2-0349-FE8E-25D7-A867DFA78516}"/>
              </a:ext>
            </a:extLst>
          </p:cNvPr>
          <p:cNvPicPr>
            <a:picLocks noChangeAspect="1"/>
          </p:cNvPicPr>
          <p:nvPr/>
        </p:nvPicPr>
        <p:blipFill rotWithShape="1">
          <a:blip r:embed="rId3">
            <a:extLst>
              <a:ext uri="{28A0092B-C50C-407E-A947-70E740481C1C}">
                <a14:useLocalDpi xmlns:a14="http://schemas.microsoft.com/office/drawing/2010/main"/>
              </a:ext>
            </a:extLst>
          </a:blip>
          <a:srcRect r="815"/>
          <a:stretch/>
        </p:blipFill>
        <p:spPr>
          <a:xfrm>
            <a:off x="303245" y="881966"/>
            <a:ext cx="8537510" cy="5094069"/>
          </a:xfrm>
          <a:prstGeom prst="rect">
            <a:avLst/>
          </a:prstGeom>
          <a:ln>
            <a:solidFill>
              <a:schemeClr val="tx1"/>
            </a:solidFill>
          </a:ln>
        </p:spPr>
      </p:pic>
    </p:spTree>
    <p:extLst>
      <p:ext uri="{BB962C8B-B14F-4D97-AF65-F5344CB8AC3E}">
        <p14:creationId xmlns:p14="http://schemas.microsoft.com/office/powerpoint/2010/main" val="32635666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EC84A24-5FB9-B629-E5A5-2BD7A6F7D006}"/>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63662" y="816652"/>
            <a:ext cx="8816677" cy="5224697"/>
          </a:xfrm>
          <a:prstGeom prst="rect">
            <a:avLst/>
          </a:prstGeom>
          <a:ln>
            <a:solidFill>
              <a:schemeClr val="tx1"/>
            </a:solidFill>
          </a:ln>
        </p:spPr>
      </p:pic>
    </p:spTree>
    <p:extLst>
      <p:ext uri="{BB962C8B-B14F-4D97-AF65-F5344CB8AC3E}">
        <p14:creationId xmlns:p14="http://schemas.microsoft.com/office/powerpoint/2010/main" val="26165070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8EAE24E-4FF2-7A27-3AEB-7DC9C2CDB50C}"/>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99059" y="846827"/>
            <a:ext cx="8745882" cy="5164346"/>
          </a:xfrm>
          <a:prstGeom prst="rect">
            <a:avLst/>
          </a:prstGeom>
          <a:ln>
            <a:solidFill>
              <a:schemeClr val="tx1"/>
            </a:solidFill>
          </a:ln>
        </p:spPr>
      </p:pic>
    </p:spTree>
    <p:extLst>
      <p:ext uri="{BB962C8B-B14F-4D97-AF65-F5344CB8AC3E}">
        <p14:creationId xmlns:p14="http://schemas.microsoft.com/office/powerpoint/2010/main" val="19925393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ext, person, indoor, meal&#10;&#10;Description automatically generated">
            <a:extLst>
              <a:ext uri="{FF2B5EF4-FFF2-40B4-BE49-F238E27FC236}">
                <a16:creationId xmlns:a16="http://schemas.microsoft.com/office/drawing/2014/main" id="{8ED91341-11EF-E7FB-5B9E-AD5E0C727424}"/>
              </a:ext>
            </a:extLst>
          </p:cNvPr>
          <p:cNvPicPr>
            <a:picLocks noChangeAspect="1"/>
          </p:cNvPicPr>
          <p:nvPr/>
        </p:nvPicPr>
        <p:blipFill rotWithShape="1">
          <a:blip r:embed="rId3">
            <a:extLst>
              <a:ext uri="{28A0092B-C50C-407E-A947-70E740481C1C}">
                <a14:useLocalDpi xmlns:a14="http://schemas.microsoft.com/office/drawing/2010/main"/>
              </a:ext>
            </a:extLst>
          </a:blip>
          <a:srcRect r="1928" b="3138"/>
          <a:stretch/>
        </p:blipFill>
        <p:spPr>
          <a:xfrm>
            <a:off x="111037" y="152404"/>
            <a:ext cx="5478000" cy="3590300"/>
          </a:xfrm>
          <a:prstGeom prst="rect">
            <a:avLst/>
          </a:prstGeom>
          <a:ln>
            <a:solidFill>
              <a:schemeClr val="tx1"/>
            </a:solidFill>
          </a:ln>
        </p:spPr>
      </p:pic>
      <p:pic>
        <p:nvPicPr>
          <p:cNvPr id="5" name="Picture 4" descr="A group of men in black robes&#10;&#10;Description automatically generated with medium confidence">
            <a:extLst>
              <a:ext uri="{FF2B5EF4-FFF2-40B4-BE49-F238E27FC236}">
                <a16:creationId xmlns:a16="http://schemas.microsoft.com/office/drawing/2014/main" id="{E59E1153-8573-A865-6427-762C750D1982}"/>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2878026" y="3853986"/>
            <a:ext cx="6128065" cy="2844946"/>
          </a:xfrm>
          <a:prstGeom prst="rect">
            <a:avLst/>
          </a:prstGeom>
          <a:ln>
            <a:solidFill>
              <a:schemeClr val="tx1"/>
            </a:solidFill>
          </a:ln>
        </p:spPr>
      </p:pic>
    </p:spTree>
    <p:extLst>
      <p:ext uri="{BB962C8B-B14F-4D97-AF65-F5344CB8AC3E}">
        <p14:creationId xmlns:p14="http://schemas.microsoft.com/office/powerpoint/2010/main" val="32230326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a:extLst>
              <a:ext uri="{FF2B5EF4-FFF2-40B4-BE49-F238E27FC236}">
                <a16:creationId xmlns:a16="http://schemas.microsoft.com/office/drawing/2014/main" id="{BE0CFD76-6725-4908-84F4-09C23462CB47}"/>
              </a:ext>
            </a:extLst>
          </p:cNvPr>
          <p:cNvPicPr>
            <a:picLocks noChangeAspect="1" noChangeArrowheads="1"/>
          </p:cNvPicPr>
          <p:nvPr/>
        </p:nvPicPr>
        <p:blipFill rotWithShape="1">
          <a:blip r:embed="rId3">
            <a:extLst>
              <a:ext uri="{28A0092B-C50C-407E-A947-70E740481C1C}">
                <a14:useLocalDpi xmlns:a14="http://schemas.microsoft.com/office/drawing/2010/main"/>
              </a:ext>
            </a:extLst>
          </a:blip>
          <a:srcRect/>
          <a:stretch/>
        </p:blipFill>
        <p:spPr bwMode="auto">
          <a:xfrm>
            <a:off x="5165766" y="0"/>
            <a:ext cx="3978234"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A6733E56-AFD5-4EDE-AFC3-B7F30F9B4CD2}"/>
              </a:ext>
            </a:extLst>
          </p:cNvPr>
          <p:cNvSpPr txBox="1">
            <a:spLocks noChangeArrowheads="1"/>
          </p:cNvSpPr>
          <p:nvPr/>
        </p:nvSpPr>
        <p:spPr bwMode="auto">
          <a:xfrm>
            <a:off x="245344" y="335846"/>
            <a:ext cx="4659166" cy="6186309"/>
          </a:xfrm>
          <a:prstGeom prst="rect">
            <a:avLst/>
          </a:prstGeom>
          <a:solidFill>
            <a:sysClr val="window" lastClr="FFFFFF">
              <a:alpha val="61000"/>
            </a:sysClr>
          </a:solidFill>
          <a:ln>
            <a:noFill/>
          </a:ln>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fontAlgn="auto">
              <a:spcAft>
                <a:spcPts val="0"/>
              </a:spcAft>
              <a:buNone/>
              <a:defRPr/>
            </a:pPr>
            <a:r>
              <a:rPr lang="en-GB" sz="2400" b="1" dirty="0">
                <a:solidFill>
                  <a:schemeClr val="bg1"/>
                </a:solidFill>
                <a:latin typeface="Century Gothic" panose="020B0502020202020204" pitchFamily="34" charset="0"/>
              </a:rPr>
              <a:t>….I </a:t>
            </a:r>
            <a:r>
              <a:rPr lang="en-GB" sz="2400" b="1" dirty="0">
                <a:solidFill>
                  <a:schemeClr val="bg1"/>
                </a:solidFill>
                <a:latin typeface="Century Gothic" panose="020B0502020202020204" pitchFamily="34" charset="0"/>
                <a:ea typeface="MS Mincho" panose="02020609040205080304" pitchFamily="49" charset="-128"/>
                <a:cs typeface="Times New Roman" panose="02020603050405020304" pitchFamily="18" charset="0"/>
              </a:rPr>
              <a:t>wonder how David felt to be chosen?....</a:t>
            </a:r>
          </a:p>
          <a:p>
            <a:pPr algn="ctr" fontAlgn="auto">
              <a:spcAft>
                <a:spcPts val="0"/>
              </a:spcAft>
              <a:buNone/>
              <a:defRPr/>
            </a:pPr>
            <a:endParaRPr lang="en-GB" sz="1200" b="1" dirty="0">
              <a:solidFill>
                <a:schemeClr val="bg1"/>
              </a:solidFill>
              <a:latin typeface="Century Gothic" panose="020B0502020202020204" pitchFamily="34" charset="0"/>
              <a:ea typeface="MS Mincho" panose="02020609040205080304" pitchFamily="49" charset="-128"/>
              <a:cs typeface="Times New Roman" panose="02020603050405020304" pitchFamily="18" charset="0"/>
            </a:endParaRPr>
          </a:p>
          <a:p>
            <a:pPr algn="ctr" fontAlgn="auto">
              <a:spcAft>
                <a:spcPts val="0"/>
              </a:spcAft>
              <a:buNone/>
              <a:defRPr/>
            </a:pPr>
            <a:r>
              <a:rPr lang="en-GB" sz="2400" b="1" dirty="0">
                <a:solidFill>
                  <a:schemeClr val="bg1"/>
                </a:solidFill>
                <a:latin typeface="Century Gothic" panose="020B0502020202020204" pitchFamily="34" charset="0"/>
                <a:ea typeface="MS Mincho" panose="02020609040205080304" pitchFamily="49" charset="-128"/>
                <a:cs typeface="Times New Roman" panose="02020603050405020304" pitchFamily="18" charset="0"/>
              </a:rPr>
              <a:t>….I wonder why God chose David, who was the youngest and the smallest?.…</a:t>
            </a:r>
          </a:p>
          <a:p>
            <a:pPr algn="ctr" fontAlgn="auto">
              <a:spcAft>
                <a:spcPts val="0"/>
              </a:spcAft>
              <a:buNone/>
              <a:defRPr/>
            </a:pPr>
            <a:endParaRPr lang="en-GB" sz="1200" b="1" dirty="0">
              <a:solidFill>
                <a:schemeClr val="bg1"/>
              </a:solidFill>
              <a:latin typeface="Century Gothic" panose="020B0502020202020204" pitchFamily="34" charset="0"/>
              <a:ea typeface="MS Mincho" panose="02020609040205080304" pitchFamily="49" charset="-128"/>
              <a:cs typeface="Times New Roman" panose="02020603050405020304" pitchFamily="18" charset="0"/>
            </a:endParaRPr>
          </a:p>
          <a:p>
            <a:pPr algn="ctr" fontAlgn="auto">
              <a:spcAft>
                <a:spcPts val="0"/>
              </a:spcAft>
              <a:buNone/>
              <a:defRPr/>
            </a:pPr>
            <a:r>
              <a:rPr lang="en-US" sz="2400" b="1" dirty="0">
                <a:solidFill>
                  <a:schemeClr val="bg1"/>
                </a:solidFill>
                <a:latin typeface="Century Gothic" panose="020B0502020202020204" pitchFamily="34" charset="0"/>
                <a:ea typeface="MS Mincho" panose="02020609040205080304" pitchFamily="49" charset="-128"/>
                <a:cs typeface="Times New Roman" panose="02020603050405020304" pitchFamily="18" charset="0"/>
              </a:rPr>
              <a:t>….I wonder how King Charles might be feeling as Coronation Day draws near…and how we might pray for him?....</a:t>
            </a:r>
          </a:p>
          <a:p>
            <a:pPr algn="ctr" fontAlgn="auto">
              <a:spcAft>
                <a:spcPts val="0"/>
              </a:spcAft>
              <a:buNone/>
              <a:defRPr/>
            </a:pPr>
            <a:endParaRPr lang="en-US" sz="1400" b="1" dirty="0">
              <a:solidFill>
                <a:schemeClr val="bg1"/>
              </a:solidFill>
              <a:latin typeface="Century Gothic" panose="020B0502020202020204" pitchFamily="34" charset="0"/>
              <a:ea typeface="MS Mincho" panose="02020609040205080304" pitchFamily="49" charset="-128"/>
              <a:cs typeface="Times New Roman" panose="02020603050405020304" pitchFamily="18" charset="0"/>
            </a:endParaRPr>
          </a:p>
          <a:p>
            <a:pPr algn="ctr" fontAlgn="auto">
              <a:spcAft>
                <a:spcPts val="0"/>
              </a:spcAft>
              <a:buNone/>
              <a:defRPr/>
            </a:pPr>
            <a:r>
              <a:rPr lang="en-US" sz="2400" b="1" dirty="0">
                <a:solidFill>
                  <a:schemeClr val="bg1"/>
                </a:solidFill>
                <a:latin typeface="Century Gothic" panose="020B0502020202020204" pitchFamily="34" charset="0"/>
                <a:ea typeface="MS Mincho" panose="02020609040205080304" pitchFamily="49" charset="-128"/>
                <a:cs typeface="Times New Roman" panose="02020603050405020304" pitchFamily="18" charset="0"/>
              </a:rPr>
              <a:t>....</a:t>
            </a:r>
            <a:r>
              <a:rPr lang="en-GB" sz="2400" b="1" dirty="0">
                <a:solidFill>
                  <a:schemeClr val="bg1"/>
                </a:solidFill>
                <a:latin typeface="Century Gothic" panose="020B0502020202020204" pitchFamily="34" charset="0"/>
                <a:ea typeface="MS Mincho" panose="02020609040205080304" pitchFamily="49" charset="-128"/>
                <a:cs typeface="Times New Roman" panose="02020603050405020304" pitchFamily="18" charset="0"/>
              </a:rPr>
              <a:t>I wonder what we might have been ‘chosen’ for?.....</a:t>
            </a:r>
            <a:r>
              <a:rPr lang="en-GB" altLang="en-US" sz="2400" b="1" kern="0" dirty="0">
                <a:solidFill>
                  <a:schemeClr val="bg1"/>
                </a:solidFill>
                <a:latin typeface="Century Gothic" panose="020B0502020202020204" pitchFamily="34" charset="0"/>
                <a:ea typeface="MS Mincho" panose="02020609040205080304" pitchFamily="49" charset="-128"/>
                <a:cs typeface="Times New Roman" panose="02020603050405020304" pitchFamily="18" charset="0"/>
              </a:rPr>
              <a:t>and what our responsibilities are?....</a:t>
            </a:r>
            <a:endParaRPr lang="en-GB" altLang="en-US" sz="2400" b="1" kern="0" dirty="0">
              <a:solidFill>
                <a:schemeClr val="bg1"/>
              </a:solidFill>
              <a:latin typeface="Century Gothic" panose="020B0502020202020204" pitchFamily="34" charset="0"/>
              <a:ea typeface="MS Mincho" panose="02020609040205080304" pitchFamily="49" charset="-128"/>
              <a:cs typeface="Tahoma" panose="020B0604030504040204" pitchFamily="34" charset="0"/>
            </a:endParaRPr>
          </a:p>
        </p:txBody>
      </p:sp>
      <p:pic>
        <p:nvPicPr>
          <p:cNvPr id="3" name="Picture 2" descr="Logo&#10;&#10;Description automatically generated">
            <a:extLst>
              <a:ext uri="{FF2B5EF4-FFF2-40B4-BE49-F238E27FC236}">
                <a16:creationId xmlns:a16="http://schemas.microsoft.com/office/drawing/2014/main" id="{75398433-B218-427A-96FB-D2576DCBFC6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319900" y="1561724"/>
            <a:ext cx="3678604" cy="3734552"/>
          </a:xfrm>
          <a:prstGeom prst="rect">
            <a:avLst/>
          </a:prstGeom>
        </p:spPr>
      </p:pic>
    </p:spTree>
    <p:extLst>
      <p:ext uri="{BB962C8B-B14F-4D97-AF65-F5344CB8AC3E}">
        <p14:creationId xmlns:p14="http://schemas.microsoft.com/office/powerpoint/2010/main" val="5412717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iterate type="lt">
                                    <p:tmPct val="10000"/>
                                  </p:iterate>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iterate type="lt">
                                    <p:tmPct val="10000"/>
                                  </p:iterate>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500"/>
                                        <p:tgtEl>
                                          <p:spTgt spid="11266"/>
                                        </p:tgtEl>
                                      </p:cBhvr>
                                    </p:animEffect>
                                    <p:set>
                                      <p:cBhvr>
                                        <p:cTn id="17" dur="1" fill="hold">
                                          <p:stCondLst>
                                            <p:cond delay="499"/>
                                          </p:stCondLst>
                                        </p:cTn>
                                        <p:tgtEl>
                                          <p:spTgt spid="11266"/>
                                        </p:tgtEl>
                                        <p:attrNameLst>
                                          <p:attrName>style.visibility</p:attrName>
                                        </p:attrNameLst>
                                      </p:cBhvr>
                                      <p:to>
                                        <p:strVal val="hidden"/>
                                      </p:to>
                                    </p:set>
                                  </p:childTnLst>
                                </p:cTn>
                              </p:par>
                            </p:childTnLst>
                          </p:cTn>
                        </p:par>
                        <p:par>
                          <p:cTn id="18" fill="hold">
                            <p:stCondLst>
                              <p:cond delay="500"/>
                            </p:stCondLst>
                            <p:childTnLst>
                              <p:par>
                                <p:cTn id="19" presetID="10" presetClass="entr" presetSubtype="0" fill="hold" nodeType="after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500"/>
                                        <p:tgtEl>
                                          <p:spTgt spid="3"/>
                                        </p:tgtEl>
                                      </p:cBhvr>
                                    </p:animEffect>
                                  </p:childTnLst>
                                </p:cTn>
                              </p:par>
                            </p:childTnLst>
                          </p:cTn>
                        </p:par>
                        <p:par>
                          <p:cTn id="22" fill="hold">
                            <p:stCondLst>
                              <p:cond delay="1000"/>
                            </p:stCondLst>
                            <p:childTnLst>
                              <p:par>
                                <p:cTn id="23" presetID="10" presetClass="entr" presetSubtype="0" fill="hold" nodeType="afterEffect">
                                  <p:stCondLst>
                                    <p:cond delay="0"/>
                                  </p:stCondLst>
                                  <p:iterate type="lt">
                                    <p:tmPct val="10000"/>
                                  </p:iterate>
                                  <p:childTnLst>
                                    <p:set>
                                      <p:cBhvr>
                                        <p:cTn id="24" dur="1" fill="hold">
                                          <p:stCondLst>
                                            <p:cond delay="0"/>
                                          </p:stCondLst>
                                        </p:cTn>
                                        <p:tgtEl>
                                          <p:spTgt spid="4">
                                            <p:txEl>
                                              <p:pRg st="4" end="4"/>
                                            </p:txEl>
                                          </p:spTgt>
                                        </p:tgtEl>
                                        <p:attrNameLst>
                                          <p:attrName>style.visibility</p:attrName>
                                        </p:attrNameLst>
                                      </p:cBhvr>
                                      <p:to>
                                        <p:strVal val="visible"/>
                                      </p:to>
                                    </p:set>
                                    <p:animEffect transition="in" filter="fade">
                                      <p:cBhvr>
                                        <p:cTn id="25" dur="500"/>
                                        <p:tgtEl>
                                          <p:spTgt spid="4">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iterate type="lt">
                                    <p:tmPct val="10000"/>
                                  </p:iterate>
                                  <p:childTnLst>
                                    <p:set>
                                      <p:cBhvr>
                                        <p:cTn id="29" dur="1" fill="hold">
                                          <p:stCondLst>
                                            <p:cond delay="0"/>
                                          </p:stCondLst>
                                        </p:cTn>
                                        <p:tgtEl>
                                          <p:spTgt spid="4">
                                            <p:txEl>
                                              <p:pRg st="6" end="6"/>
                                            </p:txEl>
                                          </p:spTgt>
                                        </p:tgtEl>
                                        <p:attrNameLst>
                                          <p:attrName>style.visibility</p:attrName>
                                        </p:attrNameLst>
                                      </p:cBhvr>
                                      <p:to>
                                        <p:strVal val="visible"/>
                                      </p:to>
                                    </p:set>
                                    <p:animEffect transition="in" filter="fade">
                                      <p:cBhvr>
                                        <p:cTn id="30"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067562E-98FA-21B0-2603-A55EB6A5F640}"/>
              </a:ext>
            </a:extLst>
          </p:cNvPr>
          <p:cNvSpPr txBox="1">
            <a:spLocks noChangeArrowheads="1"/>
          </p:cNvSpPr>
          <p:nvPr/>
        </p:nvSpPr>
        <p:spPr bwMode="auto">
          <a:xfrm>
            <a:off x="179512" y="366713"/>
            <a:ext cx="8502972" cy="3170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4000" b="1" i="0" u="none" strike="noStrike" kern="1200" cap="none" spc="0" normalizeH="0" baseline="0" noProof="0" dirty="0">
                <a:ln>
                  <a:noFill/>
                </a:ln>
                <a:solidFill>
                  <a:srgbClr val="FFFFFF"/>
                </a:solidFill>
                <a:effectLst/>
                <a:uLnTx/>
                <a:uFillTx/>
                <a:latin typeface="Century Gothic" panose="020B0502020202020204" pitchFamily="34" charset="0"/>
                <a:ea typeface="ＭＳ Ｐゴシック" panose="020B0600070205080204" pitchFamily="34" charset="-128"/>
                <a:cs typeface="+mn-cs"/>
              </a:rPr>
              <a:t>Leader:</a:t>
            </a:r>
            <a:r>
              <a:rPr kumimoji="0" lang="en-GB" altLang="en-US" sz="4000" b="0" i="0" u="none" strike="noStrike" kern="1200" cap="none" spc="0" normalizeH="0" baseline="0" noProof="0" dirty="0">
                <a:ln>
                  <a:noFill/>
                </a:ln>
                <a:solidFill>
                  <a:srgbClr val="FFFFFF"/>
                </a:solidFill>
                <a:effectLst/>
                <a:uLnTx/>
                <a:uFillTx/>
                <a:latin typeface="Century Gothic" panose="020B0502020202020204" pitchFamily="34" charset="0"/>
                <a:ea typeface="ＭＳ Ｐゴシック" panose="020B0600070205080204" pitchFamily="34" charset="-128"/>
                <a:cs typeface="+mn-cs"/>
              </a:rPr>
              <a:t> As we share these stories of leaders…</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altLang="en-US" sz="4000" b="0" i="0" u="none" strike="noStrike" kern="1200" cap="none" spc="0" normalizeH="0" baseline="0" noProof="0" dirty="0">
              <a:ln>
                <a:noFill/>
              </a:ln>
              <a:solidFill>
                <a:srgbClr val="FFFFFF"/>
              </a:solidFill>
              <a:effectLst/>
              <a:uLnTx/>
              <a:uFillTx/>
              <a:latin typeface="Century Gothic" panose="020B0502020202020204" pitchFamily="34" charset="0"/>
              <a:ea typeface="ＭＳ Ｐゴシック" panose="020B0600070205080204" pitchFamily="34"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4000" b="1" i="0" u="none" strike="noStrike" kern="1200" cap="none" spc="0" normalizeH="0" baseline="0" noProof="0" dirty="0">
                <a:ln>
                  <a:noFill/>
                </a:ln>
                <a:solidFill>
                  <a:srgbClr val="FFFFFF"/>
                </a:solidFill>
                <a:effectLst/>
                <a:uLnTx/>
                <a:uFillTx/>
                <a:latin typeface="Century Gothic" panose="020B0502020202020204" pitchFamily="34" charset="0"/>
                <a:ea typeface="ＭＳ Ｐゴシック" panose="020B0600070205080204" pitchFamily="34" charset="-128"/>
                <a:cs typeface="+mn-cs"/>
              </a:rPr>
              <a:t>ALL:</a:t>
            </a:r>
            <a:r>
              <a:rPr kumimoji="0" lang="en-GB" altLang="en-US" sz="4000" b="0" i="0" u="none" strike="noStrike" kern="1200" cap="none" spc="0" normalizeH="0" baseline="0" noProof="0" dirty="0">
                <a:ln>
                  <a:noFill/>
                </a:ln>
                <a:solidFill>
                  <a:srgbClr val="FFFFFF"/>
                </a:solidFill>
                <a:effectLst/>
                <a:uLnTx/>
                <a:uFillTx/>
                <a:latin typeface="Century Gothic" panose="020B0502020202020204" pitchFamily="34" charset="0"/>
                <a:ea typeface="ＭＳ Ｐゴシック" panose="020B0600070205080204" pitchFamily="34" charset="-128"/>
                <a:cs typeface="+mn-cs"/>
              </a:rPr>
              <a:t> May we follow their example </a:t>
            </a:r>
          </a:p>
          <a:p>
            <a:pPr marL="0" marR="0" lvl="0" indent="0" algn="l" defTabSz="914400" rtl="0" eaLnBrk="1" fontAlgn="auto" latinLnBrk="0" hangingPunct="1">
              <a:lnSpc>
                <a:spcPct val="100000"/>
              </a:lnSpc>
              <a:spcBef>
                <a:spcPct val="0"/>
              </a:spcBef>
              <a:spcAft>
                <a:spcPts val="0"/>
              </a:spcAft>
              <a:buClrTx/>
              <a:buSzTx/>
              <a:buFont typeface="Arial" panose="020B0604020202020204" pitchFamily="34" charset="0"/>
              <a:buNone/>
              <a:tabLst/>
              <a:defRPr/>
            </a:pPr>
            <a:r>
              <a:rPr kumimoji="0" lang="en-GB" altLang="en-US" sz="4000" b="0" i="0" u="none" strike="noStrike" kern="1200" cap="none" spc="0" normalizeH="0" baseline="0" noProof="0" dirty="0" err="1">
                <a:ln>
                  <a:noFill/>
                </a:ln>
                <a:solidFill>
                  <a:srgbClr val="FFFFFF"/>
                </a:solidFill>
                <a:effectLst/>
                <a:uLnTx/>
                <a:uFillTx/>
                <a:latin typeface="Century Gothic" panose="020B0502020202020204" pitchFamily="34" charset="0"/>
                <a:ea typeface="ＭＳ Ｐゴシック" panose="020B0600070205080204" pitchFamily="34" charset="-128"/>
                <a:cs typeface="+mn-cs"/>
              </a:rPr>
              <a:t>i</a:t>
            </a:r>
            <a:r>
              <a:rPr kumimoji="0" lang="en-GB" altLang="en-US" sz="4000" b="0" i="0" u="none" strike="noStrike" kern="1200" cap="none" spc="0" normalizeH="0" baseline="0" noProof="0" dirty="0">
                <a:ln>
                  <a:noFill/>
                </a:ln>
                <a:solidFill>
                  <a:srgbClr val="FFFFFF"/>
                </a:solidFill>
                <a:effectLst/>
                <a:uLnTx/>
                <a:uFillTx/>
                <a:latin typeface="Century Gothic" panose="020B0502020202020204" pitchFamily="34" charset="0"/>
                <a:ea typeface="ＭＳ Ｐゴシック" panose="020B0600070205080204" pitchFamily="34" charset="-128"/>
                <a:cs typeface="+mn-cs"/>
              </a:rPr>
              <a:t>n</a:t>
            </a:r>
            <a:r>
              <a:rPr kumimoji="0" lang="en-GB" altLang="en-US" sz="4000" b="1" i="0" u="none" strike="noStrike" kern="1200" cap="none" spc="0" normalizeH="0" baseline="0" noProof="0" dirty="0">
                <a:ln>
                  <a:noFill/>
                </a:ln>
                <a:solidFill>
                  <a:srgbClr val="FFFFFF"/>
                </a:solidFill>
                <a:effectLst/>
                <a:uLnTx/>
                <a:uFillTx/>
                <a:latin typeface="Century Gothic" panose="020B0502020202020204" pitchFamily="34" charset="0"/>
                <a:ea typeface="ＭＳ Ｐゴシック" panose="020B0600070205080204" pitchFamily="34" charset="-128"/>
                <a:cs typeface="+mn-cs"/>
              </a:rPr>
              <a:t> thoughts			</a:t>
            </a:r>
          </a:p>
        </p:txBody>
      </p:sp>
      <p:pic>
        <p:nvPicPr>
          <p:cNvPr id="4" name="Graphic 3" descr="Thought bubble with solid fill">
            <a:extLst>
              <a:ext uri="{FF2B5EF4-FFF2-40B4-BE49-F238E27FC236}">
                <a16:creationId xmlns:a16="http://schemas.microsoft.com/office/drawing/2014/main" id="{70072255-28C7-AAC6-55AF-9827FF97C03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51520" y="3802868"/>
            <a:ext cx="2602979" cy="2602979"/>
          </a:xfrm>
          <a:prstGeom prst="rect">
            <a:avLst/>
          </a:prstGeom>
        </p:spPr>
      </p:pic>
      <p:pic>
        <p:nvPicPr>
          <p:cNvPr id="7" name="Graphic 6" descr="Speech with solid fill">
            <a:extLst>
              <a:ext uri="{FF2B5EF4-FFF2-40B4-BE49-F238E27FC236}">
                <a16:creationId xmlns:a16="http://schemas.microsoft.com/office/drawing/2014/main" id="{76026B42-F9E2-0375-792F-FC93A170CABD}"/>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flipH="1">
            <a:off x="3222586" y="3717032"/>
            <a:ext cx="2520280" cy="2520280"/>
          </a:xfrm>
          <a:prstGeom prst="rect">
            <a:avLst/>
          </a:prstGeom>
        </p:spPr>
      </p:pic>
      <p:grpSp>
        <p:nvGrpSpPr>
          <p:cNvPr id="26" name="Group 25">
            <a:extLst>
              <a:ext uri="{FF2B5EF4-FFF2-40B4-BE49-F238E27FC236}">
                <a16:creationId xmlns:a16="http://schemas.microsoft.com/office/drawing/2014/main" id="{39FC62FC-ABB8-CCEF-0FA7-C417BD59BE58}"/>
              </a:ext>
            </a:extLst>
          </p:cNvPr>
          <p:cNvGrpSpPr/>
          <p:nvPr/>
        </p:nvGrpSpPr>
        <p:grpSpPr>
          <a:xfrm>
            <a:off x="6372200" y="3802868"/>
            <a:ext cx="2224914" cy="2298386"/>
            <a:chOff x="6235518" y="3979419"/>
            <a:chExt cx="1941661" cy="2005779"/>
          </a:xfrm>
        </p:grpSpPr>
        <p:sp>
          <p:nvSpPr>
            <p:cNvPr id="20" name="Freeform: Shape 19">
              <a:extLst>
                <a:ext uri="{FF2B5EF4-FFF2-40B4-BE49-F238E27FC236}">
                  <a16:creationId xmlns:a16="http://schemas.microsoft.com/office/drawing/2014/main" id="{0E5E33A3-546D-02FD-1E46-D00D613622C6}"/>
                </a:ext>
              </a:extLst>
            </p:cNvPr>
            <p:cNvSpPr/>
            <p:nvPr/>
          </p:nvSpPr>
          <p:spPr>
            <a:xfrm rot="4239914">
              <a:off x="6480314" y="3734623"/>
              <a:ext cx="1320323" cy="1809916"/>
            </a:xfrm>
            <a:custGeom>
              <a:avLst/>
              <a:gdLst>
                <a:gd name="connsiteX0" fmla="*/ 843472 w 850482"/>
                <a:gd name="connsiteY0" fmla="*/ 271540 h 1165852"/>
                <a:gd name="connsiteX1" fmla="*/ 819860 w 850482"/>
                <a:gd name="connsiteY1" fmla="*/ 191849 h 1165852"/>
                <a:gd name="connsiteX2" fmla="*/ 740168 w 850482"/>
                <a:gd name="connsiteY2" fmla="*/ 215461 h 1165852"/>
                <a:gd name="connsiteX3" fmla="*/ 622107 w 850482"/>
                <a:gd name="connsiteY3" fmla="*/ 425020 h 1165852"/>
                <a:gd name="connsiteX4" fmla="*/ 701799 w 850482"/>
                <a:gd name="connsiteY4" fmla="*/ 109206 h 1165852"/>
                <a:gd name="connsiteX5" fmla="*/ 657526 w 850482"/>
                <a:gd name="connsiteY5" fmla="*/ 38370 h 1165852"/>
                <a:gd name="connsiteX6" fmla="*/ 586689 w 850482"/>
                <a:gd name="connsiteY6" fmla="*/ 82643 h 1165852"/>
                <a:gd name="connsiteX7" fmla="*/ 518804 w 850482"/>
                <a:gd name="connsiteY7" fmla="*/ 354183 h 1165852"/>
                <a:gd name="connsiteX8" fmla="*/ 518804 w 850482"/>
                <a:gd name="connsiteY8" fmla="*/ 59031 h 1165852"/>
                <a:gd name="connsiteX9" fmla="*/ 459774 w 850482"/>
                <a:gd name="connsiteY9" fmla="*/ 0 h 1165852"/>
                <a:gd name="connsiteX10" fmla="*/ 400743 w 850482"/>
                <a:gd name="connsiteY10" fmla="*/ 59031 h 1165852"/>
                <a:gd name="connsiteX11" fmla="*/ 400743 w 850482"/>
                <a:gd name="connsiteY11" fmla="*/ 374844 h 1165852"/>
                <a:gd name="connsiteX12" fmla="*/ 332858 w 850482"/>
                <a:gd name="connsiteY12" fmla="*/ 82643 h 1165852"/>
                <a:gd name="connsiteX13" fmla="*/ 262021 w 850482"/>
                <a:gd name="connsiteY13" fmla="*/ 38370 h 1165852"/>
                <a:gd name="connsiteX14" fmla="*/ 217749 w 850482"/>
                <a:gd name="connsiteY14" fmla="*/ 109206 h 1165852"/>
                <a:gd name="connsiteX15" fmla="*/ 300391 w 850482"/>
                <a:gd name="connsiteY15" fmla="*/ 460438 h 1165852"/>
                <a:gd name="connsiteX16" fmla="*/ 279731 w 850482"/>
                <a:gd name="connsiteY16" fmla="*/ 578499 h 1165852"/>
                <a:gd name="connsiteX17" fmla="*/ 276779 w 850482"/>
                <a:gd name="connsiteY17" fmla="*/ 575547 h 1165852"/>
                <a:gd name="connsiteX18" fmla="*/ 70172 w 850482"/>
                <a:gd name="connsiteY18" fmla="*/ 410262 h 1165852"/>
                <a:gd name="connsiteX19" fmla="*/ 2287 w 850482"/>
                <a:gd name="connsiteY19" fmla="*/ 448632 h 1165852"/>
                <a:gd name="connsiteX20" fmla="*/ 40657 w 850482"/>
                <a:gd name="connsiteY20" fmla="*/ 516517 h 1165852"/>
                <a:gd name="connsiteX21" fmla="*/ 152815 w 850482"/>
                <a:gd name="connsiteY21" fmla="*/ 640481 h 1165852"/>
                <a:gd name="connsiteX22" fmla="*/ 347616 w 850482"/>
                <a:gd name="connsiteY22" fmla="*/ 850039 h 1165852"/>
                <a:gd name="connsiteX23" fmla="*/ 347616 w 850482"/>
                <a:gd name="connsiteY23" fmla="*/ 1165852 h 1165852"/>
                <a:gd name="connsiteX24" fmla="*/ 607350 w 850482"/>
                <a:gd name="connsiteY24" fmla="*/ 1165852 h 1165852"/>
                <a:gd name="connsiteX25" fmla="*/ 607350 w 850482"/>
                <a:gd name="connsiteY25" fmla="*/ 832330 h 1165852"/>
                <a:gd name="connsiteX26" fmla="*/ 719508 w 850482"/>
                <a:gd name="connsiteY26" fmla="*/ 492905 h 1165852"/>
                <a:gd name="connsiteX27" fmla="*/ 843472 w 850482"/>
                <a:gd name="connsiteY27" fmla="*/ 271540 h 1165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850482" h="1165852">
                  <a:moveTo>
                    <a:pt x="843472" y="271540"/>
                  </a:moveTo>
                  <a:cubicBezTo>
                    <a:pt x="858229" y="242025"/>
                    <a:pt x="849375" y="206607"/>
                    <a:pt x="819860" y="191849"/>
                  </a:cubicBezTo>
                  <a:cubicBezTo>
                    <a:pt x="790344" y="177092"/>
                    <a:pt x="754926" y="185946"/>
                    <a:pt x="740168" y="215461"/>
                  </a:cubicBezTo>
                  <a:lnTo>
                    <a:pt x="622107" y="425020"/>
                  </a:lnTo>
                  <a:lnTo>
                    <a:pt x="701799" y="109206"/>
                  </a:lnTo>
                  <a:cubicBezTo>
                    <a:pt x="710653" y="76740"/>
                    <a:pt x="689993" y="44273"/>
                    <a:pt x="657526" y="38370"/>
                  </a:cubicBezTo>
                  <a:cubicBezTo>
                    <a:pt x="625059" y="29515"/>
                    <a:pt x="592592" y="50176"/>
                    <a:pt x="586689" y="82643"/>
                  </a:cubicBezTo>
                  <a:lnTo>
                    <a:pt x="518804" y="354183"/>
                  </a:lnTo>
                  <a:lnTo>
                    <a:pt x="518804" y="59031"/>
                  </a:lnTo>
                  <a:cubicBezTo>
                    <a:pt x="518804" y="26564"/>
                    <a:pt x="492240" y="0"/>
                    <a:pt x="459774" y="0"/>
                  </a:cubicBezTo>
                  <a:cubicBezTo>
                    <a:pt x="427307" y="0"/>
                    <a:pt x="400743" y="26564"/>
                    <a:pt x="400743" y="59031"/>
                  </a:cubicBezTo>
                  <a:lnTo>
                    <a:pt x="400743" y="374844"/>
                  </a:lnTo>
                  <a:lnTo>
                    <a:pt x="332858" y="82643"/>
                  </a:lnTo>
                  <a:cubicBezTo>
                    <a:pt x="326955" y="50176"/>
                    <a:pt x="294488" y="32467"/>
                    <a:pt x="262021" y="38370"/>
                  </a:cubicBezTo>
                  <a:cubicBezTo>
                    <a:pt x="229555" y="44273"/>
                    <a:pt x="211846" y="76740"/>
                    <a:pt x="217749" y="109206"/>
                  </a:cubicBezTo>
                  <a:lnTo>
                    <a:pt x="300391" y="460438"/>
                  </a:lnTo>
                  <a:cubicBezTo>
                    <a:pt x="297440" y="501759"/>
                    <a:pt x="288585" y="543081"/>
                    <a:pt x="279731" y="578499"/>
                  </a:cubicBezTo>
                  <a:cubicBezTo>
                    <a:pt x="279731" y="578499"/>
                    <a:pt x="279731" y="575547"/>
                    <a:pt x="276779" y="575547"/>
                  </a:cubicBezTo>
                  <a:cubicBezTo>
                    <a:pt x="226603" y="498808"/>
                    <a:pt x="146912" y="430923"/>
                    <a:pt x="70172" y="410262"/>
                  </a:cubicBezTo>
                  <a:cubicBezTo>
                    <a:pt x="40657" y="401407"/>
                    <a:pt x="11142" y="419117"/>
                    <a:pt x="2287" y="448632"/>
                  </a:cubicBezTo>
                  <a:cubicBezTo>
                    <a:pt x="-6567" y="478147"/>
                    <a:pt x="11142" y="507662"/>
                    <a:pt x="40657" y="516517"/>
                  </a:cubicBezTo>
                  <a:cubicBezTo>
                    <a:pt x="79027" y="525372"/>
                    <a:pt x="114445" y="581451"/>
                    <a:pt x="152815" y="640481"/>
                  </a:cubicBezTo>
                  <a:cubicBezTo>
                    <a:pt x="200039" y="714269"/>
                    <a:pt x="259070" y="799863"/>
                    <a:pt x="347616" y="850039"/>
                  </a:cubicBezTo>
                  <a:lnTo>
                    <a:pt x="347616" y="1165852"/>
                  </a:lnTo>
                  <a:lnTo>
                    <a:pt x="607350" y="1165852"/>
                  </a:lnTo>
                  <a:lnTo>
                    <a:pt x="607350" y="832330"/>
                  </a:lnTo>
                  <a:cubicBezTo>
                    <a:pt x="704750" y="782154"/>
                    <a:pt x="716556" y="572596"/>
                    <a:pt x="719508" y="492905"/>
                  </a:cubicBezTo>
                  <a:lnTo>
                    <a:pt x="843472" y="271540"/>
                  </a:lnTo>
                  <a:close/>
                </a:path>
              </a:pathLst>
            </a:custGeom>
            <a:solidFill>
              <a:schemeClr val="tx1"/>
            </a:solidFill>
            <a:ln w="29468"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22" name="Freeform: Shape 21">
              <a:extLst>
                <a:ext uri="{FF2B5EF4-FFF2-40B4-BE49-F238E27FC236}">
                  <a16:creationId xmlns:a16="http://schemas.microsoft.com/office/drawing/2014/main" id="{FD38F6A0-657C-47FA-8CE9-A5B19421F992}"/>
                </a:ext>
              </a:extLst>
            </p:cNvPr>
            <p:cNvSpPr/>
            <p:nvPr/>
          </p:nvSpPr>
          <p:spPr>
            <a:xfrm rot="2185223">
              <a:off x="6409557" y="4627150"/>
              <a:ext cx="1767622" cy="1358048"/>
            </a:xfrm>
            <a:custGeom>
              <a:avLst/>
              <a:gdLst>
                <a:gd name="connsiteX0" fmla="*/ 764445 w 1138608"/>
                <a:gd name="connsiteY0" fmla="*/ 656370 h 874782"/>
                <a:gd name="connsiteX1" fmla="*/ 1021228 w 1138608"/>
                <a:gd name="connsiteY1" fmla="*/ 659321 h 874782"/>
                <a:gd name="connsiteX2" fmla="*/ 1021228 w 1138608"/>
                <a:gd name="connsiteY2" fmla="*/ 659321 h 874782"/>
                <a:gd name="connsiteX3" fmla="*/ 1080258 w 1138608"/>
                <a:gd name="connsiteY3" fmla="*/ 600291 h 874782"/>
                <a:gd name="connsiteX4" fmla="*/ 1021228 w 1138608"/>
                <a:gd name="connsiteY4" fmla="*/ 541260 h 874782"/>
                <a:gd name="connsiteX5" fmla="*/ 782154 w 1138608"/>
                <a:gd name="connsiteY5" fmla="*/ 538309 h 874782"/>
                <a:gd name="connsiteX6" fmla="*/ 1095016 w 1138608"/>
                <a:gd name="connsiteY6" fmla="*/ 458617 h 874782"/>
                <a:gd name="connsiteX7" fmla="*/ 1136337 w 1138608"/>
                <a:gd name="connsiteY7" fmla="*/ 387781 h 874782"/>
                <a:gd name="connsiteX8" fmla="*/ 1065501 w 1138608"/>
                <a:gd name="connsiteY8" fmla="*/ 346459 h 874782"/>
                <a:gd name="connsiteX9" fmla="*/ 793960 w 1138608"/>
                <a:gd name="connsiteY9" fmla="*/ 417296 h 874782"/>
                <a:gd name="connsiteX10" fmla="*/ 1053694 w 1138608"/>
                <a:gd name="connsiteY10" fmla="*/ 275623 h 874782"/>
                <a:gd name="connsiteX11" fmla="*/ 1077307 w 1138608"/>
                <a:gd name="connsiteY11" fmla="*/ 195932 h 874782"/>
                <a:gd name="connsiteX12" fmla="*/ 997616 w 1138608"/>
                <a:gd name="connsiteY12" fmla="*/ 172319 h 874782"/>
                <a:gd name="connsiteX13" fmla="*/ 720172 w 1138608"/>
                <a:gd name="connsiteY13" fmla="*/ 319896 h 874782"/>
                <a:gd name="connsiteX14" fmla="*/ 944488 w 1138608"/>
                <a:gd name="connsiteY14" fmla="*/ 122144 h 874782"/>
                <a:gd name="connsiteX15" fmla="*/ 950391 w 1138608"/>
                <a:gd name="connsiteY15" fmla="*/ 39501 h 874782"/>
                <a:gd name="connsiteX16" fmla="*/ 867748 w 1138608"/>
                <a:gd name="connsiteY16" fmla="*/ 33598 h 874782"/>
                <a:gd name="connsiteX17" fmla="*/ 596208 w 1138608"/>
                <a:gd name="connsiteY17" fmla="*/ 269720 h 874782"/>
                <a:gd name="connsiteX18" fmla="*/ 481099 w 1138608"/>
                <a:gd name="connsiteY18" fmla="*/ 305138 h 874782"/>
                <a:gd name="connsiteX19" fmla="*/ 484050 w 1138608"/>
                <a:gd name="connsiteY19" fmla="*/ 302187 h 874782"/>
                <a:gd name="connsiteX20" fmla="*/ 531275 w 1138608"/>
                <a:gd name="connsiteY20" fmla="*/ 42452 h 874782"/>
                <a:gd name="connsiteX21" fmla="*/ 463389 w 1138608"/>
                <a:gd name="connsiteY21" fmla="*/ 1131 h 874782"/>
                <a:gd name="connsiteX22" fmla="*/ 422068 w 1138608"/>
                <a:gd name="connsiteY22" fmla="*/ 69016 h 874782"/>
                <a:gd name="connsiteX23" fmla="*/ 368941 w 1138608"/>
                <a:gd name="connsiteY23" fmla="*/ 225447 h 874782"/>
                <a:gd name="connsiteX24" fmla="*/ 277443 w 1138608"/>
                <a:gd name="connsiteY24" fmla="*/ 496987 h 874782"/>
                <a:gd name="connsiteX25" fmla="*/ 0 w 1138608"/>
                <a:gd name="connsiteY25" fmla="*/ 647515 h 874782"/>
                <a:gd name="connsiteX26" fmla="*/ 123964 w 1138608"/>
                <a:gd name="connsiteY26" fmla="*/ 874782 h 874782"/>
                <a:gd name="connsiteX27" fmla="*/ 416165 w 1138608"/>
                <a:gd name="connsiteY27" fmla="*/ 718352 h 874782"/>
                <a:gd name="connsiteX28" fmla="*/ 764445 w 1138608"/>
                <a:gd name="connsiteY28" fmla="*/ 656370 h 874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138608" h="874782">
                  <a:moveTo>
                    <a:pt x="764445" y="656370"/>
                  </a:moveTo>
                  <a:lnTo>
                    <a:pt x="1021228" y="659321"/>
                  </a:lnTo>
                  <a:cubicBezTo>
                    <a:pt x="1021228" y="659321"/>
                    <a:pt x="1021228" y="659321"/>
                    <a:pt x="1021228" y="659321"/>
                  </a:cubicBezTo>
                  <a:cubicBezTo>
                    <a:pt x="1053694" y="659321"/>
                    <a:pt x="1080258" y="632757"/>
                    <a:pt x="1080258" y="600291"/>
                  </a:cubicBezTo>
                  <a:cubicBezTo>
                    <a:pt x="1080258" y="567824"/>
                    <a:pt x="1053694" y="541260"/>
                    <a:pt x="1021228" y="541260"/>
                  </a:cubicBezTo>
                  <a:lnTo>
                    <a:pt x="782154" y="538309"/>
                  </a:lnTo>
                  <a:lnTo>
                    <a:pt x="1095016" y="458617"/>
                  </a:lnTo>
                  <a:cubicBezTo>
                    <a:pt x="1127483" y="449763"/>
                    <a:pt x="1145192" y="417296"/>
                    <a:pt x="1136337" y="387781"/>
                  </a:cubicBezTo>
                  <a:cubicBezTo>
                    <a:pt x="1127483" y="355314"/>
                    <a:pt x="1095016" y="337605"/>
                    <a:pt x="1065501" y="346459"/>
                  </a:cubicBezTo>
                  <a:lnTo>
                    <a:pt x="793960" y="417296"/>
                  </a:lnTo>
                  <a:lnTo>
                    <a:pt x="1053694" y="275623"/>
                  </a:lnTo>
                  <a:cubicBezTo>
                    <a:pt x="1083210" y="260865"/>
                    <a:pt x="1092064" y="225447"/>
                    <a:pt x="1077307" y="195932"/>
                  </a:cubicBezTo>
                  <a:cubicBezTo>
                    <a:pt x="1062549" y="166416"/>
                    <a:pt x="1027131" y="157562"/>
                    <a:pt x="997616" y="172319"/>
                  </a:cubicBezTo>
                  <a:lnTo>
                    <a:pt x="720172" y="319896"/>
                  </a:lnTo>
                  <a:lnTo>
                    <a:pt x="944488" y="122144"/>
                  </a:lnTo>
                  <a:cubicBezTo>
                    <a:pt x="968100" y="101483"/>
                    <a:pt x="971052" y="63113"/>
                    <a:pt x="950391" y="39501"/>
                  </a:cubicBezTo>
                  <a:cubicBezTo>
                    <a:pt x="929730" y="15889"/>
                    <a:pt x="891361" y="12937"/>
                    <a:pt x="867748" y="33598"/>
                  </a:cubicBezTo>
                  <a:lnTo>
                    <a:pt x="596208" y="269720"/>
                  </a:lnTo>
                  <a:cubicBezTo>
                    <a:pt x="557838" y="287429"/>
                    <a:pt x="519468" y="299235"/>
                    <a:pt x="481099" y="305138"/>
                  </a:cubicBezTo>
                  <a:cubicBezTo>
                    <a:pt x="481099" y="305138"/>
                    <a:pt x="481099" y="302187"/>
                    <a:pt x="484050" y="302187"/>
                  </a:cubicBezTo>
                  <a:cubicBezTo>
                    <a:pt x="528323" y="219544"/>
                    <a:pt x="548984" y="119192"/>
                    <a:pt x="531275" y="42452"/>
                  </a:cubicBezTo>
                  <a:cubicBezTo>
                    <a:pt x="525371" y="12937"/>
                    <a:pt x="492905" y="-4772"/>
                    <a:pt x="463389" y="1131"/>
                  </a:cubicBezTo>
                  <a:cubicBezTo>
                    <a:pt x="433874" y="7034"/>
                    <a:pt x="416165" y="39501"/>
                    <a:pt x="422068" y="69016"/>
                  </a:cubicBezTo>
                  <a:cubicBezTo>
                    <a:pt x="430923" y="107386"/>
                    <a:pt x="401407" y="163465"/>
                    <a:pt x="368941" y="225447"/>
                  </a:cubicBezTo>
                  <a:cubicBezTo>
                    <a:pt x="327619" y="302187"/>
                    <a:pt x="280395" y="393684"/>
                    <a:pt x="277443" y="496987"/>
                  </a:cubicBezTo>
                  <a:lnTo>
                    <a:pt x="0" y="647515"/>
                  </a:lnTo>
                  <a:lnTo>
                    <a:pt x="123964" y="874782"/>
                  </a:lnTo>
                  <a:lnTo>
                    <a:pt x="416165" y="718352"/>
                  </a:lnTo>
                  <a:cubicBezTo>
                    <a:pt x="504711" y="780334"/>
                    <a:pt x="693608" y="691788"/>
                    <a:pt x="764445" y="656370"/>
                  </a:cubicBezTo>
                  <a:close/>
                </a:path>
              </a:pathLst>
            </a:custGeom>
            <a:solidFill>
              <a:schemeClr val="tx1"/>
            </a:solidFill>
            <a:ln w="29468"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grpSp>
      <p:sp>
        <p:nvSpPr>
          <p:cNvPr id="30" name="TextBox 29">
            <a:extLst>
              <a:ext uri="{FF2B5EF4-FFF2-40B4-BE49-F238E27FC236}">
                <a16:creationId xmlns:a16="http://schemas.microsoft.com/office/drawing/2014/main" id="{A13E5CBB-6B2A-BD3F-9B2C-D7415343CB55}"/>
              </a:ext>
            </a:extLst>
          </p:cNvPr>
          <p:cNvSpPr txBox="1"/>
          <p:nvPr/>
        </p:nvSpPr>
        <p:spPr>
          <a:xfrm>
            <a:off x="3024336" y="2793122"/>
            <a:ext cx="4572000" cy="70788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altLang="en-US" sz="4000" b="0" i="0" u="none" strike="noStrike" kern="1200" cap="none" spc="0" normalizeH="0" baseline="0" noProof="0" dirty="0">
                <a:ln>
                  <a:noFill/>
                </a:ln>
                <a:solidFill>
                  <a:srgbClr val="FFFFFF"/>
                </a:solidFill>
                <a:effectLst/>
                <a:uLnTx/>
                <a:uFillTx/>
                <a:latin typeface="Century Gothic" panose="020B0502020202020204" pitchFamily="34" charset="0"/>
                <a:ea typeface="MS PGothic" panose="020B0600070205080204" pitchFamily="34" charset="-128"/>
                <a:cs typeface="+mn-cs"/>
              </a:rPr>
              <a:t>and</a:t>
            </a:r>
            <a:r>
              <a:rPr kumimoji="0" lang="en-GB" altLang="en-US" sz="4000" b="1" i="0" u="none" strike="noStrike" kern="1200" cap="none" spc="0" normalizeH="0" baseline="0" noProof="0" dirty="0">
                <a:ln>
                  <a:noFill/>
                </a:ln>
                <a:solidFill>
                  <a:srgbClr val="FFFFFF"/>
                </a:solidFill>
                <a:effectLst/>
                <a:uLnTx/>
                <a:uFillTx/>
                <a:latin typeface="Century Gothic" panose="020B0502020202020204" pitchFamily="34" charset="0"/>
                <a:ea typeface="MS PGothic" panose="020B0600070205080204" pitchFamily="34" charset="-128"/>
                <a:cs typeface="+mn-cs"/>
              </a:rPr>
              <a:t> words</a:t>
            </a:r>
            <a:endParaRPr kumimoji="0" lang="en-GB"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31" name="TextBox 30">
            <a:extLst>
              <a:ext uri="{FF2B5EF4-FFF2-40B4-BE49-F238E27FC236}">
                <a16:creationId xmlns:a16="http://schemas.microsoft.com/office/drawing/2014/main" id="{53A20CFA-B767-62D5-2DE4-940B432A161A}"/>
              </a:ext>
            </a:extLst>
          </p:cNvPr>
          <p:cNvSpPr txBox="1"/>
          <p:nvPr/>
        </p:nvSpPr>
        <p:spPr>
          <a:xfrm>
            <a:off x="5832648" y="2782760"/>
            <a:ext cx="4572000" cy="70788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altLang="en-US" sz="4000" b="0" i="0" u="none" strike="noStrike" kern="1200" cap="none" spc="0" normalizeH="0" baseline="0" noProof="0" dirty="0">
                <a:ln>
                  <a:noFill/>
                </a:ln>
                <a:solidFill>
                  <a:srgbClr val="FFFFFF"/>
                </a:solidFill>
                <a:effectLst/>
                <a:uLnTx/>
                <a:uFillTx/>
                <a:latin typeface="Century Gothic" panose="020B0502020202020204" pitchFamily="34" charset="0"/>
                <a:ea typeface="MS PGothic" panose="020B0600070205080204" pitchFamily="34" charset="-128"/>
                <a:cs typeface="+mn-cs"/>
              </a:rPr>
              <a:t>and</a:t>
            </a:r>
            <a:r>
              <a:rPr kumimoji="0" lang="en-GB" altLang="en-US" sz="4000" b="1" i="0" u="none" strike="noStrike" kern="1200" cap="none" spc="0" normalizeH="0" baseline="0" noProof="0" dirty="0">
                <a:ln>
                  <a:noFill/>
                </a:ln>
                <a:solidFill>
                  <a:srgbClr val="FFFFFF"/>
                </a:solidFill>
                <a:effectLst/>
                <a:uLnTx/>
                <a:uFillTx/>
                <a:latin typeface="Century Gothic" panose="020B0502020202020204" pitchFamily="34" charset="0"/>
                <a:ea typeface="MS PGothic" panose="020B0600070205080204" pitchFamily="34" charset="-128"/>
                <a:cs typeface="+mn-cs"/>
              </a:rPr>
              <a:t> </a:t>
            </a:r>
            <a:r>
              <a:rPr kumimoji="0" lang="en-GB" altLang="en-US" sz="4000" b="1" i="0" u="none" strike="noStrike" kern="1200" cap="none" spc="0" normalizeH="0" baseline="0" noProof="0" dirty="0">
                <a:ln>
                  <a:noFill/>
                </a:ln>
                <a:solidFill>
                  <a:srgbClr val="FFFFFF"/>
                </a:solidFill>
                <a:effectLst/>
                <a:uLnTx/>
                <a:uFillTx/>
                <a:latin typeface="Century Gothic" panose="020B0502020202020204" pitchFamily="34" charset="0"/>
                <a:ea typeface="+mn-ea"/>
                <a:cs typeface="+mn-cs"/>
              </a:rPr>
              <a:t>actions.</a:t>
            </a:r>
            <a:endParaRPr kumimoji="0" lang="en-GB" sz="1800" b="0" i="0" u="none" strike="noStrike" kern="1200" cap="none" spc="0" normalizeH="0" baseline="0" noProof="0" dirty="0">
              <a:ln>
                <a:noFill/>
              </a:ln>
              <a:solidFill>
                <a:prstClr val="white"/>
              </a:solidFill>
              <a:effectLst/>
              <a:uLnTx/>
              <a:uFillTx/>
              <a:latin typeface="Calibri"/>
              <a:ea typeface="+mn-ea"/>
              <a:cs typeface="+mn-cs"/>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dissolve">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fade">
                                      <p:cBhvr>
                                        <p:cTn id="17" dur="500"/>
                                        <p:tgtEl>
                                          <p:spTgt spid="2">
                                            <p:txEl>
                                              <p:pRg st="3" end="3"/>
                                            </p:txEl>
                                          </p:spTgt>
                                        </p:tgtEl>
                                      </p:cBhvr>
                                    </p:animEffect>
                                  </p:childTnLst>
                                </p:cTn>
                              </p:par>
                            </p:childTnLst>
                          </p:cTn>
                        </p:par>
                        <p:par>
                          <p:cTn id="18" fill="hold">
                            <p:stCondLst>
                              <p:cond delay="500"/>
                            </p:stCondLst>
                            <p:childTnLst>
                              <p:par>
                                <p:cTn id="19" presetID="10" presetClass="entr" presetSubtype="0"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500"/>
                                        <p:tgtEl>
                                          <p:spTgt spid="4"/>
                                        </p:tgtEl>
                                      </p:cBhvr>
                                    </p:animEffect>
                                  </p:childTnLst>
                                </p:cTn>
                              </p:par>
                            </p:childTnLst>
                          </p:cTn>
                        </p:par>
                        <p:par>
                          <p:cTn id="22" fill="hold">
                            <p:stCondLst>
                              <p:cond delay="1000"/>
                            </p:stCondLst>
                            <p:childTnLst>
                              <p:par>
                                <p:cTn id="23" presetID="10" presetClass="entr" presetSubtype="0" fill="hold" grpId="0" nodeType="afterEffect">
                                  <p:stCondLst>
                                    <p:cond delay="0"/>
                                  </p:stCondLst>
                                  <p:childTnLst>
                                    <p:set>
                                      <p:cBhvr>
                                        <p:cTn id="24" dur="1" fill="hold">
                                          <p:stCondLst>
                                            <p:cond delay="0"/>
                                          </p:stCondLst>
                                        </p:cTn>
                                        <p:tgtEl>
                                          <p:spTgt spid="30"/>
                                        </p:tgtEl>
                                        <p:attrNameLst>
                                          <p:attrName>style.visibility</p:attrName>
                                        </p:attrNameLst>
                                      </p:cBhvr>
                                      <p:to>
                                        <p:strVal val="visible"/>
                                      </p:to>
                                    </p:set>
                                    <p:animEffect transition="in" filter="fade">
                                      <p:cBhvr>
                                        <p:cTn id="25" dur="500"/>
                                        <p:tgtEl>
                                          <p:spTgt spid="30"/>
                                        </p:tgtEl>
                                      </p:cBhvr>
                                    </p:animEffect>
                                  </p:childTnLst>
                                </p:cTn>
                              </p:par>
                            </p:childTnLst>
                          </p:cTn>
                        </p:par>
                        <p:par>
                          <p:cTn id="26" fill="hold">
                            <p:stCondLst>
                              <p:cond delay="1500"/>
                            </p:stCondLst>
                            <p:childTnLst>
                              <p:par>
                                <p:cTn id="27" presetID="10" presetClass="entr" presetSubtype="0" fill="hold"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500"/>
                                        <p:tgtEl>
                                          <p:spTgt spid="7"/>
                                        </p:tgtEl>
                                      </p:cBhvr>
                                    </p:animEffect>
                                  </p:childTnLst>
                                </p:cTn>
                              </p:par>
                            </p:childTnLst>
                          </p:cTn>
                        </p:par>
                        <p:par>
                          <p:cTn id="30" fill="hold">
                            <p:stCondLst>
                              <p:cond delay="2000"/>
                            </p:stCondLst>
                            <p:childTnLst>
                              <p:par>
                                <p:cTn id="31" presetID="10" presetClass="entr" presetSubtype="0" fill="hold" grpId="0" nodeType="afterEffect">
                                  <p:stCondLst>
                                    <p:cond delay="0"/>
                                  </p:stCondLst>
                                  <p:childTnLst>
                                    <p:set>
                                      <p:cBhvr>
                                        <p:cTn id="32" dur="1" fill="hold">
                                          <p:stCondLst>
                                            <p:cond delay="0"/>
                                          </p:stCondLst>
                                        </p:cTn>
                                        <p:tgtEl>
                                          <p:spTgt spid="31"/>
                                        </p:tgtEl>
                                        <p:attrNameLst>
                                          <p:attrName>style.visibility</p:attrName>
                                        </p:attrNameLst>
                                      </p:cBhvr>
                                      <p:to>
                                        <p:strVal val="visible"/>
                                      </p:to>
                                    </p:set>
                                    <p:animEffect transition="in" filter="fade">
                                      <p:cBhvr>
                                        <p:cTn id="33" dur="500"/>
                                        <p:tgtEl>
                                          <p:spTgt spid="31"/>
                                        </p:tgtEl>
                                      </p:cBhvr>
                                    </p:animEffect>
                                  </p:childTnLst>
                                </p:cTn>
                              </p:par>
                            </p:childTnLst>
                          </p:cTn>
                        </p:par>
                        <p:par>
                          <p:cTn id="34" fill="hold">
                            <p:stCondLst>
                              <p:cond delay="2500"/>
                            </p:stCondLst>
                            <p:childTnLst>
                              <p:par>
                                <p:cTn id="35" presetID="10" presetClass="entr" presetSubtype="0" fill="hold" nodeType="after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0" grpId="0"/>
      <p:bldP spid="31"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50DFCBE-6EAF-DB56-84E7-0464E6C832C8}"/>
              </a:ext>
            </a:extLst>
          </p:cNvPr>
          <p:cNvSpPr txBox="1">
            <a:spLocks noChangeArrowheads="1"/>
          </p:cNvSpPr>
          <p:nvPr/>
        </p:nvSpPr>
        <p:spPr bwMode="auto">
          <a:xfrm>
            <a:off x="-1" y="5926288"/>
            <a:ext cx="9144001" cy="707886"/>
          </a:xfrm>
          <a:prstGeom prst="rect">
            <a:avLst/>
          </a:prstGeom>
          <a:solidFill>
            <a:sysClr val="windowText" lastClr="000000">
              <a:alpha val="48000"/>
            </a:sysClr>
          </a:solidFill>
          <a:ln>
            <a:noFill/>
          </a:ln>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buNone/>
            </a:pPr>
            <a:r>
              <a:rPr lang="en-GB" altLang="en-US" sz="4000" b="1" kern="0" dirty="0">
                <a:solidFill>
                  <a:srgbClr val="FFFFFF"/>
                </a:solidFill>
                <a:latin typeface="Century Gothic" panose="020B0502020202020204" pitchFamily="34" charset="0"/>
                <a:ea typeface="MS Mincho" panose="02020609040205080304" pitchFamily="49" charset="-128"/>
                <a:cs typeface="Tahoma" panose="020B0604030504040204" pitchFamily="34" charset="0"/>
              </a:rPr>
              <a:t>….we ask for your wisdom.</a:t>
            </a:r>
            <a:endParaRPr lang="en-GB" sz="2000" b="1" dirty="0">
              <a:latin typeface="Century Gothic" panose="020B0502020202020204" pitchFamily="34" charset="0"/>
              <a:ea typeface="MS Mincho" panose="02020609040205080304" pitchFamily="49" charset="-128"/>
              <a:cs typeface="Times New Roman" panose="02020603050405020304" pitchFamily="18" charset="0"/>
            </a:endParaRPr>
          </a:p>
        </p:txBody>
      </p:sp>
      <p:pic>
        <p:nvPicPr>
          <p:cNvPr id="5" name="Picture 4" descr="A picture containing person, indoor&#10;&#10;Description automatically generated">
            <a:extLst>
              <a:ext uri="{FF2B5EF4-FFF2-40B4-BE49-F238E27FC236}">
                <a16:creationId xmlns:a16="http://schemas.microsoft.com/office/drawing/2014/main" id="{AEE7B1F2-EDA2-4F10-B069-C5EDAC722C0E}"/>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t="13726"/>
          <a:stretch/>
        </p:blipFill>
        <p:spPr>
          <a:xfrm>
            <a:off x="0" y="486888"/>
            <a:ext cx="9144000" cy="5218153"/>
          </a:xfrm>
          <a:prstGeom prst="rect">
            <a:avLst/>
          </a:prstGeom>
        </p:spPr>
      </p:pic>
    </p:spTree>
    <p:extLst>
      <p:ext uri="{BB962C8B-B14F-4D97-AF65-F5344CB8AC3E}">
        <p14:creationId xmlns:p14="http://schemas.microsoft.com/office/powerpoint/2010/main" val="599289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iterate type="lt">
                                    <p:tmPct val="10000"/>
                                  </p:iterate>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50DFCBE-6EAF-DB56-84E7-0464E6C832C8}"/>
              </a:ext>
            </a:extLst>
          </p:cNvPr>
          <p:cNvSpPr txBox="1">
            <a:spLocks noChangeArrowheads="1"/>
          </p:cNvSpPr>
          <p:nvPr/>
        </p:nvSpPr>
        <p:spPr bwMode="auto">
          <a:xfrm>
            <a:off x="-1" y="5926288"/>
            <a:ext cx="9144001" cy="707886"/>
          </a:xfrm>
          <a:prstGeom prst="rect">
            <a:avLst/>
          </a:prstGeom>
          <a:solidFill>
            <a:sysClr val="windowText" lastClr="000000">
              <a:alpha val="48000"/>
            </a:sysClr>
          </a:solidFill>
          <a:ln>
            <a:noFill/>
          </a:ln>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buNone/>
            </a:pPr>
            <a:r>
              <a:rPr lang="en-GB" altLang="en-US" sz="4000" b="1" kern="0" dirty="0">
                <a:solidFill>
                  <a:srgbClr val="FFFFFF"/>
                </a:solidFill>
                <a:latin typeface="Century Gothic" panose="020B0502020202020204" pitchFamily="34" charset="0"/>
                <a:ea typeface="MS Mincho" panose="02020609040205080304" pitchFamily="49" charset="-128"/>
                <a:cs typeface="Tahoma" panose="020B0604030504040204" pitchFamily="34" charset="0"/>
              </a:rPr>
              <a:t>….we ask for your wisdom.</a:t>
            </a:r>
            <a:endParaRPr lang="en-GB" sz="2000" b="1" dirty="0">
              <a:latin typeface="Century Gothic" panose="020B0502020202020204" pitchFamily="34" charset="0"/>
              <a:ea typeface="MS Mincho" panose="02020609040205080304" pitchFamily="49" charset="-128"/>
              <a:cs typeface="Times New Roman" panose="02020603050405020304" pitchFamily="18" charset="0"/>
            </a:endParaRPr>
          </a:p>
        </p:txBody>
      </p:sp>
      <p:pic>
        <p:nvPicPr>
          <p:cNvPr id="3" name="Picture 2" descr="A person holding a candle&#10;&#10;Description automatically generated with low confidence">
            <a:extLst>
              <a:ext uri="{FF2B5EF4-FFF2-40B4-BE49-F238E27FC236}">
                <a16:creationId xmlns:a16="http://schemas.microsoft.com/office/drawing/2014/main" id="{96EBABDB-740A-44E2-97C7-42468857665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243638"/>
            <a:ext cx="9144000" cy="5600700"/>
          </a:xfrm>
          <a:prstGeom prst="rect">
            <a:avLst/>
          </a:prstGeom>
        </p:spPr>
      </p:pic>
    </p:spTree>
    <p:extLst>
      <p:ext uri="{BB962C8B-B14F-4D97-AF65-F5344CB8AC3E}">
        <p14:creationId xmlns:p14="http://schemas.microsoft.com/office/powerpoint/2010/main" val="349026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iterate type="lt">
                                    <p:tmPct val="10000"/>
                                  </p:iterate>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50DFCBE-6EAF-DB56-84E7-0464E6C832C8}"/>
              </a:ext>
            </a:extLst>
          </p:cNvPr>
          <p:cNvSpPr txBox="1">
            <a:spLocks noChangeArrowheads="1"/>
          </p:cNvSpPr>
          <p:nvPr/>
        </p:nvSpPr>
        <p:spPr bwMode="auto">
          <a:xfrm>
            <a:off x="-1" y="5926288"/>
            <a:ext cx="9144001" cy="707886"/>
          </a:xfrm>
          <a:prstGeom prst="rect">
            <a:avLst/>
          </a:prstGeom>
          <a:solidFill>
            <a:sysClr val="windowText" lastClr="000000">
              <a:alpha val="48000"/>
            </a:sysClr>
          </a:solidFill>
          <a:ln>
            <a:noFill/>
          </a:ln>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buNone/>
            </a:pPr>
            <a:r>
              <a:rPr lang="en-GB" altLang="en-US" sz="4000" b="1" kern="0" dirty="0">
                <a:solidFill>
                  <a:srgbClr val="FFFFFF"/>
                </a:solidFill>
                <a:latin typeface="Century Gothic" panose="020B0502020202020204" pitchFamily="34" charset="0"/>
                <a:ea typeface="MS Mincho" panose="02020609040205080304" pitchFamily="49" charset="-128"/>
                <a:cs typeface="Tahoma" panose="020B0604030504040204" pitchFamily="34" charset="0"/>
              </a:rPr>
              <a:t>….we ask for your wisdom.</a:t>
            </a:r>
            <a:endParaRPr lang="en-GB" sz="2000" b="1" dirty="0">
              <a:latin typeface="Century Gothic" panose="020B0502020202020204" pitchFamily="34" charset="0"/>
              <a:ea typeface="MS Mincho" panose="02020609040205080304" pitchFamily="49" charset="-128"/>
              <a:cs typeface="Times New Roman" panose="02020603050405020304" pitchFamily="18" charset="0"/>
            </a:endParaRPr>
          </a:p>
        </p:txBody>
      </p:sp>
      <p:pic>
        <p:nvPicPr>
          <p:cNvPr id="3" name="Picture 2" descr="A sign in front of a building&#10;&#10;Description automatically generated with medium confidence">
            <a:extLst>
              <a:ext uri="{FF2B5EF4-FFF2-40B4-BE49-F238E27FC236}">
                <a16:creationId xmlns:a16="http://schemas.microsoft.com/office/drawing/2014/main" id="{19FA0745-438A-48B3-A71F-EFB5009C17C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1733550"/>
            <a:ext cx="9144000" cy="3390900"/>
          </a:xfrm>
          <a:prstGeom prst="rect">
            <a:avLst/>
          </a:prstGeom>
        </p:spPr>
      </p:pic>
    </p:spTree>
    <p:extLst>
      <p:ext uri="{BB962C8B-B14F-4D97-AF65-F5344CB8AC3E}">
        <p14:creationId xmlns:p14="http://schemas.microsoft.com/office/powerpoint/2010/main" val="9271503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iterate type="lt">
                                    <p:tmPct val="10000"/>
                                  </p:iterate>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50DFCBE-6EAF-DB56-84E7-0464E6C832C8}"/>
              </a:ext>
            </a:extLst>
          </p:cNvPr>
          <p:cNvSpPr txBox="1">
            <a:spLocks noChangeArrowheads="1"/>
          </p:cNvSpPr>
          <p:nvPr/>
        </p:nvSpPr>
        <p:spPr bwMode="auto">
          <a:xfrm>
            <a:off x="-1" y="5926288"/>
            <a:ext cx="9144001" cy="707886"/>
          </a:xfrm>
          <a:prstGeom prst="rect">
            <a:avLst/>
          </a:prstGeom>
          <a:solidFill>
            <a:sysClr val="windowText" lastClr="000000">
              <a:alpha val="48000"/>
            </a:sysClr>
          </a:solidFill>
          <a:ln>
            <a:noFill/>
          </a:ln>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buNone/>
            </a:pPr>
            <a:r>
              <a:rPr lang="en-GB" altLang="en-US" sz="4000" b="1" kern="0" dirty="0">
                <a:solidFill>
                  <a:srgbClr val="FFFFFF"/>
                </a:solidFill>
                <a:latin typeface="Century Gothic" panose="020B0502020202020204" pitchFamily="34" charset="0"/>
                <a:ea typeface="MS Mincho" panose="02020609040205080304" pitchFamily="49" charset="-128"/>
                <a:cs typeface="Tahoma" panose="020B0604030504040204" pitchFamily="34" charset="0"/>
              </a:rPr>
              <a:t>….we ask for your wisdom.</a:t>
            </a:r>
            <a:endParaRPr lang="en-GB" sz="2000" b="1" dirty="0">
              <a:latin typeface="Century Gothic" panose="020B0502020202020204" pitchFamily="34" charset="0"/>
              <a:ea typeface="MS Mincho" panose="02020609040205080304" pitchFamily="49" charset="-128"/>
              <a:cs typeface="Times New Roman" panose="02020603050405020304" pitchFamily="18" charset="0"/>
            </a:endParaRPr>
          </a:p>
        </p:txBody>
      </p:sp>
      <p:pic>
        <p:nvPicPr>
          <p:cNvPr id="5" name="Picture 4">
            <a:extLst>
              <a:ext uri="{FF2B5EF4-FFF2-40B4-BE49-F238E27FC236}">
                <a16:creationId xmlns:a16="http://schemas.microsoft.com/office/drawing/2014/main" id="{7651AD21-72D0-415E-A5D7-C0C1CD9B3B6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619749"/>
            <a:ext cx="9144000" cy="5143500"/>
          </a:xfrm>
          <a:prstGeom prst="rect">
            <a:avLst/>
          </a:prstGeom>
        </p:spPr>
      </p:pic>
    </p:spTree>
    <p:extLst>
      <p:ext uri="{BB962C8B-B14F-4D97-AF65-F5344CB8AC3E}">
        <p14:creationId xmlns:p14="http://schemas.microsoft.com/office/powerpoint/2010/main" val="15709007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iterate type="lt">
                                    <p:tmPct val="10000"/>
                                  </p:iterate>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50DFCBE-6EAF-DB56-84E7-0464E6C832C8}"/>
              </a:ext>
            </a:extLst>
          </p:cNvPr>
          <p:cNvSpPr txBox="1">
            <a:spLocks noChangeArrowheads="1"/>
          </p:cNvSpPr>
          <p:nvPr/>
        </p:nvSpPr>
        <p:spPr bwMode="auto">
          <a:xfrm>
            <a:off x="-1" y="5926288"/>
            <a:ext cx="9144001" cy="707886"/>
          </a:xfrm>
          <a:prstGeom prst="rect">
            <a:avLst/>
          </a:prstGeom>
          <a:solidFill>
            <a:sysClr val="windowText" lastClr="000000">
              <a:alpha val="48000"/>
            </a:sysClr>
          </a:solidFill>
          <a:ln>
            <a:noFill/>
          </a:ln>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buNone/>
            </a:pPr>
            <a:r>
              <a:rPr lang="en-GB" altLang="en-US" sz="4000" b="1" kern="0" dirty="0">
                <a:solidFill>
                  <a:srgbClr val="FFFFFF"/>
                </a:solidFill>
                <a:latin typeface="Century Gothic" panose="020B0502020202020204" pitchFamily="34" charset="0"/>
                <a:ea typeface="MS Mincho" panose="02020609040205080304" pitchFamily="49" charset="-128"/>
                <a:cs typeface="Tahoma" panose="020B0604030504040204" pitchFamily="34" charset="0"/>
              </a:rPr>
              <a:t>….we ask for your wisdom.</a:t>
            </a:r>
            <a:endParaRPr lang="en-GB" sz="2000" b="1" dirty="0">
              <a:latin typeface="Century Gothic" panose="020B0502020202020204" pitchFamily="34" charset="0"/>
              <a:ea typeface="MS Mincho" panose="02020609040205080304" pitchFamily="49" charset="-128"/>
              <a:cs typeface="Times New Roman" panose="02020603050405020304" pitchFamily="18" charset="0"/>
            </a:endParaRPr>
          </a:p>
        </p:txBody>
      </p:sp>
      <p:pic>
        <p:nvPicPr>
          <p:cNvPr id="6" name="Picture 5" descr="Logo&#10;&#10;Description automatically generated">
            <a:extLst>
              <a:ext uri="{FF2B5EF4-FFF2-40B4-BE49-F238E27FC236}">
                <a16:creationId xmlns:a16="http://schemas.microsoft.com/office/drawing/2014/main" id="{65AF5A18-21F6-44B8-96CA-0E0F67D6EBE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245933" y="573387"/>
            <a:ext cx="4652135" cy="4722889"/>
          </a:xfrm>
          <a:prstGeom prst="rect">
            <a:avLst/>
          </a:prstGeom>
        </p:spPr>
      </p:pic>
    </p:spTree>
    <p:extLst>
      <p:ext uri="{BB962C8B-B14F-4D97-AF65-F5344CB8AC3E}">
        <p14:creationId xmlns:p14="http://schemas.microsoft.com/office/powerpoint/2010/main" val="1527070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iterate type="lt">
                                    <p:tmPct val="10000"/>
                                  </p:iterate>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par>
                          <p:cTn id="8" fill="hold">
                            <p:stCondLst>
                              <p:cond delay="1500"/>
                            </p:stCondLst>
                            <p:childTnLst>
                              <p:par>
                                <p:cTn id="9" presetID="10"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50DFCBE-6EAF-DB56-84E7-0464E6C832C8}"/>
              </a:ext>
            </a:extLst>
          </p:cNvPr>
          <p:cNvSpPr txBox="1">
            <a:spLocks noChangeArrowheads="1"/>
          </p:cNvSpPr>
          <p:nvPr/>
        </p:nvSpPr>
        <p:spPr bwMode="auto">
          <a:xfrm>
            <a:off x="-1" y="5926288"/>
            <a:ext cx="9144001" cy="707886"/>
          </a:xfrm>
          <a:prstGeom prst="rect">
            <a:avLst/>
          </a:prstGeom>
          <a:solidFill>
            <a:sysClr val="windowText" lastClr="000000">
              <a:alpha val="48000"/>
            </a:sysClr>
          </a:solidFill>
          <a:ln>
            <a:noFill/>
          </a:ln>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buNone/>
            </a:pPr>
            <a:r>
              <a:rPr lang="en-GB" altLang="en-US" sz="4000" b="1" kern="0" dirty="0">
                <a:solidFill>
                  <a:srgbClr val="FFFFFF"/>
                </a:solidFill>
                <a:latin typeface="Century Gothic" panose="020B0502020202020204" pitchFamily="34" charset="0"/>
                <a:ea typeface="MS Mincho" panose="02020609040205080304" pitchFamily="49" charset="-128"/>
                <a:cs typeface="Tahoma" panose="020B0604030504040204" pitchFamily="34" charset="0"/>
              </a:rPr>
              <a:t>….we ask for your wisdom.</a:t>
            </a:r>
            <a:endParaRPr lang="en-GB" sz="2000" b="1" dirty="0">
              <a:latin typeface="Century Gothic" panose="020B0502020202020204" pitchFamily="34" charset="0"/>
              <a:ea typeface="MS Mincho" panose="02020609040205080304" pitchFamily="49" charset="-128"/>
              <a:cs typeface="Times New Roman" panose="02020603050405020304" pitchFamily="18" charset="0"/>
            </a:endParaRPr>
          </a:p>
        </p:txBody>
      </p:sp>
      <p:pic>
        <p:nvPicPr>
          <p:cNvPr id="3" name="Picture 2" descr="Logo&#10;&#10;Description automatically generated">
            <a:extLst>
              <a:ext uri="{FF2B5EF4-FFF2-40B4-BE49-F238E27FC236}">
                <a16:creationId xmlns:a16="http://schemas.microsoft.com/office/drawing/2014/main" id="{597D5806-85EC-4822-95EE-A0AB1DA2129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440243" y="409046"/>
            <a:ext cx="6263515" cy="5255481"/>
          </a:xfrm>
          <a:prstGeom prst="rect">
            <a:avLst/>
          </a:prstGeom>
        </p:spPr>
      </p:pic>
    </p:spTree>
    <p:extLst>
      <p:ext uri="{BB962C8B-B14F-4D97-AF65-F5344CB8AC3E}">
        <p14:creationId xmlns:p14="http://schemas.microsoft.com/office/powerpoint/2010/main" val="39514303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iterate type="lt">
                                    <p:tmPct val="10000"/>
                                  </p:iterate>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descr="A picture containing text&#10;&#10;Description automatically generated">
            <a:extLst>
              <a:ext uri="{FF2B5EF4-FFF2-40B4-BE49-F238E27FC236}">
                <a16:creationId xmlns:a16="http://schemas.microsoft.com/office/drawing/2014/main" id="{20B24564-7351-4BA6-BACC-5C8CEB369205}"/>
              </a:ext>
            </a:extLst>
          </p:cNvPr>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0" y="842963"/>
            <a:ext cx="9137650" cy="51720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8">
            <a:extLst>
              <a:ext uri="{FF2B5EF4-FFF2-40B4-BE49-F238E27FC236}">
                <a16:creationId xmlns:a16="http://schemas.microsoft.com/office/drawing/2014/main" id="{E479CC60-1F04-45CC-8245-93E1BB2E8C68}"/>
              </a:ext>
            </a:extLst>
          </p:cNvPr>
          <p:cNvSpPr txBox="1">
            <a:spLocks/>
          </p:cNvSpPr>
          <p:nvPr/>
        </p:nvSpPr>
        <p:spPr>
          <a:xfrm>
            <a:off x="282575" y="4520321"/>
            <a:ext cx="8613775" cy="1604963"/>
          </a:xfrm>
          <a:prstGeom prst="rect">
            <a:avLst/>
          </a:prstGeom>
          <a:noFill/>
          <a:ln w="38100" cmpd="dbl">
            <a:noFill/>
          </a:ln>
          <a:effectLst/>
        </p:spPr>
        <p:style>
          <a:lnRef idx="0">
            <a:schemeClr val="accent1"/>
          </a:lnRef>
          <a:fillRef idx="0">
            <a:schemeClr val="accent1"/>
          </a:fillRef>
          <a:effectRef idx="0">
            <a:schemeClr val="accent1"/>
          </a:effectRef>
          <a:fontRef idx="minor">
            <a:schemeClr val="dk1"/>
          </a:fontRef>
        </p:style>
        <p:txBody>
          <a:bodyPr/>
          <a:lstStyle/>
          <a:p>
            <a:pPr eaLnBrk="1" hangingPunct="1">
              <a:defRPr/>
            </a:pPr>
            <a:r>
              <a:rPr lang="en-GB" sz="3200" b="1" i="1" dirty="0">
                <a:solidFill>
                  <a:schemeClr val="tx1"/>
                </a:solidFill>
                <a:latin typeface="Century Gothic" panose="020B0502020202020204" pitchFamily="34" charset="0"/>
                <a:ea typeface="MS Mincho" panose="02020609040205080304" pitchFamily="49" charset="-128"/>
                <a:cs typeface="Times New Roman" panose="02020603050405020304" pitchFamily="18" charset="0"/>
              </a:rPr>
              <a:t>Leader: </a:t>
            </a:r>
            <a:r>
              <a:rPr lang="en-GB" sz="3200" b="1" dirty="0">
                <a:solidFill>
                  <a:schemeClr val="tx1"/>
                </a:solidFill>
                <a:latin typeface="Century Gothic" panose="020B0502020202020204" pitchFamily="34" charset="0"/>
                <a:ea typeface="MS Mincho" panose="02020609040205080304" pitchFamily="49" charset="-128"/>
                <a:cs typeface="Times New Roman" panose="02020603050405020304" pitchFamily="18" charset="0"/>
              </a:rPr>
              <a:t>As we leave this place &amp; time and go into the day ahead…</a:t>
            </a:r>
          </a:p>
          <a:p>
            <a:pPr eaLnBrk="1" hangingPunct="1">
              <a:defRPr/>
            </a:pPr>
            <a:r>
              <a:rPr lang="en-GB" sz="3200" b="1" i="1" dirty="0">
                <a:solidFill>
                  <a:schemeClr val="tx1"/>
                </a:solidFill>
                <a:latin typeface="Century Gothic" panose="020B0502020202020204" pitchFamily="34" charset="0"/>
                <a:ea typeface="MS Mincho" panose="02020609040205080304" pitchFamily="49" charset="-128"/>
                <a:cs typeface="Times New Roman" panose="02020603050405020304" pitchFamily="18" charset="0"/>
              </a:rPr>
              <a:t>All: </a:t>
            </a:r>
            <a:r>
              <a:rPr lang="en-GB" sz="3200" b="1" dirty="0">
                <a:solidFill>
                  <a:schemeClr val="tx1"/>
                </a:solidFill>
                <a:latin typeface="Century Gothic" panose="020B0502020202020204" pitchFamily="34" charset="0"/>
                <a:ea typeface="MS Mincho" panose="02020609040205080304" pitchFamily="49" charset="-128"/>
                <a:cs typeface="Times New Roman" panose="02020603050405020304" pitchFamily="18" charset="0"/>
              </a:rPr>
              <a:t>…may we be responsible members    of our school community.</a:t>
            </a:r>
            <a:endParaRPr lang="en-GB" sz="2000" b="1" dirty="0">
              <a:solidFill>
                <a:schemeClr val="tx1"/>
              </a:solidFill>
              <a:latin typeface="Century Gothic" panose="020B0502020202020204" pitchFamily="34" charset="0"/>
              <a:ea typeface="ＭＳ 明朝"/>
              <a:cs typeface="Times New Roman"/>
            </a:endParaRPr>
          </a:p>
        </p:txBody>
      </p:sp>
      <p:grpSp>
        <p:nvGrpSpPr>
          <p:cNvPr id="5" name="Group 4">
            <a:extLst>
              <a:ext uri="{FF2B5EF4-FFF2-40B4-BE49-F238E27FC236}">
                <a16:creationId xmlns:a16="http://schemas.microsoft.com/office/drawing/2014/main" id="{7F667CFA-B672-4368-81BE-D78A6ED3A013}"/>
              </a:ext>
            </a:extLst>
          </p:cNvPr>
          <p:cNvGrpSpPr/>
          <p:nvPr/>
        </p:nvGrpSpPr>
        <p:grpSpPr>
          <a:xfrm rot="8217778">
            <a:off x="7639526" y="5657851"/>
            <a:ext cx="1579856" cy="1035362"/>
            <a:chOff x="0" y="0"/>
            <a:chExt cx="1670756" cy="1095023"/>
          </a:xfrm>
          <a:solidFill>
            <a:schemeClr val="bg1"/>
          </a:solidFill>
        </p:grpSpPr>
        <p:pic>
          <p:nvPicPr>
            <p:cNvPr id="6" name="Graphic 34" descr="Arrow: Counter-clockwise curve">
              <a:extLst>
                <a:ext uri="{FF2B5EF4-FFF2-40B4-BE49-F238E27FC236}">
                  <a16:creationId xmlns:a16="http://schemas.microsoft.com/office/drawing/2014/main" id="{9F0A1073-3235-476A-81F1-7324DCEC4A5C}"/>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180623"/>
              <a:ext cx="914400" cy="914400"/>
            </a:xfrm>
            <a:prstGeom prst="rect">
              <a:avLst/>
            </a:prstGeom>
          </p:spPr>
        </p:pic>
        <p:pic>
          <p:nvPicPr>
            <p:cNvPr id="7" name="Graphic 35" descr="Arrow: Counter-clockwise curve">
              <a:extLst>
                <a:ext uri="{FF2B5EF4-FFF2-40B4-BE49-F238E27FC236}">
                  <a16:creationId xmlns:a16="http://schemas.microsoft.com/office/drawing/2014/main" id="{D6EEC009-8BE9-4DC3-8609-5613940BCA1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flipH="1">
              <a:off x="756356" y="180623"/>
              <a:ext cx="914400" cy="914400"/>
            </a:xfrm>
            <a:prstGeom prst="rect">
              <a:avLst/>
            </a:prstGeom>
          </p:spPr>
        </p:pic>
        <p:pic>
          <p:nvPicPr>
            <p:cNvPr id="8" name="Graphic 36" descr="Arrow: Straight">
              <a:extLst>
                <a:ext uri="{FF2B5EF4-FFF2-40B4-BE49-F238E27FC236}">
                  <a16:creationId xmlns:a16="http://schemas.microsoft.com/office/drawing/2014/main" id="{6CF83253-D2BA-4FB5-B48D-A587C2284A8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5400000">
              <a:off x="372533" y="0"/>
              <a:ext cx="914400" cy="914400"/>
            </a:xfrm>
            <a:prstGeom prst="rect">
              <a:avLst/>
            </a:prstGeom>
          </p:spPr>
        </p:pic>
      </p:grpSp>
      <p:pic>
        <p:nvPicPr>
          <p:cNvPr id="2" name="Picture 1">
            <a:extLst>
              <a:ext uri="{FF2B5EF4-FFF2-40B4-BE49-F238E27FC236}">
                <a16:creationId xmlns:a16="http://schemas.microsoft.com/office/drawing/2014/main" id="{31D380AB-09B8-F349-E68E-2B6E2E9874B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47584" y="12681"/>
            <a:ext cx="7648832" cy="4302468"/>
          </a:xfrm>
          <a:prstGeom prst="rect">
            <a:avLst/>
          </a:prstGeom>
          <a:ln>
            <a:solidFill>
              <a:schemeClr val="tx1"/>
            </a:solidFill>
          </a:ln>
        </p:spPr>
      </p:pic>
    </p:spTree>
    <p:extLst>
      <p:ext uri="{BB962C8B-B14F-4D97-AF65-F5344CB8AC3E}">
        <p14:creationId xmlns:p14="http://schemas.microsoft.com/office/powerpoint/2010/main" val="4093315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TextBox 8">
            <a:extLst>
              <a:ext uri="{FF2B5EF4-FFF2-40B4-BE49-F238E27FC236}">
                <a16:creationId xmlns:a16="http://schemas.microsoft.com/office/drawing/2014/main" id="{7419D791-83F4-90DA-4D99-4A42223EC6BD}"/>
              </a:ext>
            </a:extLst>
          </p:cNvPr>
          <p:cNvSpPr txBox="1">
            <a:spLocks noChangeArrowheads="1"/>
          </p:cNvSpPr>
          <p:nvPr/>
        </p:nvSpPr>
        <p:spPr bwMode="auto">
          <a:xfrm>
            <a:off x="3041650" y="4565650"/>
            <a:ext cx="5897563"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r>
              <a:rPr lang="en-US" altLang="en-US" b="1" dirty="0">
                <a:solidFill>
                  <a:srgbClr val="FFFFFF"/>
                </a:solidFill>
                <a:latin typeface="Century Gothic" panose="020B0502020202020204" pitchFamily="34" charset="0"/>
              </a:rPr>
              <a:t>Reflecting on being chosen, our responsibilities and supporting those who have been chosen.</a:t>
            </a:r>
          </a:p>
        </p:txBody>
      </p:sp>
      <p:pic>
        <p:nvPicPr>
          <p:cNvPr id="4" name="Graphic 3" descr="Crown with solid fill">
            <a:extLst>
              <a:ext uri="{FF2B5EF4-FFF2-40B4-BE49-F238E27FC236}">
                <a16:creationId xmlns:a16="http://schemas.microsoft.com/office/drawing/2014/main" id="{3B1E22B2-8033-CA84-58DF-54546136C9D5}"/>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508000" y="4433539"/>
            <a:ext cx="2062103" cy="2062103"/>
          </a:xfrm>
          <a:prstGeom prst="rect">
            <a:avLst/>
          </a:prstGeom>
        </p:spPr>
      </p:pic>
      <p:pic>
        <p:nvPicPr>
          <p:cNvPr id="6" name="Graphic 5" descr="Perfume Bottle with solid fill">
            <a:extLst>
              <a:ext uri="{FF2B5EF4-FFF2-40B4-BE49-F238E27FC236}">
                <a16:creationId xmlns:a16="http://schemas.microsoft.com/office/drawing/2014/main" id="{82BF08D0-2D09-C37F-CC3E-F7286BDFC3C2}"/>
              </a:ext>
            </a:extLst>
          </p:cNvPr>
          <p:cNvPicPr>
            <a:picLocks noChangeAspect="1"/>
          </p:cNvPicPr>
          <p:nvPr/>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4572000" y="772298"/>
            <a:ext cx="3385751" cy="3385751"/>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BC8834E7-8623-4F5B-9A77-B7630149642A}"/>
              </a:ext>
            </a:extLst>
          </p:cNvPr>
          <p:cNvGrpSpPr/>
          <p:nvPr/>
        </p:nvGrpSpPr>
        <p:grpSpPr>
          <a:xfrm>
            <a:off x="454972" y="-268063"/>
            <a:ext cx="9882499" cy="6447919"/>
            <a:chOff x="870608" y="85660"/>
            <a:chExt cx="9882499" cy="6447919"/>
          </a:xfrm>
        </p:grpSpPr>
        <p:sp>
          <p:nvSpPr>
            <p:cNvPr id="2" name="Rectangle 1">
              <a:extLst>
                <a:ext uri="{FF2B5EF4-FFF2-40B4-BE49-F238E27FC236}">
                  <a16:creationId xmlns:a16="http://schemas.microsoft.com/office/drawing/2014/main" id="{B08BC3ED-B0B0-4825-B076-0546FDFB3B74}"/>
                </a:ext>
              </a:extLst>
            </p:cNvPr>
            <p:cNvSpPr/>
            <p:nvPr/>
          </p:nvSpPr>
          <p:spPr>
            <a:xfrm>
              <a:off x="870608" y="1364166"/>
              <a:ext cx="5835252" cy="2646878"/>
            </a:xfrm>
            <a:prstGeom prst="rect">
              <a:avLst/>
            </a:prstGeom>
            <a:noFill/>
          </p:spPr>
          <p:txBody>
            <a:bodyPr wrap="none" lIns="91440" tIns="45720" rIns="91440" bIns="45720">
              <a:spAutoFit/>
            </a:bodyPr>
            <a:lstStyle/>
            <a:p>
              <a:pPr algn="ctr"/>
              <a:r>
                <a:rPr lang="en-US" sz="16600" b="1" cap="none" spc="0" dirty="0">
                  <a:ln w="76200">
                    <a:solidFill>
                      <a:srgbClr val="0070C0"/>
                    </a:solidFill>
                    <a:prstDash val="solid"/>
                  </a:ln>
                  <a:solidFill>
                    <a:srgbClr val="FF0000"/>
                  </a:solidFill>
                  <a:effectLst/>
                  <a:latin typeface="Britannic Bold" panose="020B0903060703020204" pitchFamily="34" charset="0"/>
                  <a:cs typeface="Cavolini" panose="03000502040302020204" pitchFamily="66" charset="0"/>
                </a:rPr>
                <a:t>Guess</a:t>
              </a:r>
            </a:p>
          </p:txBody>
        </p:sp>
        <p:sp>
          <p:nvSpPr>
            <p:cNvPr id="4" name="TextBox 3">
              <a:extLst>
                <a:ext uri="{FF2B5EF4-FFF2-40B4-BE49-F238E27FC236}">
                  <a16:creationId xmlns:a16="http://schemas.microsoft.com/office/drawing/2014/main" id="{362B3B6B-F282-4EEB-A2D1-2BC381911E40}"/>
                </a:ext>
              </a:extLst>
            </p:cNvPr>
            <p:cNvSpPr txBox="1"/>
            <p:nvPr/>
          </p:nvSpPr>
          <p:spPr>
            <a:xfrm>
              <a:off x="1858488" y="2955897"/>
              <a:ext cx="4572000" cy="2646878"/>
            </a:xfrm>
            <a:prstGeom prst="rect">
              <a:avLst/>
            </a:prstGeom>
            <a:noFill/>
          </p:spPr>
          <p:txBody>
            <a:bodyPr wrap="square">
              <a:spAutoFit/>
            </a:bodyPr>
            <a:lstStyle/>
            <a:p>
              <a:pPr algn="ctr"/>
              <a:r>
                <a:rPr lang="en-US" sz="16600" b="1" cap="none" spc="0" dirty="0">
                  <a:ln w="76200">
                    <a:solidFill>
                      <a:srgbClr val="0070C0"/>
                    </a:solidFill>
                    <a:prstDash val="solid"/>
                  </a:ln>
                  <a:solidFill>
                    <a:srgbClr val="FF0000"/>
                  </a:solidFill>
                  <a:effectLst/>
                  <a:latin typeface="Britannic Bold" panose="020B0903060703020204" pitchFamily="34" charset="0"/>
                  <a:cs typeface="Cavolini" panose="03000502040302020204" pitchFamily="66" charset="0"/>
                </a:rPr>
                <a:t>Who</a:t>
              </a:r>
            </a:p>
          </p:txBody>
        </p:sp>
        <p:sp>
          <p:nvSpPr>
            <p:cNvPr id="6" name="TextBox 5">
              <a:extLst>
                <a:ext uri="{FF2B5EF4-FFF2-40B4-BE49-F238E27FC236}">
                  <a16:creationId xmlns:a16="http://schemas.microsoft.com/office/drawing/2014/main" id="{0DC7AC80-D6FD-4970-B357-38FDEBA9500D}"/>
                </a:ext>
              </a:extLst>
            </p:cNvPr>
            <p:cNvSpPr txBox="1"/>
            <p:nvPr/>
          </p:nvSpPr>
          <p:spPr>
            <a:xfrm rot="552797">
              <a:off x="6181107" y="85660"/>
              <a:ext cx="4572000" cy="6447919"/>
            </a:xfrm>
            <a:prstGeom prst="rect">
              <a:avLst/>
            </a:prstGeom>
            <a:noFill/>
          </p:spPr>
          <p:txBody>
            <a:bodyPr wrap="square">
              <a:spAutoFit/>
            </a:bodyPr>
            <a:lstStyle/>
            <a:p>
              <a:r>
                <a:rPr lang="en-US" sz="41300" b="1" cap="none" spc="0" dirty="0">
                  <a:ln w="76200">
                    <a:solidFill>
                      <a:srgbClr val="0070C0"/>
                    </a:solidFill>
                    <a:prstDash val="solid"/>
                  </a:ln>
                  <a:solidFill>
                    <a:srgbClr val="FF0000"/>
                  </a:solidFill>
                  <a:effectLst/>
                  <a:latin typeface="Britannic Bold" panose="020B0903060703020204" pitchFamily="34" charset="0"/>
                  <a:cs typeface="Cavolini" panose="03000502040302020204" pitchFamily="66" charset="0"/>
                </a:rPr>
                <a:t>?</a:t>
              </a:r>
              <a:endParaRPr lang="en-GB" sz="4800" dirty="0">
                <a:ln w="76200">
                  <a:solidFill>
                    <a:srgbClr val="0070C0"/>
                  </a:solidFill>
                </a:ln>
                <a:solidFill>
                  <a:srgbClr val="FF0000"/>
                </a:solidFill>
                <a:latin typeface="Britannic Bold" panose="020B0903060703020204" pitchFamily="34" charset="0"/>
                <a:cs typeface="Cavolini" panose="03000502040302020204" pitchFamily="66" charset="0"/>
              </a:endParaRPr>
            </a:p>
          </p:txBody>
        </p:sp>
      </p:grpSp>
      <p:pic>
        <p:nvPicPr>
          <p:cNvPr id="9" name="Picture 8" descr="A picture containing umbrella, accessory&#10;&#10;Description automatically generated">
            <a:extLst>
              <a:ext uri="{FF2B5EF4-FFF2-40B4-BE49-F238E27FC236}">
                <a16:creationId xmlns:a16="http://schemas.microsoft.com/office/drawing/2014/main" id="{E4CA0045-C84C-47FE-8EF8-2EE2BC0F26D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191208" y="3596983"/>
            <a:ext cx="2762787" cy="3072430"/>
          </a:xfrm>
          <a:prstGeom prst="rect">
            <a:avLst/>
          </a:prstGeom>
        </p:spPr>
      </p:pic>
      <p:pic>
        <p:nvPicPr>
          <p:cNvPr id="11" name="Picture 10" descr="Shape&#10;&#10;Description automatically generated with medium confidence">
            <a:extLst>
              <a:ext uri="{FF2B5EF4-FFF2-40B4-BE49-F238E27FC236}">
                <a16:creationId xmlns:a16="http://schemas.microsoft.com/office/drawing/2014/main" id="{6D84E127-AAC2-4214-8D5E-314667C1A17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434641" y="5100232"/>
            <a:ext cx="2933211" cy="1466606"/>
          </a:xfrm>
          <a:prstGeom prst="rect">
            <a:avLst/>
          </a:prstGeom>
        </p:spPr>
      </p:pic>
    </p:spTree>
    <p:extLst>
      <p:ext uri="{BB962C8B-B14F-4D97-AF65-F5344CB8AC3E}">
        <p14:creationId xmlns:p14="http://schemas.microsoft.com/office/powerpoint/2010/main" val="30158062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a:extLst>
              <a:ext uri="{FF2B5EF4-FFF2-40B4-BE49-F238E27FC236}">
                <a16:creationId xmlns:a16="http://schemas.microsoft.com/office/drawing/2014/main" id="{AA5CAB52-CBDB-4417-A6D1-80910FD9CBD1}"/>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EBCE9ACC-983B-4464-9E20-E1CBE2609C51}"/>
              </a:ext>
            </a:extLst>
          </p:cNvPr>
          <p:cNvSpPr txBox="1"/>
          <p:nvPr/>
        </p:nvSpPr>
        <p:spPr>
          <a:xfrm>
            <a:off x="273133" y="273135"/>
            <a:ext cx="5269252" cy="1169551"/>
          </a:xfrm>
          <a:prstGeom prst="rect">
            <a:avLst/>
          </a:prstGeom>
          <a:solidFill>
            <a:schemeClr val="tx1">
              <a:alpha val="59000"/>
            </a:schemeClr>
          </a:solidFill>
        </p:spPr>
        <p:txBody>
          <a:bodyPr wrap="square" rtlCol="0">
            <a:spAutoFit/>
          </a:bodyPr>
          <a:lstStyle/>
          <a:p>
            <a:pPr algn="ctr"/>
            <a:r>
              <a:rPr lang="en-GB" sz="7000" b="1" dirty="0">
                <a:solidFill>
                  <a:schemeClr val="bg1"/>
                </a:solidFill>
                <a:latin typeface="Century Gothic" panose="020B0502020202020204" pitchFamily="34" charset="0"/>
              </a:rPr>
              <a:t>Chosen</a:t>
            </a:r>
          </a:p>
        </p:txBody>
      </p:sp>
      <p:pic>
        <p:nvPicPr>
          <p:cNvPr id="4" name="Picture 4" descr="See the source image">
            <a:extLst>
              <a:ext uri="{FF2B5EF4-FFF2-40B4-BE49-F238E27FC236}">
                <a16:creationId xmlns:a16="http://schemas.microsoft.com/office/drawing/2014/main" id="{E4623D5A-5DFD-4E33-BE73-459CAC31E007}"/>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33350" y="6071012"/>
            <a:ext cx="1243013" cy="636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a:extLst>
              <a:ext uri="{FF2B5EF4-FFF2-40B4-BE49-F238E27FC236}">
                <a16:creationId xmlns:a16="http://schemas.microsoft.com/office/drawing/2014/main" id="{AA5CAB52-CBDB-4417-A6D1-80910FD9CBD1}"/>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a:extLst>
              <a:ext uri="{FF2B5EF4-FFF2-40B4-BE49-F238E27FC236}">
                <a16:creationId xmlns:a16="http://schemas.microsoft.com/office/drawing/2014/main" id="{99492B23-5CBF-4176-A196-20153484CDB3}"/>
              </a:ext>
            </a:extLst>
          </p:cNvPr>
          <p:cNvPicPr>
            <a:picLocks noChangeAspect="1" noChangeArrowheads="1"/>
          </p:cNvPicPr>
          <p:nvPr/>
        </p:nvPicPr>
        <p:blipFill rotWithShape="1">
          <a:blip r:embed="rId3">
            <a:extLst>
              <a:ext uri="{28A0092B-C50C-407E-A947-70E740481C1C}">
                <a14:useLocalDpi xmlns:a14="http://schemas.microsoft.com/office/drawing/2010/main"/>
              </a:ext>
            </a:extLst>
          </a:blip>
          <a:srcRect/>
          <a:stretch/>
        </p:blipFill>
        <p:spPr bwMode="auto">
          <a:xfrm>
            <a:off x="1167262" y="0"/>
            <a:ext cx="6809476" cy="6858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a:extLst>
              <a:ext uri="{FF2B5EF4-FFF2-40B4-BE49-F238E27FC236}">
                <a16:creationId xmlns:a16="http://schemas.microsoft.com/office/drawing/2014/main" id="{D0F09390-BEB3-4485-8830-5DCC105D2B39}"/>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a:extLst>
              <a:ext uri="{FF2B5EF4-FFF2-40B4-BE49-F238E27FC236}">
                <a16:creationId xmlns:a16="http://schemas.microsoft.com/office/drawing/2014/main" id="{33176BA0-FF47-4C29-9392-9DCD5ECFCE63}"/>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a:extLst>
              <a:ext uri="{FF2B5EF4-FFF2-40B4-BE49-F238E27FC236}">
                <a16:creationId xmlns:a16="http://schemas.microsoft.com/office/drawing/2014/main" id="{AA5CAB52-CBDB-4417-A6D1-80910FD9CBD1}"/>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Arrow: Down 1">
            <a:extLst>
              <a:ext uri="{FF2B5EF4-FFF2-40B4-BE49-F238E27FC236}">
                <a16:creationId xmlns:a16="http://schemas.microsoft.com/office/drawing/2014/main" id="{A243DCCE-57C4-4017-91A0-2508E7FCAD54}"/>
              </a:ext>
            </a:extLst>
          </p:cNvPr>
          <p:cNvSpPr/>
          <p:nvPr/>
        </p:nvSpPr>
        <p:spPr>
          <a:xfrm>
            <a:off x="6222670" y="154379"/>
            <a:ext cx="498763" cy="878774"/>
          </a:xfrm>
          <a:prstGeom prst="downArrow">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888613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 Black ">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 Black ">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Black .thmx</Template>
  <TotalTime>127</TotalTime>
  <Words>1535</Words>
  <Application>Microsoft Office PowerPoint</Application>
  <PresentationFormat>On-screen Show (4:3)</PresentationFormat>
  <Paragraphs>101</Paragraphs>
  <Slides>28</Slides>
  <Notes>27</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28</vt:i4>
      </vt:variant>
    </vt:vector>
  </HeadingPairs>
  <TitlesOfParts>
    <vt:vector size="38" baseType="lpstr">
      <vt:lpstr>Arial</vt:lpstr>
      <vt:lpstr>Avenir Next LT Pro</vt:lpstr>
      <vt:lpstr>Britannic Bold</vt:lpstr>
      <vt:lpstr>Calibri</vt:lpstr>
      <vt:lpstr>Cambria</vt:lpstr>
      <vt:lpstr>Century Gothic</vt:lpstr>
      <vt:lpstr>Symbol</vt:lpstr>
      <vt:lpstr> Black </vt:lpstr>
      <vt:lpstr>1_Office Theme</vt:lpstr>
      <vt:lpstr>1_ Black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Rachel Boxer</dc:creator>
  <cp:lastModifiedBy>Rachel Boxer</cp:lastModifiedBy>
  <cp:revision>26</cp:revision>
  <dcterms:created xsi:type="dcterms:W3CDTF">2013-09-06T12:50:28Z</dcterms:created>
  <dcterms:modified xsi:type="dcterms:W3CDTF">2023-03-30T16:34:59Z</dcterms:modified>
</cp:coreProperties>
</file>