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 id="2147484109" r:id="rId2"/>
    <p:sldMasterId id="2147484133" r:id="rId3"/>
    <p:sldMasterId id="2147484145" r:id="rId4"/>
    <p:sldMasterId id="2147484157" r:id="rId5"/>
  </p:sldMasterIdLst>
  <p:notesMasterIdLst>
    <p:notesMasterId r:id="rId27"/>
  </p:notesMasterIdLst>
  <p:sldIdLst>
    <p:sldId id="454" r:id="rId6"/>
    <p:sldId id="455" r:id="rId7"/>
    <p:sldId id="307" r:id="rId8"/>
    <p:sldId id="256" r:id="rId9"/>
    <p:sldId id="271" r:id="rId10"/>
    <p:sldId id="279" r:id="rId11"/>
    <p:sldId id="269" r:id="rId12"/>
    <p:sldId id="270" r:id="rId13"/>
    <p:sldId id="268" r:id="rId14"/>
    <p:sldId id="449" r:id="rId15"/>
    <p:sldId id="265" r:id="rId16"/>
    <p:sldId id="295" r:id="rId17"/>
    <p:sldId id="302" r:id="rId18"/>
    <p:sldId id="450" r:id="rId19"/>
    <p:sldId id="451" r:id="rId20"/>
    <p:sldId id="452" r:id="rId21"/>
    <p:sldId id="325" r:id="rId22"/>
    <p:sldId id="431" r:id="rId23"/>
    <p:sldId id="456" r:id="rId24"/>
    <p:sldId id="436" r:id="rId25"/>
    <p:sldId id="457" r:id="rId26"/>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3C07"/>
    <a:srgbClr val="1D1D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ED3E3-AA2F-4B00-BEC3-6AC99F8165BD}" v="207" dt="2026-04-10T14:31:57.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83" autoAdjust="0"/>
  </p:normalViewPr>
  <p:slideViewPr>
    <p:cSldViewPr>
      <p:cViewPr varScale="1">
        <p:scale>
          <a:sx n="86" d="100"/>
          <a:sy n="86" d="100"/>
        </p:scale>
        <p:origin x="1288"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sldOrd">
      <pc:chgData name="Rachel Boxer" userId="6da37c9f42e40059" providerId="LiveId" clId="{0E13CC8D-59C2-4409-A640-E738E4606E44}" dt="2026-04-10T14:31:57.134" v="1424" actId="20577"/>
      <pc:docMkLst>
        <pc:docMk/>
      </pc:docMkLst>
      <pc:sldChg chg="modNotesTx">
        <pc:chgData name="Rachel Boxer" userId="6da37c9f42e40059" providerId="LiveId" clId="{0E13CC8D-59C2-4409-A640-E738E4606E44}" dt="2026-03-25T13:43:52.143" v="729" actId="20577"/>
        <pc:sldMkLst>
          <pc:docMk/>
          <pc:sldMk cId="0" sldId="256"/>
        </pc:sldMkLst>
      </pc:sldChg>
      <pc:sldChg chg="addSp modSp modNotesTx">
        <pc:chgData name="Rachel Boxer" userId="6da37c9f42e40059" providerId="LiveId" clId="{0E13CC8D-59C2-4409-A640-E738E4606E44}" dt="2026-03-25T13:43:39.537" v="728" actId="20577"/>
        <pc:sldMkLst>
          <pc:docMk/>
          <pc:sldMk cId="0" sldId="265"/>
        </pc:sldMkLst>
        <pc:spChg chg="mod">
          <ac:chgData name="Rachel Boxer" userId="6da37c9f42e40059" providerId="LiveId" clId="{0E13CC8D-59C2-4409-A640-E738E4606E44}" dt="2026-03-25T13:43:19.362" v="711" actId="20577"/>
          <ac:spMkLst>
            <pc:docMk/>
            <pc:sldMk cId="0" sldId="265"/>
            <ac:spMk id="3" creationId="{68CC9388-B1BF-82A6-83B5-28115A17AD0A}"/>
          </ac:spMkLst>
        </pc:spChg>
      </pc:sldChg>
      <pc:sldChg chg="modNotesTx">
        <pc:chgData name="Rachel Boxer" userId="6da37c9f42e40059" providerId="LiveId" clId="{0E13CC8D-59C2-4409-A640-E738E4606E44}" dt="2026-03-25T13:36:42.542" v="677" actId="20577"/>
        <pc:sldMkLst>
          <pc:docMk/>
          <pc:sldMk cId="0" sldId="268"/>
        </pc:sldMkLst>
      </pc:sldChg>
      <pc:sldChg chg="modNotesTx">
        <pc:chgData name="Rachel Boxer" userId="6da37c9f42e40059" providerId="LiveId" clId="{0E13CC8D-59C2-4409-A640-E738E4606E44}" dt="2026-03-25T13:35:34.272" v="636" actId="114"/>
        <pc:sldMkLst>
          <pc:docMk/>
          <pc:sldMk cId="0" sldId="269"/>
        </pc:sldMkLst>
      </pc:sldChg>
      <pc:sldChg chg="modNotesTx">
        <pc:chgData name="Rachel Boxer" userId="6da37c9f42e40059" providerId="LiveId" clId="{0E13CC8D-59C2-4409-A640-E738E4606E44}" dt="2026-03-25T13:35:52.678" v="659" actId="20577"/>
        <pc:sldMkLst>
          <pc:docMk/>
          <pc:sldMk cId="0" sldId="270"/>
        </pc:sldMkLst>
      </pc:sldChg>
      <pc:sldChg chg="modAnim modNotesTx">
        <pc:chgData name="Rachel Boxer" userId="6da37c9f42e40059" providerId="LiveId" clId="{0E13CC8D-59C2-4409-A640-E738E4606E44}" dt="2026-03-25T14:35:08.422" v="730"/>
        <pc:sldMkLst>
          <pc:docMk/>
          <pc:sldMk cId="0" sldId="279"/>
        </pc:sldMkLst>
      </pc:sldChg>
      <pc:sldChg chg="modNotesTx">
        <pc:chgData name="Rachel Boxer" userId="6da37c9f42e40059" providerId="LiveId" clId="{0E13CC8D-59C2-4409-A640-E738E4606E44}" dt="2026-03-25T13:29:58.927" v="403" actId="20577"/>
        <pc:sldMkLst>
          <pc:docMk/>
          <pc:sldMk cId="0" sldId="295"/>
        </pc:sldMkLst>
      </pc:sldChg>
      <pc:sldChg chg="modNotesTx">
        <pc:chgData name="Rachel Boxer" userId="6da37c9f42e40059" providerId="LiveId" clId="{0E13CC8D-59C2-4409-A640-E738E4606E44}" dt="2026-03-25T15:14:49.516" v="1253" actId="20577"/>
        <pc:sldMkLst>
          <pc:docMk/>
          <pc:sldMk cId="0" sldId="302"/>
        </pc:sldMkLst>
      </pc:sldChg>
      <pc:sldChg chg="addSp modSp add mod addAnim delAnim modAnim modNotesTx">
        <pc:chgData name="Rachel Boxer" userId="6da37c9f42e40059" providerId="LiveId" clId="{0E13CC8D-59C2-4409-A640-E738E4606E44}" dt="2026-03-25T13:27:25.365" v="339" actId="113"/>
        <pc:sldMkLst>
          <pc:docMk/>
          <pc:sldMk cId="1746195094" sldId="307"/>
        </pc:sldMkLst>
        <pc:picChg chg="add mod">
          <ac:chgData name="Rachel Boxer" userId="6da37c9f42e40059" providerId="LiveId" clId="{0E13CC8D-59C2-4409-A640-E738E4606E44}" dt="2026-03-25T13:19:02.644" v="174" actId="1076"/>
          <ac:picMkLst>
            <pc:docMk/>
            <pc:sldMk cId="1746195094" sldId="307"/>
            <ac:picMk id="2" creationId="{95ED1677-1479-F5D7-4473-D8748837A65C}"/>
          </ac:picMkLst>
        </pc:picChg>
        <pc:picChg chg="add mod">
          <ac:chgData name="Rachel Boxer" userId="6da37c9f42e40059" providerId="LiveId" clId="{0E13CC8D-59C2-4409-A640-E738E4606E44}" dt="2026-03-25T13:19:00.485" v="172" actId="1076"/>
          <ac:picMkLst>
            <pc:docMk/>
            <pc:sldMk cId="1746195094" sldId="307"/>
            <ac:picMk id="4" creationId="{4237B5E1-4123-D20A-DC27-6D444D925B18}"/>
          </ac:picMkLst>
        </pc:picChg>
        <pc:picChg chg="add mod ord">
          <ac:chgData name="Rachel Boxer" userId="6da37c9f42e40059" providerId="LiveId" clId="{0E13CC8D-59C2-4409-A640-E738E4606E44}" dt="2026-03-25T13:19:10.585" v="179" actId="170"/>
          <ac:picMkLst>
            <pc:docMk/>
            <pc:sldMk cId="1746195094" sldId="307"/>
            <ac:picMk id="5" creationId="{3B3A1F37-000E-FD84-29A9-D72D708789D5}"/>
          </ac:picMkLst>
        </pc:picChg>
      </pc:sldChg>
      <pc:sldChg chg="modNotesTx">
        <pc:chgData name="Rachel Boxer" userId="6da37c9f42e40059" providerId="LiveId" clId="{0E13CC8D-59C2-4409-A640-E738E4606E44}" dt="2026-03-25T15:04:00.083" v="1089" actId="20577"/>
        <pc:sldMkLst>
          <pc:docMk/>
          <pc:sldMk cId="1698112668" sldId="325"/>
        </pc:sldMkLst>
      </pc:sldChg>
      <pc:sldChg chg="addSp delSp modSp mod modNotesTx">
        <pc:chgData name="Rachel Boxer" userId="6da37c9f42e40059" providerId="LiveId" clId="{0E13CC8D-59C2-4409-A640-E738E4606E44}" dt="2026-03-25T15:31:44.963" v="1265" actId="1035"/>
        <pc:sldMkLst>
          <pc:docMk/>
          <pc:sldMk cId="0" sldId="436"/>
        </pc:sldMkLst>
        <pc:picChg chg="add mod">
          <ac:chgData name="Rachel Boxer" userId="6da37c9f42e40059" providerId="LiveId" clId="{0E13CC8D-59C2-4409-A640-E738E4606E44}" dt="2026-03-25T15:31:44.963" v="1265" actId="1035"/>
          <ac:picMkLst>
            <pc:docMk/>
            <pc:sldMk cId="0" sldId="436"/>
            <ac:picMk id="16" creationId="{9AC32B9F-F893-7CF5-8C04-0092641F075F}"/>
          </ac:picMkLst>
        </pc:picChg>
      </pc:sldChg>
      <pc:sldChg chg="modNotesTx">
        <pc:chgData name="Rachel Boxer" userId="6da37c9f42e40059" providerId="LiveId" clId="{0E13CC8D-59C2-4409-A640-E738E4606E44}" dt="2026-03-25T13:38:49.219" v="696" actId="20577"/>
        <pc:sldMkLst>
          <pc:docMk/>
          <pc:sldMk cId="2815597767" sldId="449"/>
        </pc:sldMkLst>
      </pc:sldChg>
      <pc:sldChg chg="modNotesTx">
        <pc:chgData name="Rachel Boxer" userId="6da37c9f42e40059" providerId="LiveId" clId="{0E13CC8D-59C2-4409-A640-E738E4606E44}" dt="2026-03-25T13:30:05.593" v="407" actId="20577"/>
        <pc:sldMkLst>
          <pc:docMk/>
          <pc:sldMk cId="1685971669" sldId="450"/>
        </pc:sldMkLst>
      </pc:sldChg>
      <pc:sldChg chg="modAnim modNotesTx">
        <pc:chgData name="Rachel Boxer" userId="6da37c9f42e40059" providerId="LiveId" clId="{0E13CC8D-59C2-4409-A640-E738E4606E44}" dt="2026-03-25T15:02:26.096" v="1076" actId="20577"/>
        <pc:sldMkLst>
          <pc:docMk/>
          <pc:sldMk cId="4139395665" sldId="451"/>
        </pc:sldMkLst>
      </pc:sldChg>
      <pc:sldChg chg="modNotesTx">
        <pc:chgData name="Rachel Boxer" userId="6da37c9f42e40059" providerId="LiveId" clId="{0E13CC8D-59C2-4409-A640-E738E4606E44}" dt="2026-03-25T15:02:37.640" v="1087" actId="20577"/>
        <pc:sldMkLst>
          <pc:docMk/>
          <pc:sldMk cId="1405098642" sldId="452"/>
        </pc:sldMkLst>
      </pc:sldChg>
      <pc:sldChg chg="addSp delSp modSp add mod delAnim modAnim modNotesTx">
        <pc:chgData name="Rachel Boxer" userId="6da37c9f42e40059" providerId="LiveId" clId="{0E13CC8D-59C2-4409-A640-E738E4606E44}" dt="2026-03-25T15:34:02.791" v="1285"/>
        <pc:sldMkLst>
          <pc:docMk/>
          <pc:sldMk cId="3505680144" sldId="454"/>
        </pc:sldMkLst>
        <pc:picChg chg="mod">
          <ac:chgData name="Rachel Boxer" userId="6da37c9f42e40059" providerId="LiveId" clId="{0E13CC8D-59C2-4409-A640-E738E4606E44}" dt="2026-03-25T15:33:51.759" v="1281" actId="1076"/>
          <ac:picMkLst>
            <pc:docMk/>
            <pc:sldMk cId="3505680144" sldId="454"/>
            <ac:picMk id="2" creationId="{F732D2A3-4101-D4C1-01AD-EB07BEEEA358}"/>
          </ac:picMkLst>
        </pc:picChg>
        <pc:picChg chg="add mod">
          <ac:chgData name="Rachel Boxer" userId="6da37c9f42e40059" providerId="LiveId" clId="{0E13CC8D-59C2-4409-A640-E738E4606E44}" dt="2026-03-25T15:33:56.626" v="1282" actId="1076"/>
          <ac:picMkLst>
            <pc:docMk/>
            <pc:sldMk cId="3505680144" sldId="454"/>
            <ac:picMk id="3" creationId="{C34F26BA-141E-627F-C9BC-FF176D0978F5}"/>
          </ac:picMkLst>
        </pc:picChg>
      </pc:sldChg>
      <pc:sldChg chg="modSp add addAnim delAnim modNotesTx">
        <pc:chgData name="Rachel Boxer" userId="6da37c9f42e40059" providerId="LiveId" clId="{0E13CC8D-59C2-4409-A640-E738E4606E44}" dt="2026-03-27T14:53:47.893" v="1321"/>
        <pc:sldMkLst>
          <pc:docMk/>
          <pc:sldMk cId="0" sldId="455"/>
        </pc:sldMkLst>
        <pc:spChg chg="mod">
          <ac:chgData name="Rachel Boxer" userId="6da37c9f42e40059" providerId="LiveId" clId="{0E13CC8D-59C2-4409-A640-E738E4606E44}" dt="2026-03-25T15:34:43.938" v="1315" actId="20577"/>
          <ac:spMkLst>
            <pc:docMk/>
            <pc:sldMk cId="0" sldId="455"/>
            <ac:spMk id="4" creationId="{0EAF9808-5E01-4DA8-9A03-5E507781930A}"/>
          </ac:spMkLst>
        </pc:spChg>
      </pc:sldChg>
      <pc:sldChg chg="addSp delSp modSp add mod ord delAnim modAnim modNotesTx">
        <pc:chgData name="Rachel Boxer" userId="6da37c9f42e40059" providerId="LiveId" clId="{0E13CC8D-59C2-4409-A640-E738E4606E44}" dt="2026-03-27T15:04:03.382" v="1322"/>
        <pc:sldMkLst>
          <pc:docMk/>
          <pc:sldMk cId="2539823326" sldId="456"/>
        </pc:sldMkLst>
        <pc:spChg chg="add mod">
          <ac:chgData name="Rachel Boxer" userId="6da37c9f42e40059" providerId="LiveId" clId="{0E13CC8D-59C2-4409-A640-E738E4606E44}" dt="2026-03-25T15:35:55.927" v="1320" actId="1076"/>
          <ac:spMkLst>
            <pc:docMk/>
            <pc:sldMk cId="2539823326" sldId="456"/>
            <ac:spMk id="3" creationId="{DAB07F5E-E5E6-E88D-1EAF-ECB77AA7542C}"/>
          </ac:spMkLst>
        </pc:spChg>
        <pc:grpChg chg="add mod">
          <ac:chgData name="Rachel Boxer" userId="6da37c9f42e40059" providerId="LiveId" clId="{0E13CC8D-59C2-4409-A640-E738E4606E44}" dt="2026-03-25T15:35:55.927" v="1320" actId="1076"/>
          <ac:grpSpMkLst>
            <pc:docMk/>
            <pc:sldMk cId="2539823326" sldId="456"/>
            <ac:grpSpMk id="9" creationId="{66301316-893A-804F-72D8-B2C2FDBB873A}"/>
          </ac:grpSpMkLst>
        </pc:grpChg>
        <pc:picChg chg="mod ord">
          <ac:chgData name="Rachel Boxer" userId="6da37c9f42e40059" providerId="LiveId" clId="{0E13CC8D-59C2-4409-A640-E738E4606E44}" dt="2026-03-25T15:05:59.382" v="1101" actId="171"/>
          <ac:picMkLst>
            <pc:docMk/>
            <pc:sldMk cId="2539823326" sldId="456"/>
            <ac:picMk id="2" creationId="{2B493DEE-38E1-5471-962D-06AC50C708EB}"/>
          </ac:picMkLst>
        </pc:picChg>
        <pc:picChg chg="mod">
          <ac:chgData name="Rachel Boxer" userId="6da37c9f42e40059" providerId="LiveId" clId="{0E13CC8D-59C2-4409-A640-E738E4606E44}" dt="2026-03-25T15:08:24.750" v="1201"/>
          <ac:picMkLst>
            <pc:docMk/>
            <pc:sldMk cId="2539823326" sldId="456"/>
            <ac:picMk id="11" creationId="{849F30F2-C79F-A029-C6CB-F01392D342B9}"/>
          </ac:picMkLst>
        </pc:picChg>
        <pc:picChg chg="mod">
          <ac:chgData name="Rachel Boxer" userId="6da37c9f42e40059" providerId="LiveId" clId="{0E13CC8D-59C2-4409-A640-E738E4606E44}" dt="2026-03-25T15:08:24.750" v="1201"/>
          <ac:picMkLst>
            <pc:docMk/>
            <pc:sldMk cId="2539823326" sldId="456"/>
            <ac:picMk id="12" creationId="{3B19FF2D-E54D-468B-8427-C4BA7F2EA892}"/>
          </ac:picMkLst>
        </pc:picChg>
        <pc:picChg chg="mod">
          <ac:chgData name="Rachel Boxer" userId="6da37c9f42e40059" providerId="LiveId" clId="{0E13CC8D-59C2-4409-A640-E738E4606E44}" dt="2026-03-25T15:08:24.750" v="1201"/>
          <ac:picMkLst>
            <pc:docMk/>
            <pc:sldMk cId="2539823326" sldId="456"/>
            <ac:picMk id="13" creationId="{3EB6383E-9D9E-54EC-2A3E-F30DE9FCDA7A}"/>
          </ac:picMkLst>
        </pc:picChg>
      </pc:sldChg>
      <pc:sldChg chg="addSp modSp new mod modNotesTx">
        <pc:chgData name="Rachel Boxer" userId="6da37c9f42e40059" providerId="LiveId" clId="{0E13CC8D-59C2-4409-A640-E738E4606E44}" dt="2026-04-10T14:31:57.134" v="1424" actId="20577"/>
        <pc:sldMkLst>
          <pc:docMk/>
          <pc:sldMk cId="4082595629" sldId="457"/>
        </pc:sldMkLst>
        <pc:picChg chg="add mod">
          <ac:chgData name="Rachel Boxer" userId="6da37c9f42e40059" providerId="LiveId" clId="{0E13CC8D-59C2-4409-A640-E738E4606E44}" dt="2026-04-10T14:29:10.208" v="1330" actId="12789"/>
          <ac:picMkLst>
            <pc:docMk/>
            <pc:sldMk cId="4082595629" sldId="457"/>
            <ac:picMk id="3" creationId="{2D12A5BE-7F68-4CF4-650C-A68E0CE731D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480B1D-7F67-4FC2-9EC9-8DBEC4408E7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4F679873-0080-4916-A15B-3B86152D6A6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FD503A0-5BAE-41A5-90BD-30302F7C1573}" type="datetimeFigureOut">
              <a:rPr lang="en-US" altLang="en-US"/>
              <a:pPr>
                <a:defRPr/>
              </a:pPr>
              <a:t>4/10/2026</a:t>
            </a:fld>
            <a:endParaRPr lang="en-US" altLang="en-US"/>
          </a:p>
        </p:txBody>
      </p:sp>
      <p:sp>
        <p:nvSpPr>
          <p:cNvPr id="4" name="Slide Image Placeholder 3">
            <a:extLst>
              <a:ext uri="{FF2B5EF4-FFF2-40B4-BE49-F238E27FC236}">
                <a16:creationId xmlns:a16="http://schemas.microsoft.com/office/drawing/2014/main" id="{7CF78A69-E298-4445-87C0-586C035B440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51595B0-46B4-4C8D-8214-01043AB14A4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AF87B0AB-A4D9-486F-8B22-25318929B76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D0369629-3D51-4AC8-9A1D-F2A0B7DF1D1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AB34225-336C-4B8A-A515-4119C3B2F6DF}" type="slidenum">
              <a:rPr lang="en-US" altLang="en-US"/>
              <a:pPr>
                <a:defRPr/>
              </a:pPr>
              <a:t>‹#›</a:t>
            </a:fld>
            <a:endParaRPr lang="en-US" altLang="en-US"/>
          </a:p>
        </p:txBody>
      </p:sp>
    </p:spTree>
    <p:extLst>
      <p:ext uri="{BB962C8B-B14F-4D97-AF65-F5344CB8AC3E}">
        <p14:creationId xmlns:p14="http://schemas.microsoft.com/office/powerpoint/2010/main" val="19045216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 Dandelion seeds stilling exercise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Use the stilling slide if desired: the suggested words should be spoken slowly, leaving pauses </a:t>
            </a:r>
            <a:r>
              <a:rPr lang="en-GB" sz="1200" i="1" kern="1200" dirty="0" err="1">
                <a:solidFill>
                  <a:schemeClr val="tx1"/>
                </a:solidFill>
                <a:effectLst/>
                <a:latin typeface="+mn-lt"/>
                <a:ea typeface="+mn-ea"/>
                <a:cs typeface="+mn-cs"/>
              </a:rPr>
              <a:t>inbetween</a:t>
            </a:r>
            <a:r>
              <a:rPr lang="en-GB" sz="1200" i="1" kern="1200" dirty="0">
                <a:solidFill>
                  <a:schemeClr val="tx1"/>
                </a:solidFill>
                <a:effectLst/>
                <a:latin typeface="+mn-lt"/>
                <a:ea typeface="+mn-ea"/>
                <a:cs typeface="+mn-cs"/>
              </a:rPr>
              <a:t> to create a sense of stillness.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You’re watching tiny dandelion seeds dropping from the sky…As you sit quietly, watch the leaves growing….</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Now practise slower breathing…..in…..and out…..in……and out…..keep this going as you continue to look at the seeds….</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maybe notice that you are feeling calmer and more relaxed….</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you breathe, think about yourself and what you bring into this time today….. </a:t>
            </a:r>
            <a:r>
              <a:rPr lang="en-GB" sz="1200" i="1" kern="1200" dirty="0">
                <a:solidFill>
                  <a:schemeClr val="tx1"/>
                </a:solidFill>
                <a:effectLst/>
                <a:latin typeface="+mn-lt"/>
                <a:ea typeface="+mn-ea"/>
                <a:cs typeface="+mn-cs"/>
              </a:rPr>
              <a:t>[PAUSE]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come into this special / sacred space and time to be still….to think deeply…..to be together as a school community…..</a:t>
            </a:r>
          </a:p>
          <a:p>
            <a:r>
              <a:rPr lang="en-GB" sz="1200" kern="1200" dirty="0">
                <a:solidFill>
                  <a:schemeClr val="tx1"/>
                </a:solidFill>
                <a:effectLst/>
                <a:latin typeface="+mn-lt"/>
                <a:ea typeface="+mn-ea"/>
                <a:cs typeface="+mn-cs"/>
              </a:rPr>
              <a:t>In our time together today, we will </a:t>
            </a:r>
            <a:r>
              <a:rPr lang="en-GB" sz="1200" b="1" kern="1200" dirty="0">
                <a:solidFill>
                  <a:schemeClr val="tx1"/>
                </a:solidFill>
                <a:effectLst/>
                <a:latin typeface="+mn-lt"/>
                <a:ea typeface="+mn-ea"/>
                <a:cs typeface="+mn-cs"/>
              </a:rPr>
              <a:t>share a quiz, tell a story and then use it to help us to think.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first, let’s welcome one another as we begin….</a:t>
            </a:r>
          </a:p>
          <a:p>
            <a:endParaRPr lang="en-GB" dirty="0"/>
          </a:p>
        </p:txBody>
      </p:sp>
      <p:sp>
        <p:nvSpPr>
          <p:cNvPr id="4" name="Slide Number Placeholder 3"/>
          <p:cNvSpPr>
            <a:spLocks noGrp="1"/>
          </p:cNvSpPr>
          <p:nvPr>
            <p:ph type="sldNum" sz="quarter" idx="5"/>
          </p:nvPr>
        </p:nvSpPr>
        <p:spPr/>
        <p:txBody>
          <a:bodyPr/>
          <a:lstStyle/>
          <a:p>
            <a:fld id="{403128AB-7EA3-884D-B84F-2D9B3C601A6B}" type="slidenum">
              <a:rPr lang="en-US" smtClean="0"/>
              <a:t>1</a:t>
            </a:fld>
            <a:endParaRPr lang="en-US" dirty="0"/>
          </a:p>
        </p:txBody>
      </p:sp>
    </p:spTree>
    <p:extLst>
      <p:ext uri="{BB962C8B-B14F-4D97-AF65-F5344CB8AC3E}">
        <p14:creationId xmlns:p14="http://schemas.microsoft.com/office/powerpoint/2010/main" val="113475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Pron. = </a:t>
            </a:r>
            <a:r>
              <a:rPr lang="en-GB" dirty="0" err="1"/>
              <a:t>namas-tay</a:t>
            </a:r>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11</a:t>
            </a:fld>
            <a:endParaRPr lang="en-US" altLang="en-US"/>
          </a:p>
        </p:txBody>
      </p:sp>
    </p:spTree>
    <p:extLst>
      <p:ext uri="{BB962C8B-B14F-4D97-AF65-F5344CB8AC3E}">
        <p14:creationId xmlns:p14="http://schemas.microsoft.com/office/powerpoint/2010/main" val="242570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a:extLst>
              <a:ext uri="{FF2B5EF4-FFF2-40B4-BE49-F238E27FC236}">
                <a16:creationId xmlns:a16="http://schemas.microsoft.com/office/drawing/2014/main" id="{95D557D9-A61F-486B-840C-A3E152801968}"/>
              </a:ext>
            </a:extLst>
          </p:cNvPr>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37890" name="Text Box 2">
            <a:extLst>
              <a:ext uri="{FF2B5EF4-FFF2-40B4-BE49-F238E27FC236}">
                <a16:creationId xmlns:a16="http://schemas.microsoft.com/office/drawing/2014/main" id="{B85DF3E6-4B7A-4F8F-8019-3207CF2599A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Today, we are going to be sharing one of Jesus’ parables, a story that will help us to think about the idea of welcome. Jesus’ parables often started ‘The Kingdom of God is like….’ And this is no exception! It’s a parable about something that’s very small indeed –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eaLnBrk="1" hangingPunct="1">
              <a:defRPr/>
            </a:pPr>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 mustard seed – and it plays a BIG part in Jesus’ story</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Use the script on p4, The mustard seed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13</a:t>
            </a:fld>
            <a:endParaRPr lang="en-US" altLang="en-US"/>
          </a:p>
        </p:txBody>
      </p:sp>
    </p:spTree>
    <p:extLst>
      <p:ext uri="{BB962C8B-B14F-4D97-AF65-F5344CB8AC3E}">
        <p14:creationId xmlns:p14="http://schemas.microsoft.com/office/powerpoint/2010/main" val="56061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14: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[show the picture of the mustard tree] Just</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in case you think Jesus was joking about the size of the mustard tree, here’s what one looks like. I think you’ll agree that given how teeny-tiny a mustard seed is, that’s quite extraordinary!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14</a:t>
            </a:fld>
            <a:endParaRPr lang="en-US" altLang="en-US"/>
          </a:p>
        </p:txBody>
      </p:sp>
    </p:spTree>
    <p:extLst>
      <p:ext uri="{BB962C8B-B14F-4D97-AF65-F5344CB8AC3E}">
        <p14:creationId xmlns:p14="http://schemas.microsoft.com/office/powerpoint/2010/main" val="2054175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15: Let’s go back to the parable.</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Jesus hardly ever explained to the people who were listening to his stories what he meant: he left it up to them to decide. So that means that we can all have our own ideas! </a:t>
            </a:r>
          </a:p>
          <a:p>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As you look at this image about the parable of the mustard seed, I wonder what you notice?....... </a:t>
            </a: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[PAUSE – you might want to allow some children to share their ideas]</a:t>
            </a: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The artist, Anne Brink, who generously allowed us to use her painting based on this parable, said this about her picture: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tried to depict a flourishing tree and a whole community, where people work and play in harmony, supporting one another, praising God and enjoying God’s creatures and all of the wondrous creation. I wanted to suggest a……world where people of all races, cultures and backgrounds share life in common, cooperate and live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b="1"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Responding (and words for worship)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ctr" defTabSz="457200" rtl="0" eaLnBrk="0" fontAlgn="base" latinLnBrk="0" hangingPunct="0">
              <a:lnSpc>
                <a:spcPct val="100000"/>
              </a:lnSpc>
              <a:spcBef>
                <a:spcPct val="30000"/>
              </a:spcBef>
              <a:spcAft>
                <a:spcPct val="0"/>
              </a:spcAft>
              <a:buClrTx/>
              <a:buSzTx/>
              <a:buFontTx/>
              <a:buNone/>
              <a:tabLst/>
              <a:defRPr/>
            </a:pPr>
            <a:r>
              <a:rPr lang="en-GB" b="0" dirty="0"/>
              <a:t>Spend a few moments now, just being still and </a:t>
            </a:r>
            <a:r>
              <a:rPr lang="en-GB" b="1" dirty="0"/>
              <a:t>looking at Anne’s beautiful image</a:t>
            </a:r>
            <a:r>
              <a:rPr lang="en-GB" b="0" dirty="0"/>
              <a:t>…..</a:t>
            </a:r>
            <a:r>
              <a:rPr lang="en-GB" sz="1200" b="0" i="1" dirty="0">
                <a:effectLst/>
                <a:latin typeface="Avenir Next LT Pro" panose="020B0504020202020204" pitchFamily="34" charset="0"/>
                <a:ea typeface="MS Mincho" panose="02020609040205080304" pitchFamily="49" charset="-128"/>
                <a:cs typeface="Times New Roman" panose="02020603050405020304" pitchFamily="18" charset="0"/>
              </a:rPr>
              <a:t> [PAUSE]</a:t>
            </a:r>
          </a:p>
          <a:p>
            <a:pPr algn="ctr"/>
            <a:endParaRPr lang="en-GB" b="0" dirty="0"/>
          </a:p>
          <a:p>
            <a:r>
              <a:rPr lang="en-GB" b="0" dirty="0"/>
              <a:t>….I wonder how it might help us to reflect on ourselves…..or on our relationship with others…..or our world as a wonderful place of welcome for all?.....</a:t>
            </a: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15</a:t>
            </a:fld>
            <a:endParaRPr lang="en-US" altLang="en-US"/>
          </a:p>
        </p:txBody>
      </p:sp>
    </p:spTree>
    <p:extLst>
      <p:ext uri="{BB962C8B-B14F-4D97-AF65-F5344CB8AC3E}">
        <p14:creationId xmlns:p14="http://schemas.microsoft.com/office/powerpoint/2010/main" val="244920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16: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Let’s be still and quiet together now…. </a:t>
            </a: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…in the stillness, let’s think about the things that we’ve heard today….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…Jesus’ parable was of a teeny-tiny, </a:t>
            </a:r>
            <a:r>
              <a:rPr lang="en-GB" sz="1800" dirty="0" err="1">
                <a:effectLst/>
                <a:latin typeface="Avenir Next LT Pro" panose="020B0504020202020204" pitchFamily="34" charset="0"/>
                <a:ea typeface="Calibri" panose="020F0502020204030204" pitchFamily="34" charset="0"/>
                <a:cs typeface="Times New Roman" panose="02020603050405020304" pitchFamily="18" charset="0"/>
              </a:rPr>
              <a:t>eeny</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-weeny, itty-bitty little mustard seed….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 seed that grew into a mighty tree where birds came to live….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 place where many creatures found a home….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 place of welcome and of safety….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….I wonder how our school community might be a bit like this mustard tree?....</a:t>
            </a:r>
            <a:endParaRPr lang="en-GB" sz="1800" b="1"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….think for a few moments about </a:t>
            </a: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your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place in our school community….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…about how </a:t>
            </a: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you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feel at home here, in our school, as a member of our school family….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…..who else is a part of our school family, and how can we make sure that it is a place where everyone feels welcome?....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…in the quietness of this moment, use the time to think, or to pray….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16</a:t>
            </a:fld>
            <a:endParaRPr lang="en-US" altLang="en-US"/>
          </a:p>
        </p:txBody>
      </p:sp>
    </p:spTree>
    <p:extLst>
      <p:ext uri="{BB962C8B-B14F-4D97-AF65-F5344CB8AC3E}">
        <p14:creationId xmlns:p14="http://schemas.microsoft.com/office/powerpoint/2010/main" val="339599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75EB31D-8092-436A-9D4E-4DC03624A5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a:extLst>
              <a:ext uri="{FF2B5EF4-FFF2-40B4-BE49-F238E27FC236}">
                <a16:creationId xmlns:a16="http://schemas.microsoft.com/office/drawing/2014/main" id="{9B9A3B4F-4106-4149-B71C-2CE492B82EDD}"/>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17: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I’m going to do this now in a reflective prayer. If you’d prefer not to pray, then just continue to be quiet with your own thoughts.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After I say the words ‘Help us to remember,’, you might like to join with me by using the words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‘We are all welcome here’</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I will also give you some space to think each time.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 So, let’s pray.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God who welcomes all,</a:t>
            </a:r>
            <a:r>
              <a:rPr lang="en-GB" sz="1800" dirty="0">
                <a:effectLst/>
                <a:latin typeface="Cambria" panose="02040503050406030204" pitchFamily="18" charset="0"/>
                <a:ea typeface="Calibri" panose="020F0502020204030204" pitchFamily="34" charset="0"/>
                <a:cs typeface="Times New Roman" panose="02020603050405020304" pitchFamily="18" charset="0"/>
              </a:rPr>
              <a:t> </a:t>
            </a: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Whenever we see someone who looks left out….</a:t>
            </a: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[leave a pause]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Help us to remember,</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‘We are all welcome here’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i="0" dirty="0">
                <a:effectLst/>
                <a:latin typeface="Avenir Next LT Pro" panose="020B0504020202020204" pitchFamily="34" charset="0"/>
                <a:ea typeface="Calibri" panose="020F0502020204030204" pitchFamily="34" charset="0"/>
                <a:cs typeface="Times New Roman" panose="02020603050405020304" pitchFamily="18" charset="0"/>
              </a:rPr>
              <a:t>Whenever we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feel that no-one notices us…. </a:t>
            </a: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[leave a pause]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Help us to remember,</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‘We are all welcome here’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Whenever someone new or someone different joins our class….</a:t>
            </a: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[leave a pause]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Help us to remember,</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‘We are all welcome here’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God, in your Kingdom, help us to remember,</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‘We are all welcome here’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26628" name="Slide Number Placeholder 3">
            <a:extLst>
              <a:ext uri="{FF2B5EF4-FFF2-40B4-BE49-F238E27FC236}">
                <a16:creationId xmlns:a16="http://schemas.microsoft.com/office/drawing/2014/main" id="{8968E66B-0DB8-471A-8D1E-2245C774A799}"/>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307B892-5959-402E-8671-E9B83B43B066}" type="slidenum">
              <a:rPr lang="en-GB" altLang="en-US"/>
              <a:pPr/>
              <a:t>17</a:t>
            </a:fld>
            <a:endParaRPr lang="en-GB" altLang="en-US"/>
          </a:p>
        </p:txBody>
      </p:sp>
    </p:spTree>
    <p:extLst>
      <p:ext uri="{BB962C8B-B14F-4D97-AF65-F5344CB8AC3E}">
        <p14:creationId xmlns:p14="http://schemas.microsoft.com/office/powerpoint/2010/main" val="242156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F7C24D1-881E-6F3C-29F2-7488E2E3B0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6A9FBD7-52F5-89AD-5CAD-E8E947F478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ea typeface="Calibri" panose="020F0502020204030204" pitchFamily="34" charset="0"/>
              <a:cs typeface="Times New Roman" panose="02020603050405020304" pitchFamily="18" charset="0"/>
            </a:endParaRPr>
          </a:p>
        </p:txBody>
      </p:sp>
      <p:sp>
        <p:nvSpPr>
          <p:cNvPr id="26628" name="Slide Number Placeholder 3">
            <a:extLst>
              <a:ext uri="{FF2B5EF4-FFF2-40B4-BE49-F238E27FC236}">
                <a16:creationId xmlns:a16="http://schemas.microsoft.com/office/drawing/2014/main" id="{1D8B4CDF-3F30-C7DD-56ED-EFFCB54294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D0C386-E2A9-42D2-A06A-1F41FB91723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B59BC-4E4C-B13D-CE3E-E92737263958}"/>
            </a:ext>
          </a:extLst>
        </p:cNvPr>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E79A09A-5A8F-06B7-2C22-848468CCA2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230CF4C-11B6-2F43-C4D4-AA630072E47F}"/>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26628" name="Slide Number Placeholder 3">
            <a:extLst>
              <a:ext uri="{FF2B5EF4-FFF2-40B4-BE49-F238E27FC236}">
                <a16:creationId xmlns:a16="http://schemas.microsoft.com/office/drawing/2014/main" id="{5B5A771D-1B26-AF66-5CEE-E6742C9D3C73}"/>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307B892-5959-402E-8671-E9B83B43B066}" type="slidenum">
              <a:rPr lang="en-GB" altLang="en-US"/>
              <a:pPr/>
              <a:t>19</a:t>
            </a:fld>
            <a:endParaRPr lang="en-GB" altLang="en-US"/>
          </a:p>
        </p:txBody>
      </p:sp>
    </p:spTree>
    <p:extLst>
      <p:ext uri="{BB962C8B-B14F-4D97-AF65-F5344CB8AC3E}">
        <p14:creationId xmlns:p14="http://schemas.microsoft.com/office/powerpoint/2010/main" val="2733259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FDE8614-E3B7-6E2D-36FD-F85C8A0FA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3B30FAB-11EF-C325-ABC5-6D48DFCD21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S PGothic" panose="020B0600070205080204" pitchFamily="34" charset="-128"/>
                <a:cs typeface="MS PGothic" charset="0"/>
              </a:rPr>
              <a:t>Slide 20: Reflective areas </a:t>
            </a:r>
            <a:endParaRPr lang="en-GB" sz="1200" kern="1200" dirty="0">
              <a:solidFill>
                <a:schemeClr val="tx1"/>
              </a:solidFill>
              <a:effectLst/>
              <a:latin typeface="+mn-lt"/>
              <a:ea typeface="MS PGothic" panose="020B0600070205080204" pitchFamily="34" charset="-128"/>
              <a:cs typeface="MS PGothic" charset="0"/>
            </a:endParaRPr>
          </a:p>
          <a:p>
            <a:r>
              <a:rPr lang="en-GB" sz="1200" i="1" kern="1200" dirty="0">
                <a:solidFill>
                  <a:schemeClr val="tx1"/>
                </a:solidFill>
                <a:effectLst/>
                <a:latin typeface="+mn-lt"/>
                <a:ea typeface="MS PGothic" panose="020B0600070205080204" pitchFamily="34" charset="-128"/>
                <a:cs typeface="MS PGothic" charset="0"/>
              </a:rPr>
              <a:t>Put a small bowl of mustard seeds in your reflection area.</a:t>
            </a:r>
            <a:endParaRPr lang="en-GB" sz="1200" kern="1200" dirty="0">
              <a:solidFill>
                <a:schemeClr val="tx1"/>
              </a:solidFill>
              <a:effectLst/>
              <a:latin typeface="+mn-lt"/>
              <a:ea typeface="MS PGothic" panose="020B0600070205080204" pitchFamily="34" charset="-128"/>
              <a:cs typeface="MS PGothic" charset="0"/>
            </a:endParaRPr>
          </a:p>
          <a:p>
            <a:r>
              <a:rPr lang="en-GB" sz="1200" kern="1200" dirty="0">
                <a:solidFill>
                  <a:schemeClr val="tx1"/>
                </a:solidFill>
                <a:effectLst/>
                <a:latin typeface="+mn-lt"/>
                <a:ea typeface="MS PGothic" panose="020B0600070205080204" pitchFamily="34" charset="-128"/>
                <a:cs typeface="MS PGothic" charset="0"/>
              </a:rPr>
              <a:t> </a:t>
            </a:r>
          </a:p>
          <a:p>
            <a:r>
              <a:rPr lang="en-GB" sz="1200" b="1" kern="1200" dirty="0">
                <a:solidFill>
                  <a:schemeClr val="tx1"/>
                </a:solidFill>
                <a:effectLst/>
                <a:latin typeface="+mn-lt"/>
                <a:ea typeface="MS PGothic" panose="020B0600070205080204" pitchFamily="34" charset="-128"/>
                <a:cs typeface="MS PGothic" charset="0"/>
              </a:rPr>
              <a:t>Do: </a:t>
            </a:r>
            <a:r>
              <a:rPr lang="en-GB" sz="1200" kern="1200" dirty="0">
                <a:solidFill>
                  <a:schemeClr val="tx1"/>
                </a:solidFill>
                <a:effectLst/>
                <a:latin typeface="+mn-lt"/>
                <a:ea typeface="MS PGothic" panose="020B0600070205080204" pitchFamily="34" charset="-128"/>
                <a:cs typeface="MS PGothic" charset="0"/>
              </a:rPr>
              <a:t>Hold a teeny-tiny mustard seed in your hand.</a:t>
            </a:r>
          </a:p>
          <a:p>
            <a:r>
              <a:rPr lang="en-GB" sz="1200" b="1" kern="1200" dirty="0">
                <a:solidFill>
                  <a:schemeClr val="tx1"/>
                </a:solidFill>
                <a:effectLst/>
                <a:latin typeface="+mn-lt"/>
                <a:ea typeface="MS PGothic" panose="020B0600070205080204" pitchFamily="34" charset="-128"/>
                <a:cs typeface="MS PGothic" charset="0"/>
              </a:rPr>
              <a:t>Think: </a:t>
            </a:r>
            <a:r>
              <a:rPr lang="en-GB" sz="1200" kern="1200" dirty="0">
                <a:solidFill>
                  <a:schemeClr val="tx1"/>
                </a:solidFill>
                <a:effectLst/>
                <a:latin typeface="+mn-lt"/>
                <a:ea typeface="MS PGothic" panose="020B0600070205080204" pitchFamily="34" charset="-128"/>
                <a:cs typeface="MS PGothic" charset="0"/>
              </a:rPr>
              <a:t>Who is a part of our school community? Who has ‘found a home’ in our school?</a:t>
            </a:r>
          </a:p>
          <a:p>
            <a:r>
              <a:rPr lang="en-GB" sz="1200" b="1" kern="1200" dirty="0">
                <a:solidFill>
                  <a:schemeClr val="tx1"/>
                </a:solidFill>
                <a:effectLst/>
                <a:latin typeface="+mn-lt"/>
                <a:ea typeface="MS PGothic" panose="020B0600070205080204" pitchFamily="34" charset="-128"/>
                <a:cs typeface="MS PGothic" charset="0"/>
              </a:rPr>
              <a:t>Talk: </a:t>
            </a:r>
            <a:r>
              <a:rPr lang="en-GB" sz="1200" kern="1200" dirty="0">
                <a:solidFill>
                  <a:schemeClr val="tx1"/>
                </a:solidFill>
                <a:effectLst/>
                <a:latin typeface="+mn-lt"/>
                <a:ea typeface="MS PGothic" panose="020B0600070205080204" pitchFamily="34" charset="-128"/>
                <a:cs typeface="MS PGothic" charset="0"/>
              </a:rPr>
              <a:t>How can we make sure that everyone feels welcome, and at home?</a:t>
            </a:r>
          </a:p>
          <a:p>
            <a:r>
              <a:rPr lang="en-GB" sz="1200" kern="1200" dirty="0">
                <a:solidFill>
                  <a:schemeClr val="tx1"/>
                </a:solidFill>
                <a:effectLst/>
                <a:latin typeface="+mn-lt"/>
                <a:ea typeface="MS PGothic" panose="020B0600070205080204" pitchFamily="34" charset="-128"/>
                <a:cs typeface="MS PGothic" charset="0"/>
              </a:rPr>
              <a:t>Maybe pause and pray…..</a:t>
            </a:r>
            <a:endParaRPr lang="en-GB" altLang="en-US" dirty="0"/>
          </a:p>
        </p:txBody>
      </p:sp>
      <p:sp>
        <p:nvSpPr>
          <p:cNvPr id="29700" name="Slide Number Placeholder 3">
            <a:extLst>
              <a:ext uri="{FF2B5EF4-FFF2-40B4-BE49-F238E27FC236}">
                <a16:creationId xmlns:a16="http://schemas.microsoft.com/office/drawing/2014/main" id="{C73901DE-BB19-D5D7-8121-8F8659EEF0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C53B5A-9731-40EE-A9D5-73C75D32242C}"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602AD20-6F91-4FA2-B894-F9C4B2F77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E4A28BB7-4757-499D-9C15-27492969CAA6}"/>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b="1" kern="1200" dirty="0">
                <a:solidFill>
                  <a:schemeClr val="tx1"/>
                </a:solidFill>
                <a:effectLst/>
                <a:latin typeface="+mn-lt"/>
                <a:ea typeface="+mn-ea"/>
                <a:cs typeface="+mn-cs"/>
              </a:rPr>
              <a:t>Slide 2:</a:t>
            </a:r>
            <a:r>
              <a:rPr lang="en-GB" sz="1200" kern="1200" dirty="0">
                <a:solidFill>
                  <a:schemeClr val="tx1"/>
                </a:solidFill>
                <a:effectLst/>
                <a:latin typeface="+mn-lt"/>
                <a:ea typeface="+mn-ea"/>
                <a:cs typeface="+mn-cs"/>
              </a:rPr>
              <a:t> Use our new gathering words for this term, or your usual greeting if you prefer. These greetings may change slightly each week to reflect the spiritual elements that we will be exploring in each week’s materials.</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As we gather to share our story today….</a:t>
            </a:r>
          </a:p>
          <a:p>
            <a:r>
              <a:rPr lang="en-GB" sz="1200" b="1" i="1" kern="1200" dirty="0">
                <a:solidFill>
                  <a:schemeClr val="tx1"/>
                </a:solidFill>
                <a:effectLst/>
                <a:latin typeface="+mn-lt"/>
                <a:ea typeface="+mn-ea"/>
                <a:cs typeface="+mn-cs"/>
              </a:rPr>
              <a:t>All: </a:t>
            </a:r>
            <a:r>
              <a:rPr lang="en-GB" sz="1200" b="1" kern="1200" dirty="0">
                <a:solidFill>
                  <a:schemeClr val="tx1"/>
                </a:solidFill>
                <a:effectLst/>
                <a:latin typeface="+mn-lt"/>
                <a:ea typeface="+mn-ea"/>
                <a:cs typeface="+mn-cs"/>
              </a:rPr>
              <a:t>May we grow in our understanding of ourselves and our actions towards others.</a:t>
            </a:r>
            <a:endParaRPr lang="en-GB" altLang="en-US" sz="1800" dirty="0">
              <a:latin typeface="Cambria" panose="02040503050406030204" pitchFamily="18" charset="0"/>
              <a:ea typeface="Calibri" panose="020F0502020204030204" pitchFamily="34" charset="0"/>
              <a:cs typeface="Times New Roman" panose="02020603050405020304" pitchFamily="18" charset="0"/>
            </a:endParaRPr>
          </a:p>
        </p:txBody>
      </p:sp>
      <p:sp>
        <p:nvSpPr>
          <p:cNvPr id="16388" name="Slide Number Placeholder 3">
            <a:extLst>
              <a:ext uri="{FF2B5EF4-FFF2-40B4-BE49-F238E27FC236}">
                <a16:creationId xmlns:a16="http://schemas.microsoft.com/office/drawing/2014/main" id="{EDFF2C78-F87D-42BD-B67C-ADA74CDB4A71}"/>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105EB9-C087-4CF7-A15F-30CC282395FD}"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Parable of the Mustard Seed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0" dirty="0"/>
              <a:t>Painted glass window in </a:t>
            </a:r>
            <a:r>
              <a:rPr lang="en-GB" sz="1200" b="0" i="0" kern="1200" dirty="0">
                <a:solidFill>
                  <a:schemeClr val="tx1"/>
                </a:solidFill>
                <a:effectLst/>
                <a:latin typeface="+mn-lt"/>
                <a:ea typeface="MS PGothic" panose="020B0600070205080204" pitchFamily="34" charset="-128"/>
                <a:cs typeface="MS PGothic" charset="0"/>
              </a:rPr>
              <a:t>the YMCA training centre for German leadership in Kassel.</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mn-lt"/>
              <a:ea typeface="MS PGothic" panose="020B0600070205080204" pitchFamily="34" charset="-128"/>
              <a:cs typeface="MS PGothic"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0" i="0" kern="1200">
                <a:solidFill>
                  <a:schemeClr val="tx1"/>
                </a:solidFill>
                <a:effectLst/>
                <a:latin typeface="+mn-lt"/>
                <a:ea typeface="MS PGothic" panose="020B0600070205080204" pitchFamily="34" charset="-128"/>
                <a:cs typeface="MS PGothic" charset="0"/>
              </a:rPr>
              <a:t>Original source: https://diglib.library.vanderbilt.edu/act-imagelink.pl?RC=55890</a:t>
            </a:r>
          </a:p>
          <a:p>
            <a:endParaRPr lang="en-GB" b="0"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21</a:t>
            </a:fld>
            <a:endParaRPr lang="en-US" altLang="en-US"/>
          </a:p>
        </p:txBody>
      </p:sp>
    </p:spTree>
    <p:extLst>
      <p:ext uri="{BB962C8B-B14F-4D97-AF65-F5344CB8AC3E}">
        <p14:creationId xmlns:p14="http://schemas.microsoft.com/office/powerpoint/2010/main" val="265469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457177"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3: </a:t>
            </a:r>
            <a:r>
              <a:rPr lang="en-GB" sz="1200" b="0" kern="1200" dirty="0">
                <a:solidFill>
                  <a:schemeClr val="tx1"/>
                </a:solidFill>
                <a:effectLst/>
                <a:latin typeface="+mn-lt"/>
                <a:ea typeface="+mn-ea"/>
                <a:cs typeface="+mn-cs"/>
              </a:rPr>
              <a:t>Last week, we heard a parable that Jesus told, about seeds – some that grew well, and </a:t>
            </a:r>
            <a:r>
              <a:rPr lang="en-GB" sz="1200" b="1" kern="1200" dirty="0">
                <a:solidFill>
                  <a:schemeClr val="tx1"/>
                </a:solidFill>
                <a:effectLst/>
                <a:latin typeface="+mn-lt"/>
                <a:ea typeface="+mn-ea"/>
                <a:cs typeface="+mn-cs"/>
              </a:rPr>
              <a:t>others that didn’t</a:t>
            </a:r>
            <a:r>
              <a:rPr lang="en-GB" sz="1200" b="0" kern="1200" dirty="0">
                <a:solidFill>
                  <a:schemeClr val="tx1"/>
                </a:solidFill>
                <a:effectLst/>
                <a:latin typeface="+mn-lt"/>
                <a:ea typeface="+mn-ea"/>
                <a:cs typeface="+mn-cs"/>
              </a:rPr>
              <a:t>. In a short while, we will share another of Jesus’ most famous parables, but first…..</a:t>
            </a:r>
            <a:endParaRPr lang="en-GB"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06326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 quiz that is all about welcoming each other in many different languages – some of which are spoken by families in our school community. First, you’ll see a flag, then you tell me the country (if you know it) – and then we’ll have a go at learning the word for ‘Welcome’ in that country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[use the slides that you have chosen, or my selection, slides 5-11]</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4</a:t>
            </a:fld>
            <a:endParaRPr lang="en-US" altLang="en-US"/>
          </a:p>
        </p:txBody>
      </p:sp>
    </p:spTree>
    <p:extLst>
      <p:ext uri="{BB962C8B-B14F-4D97-AF65-F5344CB8AC3E}">
        <p14:creationId xmlns:p14="http://schemas.microsoft.com/office/powerpoint/2010/main" val="6431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Pron. = </a:t>
            </a:r>
            <a:r>
              <a:rPr lang="en-GB" dirty="0" err="1"/>
              <a:t>biyan-ven-oo</a:t>
            </a:r>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6</a:t>
            </a:fld>
            <a:endParaRPr lang="en-US" altLang="en-US"/>
          </a:p>
        </p:txBody>
      </p:sp>
    </p:spTree>
    <p:extLst>
      <p:ext uri="{BB962C8B-B14F-4D97-AF65-F5344CB8AC3E}">
        <p14:creationId xmlns:p14="http://schemas.microsoft.com/office/powerpoint/2010/main" val="70581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Pron. = pro </a:t>
            </a:r>
            <a:r>
              <a:rPr lang="en-GB" i="1" dirty="0"/>
              <a:t>(short o sound)-</a:t>
            </a:r>
            <a:r>
              <a:rPr lang="en-GB" dirty="0"/>
              <a:t>shoo</a:t>
            </a: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7</a:t>
            </a:fld>
            <a:endParaRPr lang="en-US" altLang="en-US"/>
          </a:p>
        </p:txBody>
      </p:sp>
    </p:spTree>
    <p:extLst>
      <p:ext uri="{BB962C8B-B14F-4D97-AF65-F5344CB8AC3E}">
        <p14:creationId xmlns:p14="http://schemas.microsoft.com/office/powerpoint/2010/main" val="316664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Pron. = </a:t>
            </a:r>
            <a:r>
              <a:rPr lang="en-GB" dirty="0" err="1"/>
              <a:t>vil</a:t>
            </a:r>
            <a:r>
              <a:rPr lang="en-GB" dirty="0"/>
              <a:t>-com-men</a:t>
            </a: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8</a:t>
            </a:fld>
            <a:endParaRPr lang="en-US" altLang="en-US"/>
          </a:p>
        </p:txBody>
      </p:sp>
    </p:spTree>
    <p:extLst>
      <p:ext uri="{BB962C8B-B14F-4D97-AF65-F5344CB8AC3E}">
        <p14:creationId xmlns:p14="http://schemas.microsoft.com/office/powerpoint/2010/main" val="155581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Pron. = </a:t>
            </a:r>
            <a:r>
              <a:rPr lang="en-GB" dirty="0" err="1"/>
              <a:t>croy</a:t>
            </a:r>
            <a:r>
              <a:rPr lang="en-GB" dirty="0"/>
              <a:t>-sew</a:t>
            </a:r>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9</a:t>
            </a:fld>
            <a:endParaRPr lang="en-US" altLang="en-US"/>
          </a:p>
        </p:txBody>
      </p:sp>
    </p:spTree>
    <p:extLst>
      <p:ext uri="{BB962C8B-B14F-4D97-AF65-F5344CB8AC3E}">
        <p14:creationId xmlns:p14="http://schemas.microsoft.com/office/powerpoint/2010/main" val="103145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Pron. = </a:t>
            </a:r>
            <a:r>
              <a:rPr lang="en-GB" dirty="0" err="1"/>
              <a:t>foon-yeng</a:t>
            </a:r>
            <a:endParaRPr lang="en-GB" dirty="0"/>
          </a:p>
        </p:txBody>
      </p:sp>
      <p:sp>
        <p:nvSpPr>
          <p:cNvPr id="4" name="Slide Number Placeholder 3"/>
          <p:cNvSpPr>
            <a:spLocks noGrp="1"/>
          </p:cNvSpPr>
          <p:nvPr>
            <p:ph type="sldNum" sz="quarter" idx="5"/>
          </p:nvPr>
        </p:nvSpPr>
        <p:spPr/>
        <p:txBody>
          <a:bodyPr/>
          <a:lstStyle/>
          <a:p>
            <a:pPr>
              <a:defRPr/>
            </a:pPr>
            <a:fld id="{4AB34225-336C-4B8A-A515-4119C3B2F6DF}" type="slidenum">
              <a:rPr lang="en-US" altLang="en-US" smtClean="0"/>
              <a:pPr>
                <a:defRPr/>
              </a:pPr>
              <a:t>10</a:t>
            </a:fld>
            <a:endParaRPr lang="en-US" altLang="en-US"/>
          </a:p>
        </p:txBody>
      </p:sp>
    </p:spTree>
    <p:extLst>
      <p:ext uri="{BB962C8B-B14F-4D97-AF65-F5344CB8AC3E}">
        <p14:creationId xmlns:p14="http://schemas.microsoft.com/office/powerpoint/2010/main" val="352793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6D2E3-7B79-4A1E-8516-A4136301D691}"/>
              </a:ext>
            </a:extLst>
          </p:cNvPr>
          <p:cNvSpPr>
            <a:spLocks noGrp="1"/>
          </p:cNvSpPr>
          <p:nvPr>
            <p:ph type="dt" sz="half" idx="10"/>
          </p:nvPr>
        </p:nvSpPr>
        <p:spPr/>
        <p:txBody>
          <a:bodyPr/>
          <a:lstStyle>
            <a:lvl1pPr algn="ctr" eaLnBrk="0" hangingPunct="0">
              <a:defRPr/>
            </a:lvl1pPr>
          </a:lstStyle>
          <a:p>
            <a:pPr>
              <a:defRPr/>
            </a:pPr>
            <a:fld id="{AB15DC86-F227-4824-8B50-1AB6FEBB2E07}" type="datetimeFigureOut">
              <a:rPr lang="en-US" altLang="en-US"/>
              <a:pPr>
                <a:defRPr/>
              </a:pPr>
              <a:t>4/10/2026</a:t>
            </a:fld>
            <a:endParaRPr lang="en-GB" altLang="en-US"/>
          </a:p>
        </p:txBody>
      </p:sp>
      <p:sp>
        <p:nvSpPr>
          <p:cNvPr id="5" name="Footer Placeholder 4">
            <a:extLst>
              <a:ext uri="{FF2B5EF4-FFF2-40B4-BE49-F238E27FC236}">
                <a16:creationId xmlns:a16="http://schemas.microsoft.com/office/drawing/2014/main" id="{2AE01201-6769-4EE1-AEFB-B15FB5A22CF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8E22B7F-FE3A-4CC9-A418-978DA968DA62}"/>
              </a:ext>
            </a:extLst>
          </p:cNvPr>
          <p:cNvSpPr>
            <a:spLocks noGrp="1"/>
          </p:cNvSpPr>
          <p:nvPr>
            <p:ph type="sldNum" sz="quarter" idx="12"/>
          </p:nvPr>
        </p:nvSpPr>
        <p:spPr/>
        <p:txBody>
          <a:bodyPr/>
          <a:lstStyle>
            <a:lvl1pPr eaLnBrk="0" hangingPunct="0">
              <a:defRPr smtClean="0"/>
            </a:lvl1pPr>
          </a:lstStyle>
          <a:p>
            <a:pPr>
              <a:defRPr/>
            </a:pPr>
            <a:fld id="{02F21B0B-5DCA-4216-8E2C-802005D11A02}" type="slidenum">
              <a:rPr lang="en-GB" altLang="en-US"/>
              <a:pPr>
                <a:defRPr/>
              </a:pPr>
              <a:t>‹#›</a:t>
            </a:fld>
            <a:endParaRPr lang="en-GB" altLang="en-US"/>
          </a:p>
        </p:txBody>
      </p:sp>
    </p:spTree>
    <p:extLst>
      <p:ext uri="{BB962C8B-B14F-4D97-AF65-F5344CB8AC3E}">
        <p14:creationId xmlns:p14="http://schemas.microsoft.com/office/powerpoint/2010/main" val="345916391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ACDF1-7707-4CE6-AFF3-D4010B1F008A}"/>
              </a:ext>
            </a:extLst>
          </p:cNvPr>
          <p:cNvSpPr>
            <a:spLocks noGrp="1"/>
          </p:cNvSpPr>
          <p:nvPr>
            <p:ph type="dt" sz="half" idx="10"/>
          </p:nvPr>
        </p:nvSpPr>
        <p:spPr/>
        <p:txBody>
          <a:bodyPr/>
          <a:lstStyle>
            <a:lvl1pPr algn="ctr" eaLnBrk="0" hangingPunct="0">
              <a:defRPr/>
            </a:lvl1pPr>
          </a:lstStyle>
          <a:p>
            <a:pPr>
              <a:defRPr/>
            </a:pPr>
            <a:fld id="{0A9BD33C-DEAA-4F95-86AA-2A66232FF752}" type="datetimeFigureOut">
              <a:rPr lang="en-US" altLang="en-US"/>
              <a:pPr>
                <a:defRPr/>
              </a:pPr>
              <a:t>4/10/2026</a:t>
            </a:fld>
            <a:endParaRPr lang="en-GB" altLang="en-US"/>
          </a:p>
        </p:txBody>
      </p:sp>
      <p:sp>
        <p:nvSpPr>
          <p:cNvPr id="5" name="Footer Placeholder 4">
            <a:extLst>
              <a:ext uri="{FF2B5EF4-FFF2-40B4-BE49-F238E27FC236}">
                <a16:creationId xmlns:a16="http://schemas.microsoft.com/office/drawing/2014/main" id="{A4122A24-96F0-4BDA-B483-A9F3B926EBE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C046343-284B-4E01-A348-D0508BC1AD39}"/>
              </a:ext>
            </a:extLst>
          </p:cNvPr>
          <p:cNvSpPr>
            <a:spLocks noGrp="1"/>
          </p:cNvSpPr>
          <p:nvPr>
            <p:ph type="sldNum" sz="quarter" idx="12"/>
          </p:nvPr>
        </p:nvSpPr>
        <p:spPr/>
        <p:txBody>
          <a:bodyPr/>
          <a:lstStyle>
            <a:lvl1pPr eaLnBrk="0" hangingPunct="0">
              <a:defRPr smtClean="0"/>
            </a:lvl1pPr>
          </a:lstStyle>
          <a:p>
            <a:pPr>
              <a:defRPr/>
            </a:pPr>
            <a:fld id="{2944CA71-E45E-431B-9ECA-3DED384FC791}" type="slidenum">
              <a:rPr lang="en-GB" altLang="en-US"/>
              <a:pPr>
                <a:defRPr/>
              </a:pPr>
              <a:t>‹#›</a:t>
            </a:fld>
            <a:endParaRPr lang="en-GB" altLang="en-US"/>
          </a:p>
        </p:txBody>
      </p:sp>
    </p:spTree>
    <p:extLst>
      <p:ext uri="{BB962C8B-B14F-4D97-AF65-F5344CB8AC3E}">
        <p14:creationId xmlns:p14="http://schemas.microsoft.com/office/powerpoint/2010/main" val="297839227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1D08-4041-4882-BBF5-AA0BDBED8021}"/>
              </a:ext>
            </a:extLst>
          </p:cNvPr>
          <p:cNvSpPr>
            <a:spLocks noGrp="1"/>
          </p:cNvSpPr>
          <p:nvPr>
            <p:ph type="dt" sz="half" idx="10"/>
          </p:nvPr>
        </p:nvSpPr>
        <p:spPr/>
        <p:txBody>
          <a:bodyPr/>
          <a:lstStyle>
            <a:lvl1pPr algn="ctr" eaLnBrk="0" hangingPunct="0">
              <a:defRPr/>
            </a:lvl1pPr>
          </a:lstStyle>
          <a:p>
            <a:pPr>
              <a:defRPr/>
            </a:pPr>
            <a:fld id="{A15F8B8A-745A-446B-AA2F-49D8CDFBD0A2}" type="datetimeFigureOut">
              <a:rPr lang="en-US" altLang="en-US"/>
              <a:pPr>
                <a:defRPr/>
              </a:pPr>
              <a:t>4/10/2026</a:t>
            </a:fld>
            <a:endParaRPr lang="en-GB" altLang="en-US"/>
          </a:p>
        </p:txBody>
      </p:sp>
      <p:sp>
        <p:nvSpPr>
          <p:cNvPr id="5" name="Footer Placeholder 4">
            <a:extLst>
              <a:ext uri="{FF2B5EF4-FFF2-40B4-BE49-F238E27FC236}">
                <a16:creationId xmlns:a16="http://schemas.microsoft.com/office/drawing/2014/main" id="{7D24F99F-0589-4DA1-BE28-7B190ECFCD2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4FA8C61-E5E0-4095-ABB4-6309E6ABEC89}"/>
              </a:ext>
            </a:extLst>
          </p:cNvPr>
          <p:cNvSpPr>
            <a:spLocks noGrp="1"/>
          </p:cNvSpPr>
          <p:nvPr>
            <p:ph type="sldNum" sz="quarter" idx="12"/>
          </p:nvPr>
        </p:nvSpPr>
        <p:spPr/>
        <p:txBody>
          <a:bodyPr/>
          <a:lstStyle>
            <a:lvl1pPr eaLnBrk="0" hangingPunct="0">
              <a:defRPr smtClean="0"/>
            </a:lvl1pPr>
          </a:lstStyle>
          <a:p>
            <a:pPr>
              <a:defRPr/>
            </a:pPr>
            <a:fld id="{DE47E770-8543-4A11-BDAD-35D1DF3A8219}" type="slidenum">
              <a:rPr lang="en-GB" altLang="en-US"/>
              <a:pPr>
                <a:defRPr/>
              </a:pPr>
              <a:t>‹#›</a:t>
            </a:fld>
            <a:endParaRPr lang="en-GB" altLang="en-US"/>
          </a:p>
        </p:txBody>
      </p:sp>
    </p:spTree>
    <p:extLst>
      <p:ext uri="{BB962C8B-B14F-4D97-AF65-F5344CB8AC3E}">
        <p14:creationId xmlns:p14="http://schemas.microsoft.com/office/powerpoint/2010/main" val="262379751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B6D9AFE-ED9E-5025-ED82-8799294A3F6E}"/>
              </a:ext>
            </a:extLst>
          </p:cNvPr>
          <p:cNvSpPr>
            <a:spLocks noGrp="1"/>
          </p:cNvSpPr>
          <p:nvPr>
            <p:ph type="dt" sz="half" idx="10"/>
          </p:nvPr>
        </p:nvSpPr>
        <p:spPr/>
        <p:txBody>
          <a:bodyPr/>
          <a:lstStyle>
            <a:lvl1pPr>
              <a:defRPr/>
            </a:lvl1pPr>
          </a:lstStyle>
          <a:p>
            <a:pPr>
              <a:defRPr/>
            </a:pPr>
            <a:fld id="{373E3FA4-E6E5-4D33-AD57-150801CD35C8}"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654F8CDF-7149-379D-649A-DC1EA006E4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5115A7-1B36-7748-8D09-DE48578F0BF7}"/>
              </a:ext>
            </a:extLst>
          </p:cNvPr>
          <p:cNvSpPr>
            <a:spLocks noGrp="1"/>
          </p:cNvSpPr>
          <p:nvPr>
            <p:ph type="sldNum" sz="quarter" idx="12"/>
          </p:nvPr>
        </p:nvSpPr>
        <p:spPr/>
        <p:txBody>
          <a:bodyPr/>
          <a:lstStyle>
            <a:lvl1pPr>
              <a:defRPr/>
            </a:lvl1pPr>
          </a:lstStyle>
          <a:p>
            <a:pPr>
              <a:defRPr/>
            </a:pPr>
            <a:fld id="{445326C6-E2C8-496E-AC5B-FA6A6EDD5464}" type="slidenum">
              <a:rPr lang="en-US" altLang="en-US"/>
              <a:pPr>
                <a:defRPr/>
              </a:pPr>
              <a:t>‹#›</a:t>
            </a:fld>
            <a:endParaRPr lang="en-US" altLang="en-US"/>
          </a:p>
        </p:txBody>
      </p:sp>
    </p:spTree>
    <p:extLst>
      <p:ext uri="{BB962C8B-B14F-4D97-AF65-F5344CB8AC3E}">
        <p14:creationId xmlns:p14="http://schemas.microsoft.com/office/powerpoint/2010/main" val="180148134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E6BCE8-D1E4-E063-479C-C5EB2BEF579A}"/>
              </a:ext>
            </a:extLst>
          </p:cNvPr>
          <p:cNvSpPr>
            <a:spLocks noGrp="1"/>
          </p:cNvSpPr>
          <p:nvPr>
            <p:ph type="dt" sz="half" idx="10"/>
          </p:nvPr>
        </p:nvSpPr>
        <p:spPr/>
        <p:txBody>
          <a:bodyPr/>
          <a:lstStyle>
            <a:lvl1pPr>
              <a:defRPr/>
            </a:lvl1pPr>
          </a:lstStyle>
          <a:p>
            <a:pPr>
              <a:defRPr/>
            </a:pPr>
            <a:fld id="{C538BF72-F3E9-407E-984D-6DADFDCD9B26}"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9E16AA7B-6B42-DCA0-9748-075C8188A2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4B2B1A-114E-A32B-30F3-2A11D47B77B4}"/>
              </a:ext>
            </a:extLst>
          </p:cNvPr>
          <p:cNvSpPr>
            <a:spLocks noGrp="1"/>
          </p:cNvSpPr>
          <p:nvPr>
            <p:ph type="sldNum" sz="quarter" idx="12"/>
          </p:nvPr>
        </p:nvSpPr>
        <p:spPr/>
        <p:txBody>
          <a:bodyPr/>
          <a:lstStyle>
            <a:lvl1pPr>
              <a:defRPr/>
            </a:lvl1pPr>
          </a:lstStyle>
          <a:p>
            <a:pPr>
              <a:defRPr/>
            </a:pPr>
            <a:fld id="{4E96B76D-82FA-46D9-A345-A8021A666342}" type="slidenum">
              <a:rPr lang="en-US" altLang="en-US"/>
              <a:pPr>
                <a:defRPr/>
              </a:pPr>
              <a:t>‹#›</a:t>
            </a:fld>
            <a:endParaRPr lang="en-US" altLang="en-US"/>
          </a:p>
        </p:txBody>
      </p:sp>
    </p:spTree>
    <p:extLst>
      <p:ext uri="{BB962C8B-B14F-4D97-AF65-F5344CB8AC3E}">
        <p14:creationId xmlns:p14="http://schemas.microsoft.com/office/powerpoint/2010/main" val="257732434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A7F35E-E2F3-5D27-263C-22663B5032FF}"/>
              </a:ext>
            </a:extLst>
          </p:cNvPr>
          <p:cNvSpPr>
            <a:spLocks noGrp="1"/>
          </p:cNvSpPr>
          <p:nvPr>
            <p:ph type="dt" sz="half" idx="10"/>
          </p:nvPr>
        </p:nvSpPr>
        <p:spPr/>
        <p:txBody>
          <a:bodyPr/>
          <a:lstStyle>
            <a:lvl1pPr>
              <a:defRPr/>
            </a:lvl1pPr>
          </a:lstStyle>
          <a:p>
            <a:pPr>
              <a:defRPr/>
            </a:pPr>
            <a:fld id="{25B0BCA6-A211-4369-861C-E9716D6F1FB2}"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5E1F332A-BD05-D9F5-3388-826566D650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DF3F42-1BB9-FF22-D42F-68B781239AA2}"/>
              </a:ext>
            </a:extLst>
          </p:cNvPr>
          <p:cNvSpPr>
            <a:spLocks noGrp="1"/>
          </p:cNvSpPr>
          <p:nvPr>
            <p:ph type="sldNum" sz="quarter" idx="12"/>
          </p:nvPr>
        </p:nvSpPr>
        <p:spPr/>
        <p:txBody>
          <a:bodyPr/>
          <a:lstStyle>
            <a:lvl1pPr>
              <a:defRPr/>
            </a:lvl1pPr>
          </a:lstStyle>
          <a:p>
            <a:pPr>
              <a:defRPr/>
            </a:pPr>
            <a:fld id="{B2DE5D99-5820-4E17-A642-60E24212FC16}" type="slidenum">
              <a:rPr lang="en-US" altLang="en-US"/>
              <a:pPr>
                <a:defRPr/>
              </a:pPr>
              <a:t>‹#›</a:t>
            </a:fld>
            <a:endParaRPr lang="en-US" altLang="en-US"/>
          </a:p>
        </p:txBody>
      </p:sp>
    </p:spTree>
    <p:extLst>
      <p:ext uri="{BB962C8B-B14F-4D97-AF65-F5344CB8AC3E}">
        <p14:creationId xmlns:p14="http://schemas.microsoft.com/office/powerpoint/2010/main" val="142171989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40735CF-306E-89A2-55FF-6AAB468CBDAF}"/>
              </a:ext>
            </a:extLst>
          </p:cNvPr>
          <p:cNvSpPr>
            <a:spLocks noGrp="1"/>
          </p:cNvSpPr>
          <p:nvPr>
            <p:ph type="dt" sz="half" idx="10"/>
          </p:nvPr>
        </p:nvSpPr>
        <p:spPr/>
        <p:txBody>
          <a:bodyPr/>
          <a:lstStyle>
            <a:lvl1pPr>
              <a:defRPr/>
            </a:lvl1pPr>
          </a:lstStyle>
          <a:p>
            <a:pPr>
              <a:defRPr/>
            </a:pPr>
            <a:fld id="{D8E3D0C6-3C01-4D62-AEDD-B4E8EAC353C4}" type="datetimeFigureOut">
              <a:rPr lang="en-US" altLang="en-US"/>
              <a:pPr>
                <a:defRPr/>
              </a:pPr>
              <a:t>4/10/2026</a:t>
            </a:fld>
            <a:endParaRPr lang="en-US" altLang="en-US"/>
          </a:p>
        </p:txBody>
      </p:sp>
      <p:sp>
        <p:nvSpPr>
          <p:cNvPr id="6" name="Footer Placeholder 4">
            <a:extLst>
              <a:ext uri="{FF2B5EF4-FFF2-40B4-BE49-F238E27FC236}">
                <a16:creationId xmlns:a16="http://schemas.microsoft.com/office/drawing/2014/main" id="{84C1907B-C29D-C034-42A9-405CE1F4A4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075D42-CBF6-B294-764F-4170B84A3455}"/>
              </a:ext>
            </a:extLst>
          </p:cNvPr>
          <p:cNvSpPr>
            <a:spLocks noGrp="1"/>
          </p:cNvSpPr>
          <p:nvPr>
            <p:ph type="sldNum" sz="quarter" idx="12"/>
          </p:nvPr>
        </p:nvSpPr>
        <p:spPr/>
        <p:txBody>
          <a:bodyPr/>
          <a:lstStyle>
            <a:lvl1pPr>
              <a:defRPr/>
            </a:lvl1pPr>
          </a:lstStyle>
          <a:p>
            <a:pPr>
              <a:defRPr/>
            </a:pPr>
            <a:fld id="{77467916-D5CC-4F98-80FD-066E9796273D}" type="slidenum">
              <a:rPr lang="en-US" altLang="en-US"/>
              <a:pPr>
                <a:defRPr/>
              </a:pPr>
              <a:t>‹#›</a:t>
            </a:fld>
            <a:endParaRPr lang="en-US" altLang="en-US"/>
          </a:p>
        </p:txBody>
      </p:sp>
    </p:spTree>
    <p:extLst>
      <p:ext uri="{BB962C8B-B14F-4D97-AF65-F5344CB8AC3E}">
        <p14:creationId xmlns:p14="http://schemas.microsoft.com/office/powerpoint/2010/main" val="417756414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6FADE8DE-6E90-E5EE-3FA1-FA263EFF1FAE}"/>
              </a:ext>
            </a:extLst>
          </p:cNvPr>
          <p:cNvSpPr>
            <a:spLocks noGrp="1"/>
          </p:cNvSpPr>
          <p:nvPr>
            <p:ph type="dt" sz="half" idx="10"/>
          </p:nvPr>
        </p:nvSpPr>
        <p:spPr/>
        <p:txBody>
          <a:bodyPr/>
          <a:lstStyle>
            <a:lvl1pPr>
              <a:defRPr/>
            </a:lvl1pPr>
          </a:lstStyle>
          <a:p>
            <a:pPr>
              <a:defRPr/>
            </a:pPr>
            <a:fld id="{E57DAFC8-714F-4D9B-AA36-2B9876BE23A4}" type="datetimeFigureOut">
              <a:rPr lang="en-US" altLang="en-US"/>
              <a:pPr>
                <a:defRPr/>
              </a:pPr>
              <a:t>4/10/2026</a:t>
            </a:fld>
            <a:endParaRPr lang="en-US" altLang="en-US"/>
          </a:p>
        </p:txBody>
      </p:sp>
      <p:sp>
        <p:nvSpPr>
          <p:cNvPr id="8" name="Footer Placeholder 4">
            <a:extLst>
              <a:ext uri="{FF2B5EF4-FFF2-40B4-BE49-F238E27FC236}">
                <a16:creationId xmlns:a16="http://schemas.microsoft.com/office/drawing/2014/main" id="{36B8A415-312F-59AD-2111-2B5DE66792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0667DC6-3A11-FC60-993E-8ADEEBCA5B24}"/>
              </a:ext>
            </a:extLst>
          </p:cNvPr>
          <p:cNvSpPr>
            <a:spLocks noGrp="1"/>
          </p:cNvSpPr>
          <p:nvPr>
            <p:ph type="sldNum" sz="quarter" idx="12"/>
          </p:nvPr>
        </p:nvSpPr>
        <p:spPr/>
        <p:txBody>
          <a:bodyPr/>
          <a:lstStyle>
            <a:lvl1pPr>
              <a:defRPr/>
            </a:lvl1pPr>
          </a:lstStyle>
          <a:p>
            <a:pPr>
              <a:defRPr/>
            </a:pPr>
            <a:fld id="{A7DAD609-B6F5-4D1B-A9F2-3191585210F7}" type="slidenum">
              <a:rPr lang="en-US" altLang="en-US"/>
              <a:pPr>
                <a:defRPr/>
              </a:pPr>
              <a:t>‹#›</a:t>
            </a:fld>
            <a:endParaRPr lang="en-US" altLang="en-US"/>
          </a:p>
        </p:txBody>
      </p:sp>
    </p:spTree>
    <p:extLst>
      <p:ext uri="{BB962C8B-B14F-4D97-AF65-F5344CB8AC3E}">
        <p14:creationId xmlns:p14="http://schemas.microsoft.com/office/powerpoint/2010/main" val="363187995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358FEB1A-C745-0AE1-0C9B-3C359105D59A}"/>
              </a:ext>
            </a:extLst>
          </p:cNvPr>
          <p:cNvSpPr>
            <a:spLocks noGrp="1"/>
          </p:cNvSpPr>
          <p:nvPr>
            <p:ph type="dt" sz="half" idx="10"/>
          </p:nvPr>
        </p:nvSpPr>
        <p:spPr/>
        <p:txBody>
          <a:bodyPr/>
          <a:lstStyle>
            <a:lvl1pPr>
              <a:defRPr/>
            </a:lvl1pPr>
          </a:lstStyle>
          <a:p>
            <a:pPr>
              <a:defRPr/>
            </a:pPr>
            <a:fld id="{F53F9690-1E71-46A7-9EA4-042424C92F39}" type="datetimeFigureOut">
              <a:rPr lang="en-US" altLang="en-US"/>
              <a:pPr>
                <a:defRPr/>
              </a:pPr>
              <a:t>4/10/2026</a:t>
            </a:fld>
            <a:endParaRPr lang="en-US" altLang="en-US"/>
          </a:p>
        </p:txBody>
      </p:sp>
      <p:sp>
        <p:nvSpPr>
          <p:cNvPr id="4" name="Footer Placeholder 4">
            <a:extLst>
              <a:ext uri="{FF2B5EF4-FFF2-40B4-BE49-F238E27FC236}">
                <a16:creationId xmlns:a16="http://schemas.microsoft.com/office/drawing/2014/main" id="{6B17BB88-C551-5F97-B032-4380B367546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1E00451-F25A-3713-B3CF-F3940AC07645}"/>
              </a:ext>
            </a:extLst>
          </p:cNvPr>
          <p:cNvSpPr>
            <a:spLocks noGrp="1"/>
          </p:cNvSpPr>
          <p:nvPr>
            <p:ph type="sldNum" sz="quarter" idx="12"/>
          </p:nvPr>
        </p:nvSpPr>
        <p:spPr/>
        <p:txBody>
          <a:bodyPr/>
          <a:lstStyle>
            <a:lvl1pPr>
              <a:defRPr/>
            </a:lvl1pPr>
          </a:lstStyle>
          <a:p>
            <a:pPr>
              <a:defRPr/>
            </a:pPr>
            <a:fld id="{B69177E1-C77A-4602-A259-C117E2261F20}" type="slidenum">
              <a:rPr lang="en-US" altLang="en-US"/>
              <a:pPr>
                <a:defRPr/>
              </a:pPr>
              <a:t>‹#›</a:t>
            </a:fld>
            <a:endParaRPr lang="en-US" altLang="en-US"/>
          </a:p>
        </p:txBody>
      </p:sp>
    </p:spTree>
    <p:extLst>
      <p:ext uri="{BB962C8B-B14F-4D97-AF65-F5344CB8AC3E}">
        <p14:creationId xmlns:p14="http://schemas.microsoft.com/office/powerpoint/2010/main" val="79932396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18389E-9C10-1D22-CB47-69A731178F11}"/>
              </a:ext>
            </a:extLst>
          </p:cNvPr>
          <p:cNvSpPr>
            <a:spLocks noGrp="1"/>
          </p:cNvSpPr>
          <p:nvPr>
            <p:ph type="dt" sz="half" idx="10"/>
          </p:nvPr>
        </p:nvSpPr>
        <p:spPr/>
        <p:txBody>
          <a:bodyPr/>
          <a:lstStyle>
            <a:lvl1pPr>
              <a:defRPr/>
            </a:lvl1pPr>
          </a:lstStyle>
          <a:p>
            <a:pPr>
              <a:defRPr/>
            </a:pPr>
            <a:fld id="{1C3FF76B-0542-4EAF-80B7-741CB07ED0DF}" type="datetimeFigureOut">
              <a:rPr lang="en-US" altLang="en-US"/>
              <a:pPr>
                <a:defRPr/>
              </a:pPr>
              <a:t>4/10/2026</a:t>
            </a:fld>
            <a:endParaRPr lang="en-US" altLang="en-US"/>
          </a:p>
        </p:txBody>
      </p:sp>
      <p:sp>
        <p:nvSpPr>
          <p:cNvPr id="3" name="Footer Placeholder 4">
            <a:extLst>
              <a:ext uri="{FF2B5EF4-FFF2-40B4-BE49-F238E27FC236}">
                <a16:creationId xmlns:a16="http://schemas.microsoft.com/office/drawing/2014/main" id="{0321B2FC-7C0E-3B95-6823-2E7D20D4E26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A14052-52DE-AB54-03C1-7E6F90A14EB8}"/>
              </a:ext>
            </a:extLst>
          </p:cNvPr>
          <p:cNvSpPr>
            <a:spLocks noGrp="1"/>
          </p:cNvSpPr>
          <p:nvPr>
            <p:ph type="sldNum" sz="quarter" idx="12"/>
          </p:nvPr>
        </p:nvSpPr>
        <p:spPr/>
        <p:txBody>
          <a:bodyPr/>
          <a:lstStyle>
            <a:lvl1pPr>
              <a:defRPr/>
            </a:lvl1pPr>
          </a:lstStyle>
          <a:p>
            <a:pPr>
              <a:defRPr/>
            </a:pPr>
            <a:fld id="{6E04EBA3-4620-4F7E-A315-EEFAB3A5A11B}" type="slidenum">
              <a:rPr lang="en-US" altLang="en-US"/>
              <a:pPr>
                <a:defRPr/>
              </a:pPr>
              <a:t>‹#›</a:t>
            </a:fld>
            <a:endParaRPr lang="en-US" altLang="en-US"/>
          </a:p>
        </p:txBody>
      </p:sp>
    </p:spTree>
    <p:extLst>
      <p:ext uri="{BB962C8B-B14F-4D97-AF65-F5344CB8AC3E}">
        <p14:creationId xmlns:p14="http://schemas.microsoft.com/office/powerpoint/2010/main" val="350230609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29A50676-2814-A4A5-C872-292D197FDEE9}"/>
              </a:ext>
            </a:extLst>
          </p:cNvPr>
          <p:cNvSpPr>
            <a:spLocks noGrp="1"/>
          </p:cNvSpPr>
          <p:nvPr>
            <p:ph type="dt" sz="half" idx="10"/>
          </p:nvPr>
        </p:nvSpPr>
        <p:spPr/>
        <p:txBody>
          <a:bodyPr/>
          <a:lstStyle>
            <a:lvl1pPr>
              <a:defRPr/>
            </a:lvl1pPr>
          </a:lstStyle>
          <a:p>
            <a:pPr>
              <a:defRPr/>
            </a:pPr>
            <a:fld id="{CF834D37-C1BD-408C-B8F0-86BCB35B9CF2}" type="datetimeFigureOut">
              <a:rPr lang="en-US" altLang="en-US"/>
              <a:pPr>
                <a:defRPr/>
              </a:pPr>
              <a:t>4/10/2026</a:t>
            </a:fld>
            <a:endParaRPr lang="en-US" altLang="en-US"/>
          </a:p>
        </p:txBody>
      </p:sp>
      <p:sp>
        <p:nvSpPr>
          <p:cNvPr id="6" name="Footer Placeholder 4">
            <a:extLst>
              <a:ext uri="{FF2B5EF4-FFF2-40B4-BE49-F238E27FC236}">
                <a16:creationId xmlns:a16="http://schemas.microsoft.com/office/drawing/2014/main" id="{EB756F47-C77C-5FAA-DB2C-795BA53B39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4AC75C-6B3B-47AB-D5F2-EC76E82D1858}"/>
              </a:ext>
            </a:extLst>
          </p:cNvPr>
          <p:cNvSpPr>
            <a:spLocks noGrp="1"/>
          </p:cNvSpPr>
          <p:nvPr>
            <p:ph type="sldNum" sz="quarter" idx="12"/>
          </p:nvPr>
        </p:nvSpPr>
        <p:spPr/>
        <p:txBody>
          <a:bodyPr/>
          <a:lstStyle>
            <a:lvl1pPr>
              <a:defRPr/>
            </a:lvl1pPr>
          </a:lstStyle>
          <a:p>
            <a:pPr>
              <a:defRPr/>
            </a:pPr>
            <a:fld id="{78F6E1B7-6258-4C27-987D-C685D46E55CA}" type="slidenum">
              <a:rPr lang="en-US" altLang="en-US"/>
              <a:pPr>
                <a:defRPr/>
              </a:pPr>
              <a:t>‹#›</a:t>
            </a:fld>
            <a:endParaRPr lang="en-US" altLang="en-US"/>
          </a:p>
        </p:txBody>
      </p:sp>
    </p:spTree>
    <p:extLst>
      <p:ext uri="{BB962C8B-B14F-4D97-AF65-F5344CB8AC3E}">
        <p14:creationId xmlns:p14="http://schemas.microsoft.com/office/powerpoint/2010/main" val="218383264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231C2-F86B-4EC7-8CC3-9B79640D6D5F}"/>
              </a:ext>
            </a:extLst>
          </p:cNvPr>
          <p:cNvSpPr>
            <a:spLocks noGrp="1"/>
          </p:cNvSpPr>
          <p:nvPr>
            <p:ph type="dt" sz="half" idx="10"/>
          </p:nvPr>
        </p:nvSpPr>
        <p:spPr/>
        <p:txBody>
          <a:bodyPr/>
          <a:lstStyle>
            <a:lvl1pPr algn="ctr" eaLnBrk="0" hangingPunct="0">
              <a:defRPr/>
            </a:lvl1pPr>
          </a:lstStyle>
          <a:p>
            <a:pPr>
              <a:defRPr/>
            </a:pPr>
            <a:fld id="{62B684AB-0D26-41CE-97CE-487B7E669EBD}" type="datetimeFigureOut">
              <a:rPr lang="en-US" altLang="en-US"/>
              <a:pPr>
                <a:defRPr/>
              </a:pPr>
              <a:t>4/10/2026</a:t>
            </a:fld>
            <a:endParaRPr lang="en-GB" altLang="en-US"/>
          </a:p>
        </p:txBody>
      </p:sp>
      <p:sp>
        <p:nvSpPr>
          <p:cNvPr id="5" name="Footer Placeholder 4">
            <a:extLst>
              <a:ext uri="{FF2B5EF4-FFF2-40B4-BE49-F238E27FC236}">
                <a16:creationId xmlns:a16="http://schemas.microsoft.com/office/drawing/2014/main" id="{D0A9EE2B-D4DD-4D8A-98DB-D4951AEA618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65B05989-B94B-46CE-8304-E2CEB166FD95}"/>
              </a:ext>
            </a:extLst>
          </p:cNvPr>
          <p:cNvSpPr>
            <a:spLocks noGrp="1"/>
          </p:cNvSpPr>
          <p:nvPr>
            <p:ph type="sldNum" sz="quarter" idx="12"/>
          </p:nvPr>
        </p:nvSpPr>
        <p:spPr/>
        <p:txBody>
          <a:bodyPr/>
          <a:lstStyle>
            <a:lvl1pPr eaLnBrk="0" hangingPunct="0">
              <a:defRPr smtClean="0"/>
            </a:lvl1pPr>
          </a:lstStyle>
          <a:p>
            <a:pPr>
              <a:defRPr/>
            </a:pPr>
            <a:fld id="{5FECB0FE-C028-4FA4-A310-A21D46B74881}" type="slidenum">
              <a:rPr lang="en-GB" altLang="en-US"/>
              <a:pPr>
                <a:defRPr/>
              </a:pPr>
              <a:t>‹#›</a:t>
            </a:fld>
            <a:endParaRPr lang="en-GB" altLang="en-US"/>
          </a:p>
        </p:txBody>
      </p:sp>
    </p:spTree>
    <p:extLst>
      <p:ext uri="{BB962C8B-B14F-4D97-AF65-F5344CB8AC3E}">
        <p14:creationId xmlns:p14="http://schemas.microsoft.com/office/powerpoint/2010/main" val="12124753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0ACF852-FDBC-EC63-A2FF-9DF6BE743C31}"/>
              </a:ext>
            </a:extLst>
          </p:cNvPr>
          <p:cNvSpPr>
            <a:spLocks noGrp="1"/>
          </p:cNvSpPr>
          <p:nvPr>
            <p:ph type="dt" sz="half" idx="10"/>
          </p:nvPr>
        </p:nvSpPr>
        <p:spPr/>
        <p:txBody>
          <a:bodyPr/>
          <a:lstStyle>
            <a:lvl1pPr>
              <a:defRPr/>
            </a:lvl1pPr>
          </a:lstStyle>
          <a:p>
            <a:pPr>
              <a:defRPr/>
            </a:pPr>
            <a:fld id="{8BB4F1DF-5782-4D46-AEEB-43FC455BFB45}" type="datetimeFigureOut">
              <a:rPr lang="en-US" altLang="en-US"/>
              <a:pPr>
                <a:defRPr/>
              </a:pPr>
              <a:t>4/10/2026</a:t>
            </a:fld>
            <a:endParaRPr lang="en-US" altLang="en-US"/>
          </a:p>
        </p:txBody>
      </p:sp>
      <p:sp>
        <p:nvSpPr>
          <p:cNvPr id="6" name="Footer Placeholder 4">
            <a:extLst>
              <a:ext uri="{FF2B5EF4-FFF2-40B4-BE49-F238E27FC236}">
                <a16:creationId xmlns:a16="http://schemas.microsoft.com/office/drawing/2014/main" id="{ACB5FD24-9648-8800-274D-3443FE1BBE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B32AC3-E43D-B78B-B3F8-8914E53FE61D}"/>
              </a:ext>
            </a:extLst>
          </p:cNvPr>
          <p:cNvSpPr>
            <a:spLocks noGrp="1"/>
          </p:cNvSpPr>
          <p:nvPr>
            <p:ph type="sldNum" sz="quarter" idx="12"/>
          </p:nvPr>
        </p:nvSpPr>
        <p:spPr/>
        <p:txBody>
          <a:bodyPr/>
          <a:lstStyle>
            <a:lvl1pPr>
              <a:defRPr/>
            </a:lvl1pPr>
          </a:lstStyle>
          <a:p>
            <a:pPr>
              <a:defRPr/>
            </a:pPr>
            <a:fld id="{4AFC7BCB-9641-4B53-BDF2-0E90C958E8D5}" type="slidenum">
              <a:rPr lang="en-US" altLang="en-US"/>
              <a:pPr>
                <a:defRPr/>
              </a:pPr>
              <a:t>‹#›</a:t>
            </a:fld>
            <a:endParaRPr lang="en-US" altLang="en-US"/>
          </a:p>
        </p:txBody>
      </p:sp>
    </p:spTree>
    <p:extLst>
      <p:ext uri="{BB962C8B-B14F-4D97-AF65-F5344CB8AC3E}">
        <p14:creationId xmlns:p14="http://schemas.microsoft.com/office/powerpoint/2010/main" val="188499742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4DFA18-E849-59B7-B08B-50CF304172DB}"/>
              </a:ext>
            </a:extLst>
          </p:cNvPr>
          <p:cNvSpPr>
            <a:spLocks noGrp="1"/>
          </p:cNvSpPr>
          <p:nvPr>
            <p:ph type="dt" sz="half" idx="10"/>
          </p:nvPr>
        </p:nvSpPr>
        <p:spPr/>
        <p:txBody>
          <a:bodyPr/>
          <a:lstStyle>
            <a:lvl1pPr>
              <a:defRPr/>
            </a:lvl1pPr>
          </a:lstStyle>
          <a:p>
            <a:pPr>
              <a:defRPr/>
            </a:pPr>
            <a:fld id="{29CD0154-85CC-4EBC-8D95-6CC9F9C15035}"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C93D4868-A60E-4C2B-75F8-63BE631565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2C0F49-4251-A40E-E4A3-1A5028267ACE}"/>
              </a:ext>
            </a:extLst>
          </p:cNvPr>
          <p:cNvSpPr>
            <a:spLocks noGrp="1"/>
          </p:cNvSpPr>
          <p:nvPr>
            <p:ph type="sldNum" sz="quarter" idx="12"/>
          </p:nvPr>
        </p:nvSpPr>
        <p:spPr/>
        <p:txBody>
          <a:bodyPr/>
          <a:lstStyle>
            <a:lvl1pPr>
              <a:defRPr/>
            </a:lvl1pPr>
          </a:lstStyle>
          <a:p>
            <a:pPr>
              <a:defRPr/>
            </a:pPr>
            <a:fld id="{DE89A142-4EE1-4E5F-8F5E-E4D19B3BE612}" type="slidenum">
              <a:rPr lang="en-US" altLang="en-US"/>
              <a:pPr>
                <a:defRPr/>
              </a:pPr>
              <a:t>‹#›</a:t>
            </a:fld>
            <a:endParaRPr lang="en-US" altLang="en-US"/>
          </a:p>
        </p:txBody>
      </p:sp>
    </p:spTree>
    <p:extLst>
      <p:ext uri="{BB962C8B-B14F-4D97-AF65-F5344CB8AC3E}">
        <p14:creationId xmlns:p14="http://schemas.microsoft.com/office/powerpoint/2010/main" val="501997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9BCB30-72D9-3E56-82AB-7CD62803520A}"/>
              </a:ext>
            </a:extLst>
          </p:cNvPr>
          <p:cNvSpPr>
            <a:spLocks noGrp="1"/>
          </p:cNvSpPr>
          <p:nvPr>
            <p:ph type="dt" sz="half" idx="10"/>
          </p:nvPr>
        </p:nvSpPr>
        <p:spPr/>
        <p:txBody>
          <a:bodyPr/>
          <a:lstStyle>
            <a:lvl1pPr>
              <a:defRPr/>
            </a:lvl1pPr>
          </a:lstStyle>
          <a:p>
            <a:pPr>
              <a:defRPr/>
            </a:pPr>
            <a:fld id="{5E81126D-C41C-4847-9E0B-BCAD1AD3C469}"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4BB7376B-A16F-DB66-412C-E14416E321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7B64A3-A009-18C6-EE93-18BEFAAEF402}"/>
              </a:ext>
            </a:extLst>
          </p:cNvPr>
          <p:cNvSpPr>
            <a:spLocks noGrp="1"/>
          </p:cNvSpPr>
          <p:nvPr>
            <p:ph type="sldNum" sz="quarter" idx="12"/>
          </p:nvPr>
        </p:nvSpPr>
        <p:spPr/>
        <p:txBody>
          <a:bodyPr/>
          <a:lstStyle>
            <a:lvl1pPr>
              <a:defRPr/>
            </a:lvl1pPr>
          </a:lstStyle>
          <a:p>
            <a:pPr>
              <a:defRPr/>
            </a:pPr>
            <a:fld id="{832A8036-A435-4198-9023-DBD03B41B669}" type="slidenum">
              <a:rPr lang="en-US" altLang="en-US"/>
              <a:pPr>
                <a:defRPr/>
              </a:pPr>
              <a:t>‹#›</a:t>
            </a:fld>
            <a:endParaRPr lang="en-US" altLang="en-US"/>
          </a:p>
        </p:txBody>
      </p:sp>
    </p:spTree>
    <p:extLst>
      <p:ext uri="{BB962C8B-B14F-4D97-AF65-F5344CB8AC3E}">
        <p14:creationId xmlns:p14="http://schemas.microsoft.com/office/powerpoint/2010/main" val="426230322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9ED6502-7711-B9E8-C845-E4413B123963}"/>
              </a:ext>
            </a:extLst>
          </p:cNvPr>
          <p:cNvSpPr>
            <a:spLocks noGrp="1"/>
          </p:cNvSpPr>
          <p:nvPr>
            <p:ph type="dt" sz="half" idx="10"/>
          </p:nvPr>
        </p:nvSpPr>
        <p:spPr/>
        <p:txBody>
          <a:bodyPr/>
          <a:lstStyle>
            <a:lvl1pPr>
              <a:defRPr/>
            </a:lvl1pPr>
          </a:lstStyle>
          <a:p>
            <a:pPr>
              <a:defRPr/>
            </a:pPr>
            <a:fld id="{D0C4E34F-5779-4D17-A2B6-82F258B832A4}"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FD94C72F-714F-08BC-D2C3-6A7FE80484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2EA6D3-D656-6A55-59B0-0688AC182D16}"/>
              </a:ext>
            </a:extLst>
          </p:cNvPr>
          <p:cNvSpPr>
            <a:spLocks noGrp="1"/>
          </p:cNvSpPr>
          <p:nvPr>
            <p:ph type="sldNum" sz="quarter" idx="12"/>
          </p:nvPr>
        </p:nvSpPr>
        <p:spPr/>
        <p:txBody>
          <a:bodyPr/>
          <a:lstStyle>
            <a:lvl1pPr>
              <a:defRPr/>
            </a:lvl1pPr>
          </a:lstStyle>
          <a:p>
            <a:pPr>
              <a:defRPr/>
            </a:pPr>
            <a:fld id="{4D95D798-1D5E-4131-BBEF-0C6E27A56B60}" type="slidenum">
              <a:rPr lang="en-US" altLang="en-US"/>
              <a:pPr>
                <a:defRPr/>
              </a:pPr>
              <a:t>‹#›</a:t>
            </a:fld>
            <a:endParaRPr lang="en-US" altLang="en-US"/>
          </a:p>
        </p:txBody>
      </p:sp>
    </p:spTree>
    <p:extLst>
      <p:ext uri="{BB962C8B-B14F-4D97-AF65-F5344CB8AC3E}">
        <p14:creationId xmlns:p14="http://schemas.microsoft.com/office/powerpoint/2010/main" val="349890266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A22428-3A90-F2D2-3DEB-888650A2F8C1}"/>
              </a:ext>
            </a:extLst>
          </p:cNvPr>
          <p:cNvSpPr>
            <a:spLocks noGrp="1"/>
          </p:cNvSpPr>
          <p:nvPr>
            <p:ph type="dt" sz="half" idx="10"/>
          </p:nvPr>
        </p:nvSpPr>
        <p:spPr/>
        <p:txBody>
          <a:bodyPr/>
          <a:lstStyle>
            <a:lvl1pPr>
              <a:defRPr/>
            </a:lvl1pPr>
          </a:lstStyle>
          <a:p>
            <a:pPr>
              <a:defRPr/>
            </a:pPr>
            <a:fld id="{C94B9404-E42D-45B4-B24A-6C8EC40C19D8}"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D36B2CE6-78FC-43A0-DB8D-30BC179955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4F7C0D-5C65-43D5-B0CE-98E3DA02A79F}"/>
              </a:ext>
            </a:extLst>
          </p:cNvPr>
          <p:cNvSpPr>
            <a:spLocks noGrp="1"/>
          </p:cNvSpPr>
          <p:nvPr>
            <p:ph type="sldNum" sz="quarter" idx="12"/>
          </p:nvPr>
        </p:nvSpPr>
        <p:spPr/>
        <p:txBody>
          <a:bodyPr/>
          <a:lstStyle>
            <a:lvl1pPr>
              <a:defRPr/>
            </a:lvl1pPr>
          </a:lstStyle>
          <a:p>
            <a:pPr>
              <a:defRPr/>
            </a:pPr>
            <a:fld id="{595B3819-92AD-496B-A964-E324AE7313EB}" type="slidenum">
              <a:rPr lang="en-US" altLang="en-US"/>
              <a:pPr>
                <a:defRPr/>
              </a:pPr>
              <a:t>‹#›</a:t>
            </a:fld>
            <a:endParaRPr lang="en-US" altLang="en-US"/>
          </a:p>
        </p:txBody>
      </p:sp>
    </p:spTree>
    <p:extLst>
      <p:ext uri="{BB962C8B-B14F-4D97-AF65-F5344CB8AC3E}">
        <p14:creationId xmlns:p14="http://schemas.microsoft.com/office/powerpoint/2010/main" val="350081506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4C8AA6-9331-920B-BA2C-FAF20EE23A88}"/>
              </a:ext>
            </a:extLst>
          </p:cNvPr>
          <p:cNvSpPr>
            <a:spLocks noGrp="1"/>
          </p:cNvSpPr>
          <p:nvPr>
            <p:ph type="dt" sz="half" idx="10"/>
          </p:nvPr>
        </p:nvSpPr>
        <p:spPr/>
        <p:txBody>
          <a:bodyPr/>
          <a:lstStyle>
            <a:lvl1pPr>
              <a:defRPr/>
            </a:lvl1pPr>
          </a:lstStyle>
          <a:p>
            <a:pPr>
              <a:defRPr/>
            </a:pPr>
            <a:fld id="{BBB4BFF9-2386-4549-9137-07C690354B45}"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4E6A9799-7C80-34B1-186A-C2EA397F08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91B381-E754-AFDA-D73F-E276D16775E9}"/>
              </a:ext>
            </a:extLst>
          </p:cNvPr>
          <p:cNvSpPr>
            <a:spLocks noGrp="1"/>
          </p:cNvSpPr>
          <p:nvPr>
            <p:ph type="sldNum" sz="quarter" idx="12"/>
          </p:nvPr>
        </p:nvSpPr>
        <p:spPr/>
        <p:txBody>
          <a:bodyPr/>
          <a:lstStyle>
            <a:lvl1pPr>
              <a:defRPr/>
            </a:lvl1pPr>
          </a:lstStyle>
          <a:p>
            <a:pPr>
              <a:defRPr/>
            </a:pPr>
            <a:fld id="{F21D8F0C-50B6-4B75-8E04-1C78263B7AA2}" type="slidenum">
              <a:rPr lang="en-US" altLang="en-US"/>
              <a:pPr>
                <a:defRPr/>
              </a:pPr>
              <a:t>‹#›</a:t>
            </a:fld>
            <a:endParaRPr lang="en-US" altLang="en-US"/>
          </a:p>
        </p:txBody>
      </p:sp>
    </p:spTree>
    <p:extLst>
      <p:ext uri="{BB962C8B-B14F-4D97-AF65-F5344CB8AC3E}">
        <p14:creationId xmlns:p14="http://schemas.microsoft.com/office/powerpoint/2010/main" val="184015578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77B784FB-8528-4EC1-215D-6A6DA50E0764}"/>
              </a:ext>
            </a:extLst>
          </p:cNvPr>
          <p:cNvSpPr>
            <a:spLocks noGrp="1"/>
          </p:cNvSpPr>
          <p:nvPr>
            <p:ph type="dt" sz="half" idx="10"/>
          </p:nvPr>
        </p:nvSpPr>
        <p:spPr/>
        <p:txBody>
          <a:bodyPr/>
          <a:lstStyle>
            <a:lvl1pPr>
              <a:defRPr/>
            </a:lvl1pPr>
          </a:lstStyle>
          <a:p>
            <a:pPr>
              <a:defRPr/>
            </a:pPr>
            <a:fld id="{4781E075-AD97-4E10-B642-C3FF4256E1A3}" type="datetimeFigureOut">
              <a:rPr lang="en-US" altLang="en-US"/>
              <a:pPr>
                <a:defRPr/>
              </a:pPr>
              <a:t>4/10/2026</a:t>
            </a:fld>
            <a:endParaRPr lang="en-US" altLang="en-US"/>
          </a:p>
        </p:txBody>
      </p:sp>
      <p:sp>
        <p:nvSpPr>
          <p:cNvPr id="6" name="Footer Placeholder 4">
            <a:extLst>
              <a:ext uri="{FF2B5EF4-FFF2-40B4-BE49-F238E27FC236}">
                <a16:creationId xmlns:a16="http://schemas.microsoft.com/office/drawing/2014/main" id="{055CF8FD-39F2-2AE0-766C-ED50EBD58C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6685CE-564C-F12D-7EA4-ADA6A49174A0}"/>
              </a:ext>
            </a:extLst>
          </p:cNvPr>
          <p:cNvSpPr>
            <a:spLocks noGrp="1"/>
          </p:cNvSpPr>
          <p:nvPr>
            <p:ph type="sldNum" sz="quarter" idx="12"/>
          </p:nvPr>
        </p:nvSpPr>
        <p:spPr/>
        <p:txBody>
          <a:bodyPr/>
          <a:lstStyle>
            <a:lvl1pPr>
              <a:defRPr/>
            </a:lvl1pPr>
          </a:lstStyle>
          <a:p>
            <a:pPr>
              <a:defRPr/>
            </a:pPr>
            <a:fld id="{172FE7D5-32D3-4FCC-804A-B2E1B92760F7}" type="slidenum">
              <a:rPr lang="en-US" altLang="en-US"/>
              <a:pPr>
                <a:defRPr/>
              </a:pPr>
              <a:t>‹#›</a:t>
            </a:fld>
            <a:endParaRPr lang="en-US" altLang="en-US"/>
          </a:p>
        </p:txBody>
      </p:sp>
    </p:spTree>
    <p:extLst>
      <p:ext uri="{BB962C8B-B14F-4D97-AF65-F5344CB8AC3E}">
        <p14:creationId xmlns:p14="http://schemas.microsoft.com/office/powerpoint/2010/main" val="19123853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B76C37-54ED-F1F0-5EE0-3BF31A73384B}"/>
              </a:ext>
            </a:extLst>
          </p:cNvPr>
          <p:cNvSpPr>
            <a:spLocks noGrp="1"/>
          </p:cNvSpPr>
          <p:nvPr>
            <p:ph type="dt" sz="half" idx="10"/>
          </p:nvPr>
        </p:nvSpPr>
        <p:spPr/>
        <p:txBody>
          <a:bodyPr/>
          <a:lstStyle>
            <a:lvl1pPr>
              <a:defRPr/>
            </a:lvl1pPr>
          </a:lstStyle>
          <a:p>
            <a:pPr>
              <a:defRPr/>
            </a:pPr>
            <a:fld id="{BDC312FC-E42B-4E04-B512-BC48F6BC0EC9}" type="datetimeFigureOut">
              <a:rPr lang="en-US" altLang="en-US"/>
              <a:pPr>
                <a:defRPr/>
              </a:pPr>
              <a:t>4/10/2026</a:t>
            </a:fld>
            <a:endParaRPr lang="en-US" altLang="en-US"/>
          </a:p>
        </p:txBody>
      </p:sp>
      <p:sp>
        <p:nvSpPr>
          <p:cNvPr id="8" name="Footer Placeholder 4">
            <a:extLst>
              <a:ext uri="{FF2B5EF4-FFF2-40B4-BE49-F238E27FC236}">
                <a16:creationId xmlns:a16="http://schemas.microsoft.com/office/drawing/2014/main" id="{B7262F64-F103-AF76-7914-E90DCBD741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C31244C-B3E9-B000-8608-85EE92AD2510}"/>
              </a:ext>
            </a:extLst>
          </p:cNvPr>
          <p:cNvSpPr>
            <a:spLocks noGrp="1"/>
          </p:cNvSpPr>
          <p:nvPr>
            <p:ph type="sldNum" sz="quarter" idx="12"/>
          </p:nvPr>
        </p:nvSpPr>
        <p:spPr/>
        <p:txBody>
          <a:bodyPr/>
          <a:lstStyle>
            <a:lvl1pPr>
              <a:defRPr/>
            </a:lvl1pPr>
          </a:lstStyle>
          <a:p>
            <a:pPr>
              <a:defRPr/>
            </a:pPr>
            <a:fld id="{5F2B303F-5FE9-49B1-BFDB-931A818921CC}" type="slidenum">
              <a:rPr lang="en-US" altLang="en-US"/>
              <a:pPr>
                <a:defRPr/>
              </a:pPr>
              <a:t>‹#›</a:t>
            </a:fld>
            <a:endParaRPr lang="en-US" altLang="en-US"/>
          </a:p>
        </p:txBody>
      </p:sp>
    </p:spTree>
    <p:extLst>
      <p:ext uri="{BB962C8B-B14F-4D97-AF65-F5344CB8AC3E}">
        <p14:creationId xmlns:p14="http://schemas.microsoft.com/office/powerpoint/2010/main" val="177974752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2D8FF97E-8CF7-2576-FAA8-9DC6B51050DC}"/>
              </a:ext>
            </a:extLst>
          </p:cNvPr>
          <p:cNvSpPr>
            <a:spLocks noGrp="1"/>
          </p:cNvSpPr>
          <p:nvPr>
            <p:ph type="dt" sz="half" idx="10"/>
          </p:nvPr>
        </p:nvSpPr>
        <p:spPr/>
        <p:txBody>
          <a:bodyPr/>
          <a:lstStyle>
            <a:lvl1pPr>
              <a:defRPr/>
            </a:lvl1pPr>
          </a:lstStyle>
          <a:p>
            <a:pPr>
              <a:defRPr/>
            </a:pPr>
            <a:fld id="{1435D34D-EB0F-4D3B-8DBB-3C66093580B4}" type="datetimeFigureOut">
              <a:rPr lang="en-US" altLang="en-US"/>
              <a:pPr>
                <a:defRPr/>
              </a:pPr>
              <a:t>4/10/2026</a:t>
            </a:fld>
            <a:endParaRPr lang="en-US" altLang="en-US"/>
          </a:p>
        </p:txBody>
      </p:sp>
      <p:sp>
        <p:nvSpPr>
          <p:cNvPr id="4" name="Footer Placeholder 4">
            <a:extLst>
              <a:ext uri="{FF2B5EF4-FFF2-40B4-BE49-F238E27FC236}">
                <a16:creationId xmlns:a16="http://schemas.microsoft.com/office/drawing/2014/main" id="{5B77BBBE-E09C-7D5E-54CB-4B3C49048AD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3F4CE62-9ADB-4FB7-8A99-715426634793}"/>
              </a:ext>
            </a:extLst>
          </p:cNvPr>
          <p:cNvSpPr>
            <a:spLocks noGrp="1"/>
          </p:cNvSpPr>
          <p:nvPr>
            <p:ph type="sldNum" sz="quarter" idx="12"/>
          </p:nvPr>
        </p:nvSpPr>
        <p:spPr/>
        <p:txBody>
          <a:bodyPr/>
          <a:lstStyle>
            <a:lvl1pPr>
              <a:defRPr/>
            </a:lvl1pPr>
          </a:lstStyle>
          <a:p>
            <a:pPr>
              <a:defRPr/>
            </a:pPr>
            <a:fld id="{FF53E89A-903A-44B8-A8F2-63DB7E9E8553}" type="slidenum">
              <a:rPr lang="en-US" altLang="en-US"/>
              <a:pPr>
                <a:defRPr/>
              </a:pPr>
              <a:t>‹#›</a:t>
            </a:fld>
            <a:endParaRPr lang="en-US" altLang="en-US"/>
          </a:p>
        </p:txBody>
      </p:sp>
    </p:spTree>
    <p:extLst>
      <p:ext uri="{BB962C8B-B14F-4D97-AF65-F5344CB8AC3E}">
        <p14:creationId xmlns:p14="http://schemas.microsoft.com/office/powerpoint/2010/main" val="219276776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495E1B-F485-9DBD-E9DE-B4D479071F28}"/>
              </a:ext>
            </a:extLst>
          </p:cNvPr>
          <p:cNvSpPr>
            <a:spLocks noGrp="1"/>
          </p:cNvSpPr>
          <p:nvPr>
            <p:ph type="dt" sz="half" idx="10"/>
          </p:nvPr>
        </p:nvSpPr>
        <p:spPr/>
        <p:txBody>
          <a:bodyPr/>
          <a:lstStyle>
            <a:lvl1pPr>
              <a:defRPr/>
            </a:lvl1pPr>
          </a:lstStyle>
          <a:p>
            <a:pPr>
              <a:defRPr/>
            </a:pPr>
            <a:fld id="{E87DBE42-F35A-4CF5-B96E-0E87428A48A2}" type="datetimeFigureOut">
              <a:rPr lang="en-US" altLang="en-US"/>
              <a:pPr>
                <a:defRPr/>
              </a:pPr>
              <a:t>4/10/2026</a:t>
            </a:fld>
            <a:endParaRPr lang="en-US" altLang="en-US"/>
          </a:p>
        </p:txBody>
      </p:sp>
      <p:sp>
        <p:nvSpPr>
          <p:cNvPr id="3" name="Footer Placeholder 4">
            <a:extLst>
              <a:ext uri="{FF2B5EF4-FFF2-40B4-BE49-F238E27FC236}">
                <a16:creationId xmlns:a16="http://schemas.microsoft.com/office/drawing/2014/main" id="{FCC53B16-580A-D8D3-7576-C18D71102A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867FDB3-2943-5AC3-353C-E4BFFC821050}"/>
              </a:ext>
            </a:extLst>
          </p:cNvPr>
          <p:cNvSpPr>
            <a:spLocks noGrp="1"/>
          </p:cNvSpPr>
          <p:nvPr>
            <p:ph type="sldNum" sz="quarter" idx="12"/>
          </p:nvPr>
        </p:nvSpPr>
        <p:spPr/>
        <p:txBody>
          <a:bodyPr/>
          <a:lstStyle>
            <a:lvl1pPr>
              <a:defRPr/>
            </a:lvl1pPr>
          </a:lstStyle>
          <a:p>
            <a:pPr>
              <a:defRPr/>
            </a:pPr>
            <a:fld id="{0AFDFBF1-8D26-4644-8302-33B296567046}" type="slidenum">
              <a:rPr lang="en-US" altLang="en-US"/>
              <a:pPr>
                <a:defRPr/>
              </a:pPr>
              <a:t>‹#›</a:t>
            </a:fld>
            <a:endParaRPr lang="en-US" altLang="en-US"/>
          </a:p>
        </p:txBody>
      </p:sp>
    </p:spTree>
    <p:extLst>
      <p:ext uri="{BB962C8B-B14F-4D97-AF65-F5344CB8AC3E}">
        <p14:creationId xmlns:p14="http://schemas.microsoft.com/office/powerpoint/2010/main" val="240506887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94C5E-35AF-4792-886E-CA7B5EF0FF61}"/>
              </a:ext>
            </a:extLst>
          </p:cNvPr>
          <p:cNvSpPr>
            <a:spLocks noGrp="1"/>
          </p:cNvSpPr>
          <p:nvPr>
            <p:ph type="dt" sz="half" idx="10"/>
          </p:nvPr>
        </p:nvSpPr>
        <p:spPr/>
        <p:txBody>
          <a:bodyPr/>
          <a:lstStyle>
            <a:lvl1pPr algn="ctr" eaLnBrk="0" hangingPunct="0">
              <a:defRPr/>
            </a:lvl1pPr>
          </a:lstStyle>
          <a:p>
            <a:pPr>
              <a:defRPr/>
            </a:pPr>
            <a:fld id="{D858CD31-3FEA-4B71-B3C5-38B204DD8116}" type="datetimeFigureOut">
              <a:rPr lang="en-US" altLang="en-US"/>
              <a:pPr>
                <a:defRPr/>
              </a:pPr>
              <a:t>4/10/2026</a:t>
            </a:fld>
            <a:endParaRPr lang="en-GB" altLang="en-US"/>
          </a:p>
        </p:txBody>
      </p:sp>
      <p:sp>
        <p:nvSpPr>
          <p:cNvPr id="5" name="Footer Placeholder 4">
            <a:extLst>
              <a:ext uri="{FF2B5EF4-FFF2-40B4-BE49-F238E27FC236}">
                <a16:creationId xmlns:a16="http://schemas.microsoft.com/office/drawing/2014/main" id="{1B0B2816-ABDA-4C42-A6C8-2AC33D62024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4BE93CD-CA60-487C-8469-CED07D3D69AC}"/>
              </a:ext>
            </a:extLst>
          </p:cNvPr>
          <p:cNvSpPr>
            <a:spLocks noGrp="1"/>
          </p:cNvSpPr>
          <p:nvPr>
            <p:ph type="sldNum" sz="quarter" idx="12"/>
          </p:nvPr>
        </p:nvSpPr>
        <p:spPr/>
        <p:txBody>
          <a:bodyPr/>
          <a:lstStyle>
            <a:lvl1pPr eaLnBrk="0" hangingPunct="0">
              <a:defRPr smtClean="0"/>
            </a:lvl1pPr>
          </a:lstStyle>
          <a:p>
            <a:pPr>
              <a:defRPr/>
            </a:pPr>
            <a:fld id="{4DE1E5B7-3677-45B4-82FE-C39485E41D09}" type="slidenum">
              <a:rPr lang="en-GB" altLang="en-US"/>
              <a:pPr>
                <a:defRPr/>
              </a:pPr>
              <a:t>‹#›</a:t>
            </a:fld>
            <a:endParaRPr lang="en-GB" altLang="en-US"/>
          </a:p>
        </p:txBody>
      </p:sp>
    </p:spTree>
    <p:extLst>
      <p:ext uri="{BB962C8B-B14F-4D97-AF65-F5344CB8AC3E}">
        <p14:creationId xmlns:p14="http://schemas.microsoft.com/office/powerpoint/2010/main" val="12964655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E5792E43-DAC9-2904-94F9-E06413126F6B}"/>
              </a:ext>
            </a:extLst>
          </p:cNvPr>
          <p:cNvSpPr>
            <a:spLocks noGrp="1"/>
          </p:cNvSpPr>
          <p:nvPr>
            <p:ph type="dt" sz="half" idx="10"/>
          </p:nvPr>
        </p:nvSpPr>
        <p:spPr/>
        <p:txBody>
          <a:bodyPr/>
          <a:lstStyle>
            <a:lvl1pPr>
              <a:defRPr/>
            </a:lvl1pPr>
          </a:lstStyle>
          <a:p>
            <a:pPr>
              <a:defRPr/>
            </a:pPr>
            <a:fld id="{7354E2F9-AD6D-4152-A797-55C9C9F246A8}" type="datetimeFigureOut">
              <a:rPr lang="en-US" altLang="en-US"/>
              <a:pPr>
                <a:defRPr/>
              </a:pPr>
              <a:t>4/10/2026</a:t>
            </a:fld>
            <a:endParaRPr lang="en-US" altLang="en-US"/>
          </a:p>
        </p:txBody>
      </p:sp>
      <p:sp>
        <p:nvSpPr>
          <p:cNvPr id="6" name="Footer Placeholder 4">
            <a:extLst>
              <a:ext uri="{FF2B5EF4-FFF2-40B4-BE49-F238E27FC236}">
                <a16:creationId xmlns:a16="http://schemas.microsoft.com/office/drawing/2014/main" id="{67141A16-A03B-5AB2-A703-3B1D76972E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B2D9C1-207F-3971-9D74-0D757EAA5A09}"/>
              </a:ext>
            </a:extLst>
          </p:cNvPr>
          <p:cNvSpPr>
            <a:spLocks noGrp="1"/>
          </p:cNvSpPr>
          <p:nvPr>
            <p:ph type="sldNum" sz="quarter" idx="12"/>
          </p:nvPr>
        </p:nvSpPr>
        <p:spPr/>
        <p:txBody>
          <a:bodyPr/>
          <a:lstStyle>
            <a:lvl1pPr>
              <a:defRPr/>
            </a:lvl1pPr>
          </a:lstStyle>
          <a:p>
            <a:pPr>
              <a:defRPr/>
            </a:pPr>
            <a:fld id="{FB38BBF5-533A-4AF8-859F-32F376816211}" type="slidenum">
              <a:rPr lang="en-US" altLang="en-US"/>
              <a:pPr>
                <a:defRPr/>
              </a:pPr>
              <a:t>‹#›</a:t>
            </a:fld>
            <a:endParaRPr lang="en-US" altLang="en-US"/>
          </a:p>
        </p:txBody>
      </p:sp>
    </p:spTree>
    <p:extLst>
      <p:ext uri="{BB962C8B-B14F-4D97-AF65-F5344CB8AC3E}">
        <p14:creationId xmlns:p14="http://schemas.microsoft.com/office/powerpoint/2010/main" val="184867070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15046AE-DD34-790C-1D4A-0D24CA7099F9}"/>
              </a:ext>
            </a:extLst>
          </p:cNvPr>
          <p:cNvSpPr>
            <a:spLocks noGrp="1"/>
          </p:cNvSpPr>
          <p:nvPr>
            <p:ph type="dt" sz="half" idx="10"/>
          </p:nvPr>
        </p:nvSpPr>
        <p:spPr/>
        <p:txBody>
          <a:bodyPr/>
          <a:lstStyle>
            <a:lvl1pPr>
              <a:defRPr/>
            </a:lvl1pPr>
          </a:lstStyle>
          <a:p>
            <a:pPr>
              <a:defRPr/>
            </a:pPr>
            <a:fld id="{EDED86D8-59F7-4131-8A27-6470B786089A}" type="datetimeFigureOut">
              <a:rPr lang="en-US" altLang="en-US"/>
              <a:pPr>
                <a:defRPr/>
              </a:pPr>
              <a:t>4/10/2026</a:t>
            </a:fld>
            <a:endParaRPr lang="en-US" altLang="en-US"/>
          </a:p>
        </p:txBody>
      </p:sp>
      <p:sp>
        <p:nvSpPr>
          <p:cNvPr id="6" name="Footer Placeholder 4">
            <a:extLst>
              <a:ext uri="{FF2B5EF4-FFF2-40B4-BE49-F238E27FC236}">
                <a16:creationId xmlns:a16="http://schemas.microsoft.com/office/drawing/2014/main" id="{5B2E6BBA-9382-682B-D864-80C47C6E49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8785BC-D9E5-BB9E-DB64-2E9EF3845F10}"/>
              </a:ext>
            </a:extLst>
          </p:cNvPr>
          <p:cNvSpPr>
            <a:spLocks noGrp="1"/>
          </p:cNvSpPr>
          <p:nvPr>
            <p:ph type="sldNum" sz="quarter" idx="12"/>
          </p:nvPr>
        </p:nvSpPr>
        <p:spPr/>
        <p:txBody>
          <a:bodyPr/>
          <a:lstStyle>
            <a:lvl1pPr>
              <a:defRPr/>
            </a:lvl1pPr>
          </a:lstStyle>
          <a:p>
            <a:pPr>
              <a:defRPr/>
            </a:pPr>
            <a:fld id="{31F0DDBA-62F3-4117-A7BF-543C43CB3FF2}" type="slidenum">
              <a:rPr lang="en-US" altLang="en-US"/>
              <a:pPr>
                <a:defRPr/>
              </a:pPr>
              <a:t>‹#›</a:t>
            </a:fld>
            <a:endParaRPr lang="en-US" altLang="en-US"/>
          </a:p>
        </p:txBody>
      </p:sp>
    </p:spTree>
    <p:extLst>
      <p:ext uri="{BB962C8B-B14F-4D97-AF65-F5344CB8AC3E}">
        <p14:creationId xmlns:p14="http://schemas.microsoft.com/office/powerpoint/2010/main" val="268151498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DF7724-7825-F847-71ED-C981D5F7DA1E}"/>
              </a:ext>
            </a:extLst>
          </p:cNvPr>
          <p:cNvSpPr>
            <a:spLocks noGrp="1"/>
          </p:cNvSpPr>
          <p:nvPr>
            <p:ph type="dt" sz="half" idx="10"/>
          </p:nvPr>
        </p:nvSpPr>
        <p:spPr/>
        <p:txBody>
          <a:bodyPr/>
          <a:lstStyle>
            <a:lvl1pPr>
              <a:defRPr/>
            </a:lvl1pPr>
          </a:lstStyle>
          <a:p>
            <a:pPr>
              <a:defRPr/>
            </a:pPr>
            <a:fld id="{0B2D82E7-0512-4703-8F00-F178FB5E8DD9}"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836F3AB7-E8AB-306D-D0F4-046DFBB947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A90A7A-1DEC-C370-5B58-6C88D3B39553}"/>
              </a:ext>
            </a:extLst>
          </p:cNvPr>
          <p:cNvSpPr>
            <a:spLocks noGrp="1"/>
          </p:cNvSpPr>
          <p:nvPr>
            <p:ph type="sldNum" sz="quarter" idx="12"/>
          </p:nvPr>
        </p:nvSpPr>
        <p:spPr/>
        <p:txBody>
          <a:bodyPr/>
          <a:lstStyle>
            <a:lvl1pPr>
              <a:defRPr/>
            </a:lvl1pPr>
          </a:lstStyle>
          <a:p>
            <a:pPr>
              <a:defRPr/>
            </a:pPr>
            <a:fld id="{B036065E-AEB1-4AAB-970B-9C5B42B50FB1}" type="slidenum">
              <a:rPr lang="en-US" altLang="en-US"/>
              <a:pPr>
                <a:defRPr/>
              </a:pPr>
              <a:t>‹#›</a:t>
            </a:fld>
            <a:endParaRPr lang="en-US" altLang="en-US"/>
          </a:p>
        </p:txBody>
      </p:sp>
    </p:spTree>
    <p:extLst>
      <p:ext uri="{BB962C8B-B14F-4D97-AF65-F5344CB8AC3E}">
        <p14:creationId xmlns:p14="http://schemas.microsoft.com/office/powerpoint/2010/main" val="244803125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A43246-F8DA-4D70-07A7-D2512C84B364}"/>
              </a:ext>
            </a:extLst>
          </p:cNvPr>
          <p:cNvSpPr>
            <a:spLocks noGrp="1"/>
          </p:cNvSpPr>
          <p:nvPr>
            <p:ph type="dt" sz="half" idx="10"/>
          </p:nvPr>
        </p:nvSpPr>
        <p:spPr/>
        <p:txBody>
          <a:bodyPr/>
          <a:lstStyle>
            <a:lvl1pPr>
              <a:defRPr/>
            </a:lvl1pPr>
          </a:lstStyle>
          <a:p>
            <a:pPr>
              <a:defRPr/>
            </a:pPr>
            <a:fld id="{1C2F8B49-7F53-4941-A6C0-8AF1C18D243E}"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DCA9B23A-9018-10D0-E951-187455C021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E8FD08-EF60-1113-5CCF-0D1A403E6825}"/>
              </a:ext>
            </a:extLst>
          </p:cNvPr>
          <p:cNvSpPr>
            <a:spLocks noGrp="1"/>
          </p:cNvSpPr>
          <p:nvPr>
            <p:ph type="sldNum" sz="quarter" idx="12"/>
          </p:nvPr>
        </p:nvSpPr>
        <p:spPr/>
        <p:txBody>
          <a:bodyPr/>
          <a:lstStyle>
            <a:lvl1pPr>
              <a:defRPr/>
            </a:lvl1pPr>
          </a:lstStyle>
          <a:p>
            <a:pPr>
              <a:defRPr/>
            </a:pPr>
            <a:fld id="{F7E580CD-BBA1-4E11-831C-1004E42BE0AD}" type="slidenum">
              <a:rPr lang="en-US" altLang="en-US"/>
              <a:pPr>
                <a:defRPr/>
              </a:pPr>
              <a:t>‹#›</a:t>
            </a:fld>
            <a:endParaRPr lang="en-US" altLang="en-US"/>
          </a:p>
        </p:txBody>
      </p:sp>
    </p:spTree>
    <p:extLst>
      <p:ext uri="{BB962C8B-B14F-4D97-AF65-F5344CB8AC3E}">
        <p14:creationId xmlns:p14="http://schemas.microsoft.com/office/powerpoint/2010/main" val="212383851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617B9A-DB13-8586-923F-F54D42CA8BB0}"/>
              </a:ext>
            </a:extLst>
          </p:cNvPr>
          <p:cNvSpPr>
            <a:spLocks noGrp="1"/>
          </p:cNvSpPr>
          <p:nvPr>
            <p:ph type="dt" sz="half" idx="10"/>
          </p:nvPr>
        </p:nvSpPr>
        <p:spPr/>
        <p:txBody>
          <a:bodyPr/>
          <a:lstStyle>
            <a:lvl1pPr>
              <a:defRPr/>
            </a:lvl1pPr>
          </a:lstStyle>
          <a:p>
            <a:pPr>
              <a:defRPr/>
            </a:pPr>
            <a:fld id="{F723B515-3A78-4552-9295-610F4B16030D}" type="datetimeFigureOut">
              <a:rPr lang="en-US"/>
              <a:pPr>
                <a:defRPr/>
              </a:pPr>
              <a:t>4/10/2026</a:t>
            </a:fld>
            <a:endParaRPr lang="en-GB"/>
          </a:p>
        </p:txBody>
      </p:sp>
      <p:sp>
        <p:nvSpPr>
          <p:cNvPr id="5" name="Footer Placeholder 4">
            <a:extLst>
              <a:ext uri="{FF2B5EF4-FFF2-40B4-BE49-F238E27FC236}">
                <a16:creationId xmlns:a16="http://schemas.microsoft.com/office/drawing/2014/main" id="{C7B43F6C-9FBF-0DE6-AF5A-3C58CBC4F4F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4FBFB2-C0A7-C6CD-5D23-A2EC9F942E6B}"/>
              </a:ext>
            </a:extLst>
          </p:cNvPr>
          <p:cNvSpPr>
            <a:spLocks noGrp="1"/>
          </p:cNvSpPr>
          <p:nvPr>
            <p:ph type="sldNum" sz="quarter" idx="12"/>
          </p:nvPr>
        </p:nvSpPr>
        <p:spPr/>
        <p:txBody>
          <a:bodyPr/>
          <a:lstStyle>
            <a:lvl1pPr>
              <a:defRPr/>
            </a:lvl1pPr>
          </a:lstStyle>
          <a:p>
            <a:pPr>
              <a:defRPr/>
            </a:pPr>
            <a:fld id="{707C80AE-6BE9-402A-9DFA-8E7B51FE6909}" type="slidenum">
              <a:rPr lang="en-GB"/>
              <a:pPr>
                <a:defRPr/>
              </a:pPr>
              <a:t>‹#›</a:t>
            </a:fld>
            <a:endParaRPr lang="en-GB"/>
          </a:p>
        </p:txBody>
      </p:sp>
    </p:spTree>
    <p:extLst>
      <p:ext uri="{BB962C8B-B14F-4D97-AF65-F5344CB8AC3E}">
        <p14:creationId xmlns:p14="http://schemas.microsoft.com/office/powerpoint/2010/main" val="344574631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0895F1-292A-2CE9-1789-50A40B6545CA}"/>
              </a:ext>
            </a:extLst>
          </p:cNvPr>
          <p:cNvSpPr>
            <a:spLocks noGrp="1"/>
          </p:cNvSpPr>
          <p:nvPr>
            <p:ph type="dt" sz="half" idx="10"/>
          </p:nvPr>
        </p:nvSpPr>
        <p:spPr/>
        <p:txBody>
          <a:bodyPr/>
          <a:lstStyle>
            <a:lvl1pPr>
              <a:defRPr/>
            </a:lvl1pPr>
          </a:lstStyle>
          <a:p>
            <a:pPr>
              <a:defRPr/>
            </a:pPr>
            <a:fld id="{76348E87-A4E7-4D43-9525-857624F571AC}" type="datetimeFigureOut">
              <a:rPr lang="en-US"/>
              <a:pPr>
                <a:defRPr/>
              </a:pPr>
              <a:t>4/10/2026</a:t>
            </a:fld>
            <a:endParaRPr lang="en-GB"/>
          </a:p>
        </p:txBody>
      </p:sp>
      <p:sp>
        <p:nvSpPr>
          <p:cNvPr id="5" name="Footer Placeholder 4">
            <a:extLst>
              <a:ext uri="{FF2B5EF4-FFF2-40B4-BE49-F238E27FC236}">
                <a16:creationId xmlns:a16="http://schemas.microsoft.com/office/drawing/2014/main" id="{C7E7D3F4-1F4C-1AC7-AAB2-6C02AB01F1C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A464C9E-FC2A-B1CE-2ECC-CEFDB33A919E}"/>
              </a:ext>
            </a:extLst>
          </p:cNvPr>
          <p:cNvSpPr>
            <a:spLocks noGrp="1"/>
          </p:cNvSpPr>
          <p:nvPr>
            <p:ph type="sldNum" sz="quarter" idx="12"/>
          </p:nvPr>
        </p:nvSpPr>
        <p:spPr/>
        <p:txBody>
          <a:bodyPr/>
          <a:lstStyle>
            <a:lvl1pPr>
              <a:defRPr/>
            </a:lvl1pPr>
          </a:lstStyle>
          <a:p>
            <a:pPr>
              <a:defRPr/>
            </a:pPr>
            <a:fld id="{548E564F-8E12-4F60-ACFE-48E701CD20A3}" type="slidenum">
              <a:rPr lang="en-GB"/>
              <a:pPr>
                <a:defRPr/>
              </a:pPr>
              <a:t>‹#›</a:t>
            </a:fld>
            <a:endParaRPr lang="en-GB"/>
          </a:p>
        </p:txBody>
      </p:sp>
    </p:spTree>
    <p:extLst>
      <p:ext uri="{BB962C8B-B14F-4D97-AF65-F5344CB8AC3E}">
        <p14:creationId xmlns:p14="http://schemas.microsoft.com/office/powerpoint/2010/main" val="5958132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6E0020-9864-1124-9FA6-76AC14F46CAC}"/>
              </a:ext>
            </a:extLst>
          </p:cNvPr>
          <p:cNvSpPr>
            <a:spLocks noGrp="1"/>
          </p:cNvSpPr>
          <p:nvPr>
            <p:ph type="dt" sz="half" idx="10"/>
          </p:nvPr>
        </p:nvSpPr>
        <p:spPr/>
        <p:txBody>
          <a:bodyPr/>
          <a:lstStyle>
            <a:lvl1pPr>
              <a:defRPr/>
            </a:lvl1pPr>
          </a:lstStyle>
          <a:p>
            <a:pPr>
              <a:defRPr/>
            </a:pPr>
            <a:fld id="{5B5BCA12-1ECE-4278-AB57-CA2CF0948185}" type="datetimeFigureOut">
              <a:rPr lang="en-US"/>
              <a:pPr>
                <a:defRPr/>
              </a:pPr>
              <a:t>4/10/2026</a:t>
            </a:fld>
            <a:endParaRPr lang="en-GB"/>
          </a:p>
        </p:txBody>
      </p:sp>
      <p:sp>
        <p:nvSpPr>
          <p:cNvPr id="5" name="Footer Placeholder 4">
            <a:extLst>
              <a:ext uri="{FF2B5EF4-FFF2-40B4-BE49-F238E27FC236}">
                <a16:creationId xmlns:a16="http://schemas.microsoft.com/office/drawing/2014/main" id="{344ED231-459E-2D84-22F8-E2A88D388E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86CD56-C0C8-52D0-59B3-ED11D8F669F7}"/>
              </a:ext>
            </a:extLst>
          </p:cNvPr>
          <p:cNvSpPr>
            <a:spLocks noGrp="1"/>
          </p:cNvSpPr>
          <p:nvPr>
            <p:ph type="sldNum" sz="quarter" idx="12"/>
          </p:nvPr>
        </p:nvSpPr>
        <p:spPr/>
        <p:txBody>
          <a:bodyPr/>
          <a:lstStyle>
            <a:lvl1pPr>
              <a:defRPr/>
            </a:lvl1pPr>
          </a:lstStyle>
          <a:p>
            <a:pPr>
              <a:defRPr/>
            </a:pPr>
            <a:fld id="{A1F74851-4E20-4D7A-A30B-909AB0A5CD09}" type="slidenum">
              <a:rPr lang="en-GB"/>
              <a:pPr>
                <a:defRPr/>
              </a:pPr>
              <a:t>‹#›</a:t>
            </a:fld>
            <a:endParaRPr lang="en-GB"/>
          </a:p>
        </p:txBody>
      </p:sp>
    </p:spTree>
    <p:extLst>
      <p:ext uri="{BB962C8B-B14F-4D97-AF65-F5344CB8AC3E}">
        <p14:creationId xmlns:p14="http://schemas.microsoft.com/office/powerpoint/2010/main" val="203609517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54FEF8F-0F4D-D5C3-F063-97AF349E22C0}"/>
              </a:ext>
            </a:extLst>
          </p:cNvPr>
          <p:cNvSpPr>
            <a:spLocks noGrp="1"/>
          </p:cNvSpPr>
          <p:nvPr>
            <p:ph type="dt" sz="half" idx="10"/>
          </p:nvPr>
        </p:nvSpPr>
        <p:spPr/>
        <p:txBody>
          <a:bodyPr/>
          <a:lstStyle>
            <a:lvl1pPr>
              <a:defRPr/>
            </a:lvl1pPr>
          </a:lstStyle>
          <a:p>
            <a:pPr>
              <a:defRPr/>
            </a:pPr>
            <a:fld id="{080A687E-76FB-49F0-A8D9-4E0092A56401}" type="datetimeFigureOut">
              <a:rPr lang="en-US"/>
              <a:pPr>
                <a:defRPr/>
              </a:pPr>
              <a:t>4/10/2026</a:t>
            </a:fld>
            <a:endParaRPr lang="en-GB"/>
          </a:p>
        </p:txBody>
      </p:sp>
      <p:sp>
        <p:nvSpPr>
          <p:cNvPr id="6" name="Footer Placeholder 4">
            <a:extLst>
              <a:ext uri="{FF2B5EF4-FFF2-40B4-BE49-F238E27FC236}">
                <a16:creationId xmlns:a16="http://schemas.microsoft.com/office/drawing/2014/main" id="{A156EDBF-BEC7-410E-0C5C-FD46EBECA79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80FE74E-A58A-364B-E6BC-F8F29EBC6E3F}"/>
              </a:ext>
            </a:extLst>
          </p:cNvPr>
          <p:cNvSpPr>
            <a:spLocks noGrp="1"/>
          </p:cNvSpPr>
          <p:nvPr>
            <p:ph type="sldNum" sz="quarter" idx="12"/>
          </p:nvPr>
        </p:nvSpPr>
        <p:spPr/>
        <p:txBody>
          <a:bodyPr/>
          <a:lstStyle>
            <a:lvl1pPr>
              <a:defRPr/>
            </a:lvl1pPr>
          </a:lstStyle>
          <a:p>
            <a:pPr>
              <a:defRPr/>
            </a:pPr>
            <a:fld id="{B979DC53-3B89-439A-B191-8F3DC65BE6AB}" type="slidenum">
              <a:rPr lang="en-GB"/>
              <a:pPr>
                <a:defRPr/>
              </a:pPr>
              <a:t>‹#›</a:t>
            </a:fld>
            <a:endParaRPr lang="en-GB"/>
          </a:p>
        </p:txBody>
      </p:sp>
    </p:spTree>
    <p:extLst>
      <p:ext uri="{BB962C8B-B14F-4D97-AF65-F5344CB8AC3E}">
        <p14:creationId xmlns:p14="http://schemas.microsoft.com/office/powerpoint/2010/main" val="3237391453"/>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306E5D78-1684-DD2E-F02F-CE22DCB1C237}"/>
              </a:ext>
            </a:extLst>
          </p:cNvPr>
          <p:cNvSpPr>
            <a:spLocks noGrp="1"/>
          </p:cNvSpPr>
          <p:nvPr>
            <p:ph type="dt" sz="half" idx="10"/>
          </p:nvPr>
        </p:nvSpPr>
        <p:spPr/>
        <p:txBody>
          <a:bodyPr/>
          <a:lstStyle>
            <a:lvl1pPr>
              <a:defRPr/>
            </a:lvl1pPr>
          </a:lstStyle>
          <a:p>
            <a:pPr>
              <a:defRPr/>
            </a:pPr>
            <a:fld id="{881A511E-6E74-4A25-AA06-7C14B7911B36}" type="datetimeFigureOut">
              <a:rPr lang="en-US"/>
              <a:pPr>
                <a:defRPr/>
              </a:pPr>
              <a:t>4/10/2026</a:t>
            </a:fld>
            <a:endParaRPr lang="en-GB"/>
          </a:p>
        </p:txBody>
      </p:sp>
      <p:sp>
        <p:nvSpPr>
          <p:cNvPr id="8" name="Footer Placeholder 4">
            <a:extLst>
              <a:ext uri="{FF2B5EF4-FFF2-40B4-BE49-F238E27FC236}">
                <a16:creationId xmlns:a16="http://schemas.microsoft.com/office/drawing/2014/main" id="{F499788E-0CB4-6716-44B2-E01E75C3608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E5A4098-86AE-FE69-953B-A1A2BB5F241E}"/>
              </a:ext>
            </a:extLst>
          </p:cNvPr>
          <p:cNvSpPr>
            <a:spLocks noGrp="1"/>
          </p:cNvSpPr>
          <p:nvPr>
            <p:ph type="sldNum" sz="quarter" idx="12"/>
          </p:nvPr>
        </p:nvSpPr>
        <p:spPr/>
        <p:txBody>
          <a:bodyPr/>
          <a:lstStyle>
            <a:lvl1pPr>
              <a:defRPr/>
            </a:lvl1pPr>
          </a:lstStyle>
          <a:p>
            <a:pPr>
              <a:defRPr/>
            </a:pPr>
            <a:fld id="{5827A5C3-E879-489B-A9E4-2CA9819E7776}" type="slidenum">
              <a:rPr lang="en-GB"/>
              <a:pPr>
                <a:defRPr/>
              </a:pPr>
              <a:t>‹#›</a:t>
            </a:fld>
            <a:endParaRPr lang="en-GB"/>
          </a:p>
        </p:txBody>
      </p:sp>
    </p:spTree>
    <p:extLst>
      <p:ext uri="{BB962C8B-B14F-4D97-AF65-F5344CB8AC3E}">
        <p14:creationId xmlns:p14="http://schemas.microsoft.com/office/powerpoint/2010/main" val="123080708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7DE3D65-53C5-CE49-9D6B-8C3B8757D174}"/>
              </a:ext>
            </a:extLst>
          </p:cNvPr>
          <p:cNvSpPr>
            <a:spLocks noGrp="1"/>
          </p:cNvSpPr>
          <p:nvPr>
            <p:ph type="dt" sz="half" idx="10"/>
          </p:nvPr>
        </p:nvSpPr>
        <p:spPr/>
        <p:txBody>
          <a:bodyPr/>
          <a:lstStyle>
            <a:lvl1pPr>
              <a:defRPr/>
            </a:lvl1pPr>
          </a:lstStyle>
          <a:p>
            <a:pPr>
              <a:defRPr/>
            </a:pPr>
            <a:fld id="{5566983B-86C9-4B2B-BF66-04A20C65AA4C}" type="datetimeFigureOut">
              <a:rPr lang="en-US"/>
              <a:pPr>
                <a:defRPr/>
              </a:pPr>
              <a:t>4/10/2026</a:t>
            </a:fld>
            <a:endParaRPr lang="en-GB"/>
          </a:p>
        </p:txBody>
      </p:sp>
      <p:sp>
        <p:nvSpPr>
          <p:cNvPr id="4" name="Footer Placeholder 4">
            <a:extLst>
              <a:ext uri="{FF2B5EF4-FFF2-40B4-BE49-F238E27FC236}">
                <a16:creationId xmlns:a16="http://schemas.microsoft.com/office/drawing/2014/main" id="{E661319D-B420-1882-4C87-C7B1C46A55E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971FE58-8DB3-C8BE-2066-DACA279FA060}"/>
              </a:ext>
            </a:extLst>
          </p:cNvPr>
          <p:cNvSpPr>
            <a:spLocks noGrp="1"/>
          </p:cNvSpPr>
          <p:nvPr>
            <p:ph type="sldNum" sz="quarter" idx="12"/>
          </p:nvPr>
        </p:nvSpPr>
        <p:spPr/>
        <p:txBody>
          <a:bodyPr/>
          <a:lstStyle>
            <a:lvl1pPr>
              <a:defRPr/>
            </a:lvl1pPr>
          </a:lstStyle>
          <a:p>
            <a:pPr>
              <a:defRPr/>
            </a:pPr>
            <a:fld id="{C957F330-26A4-47CE-8604-CAB033938102}" type="slidenum">
              <a:rPr lang="en-GB"/>
              <a:pPr>
                <a:defRPr/>
              </a:pPr>
              <a:t>‹#›</a:t>
            </a:fld>
            <a:endParaRPr lang="en-GB"/>
          </a:p>
        </p:txBody>
      </p:sp>
    </p:spTree>
    <p:extLst>
      <p:ext uri="{BB962C8B-B14F-4D97-AF65-F5344CB8AC3E}">
        <p14:creationId xmlns:p14="http://schemas.microsoft.com/office/powerpoint/2010/main" val="171207609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9EB761-B28E-4D1A-9CC8-F6C0698EB2CD}"/>
              </a:ext>
            </a:extLst>
          </p:cNvPr>
          <p:cNvSpPr>
            <a:spLocks noGrp="1"/>
          </p:cNvSpPr>
          <p:nvPr>
            <p:ph type="dt" sz="half" idx="10"/>
          </p:nvPr>
        </p:nvSpPr>
        <p:spPr/>
        <p:txBody>
          <a:bodyPr/>
          <a:lstStyle>
            <a:lvl1pPr algn="ctr" eaLnBrk="0" hangingPunct="0">
              <a:defRPr/>
            </a:lvl1pPr>
          </a:lstStyle>
          <a:p>
            <a:pPr>
              <a:defRPr/>
            </a:pPr>
            <a:fld id="{5F934910-5638-4DE0-BF8F-09948A6A62AA}" type="datetimeFigureOut">
              <a:rPr lang="en-US" altLang="en-US"/>
              <a:pPr>
                <a:defRPr/>
              </a:pPr>
              <a:t>4/10/2026</a:t>
            </a:fld>
            <a:endParaRPr lang="en-GB" altLang="en-US"/>
          </a:p>
        </p:txBody>
      </p:sp>
      <p:sp>
        <p:nvSpPr>
          <p:cNvPr id="6" name="Footer Placeholder 4">
            <a:extLst>
              <a:ext uri="{FF2B5EF4-FFF2-40B4-BE49-F238E27FC236}">
                <a16:creationId xmlns:a16="http://schemas.microsoft.com/office/drawing/2014/main" id="{84338162-062D-4714-AFBE-D78F8DEA065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4D193B6-1B88-4925-BCEE-FBAF1BCD8B02}"/>
              </a:ext>
            </a:extLst>
          </p:cNvPr>
          <p:cNvSpPr>
            <a:spLocks noGrp="1"/>
          </p:cNvSpPr>
          <p:nvPr>
            <p:ph type="sldNum" sz="quarter" idx="12"/>
          </p:nvPr>
        </p:nvSpPr>
        <p:spPr/>
        <p:txBody>
          <a:bodyPr/>
          <a:lstStyle>
            <a:lvl1pPr eaLnBrk="0" hangingPunct="0">
              <a:defRPr smtClean="0"/>
            </a:lvl1pPr>
          </a:lstStyle>
          <a:p>
            <a:pPr>
              <a:defRPr/>
            </a:pPr>
            <a:fld id="{A27DA9C1-F97B-4362-93D1-8347790AAA8B}" type="slidenum">
              <a:rPr lang="en-GB" altLang="en-US"/>
              <a:pPr>
                <a:defRPr/>
              </a:pPr>
              <a:t>‹#›</a:t>
            </a:fld>
            <a:endParaRPr lang="en-GB" altLang="en-US"/>
          </a:p>
        </p:txBody>
      </p:sp>
    </p:spTree>
    <p:extLst>
      <p:ext uri="{BB962C8B-B14F-4D97-AF65-F5344CB8AC3E}">
        <p14:creationId xmlns:p14="http://schemas.microsoft.com/office/powerpoint/2010/main" val="118458577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F82D2-94F4-8B8A-4453-35C24095A6DD}"/>
              </a:ext>
            </a:extLst>
          </p:cNvPr>
          <p:cNvSpPr>
            <a:spLocks noGrp="1"/>
          </p:cNvSpPr>
          <p:nvPr>
            <p:ph type="dt" sz="half" idx="10"/>
          </p:nvPr>
        </p:nvSpPr>
        <p:spPr/>
        <p:txBody>
          <a:bodyPr/>
          <a:lstStyle>
            <a:lvl1pPr>
              <a:defRPr/>
            </a:lvl1pPr>
          </a:lstStyle>
          <a:p>
            <a:pPr>
              <a:defRPr/>
            </a:pPr>
            <a:fld id="{F6550937-EEBF-4469-9B31-61E4DFA3D6E7}" type="datetimeFigureOut">
              <a:rPr lang="en-US"/>
              <a:pPr>
                <a:defRPr/>
              </a:pPr>
              <a:t>4/10/2026</a:t>
            </a:fld>
            <a:endParaRPr lang="en-GB"/>
          </a:p>
        </p:txBody>
      </p:sp>
      <p:sp>
        <p:nvSpPr>
          <p:cNvPr id="3" name="Footer Placeholder 4">
            <a:extLst>
              <a:ext uri="{FF2B5EF4-FFF2-40B4-BE49-F238E27FC236}">
                <a16:creationId xmlns:a16="http://schemas.microsoft.com/office/drawing/2014/main" id="{6E43FA75-E99A-A45C-6F41-54B5435B43B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29256D7-D00B-3B6D-021C-CFC1A397BC7C}"/>
              </a:ext>
            </a:extLst>
          </p:cNvPr>
          <p:cNvSpPr>
            <a:spLocks noGrp="1"/>
          </p:cNvSpPr>
          <p:nvPr>
            <p:ph type="sldNum" sz="quarter" idx="12"/>
          </p:nvPr>
        </p:nvSpPr>
        <p:spPr/>
        <p:txBody>
          <a:bodyPr/>
          <a:lstStyle>
            <a:lvl1pPr>
              <a:defRPr/>
            </a:lvl1pPr>
          </a:lstStyle>
          <a:p>
            <a:pPr>
              <a:defRPr/>
            </a:pPr>
            <a:fld id="{80D8AE4D-37D6-4F5E-AC83-9D455C6FB358}" type="slidenum">
              <a:rPr lang="en-GB"/>
              <a:pPr>
                <a:defRPr/>
              </a:pPr>
              <a:t>‹#›</a:t>
            </a:fld>
            <a:endParaRPr lang="en-GB"/>
          </a:p>
        </p:txBody>
      </p:sp>
    </p:spTree>
    <p:extLst>
      <p:ext uri="{BB962C8B-B14F-4D97-AF65-F5344CB8AC3E}">
        <p14:creationId xmlns:p14="http://schemas.microsoft.com/office/powerpoint/2010/main" val="2362570491"/>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0E8758-6D4E-7B23-69BF-DAE19AB81130}"/>
              </a:ext>
            </a:extLst>
          </p:cNvPr>
          <p:cNvSpPr>
            <a:spLocks noGrp="1"/>
          </p:cNvSpPr>
          <p:nvPr>
            <p:ph type="dt" sz="half" idx="10"/>
          </p:nvPr>
        </p:nvSpPr>
        <p:spPr/>
        <p:txBody>
          <a:bodyPr/>
          <a:lstStyle>
            <a:lvl1pPr>
              <a:defRPr/>
            </a:lvl1pPr>
          </a:lstStyle>
          <a:p>
            <a:pPr>
              <a:defRPr/>
            </a:pPr>
            <a:fld id="{DD8E5996-6C68-40C3-B885-F2B75B644C73}" type="datetimeFigureOut">
              <a:rPr lang="en-US"/>
              <a:pPr>
                <a:defRPr/>
              </a:pPr>
              <a:t>4/10/2026</a:t>
            </a:fld>
            <a:endParaRPr lang="en-GB"/>
          </a:p>
        </p:txBody>
      </p:sp>
      <p:sp>
        <p:nvSpPr>
          <p:cNvPr id="6" name="Footer Placeholder 4">
            <a:extLst>
              <a:ext uri="{FF2B5EF4-FFF2-40B4-BE49-F238E27FC236}">
                <a16:creationId xmlns:a16="http://schemas.microsoft.com/office/drawing/2014/main" id="{60F9AA66-55FA-C196-E626-6C472C3F323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130CBCA-1D0D-0FCC-EAF2-E2EBF16BD269}"/>
              </a:ext>
            </a:extLst>
          </p:cNvPr>
          <p:cNvSpPr>
            <a:spLocks noGrp="1"/>
          </p:cNvSpPr>
          <p:nvPr>
            <p:ph type="sldNum" sz="quarter" idx="12"/>
          </p:nvPr>
        </p:nvSpPr>
        <p:spPr/>
        <p:txBody>
          <a:bodyPr/>
          <a:lstStyle>
            <a:lvl1pPr>
              <a:defRPr/>
            </a:lvl1pPr>
          </a:lstStyle>
          <a:p>
            <a:pPr>
              <a:defRPr/>
            </a:pPr>
            <a:fld id="{D22CDCC7-8E6D-4D8F-99BF-35DA6EFBAC1E}" type="slidenum">
              <a:rPr lang="en-GB"/>
              <a:pPr>
                <a:defRPr/>
              </a:pPr>
              <a:t>‹#›</a:t>
            </a:fld>
            <a:endParaRPr lang="en-GB"/>
          </a:p>
        </p:txBody>
      </p:sp>
    </p:spTree>
    <p:extLst>
      <p:ext uri="{BB962C8B-B14F-4D97-AF65-F5344CB8AC3E}">
        <p14:creationId xmlns:p14="http://schemas.microsoft.com/office/powerpoint/2010/main" val="19714779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3A86B95-C4D4-115D-79C4-8399B99C28AE}"/>
              </a:ext>
            </a:extLst>
          </p:cNvPr>
          <p:cNvSpPr>
            <a:spLocks noGrp="1"/>
          </p:cNvSpPr>
          <p:nvPr>
            <p:ph type="dt" sz="half" idx="10"/>
          </p:nvPr>
        </p:nvSpPr>
        <p:spPr/>
        <p:txBody>
          <a:bodyPr/>
          <a:lstStyle>
            <a:lvl1pPr>
              <a:defRPr/>
            </a:lvl1pPr>
          </a:lstStyle>
          <a:p>
            <a:pPr>
              <a:defRPr/>
            </a:pPr>
            <a:fld id="{C2F17ECF-FE45-4AEC-B2CA-731991CA3307}" type="datetimeFigureOut">
              <a:rPr lang="en-US"/>
              <a:pPr>
                <a:defRPr/>
              </a:pPr>
              <a:t>4/10/2026</a:t>
            </a:fld>
            <a:endParaRPr lang="en-GB"/>
          </a:p>
        </p:txBody>
      </p:sp>
      <p:sp>
        <p:nvSpPr>
          <p:cNvPr id="6" name="Footer Placeholder 4">
            <a:extLst>
              <a:ext uri="{FF2B5EF4-FFF2-40B4-BE49-F238E27FC236}">
                <a16:creationId xmlns:a16="http://schemas.microsoft.com/office/drawing/2014/main" id="{C44418DC-F4DC-1B23-F8CB-677D20A608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E58588C-870F-C050-D45F-C0174EB3B77B}"/>
              </a:ext>
            </a:extLst>
          </p:cNvPr>
          <p:cNvSpPr>
            <a:spLocks noGrp="1"/>
          </p:cNvSpPr>
          <p:nvPr>
            <p:ph type="sldNum" sz="quarter" idx="12"/>
          </p:nvPr>
        </p:nvSpPr>
        <p:spPr/>
        <p:txBody>
          <a:bodyPr/>
          <a:lstStyle>
            <a:lvl1pPr>
              <a:defRPr/>
            </a:lvl1pPr>
          </a:lstStyle>
          <a:p>
            <a:pPr>
              <a:defRPr/>
            </a:pPr>
            <a:fld id="{BCB04D22-0689-45B7-A252-5F5516D3CF3D}" type="slidenum">
              <a:rPr lang="en-GB"/>
              <a:pPr>
                <a:defRPr/>
              </a:pPr>
              <a:t>‹#›</a:t>
            </a:fld>
            <a:endParaRPr lang="en-GB"/>
          </a:p>
        </p:txBody>
      </p:sp>
    </p:spTree>
    <p:extLst>
      <p:ext uri="{BB962C8B-B14F-4D97-AF65-F5344CB8AC3E}">
        <p14:creationId xmlns:p14="http://schemas.microsoft.com/office/powerpoint/2010/main" val="1940830840"/>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6AEDC-5F76-4096-FE81-1F3F3ABFAFCA}"/>
              </a:ext>
            </a:extLst>
          </p:cNvPr>
          <p:cNvSpPr>
            <a:spLocks noGrp="1"/>
          </p:cNvSpPr>
          <p:nvPr>
            <p:ph type="dt" sz="half" idx="10"/>
          </p:nvPr>
        </p:nvSpPr>
        <p:spPr/>
        <p:txBody>
          <a:bodyPr/>
          <a:lstStyle>
            <a:lvl1pPr>
              <a:defRPr/>
            </a:lvl1pPr>
          </a:lstStyle>
          <a:p>
            <a:pPr>
              <a:defRPr/>
            </a:pPr>
            <a:fld id="{BE695EAC-4AE0-40B2-AF83-40A7AA00C10B}" type="datetimeFigureOut">
              <a:rPr lang="en-US"/>
              <a:pPr>
                <a:defRPr/>
              </a:pPr>
              <a:t>4/10/2026</a:t>
            </a:fld>
            <a:endParaRPr lang="en-GB"/>
          </a:p>
        </p:txBody>
      </p:sp>
      <p:sp>
        <p:nvSpPr>
          <p:cNvPr id="5" name="Footer Placeholder 4">
            <a:extLst>
              <a:ext uri="{FF2B5EF4-FFF2-40B4-BE49-F238E27FC236}">
                <a16:creationId xmlns:a16="http://schemas.microsoft.com/office/drawing/2014/main" id="{952F62D2-EA9A-0851-C966-701F112E5CA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9C3613-10CB-AF6B-8625-7527E6686D03}"/>
              </a:ext>
            </a:extLst>
          </p:cNvPr>
          <p:cNvSpPr>
            <a:spLocks noGrp="1"/>
          </p:cNvSpPr>
          <p:nvPr>
            <p:ph type="sldNum" sz="quarter" idx="12"/>
          </p:nvPr>
        </p:nvSpPr>
        <p:spPr/>
        <p:txBody>
          <a:bodyPr/>
          <a:lstStyle>
            <a:lvl1pPr>
              <a:defRPr/>
            </a:lvl1pPr>
          </a:lstStyle>
          <a:p>
            <a:pPr>
              <a:defRPr/>
            </a:pPr>
            <a:fld id="{33512689-5109-41E4-9C6E-774F98FC4BF2}" type="slidenum">
              <a:rPr lang="en-GB"/>
              <a:pPr>
                <a:defRPr/>
              </a:pPr>
              <a:t>‹#›</a:t>
            </a:fld>
            <a:endParaRPr lang="en-GB"/>
          </a:p>
        </p:txBody>
      </p:sp>
    </p:spTree>
    <p:extLst>
      <p:ext uri="{BB962C8B-B14F-4D97-AF65-F5344CB8AC3E}">
        <p14:creationId xmlns:p14="http://schemas.microsoft.com/office/powerpoint/2010/main" val="64223073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54D380-3E56-82B5-C93A-FCB7DB17A46C}"/>
              </a:ext>
            </a:extLst>
          </p:cNvPr>
          <p:cNvSpPr>
            <a:spLocks noGrp="1"/>
          </p:cNvSpPr>
          <p:nvPr>
            <p:ph type="dt" sz="half" idx="10"/>
          </p:nvPr>
        </p:nvSpPr>
        <p:spPr/>
        <p:txBody>
          <a:bodyPr/>
          <a:lstStyle>
            <a:lvl1pPr>
              <a:defRPr/>
            </a:lvl1pPr>
          </a:lstStyle>
          <a:p>
            <a:pPr>
              <a:defRPr/>
            </a:pPr>
            <a:fld id="{73E277CB-F6ED-4D37-A93C-48576F3FF890}" type="datetimeFigureOut">
              <a:rPr lang="en-US"/>
              <a:pPr>
                <a:defRPr/>
              </a:pPr>
              <a:t>4/10/2026</a:t>
            </a:fld>
            <a:endParaRPr lang="en-GB"/>
          </a:p>
        </p:txBody>
      </p:sp>
      <p:sp>
        <p:nvSpPr>
          <p:cNvPr id="5" name="Footer Placeholder 4">
            <a:extLst>
              <a:ext uri="{FF2B5EF4-FFF2-40B4-BE49-F238E27FC236}">
                <a16:creationId xmlns:a16="http://schemas.microsoft.com/office/drawing/2014/main" id="{5FB91DAA-22F8-09C9-076D-71823F57F06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6EA952A-F730-11A0-B93E-4833DDF43071}"/>
              </a:ext>
            </a:extLst>
          </p:cNvPr>
          <p:cNvSpPr>
            <a:spLocks noGrp="1"/>
          </p:cNvSpPr>
          <p:nvPr>
            <p:ph type="sldNum" sz="quarter" idx="12"/>
          </p:nvPr>
        </p:nvSpPr>
        <p:spPr/>
        <p:txBody>
          <a:bodyPr/>
          <a:lstStyle>
            <a:lvl1pPr>
              <a:defRPr/>
            </a:lvl1pPr>
          </a:lstStyle>
          <a:p>
            <a:pPr>
              <a:defRPr/>
            </a:pPr>
            <a:fld id="{6916B375-7DDC-4061-AC8E-DFEC43A3860B}" type="slidenum">
              <a:rPr lang="en-GB"/>
              <a:pPr>
                <a:defRPr/>
              </a:pPr>
              <a:t>‹#›</a:t>
            </a:fld>
            <a:endParaRPr lang="en-GB"/>
          </a:p>
        </p:txBody>
      </p:sp>
    </p:spTree>
    <p:extLst>
      <p:ext uri="{BB962C8B-B14F-4D97-AF65-F5344CB8AC3E}">
        <p14:creationId xmlns:p14="http://schemas.microsoft.com/office/powerpoint/2010/main" val="395973690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10" indent="0" algn="ctr">
              <a:buNone/>
              <a:defRPr>
                <a:solidFill>
                  <a:schemeClr val="tx1">
                    <a:tint val="75000"/>
                  </a:schemeClr>
                </a:solidFill>
              </a:defRPr>
            </a:lvl5pPr>
            <a:lvl6pPr marL="2285887" indent="0" algn="ctr">
              <a:buNone/>
              <a:defRPr>
                <a:solidFill>
                  <a:schemeClr val="tx1">
                    <a:tint val="75000"/>
                  </a:schemeClr>
                </a:solidFill>
              </a:defRPr>
            </a:lvl6pPr>
            <a:lvl7pPr marL="2743064" indent="0" algn="ctr">
              <a:buNone/>
              <a:defRPr>
                <a:solidFill>
                  <a:schemeClr val="tx1">
                    <a:tint val="75000"/>
                  </a:schemeClr>
                </a:solidFill>
              </a:defRPr>
            </a:lvl7pPr>
            <a:lvl8pPr marL="3200241" indent="0" algn="ctr">
              <a:buNone/>
              <a:defRPr>
                <a:solidFill>
                  <a:schemeClr val="tx1">
                    <a:tint val="75000"/>
                  </a:schemeClr>
                </a:solidFill>
              </a:defRPr>
            </a:lvl8pPr>
            <a:lvl9pPr marL="365741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52980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2523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10" indent="0">
              <a:buNone/>
              <a:defRPr sz="1400">
                <a:solidFill>
                  <a:schemeClr val="tx1">
                    <a:tint val="75000"/>
                  </a:schemeClr>
                </a:solidFill>
              </a:defRPr>
            </a:lvl5pPr>
            <a:lvl6pPr marL="2285887" indent="0">
              <a:buNone/>
              <a:defRPr sz="1400">
                <a:solidFill>
                  <a:schemeClr val="tx1">
                    <a:tint val="75000"/>
                  </a:schemeClr>
                </a:solidFill>
              </a:defRPr>
            </a:lvl6pPr>
            <a:lvl7pPr marL="2743064" indent="0">
              <a:buNone/>
              <a:defRPr sz="1400">
                <a:solidFill>
                  <a:schemeClr val="tx1">
                    <a:tint val="75000"/>
                  </a:schemeClr>
                </a:solidFill>
              </a:defRPr>
            </a:lvl7pPr>
            <a:lvl8pPr marL="3200241"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4725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230305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10" indent="0">
              <a:buNone/>
              <a:defRPr sz="1600" b="1"/>
            </a:lvl5pPr>
            <a:lvl6pPr marL="2285887" indent="0">
              <a:buNone/>
              <a:defRPr sz="1600" b="1"/>
            </a:lvl6pPr>
            <a:lvl7pPr marL="2743064" indent="0">
              <a:buNone/>
              <a:defRPr sz="1600" b="1"/>
            </a:lvl7pPr>
            <a:lvl8pPr marL="3200241" indent="0">
              <a:buNone/>
              <a:defRPr sz="1600" b="1"/>
            </a:lvl8pPr>
            <a:lvl9pPr marL="365741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291745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74E417-2767-48EE-BDC4-F6909555642A}"/>
              </a:ext>
            </a:extLst>
          </p:cNvPr>
          <p:cNvSpPr>
            <a:spLocks noGrp="1"/>
          </p:cNvSpPr>
          <p:nvPr>
            <p:ph type="dt" sz="half" idx="10"/>
          </p:nvPr>
        </p:nvSpPr>
        <p:spPr/>
        <p:txBody>
          <a:bodyPr/>
          <a:lstStyle>
            <a:lvl1pPr algn="ctr" eaLnBrk="0" hangingPunct="0">
              <a:defRPr/>
            </a:lvl1pPr>
          </a:lstStyle>
          <a:p>
            <a:pPr>
              <a:defRPr/>
            </a:pPr>
            <a:fld id="{0015DB95-D991-45F0-984B-FC5AE48FC4F6}" type="datetimeFigureOut">
              <a:rPr lang="en-US" altLang="en-US"/>
              <a:pPr>
                <a:defRPr/>
              </a:pPr>
              <a:t>4/10/2026</a:t>
            </a:fld>
            <a:endParaRPr lang="en-GB" altLang="en-US"/>
          </a:p>
        </p:txBody>
      </p:sp>
      <p:sp>
        <p:nvSpPr>
          <p:cNvPr id="8" name="Footer Placeholder 4">
            <a:extLst>
              <a:ext uri="{FF2B5EF4-FFF2-40B4-BE49-F238E27FC236}">
                <a16:creationId xmlns:a16="http://schemas.microsoft.com/office/drawing/2014/main" id="{BCFD7FAC-3276-49B9-B182-AF7B69E2D170}"/>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0EED1A9E-DFF2-4300-A49C-8167AE0A249C}"/>
              </a:ext>
            </a:extLst>
          </p:cNvPr>
          <p:cNvSpPr>
            <a:spLocks noGrp="1"/>
          </p:cNvSpPr>
          <p:nvPr>
            <p:ph type="sldNum" sz="quarter" idx="12"/>
          </p:nvPr>
        </p:nvSpPr>
        <p:spPr/>
        <p:txBody>
          <a:bodyPr/>
          <a:lstStyle>
            <a:lvl1pPr eaLnBrk="0" hangingPunct="0">
              <a:defRPr smtClean="0"/>
            </a:lvl1pPr>
          </a:lstStyle>
          <a:p>
            <a:pPr>
              <a:defRPr/>
            </a:pPr>
            <a:fld id="{562853B3-5A62-4A00-9125-EE20677CCFBB}" type="slidenum">
              <a:rPr lang="en-GB" altLang="en-US"/>
              <a:pPr>
                <a:defRPr/>
              </a:pPr>
              <a:t>‹#›</a:t>
            </a:fld>
            <a:endParaRPr lang="en-GB" altLang="en-US"/>
          </a:p>
        </p:txBody>
      </p:sp>
    </p:spTree>
    <p:extLst>
      <p:ext uri="{BB962C8B-B14F-4D97-AF65-F5344CB8AC3E}">
        <p14:creationId xmlns:p14="http://schemas.microsoft.com/office/powerpoint/2010/main" val="769537693"/>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27667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359793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404971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5" indent="0">
              <a:buNone/>
              <a:defRPr sz="2400"/>
            </a:lvl3pPr>
            <a:lvl4pPr marL="1371532" indent="0">
              <a:buNone/>
              <a:defRPr sz="2000"/>
            </a:lvl4pPr>
            <a:lvl5pPr marL="1828710" indent="0">
              <a:buNone/>
              <a:defRPr sz="2000"/>
            </a:lvl5pPr>
            <a:lvl6pPr marL="2285887" indent="0">
              <a:buNone/>
              <a:defRPr sz="2000"/>
            </a:lvl6pPr>
            <a:lvl7pPr marL="2743064" indent="0">
              <a:buNone/>
              <a:defRPr sz="2000"/>
            </a:lvl7pPr>
            <a:lvl8pPr marL="3200241"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5" indent="0">
              <a:buNone/>
              <a:defRPr sz="1000"/>
            </a:lvl3pPr>
            <a:lvl4pPr marL="1371532" indent="0">
              <a:buNone/>
              <a:defRPr sz="900"/>
            </a:lvl4pPr>
            <a:lvl5pPr marL="1828710" indent="0">
              <a:buNone/>
              <a:defRPr sz="900"/>
            </a:lvl5pPr>
            <a:lvl6pPr marL="2285887" indent="0">
              <a:buNone/>
              <a:defRPr sz="900"/>
            </a:lvl6pPr>
            <a:lvl7pPr marL="2743064" indent="0">
              <a:buNone/>
              <a:defRPr sz="900"/>
            </a:lvl7pPr>
            <a:lvl8pPr marL="3200241" indent="0">
              <a:buNone/>
              <a:defRPr sz="900"/>
            </a:lvl8pPr>
            <a:lvl9pPr marL="3657418"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25042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115015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EAAE875-A053-6A4F-A48F-F1C220029E65}" type="datetimeFigureOut">
              <a:rPr lang="en-US" smtClean="0"/>
              <a:t>4/10/2026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E0D0D9-9241-2A4B-BE4C-9F7C73F302B9}" type="slidenum">
              <a:rPr lang="en-US" smtClean="0"/>
              <a:t>‹#›</a:t>
            </a:fld>
            <a:endParaRPr lang="en-US" dirty="0"/>
          </a:p>
        </p:txBody>
      </p:sp>
    </p:spTree>
    <p:extLst>
      <p:ext uri="{BB962C8B-B14F-4D97-AF65-F5344CB8AC3E}">
        <p14:creationId xmlns:p14="http://schemas.microsoft.com/office/powerpoint/2010/main" val="20383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8F6887-EA89-4833-BB90-795B76E31EC9}"/>
              </a:ext>
            </a:extLst>
          </p:cNvPr>
          <p:cNvSpPr>
            <a:spLocks noGrp="1"/>
          </p:cNvSpPr>
          <p:nvPr>
            <p:ph type="dt" sz="half" idx="10"/>
          </p:nvPr>
        </p:nvSpPr>
        <p:spPr/>
        <p:txBody>
          <a:bodyPr/>
          <a:lstStyle>
            <a:lvl1pPr algn="ctr" eaLnBrk="0" hangingPunct="0">
              <a:defRPr/>
            </a:lvl1pPr>
          </a:lstStyle>
          <a:p>
            <a:pPr>
              <a:defRPr/>
            </a:pPr>
            <a:fld id="{221A7084-38EF-4CB1-B608-B9FCB1EED06C}" type="datetimeFigureOut">
              <a:rPr lang="en-US" altLang="en-US"/>
              <a:pPr>
                <a:defRPr/>
              </a:pPr>
              <a:t>4/10/2026</a:t>
            </a:fld>
            <a:endParaRPr lang="en-GB" altLang="en-US"/>
          </a:p>
        </p:txBody>
      </p:sp>
      <p:sp>
        <p:nvSpPr>
          <p:cNvPr id="4" name="Footer Placeholder 4">
            <a:extLst>
              <a:ext uri="{FF2B5EF4-FFF2-40B4-BE49-F238E27FC236}">
                <a16:creationId xmlns:a16="http://schemas.microsoft.com/office/drawing/2014/main" id="{E588FDDD-2DB1-495E-875E-133F969434E1}"/>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B4439F5C-E7C3-44AE-8E8D-0F1F72308ADD}"/>
              </a:ext>
            </a:extLst>
          </p:cNvPr>
          <p:cNvSpPr>
            <a:spLocks noGrp="1"/>
          </p:cNvSpPr>
          <p:nvPr>
            <p:ph type="sldNum" sz="quarter" idx="12"/>
          </p:nvPr>
        </p:nvSpPr>
        <p:spPr/>
        <p:txBody>
          <a:bodyPr/>
          <a:lstStyle>
            <a:lvl1pPr eaLnBrk="0" hangingPunct="0">
              <a:defRPr smtClean="0"/>
            </a:lvl1pPr>
          </a:lstStyle>
          <a:p>
            <a:pPr>
              <a:defRPr/>
            </a:pPr>
            <a:fld id="{181CF1F2-4277-4AA3-93BF-5A89F0F1194F}" type="slidenum">
              <a:rPr lang="en-GB" altLang="en-US"/>
              <a:pPr>
                <a:defRPr/>
              </a:pPr>
              <a:t>‹#›</a:t>
            </a:fld>
            <a:endParaRPr lang="en-GB" altLang="en-US"/>
          </a:p>
        </p:txBody>
      </p:sp>
    </p:spTree>
    <p:extLst>
      <p:ext uri="{BB962C8B-B14F-4D97-AF65-F5344CB8AC3E}">
        <p14:creationId xmlns:p14="http://schemas.microsoft.com/office/powerpoint/2010/main" val="323669122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4D6F19-B011-49DF-86D0-80FD0BBF3BE3}"/>
              </a:ext>
            </a:extLst>
          </p:cNvPr>
          <p:cNvSpPr>
            <a:spLocks noGrp="1"/>
          </p:cNvSpPr>
          <p:nvPr>
            <p:ph type="dt" sz="half" idx="10"/>
          </p:nvPr>
        </p:nvSpPr>
        <p:spPr/>
        <p:txBody>
          <a:bodyPr/>
          <a:lstStyle>
            <a:lvl1pPr algn="ctr" eaLnBrk="0" hangingPunct="0">
              <a:defRPr/>
            </a:lvl1pPr>
          </a:lstStyle>
          <a:p>
            <a:pPr>
              <a:defRPr/>
            </a:pPr>
            <a:fld id="{C83FD1EB-46A8-415C-AD64-BC7E2A6AA6C3}" type="datetimeFigureOut">
              <a:rPr lang="en-US" altLang="en-US"/>
              <a:pPr>
                <a:defRPr/>
              </a:pPr>
              <a:t>4/10/2026</a:t>
            </a:fld>
            <a:endParaRPr lang="en-GB" altLang="en-US"/>
          </a:p>
        </p:txBody>
      </p:sp>
      <p:sp>
        <p:nvSpPr>
          <p:cNvPr id="3" name="Footer Placeholder 4">
            <a:extLst>
              <a:ext uri="{FF2B5EF4-FFF2-40B4-BE49-F238E27FC236}">
                <a16:creationId xmlns:a16="http://schemas.microsoft.com/office/drawing/2014/main" id="{B824A055-59C0-4734-A805-ECA4728A1EE8}"/>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C04D484-1C2F-4480-A0D9-7215028F638F}"/>
              </a:ext>
            </a:extLst>
          </p:cNvPr>
          <p:cNvSpPr>
            <a:spLocks noGrp="1"/>
          </p:cNvSpPr>
          <p:nvPr>
            <p:ph type="sldNum" sz="quarter" idx="12"/>
          </p:nvPr>
        </p:nvSpPr>
        <p:spPr/>
        <p:txBody>
          <a:bodyPr/>
          <a:lstStyle>
            <a:lvl1pPr eaLnBrk="0" hangingPunct="0">
              <a:defRPr smtClean="0"/>
            </a:lvl1pPr>
          </a:lstStyle>
          <a:p>
            <a:pPr>
              <a:defRPr/>
            </a:pPr>
            <a:fld id="{150CC4EF-0A1B-4E29-B66C-DACF10B9497D}" type="slidenum">
              <a:rPr lang="en-GB" altLang="en-US"/>
              <a:pPr>
                <a:defRPr/>
              </a:pPr>
              <a:t>‹#›</a:t>
            </a:fld>
            <a:endParaRPr lang="en-GB" altLang="en-US"/>
          </a:p>
        </p:txBody>
      </p:sp>
    </p:spTree>
    <p:extLst>
      <p:ext uri="{BB962C8B-B14F-4D97-AF65-F5344CB8AC3E}">
        <p14:creationId xmlns:p14="http://schemas.microsoft.com/office/powerpoint/2010/main" val="25672030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91AA3D-F7CE-485E-BD8F-C0F447F23176}"/>
              </a:ext>
            </a:extLst>
          </p:cNvPr>
          <p:cNvSpPr>
            <a:spLocks noGrp="1"/>
          </p:cNvSpPr>
          <p:nvPr>
            <p:ph type="dt" sz="half" idx="10"/>
          </p:nvPr>
        </p:nvSpPr>
        <p:spPr/>
        <p:txBody>
          <a:bodyPr/>
          <a:lstStyle>
            <a:lvl1pPr algn="ctr" eaLnBrk="0" hangingPunct="0">
              <a:defRPr/>
            </a:lvl1pPr>
          </a:lstStyle>
          <a:p>
            <a:pPr>
              <a:defRPr/>
            </a:pPr>
            <a:fld id="{4D98A6E5-B1DA-4A1D-B855-91C1F21C5D9B}" type="datetimeFigureOut">
              <a:rPr lang="en-US" altLang="en-US"/>
              <a:pPr>
                <a:defRPr/>
              </a:pPr>
              <a:t>4/10/2026</a:t>
            </a:fld>
            <a:endParaRPr lang="en-GB" altLang="en-US"/>
          </a:p>
        </p:txBody>
      </p:sp>
      <p:sp>
        <p:nvSpPr>
          <p:cNvPr id="6" name="Footer Placeholder 4">
            <a:extLst>
              <a:ext uri="{FF2B5EF4-FFF2-40B4-BE49-F238E27FC236}">
                <a16:creationId xmlns:a16="http://schemas.microsoft.com/office/drawing/2014/main" id="{91724FD5-8052-4060-B37B-14B1E0EAE84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A53C05B-C3CF-4AF8-9398-32AD819BD1B1}"/>
              </a:ext>
            </a:extLst>
          </p:cNvPr>
          <p:cNvSpPr>
            <a:spLocks noGrp="1"/>
          </p:cNvSpPr>
          <p:nvPr>
            <p:ph type="sldNum" sz="quarter" idx="12"/>
          </p:nvPr>
        </p:nvSpPr>
        <p:spPr/>
        <p:txBody>
          <a:bodyPr/>
          <a:lstStyle>
            <a:lvl1pPr eaLnBrk="0" hangingPunct="0">
              <a:defRPr smtClean="0"/>
            </a:lvl1pPr>
          </a:lstStyle>
          <a:p>
            <a:pPr>
              <a:defRPr/>
            </a:pPr>
            <a:fld id="{F991304A-5FF9-4758-9D36-24CFAC366515}" type="slidenum">
              <a:rPr lang="en-GB" altLang="en-US"/>
              <a:pPr>
                <a:defRPr/>
              </a:pPr>
              <a:t>‹#›</a:t>
            </a:fld>
            <a:endParaRPr lang="en-GB" altLang="en-US"/>
          </a:p>
        </p:txBody>
      </p:sp>
    </p:spTree>
    <p:extLst>
      <p:ext uri="{BB962C8B-B14F-4D97-AF65-F5344CB8AC3E}">
        <p14:creationId xmlns:p14="http://schemas.microsoft.com/office/powerpoint/2010/main" val="98686308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1F5207-D513-45B7-9D2A-3C4067A57F7F}"/>
              </a:ext>
            </a:extLst>
          </p:cNvPr>
          <p:cNvSpPr>
            <a:spLocks noGrp="1"/>
          </p:cNvSpPr>
          <p:nvPr>
            <p:ph type="dt" sz="half" idx="10"/>
          </p:nvPr>
        </p:nvSpPr>
        <p:spPr/>
        <p:txBody>
          <a:bodyPr/>
          <a:lstStyle>
            <a:lvl1pPr algn="ctr" eaLnBrk="0" hangingPunct="0">
              <a:defRPr/>
            </a:lvl1pPr>
          </a:lstStyle>
          <a:p>
            <a:pPr>
              <a:defRPr/>
            </a:pPr>
            <a:fld id="{A834E0C6-9A5B-488B-95AF-A8C32D8D12A2}" type="datetimeFigureOut">
              <a:rPr lang="en-US" altLang="en-US"/>
              <a:pPr>
                <a:defRPr/>
              </a:pPr>
              <a:t>4/10/2026</a:t>
            </a:fld>
            <a:endParaRPr lang="en-GB" altLang="en-US"/>
          </a:p>
        </p:txBody>
      </p:sp>
      <p:sp>
        <p:nvSpPr>
          <p:cNvPr id="6" name="Footer Placeholder 4">
            <a:extLst>
              <a:ext uri="{FF2B5EF4-FFF2-40B4-BE49-F238E27FC236}">
                <a16:creationId xmlns:a16="http://schemas.microsoft.com/office/drawing/2014/main" id="{37191F43-C3C7-494B-96DB-0774D6478296}"/>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C13159B-FFC8-4C86-93AB-B7B3747BC17F}"/>
              </a:ext>
            </a:extLst>
          </p:cNvPr>
          <p:cNvSpPr>
            <a:spLocks noGrp="1"/>
          </p:cNvSpPr>
          <p:nvPr>
            <p:ph type="sldNum" sz="quarter" idx="12"/>
          </p:nvPr>
        </p:nvSpPr>
        <p:spPr/>
        <p:txBody>
          <a:bodyPr/>
          <a:lstStyle>
            <a:lvl1pPr eaLnBrk="0" hangingPunct="0">
              <a:defRPr smtClean="0"/>
            </a:lvl1pPr>
          </a:lstStyle>
          <a:p>
            <a:pPr>
              <a:defRPr/>
            </a:pPr>
            <a:fld id="{F2BE0C10-206D-4A8F-AC5A-1E4991674808}" type="slidenum">
              <a:rPr lang="en-GB" altLang="en-US"/>
              <a:pPr>
                <a:defRPr/>
              </a:pPr>
              <a:t>‹#›</a:t>
            </a:fld>
            <a:endParaRPr lang="en-GB" altLang="en-US"/>
          </a:p>
        </p:txBody>
      </p:sp>
    </p:spTree>
    <p:extLst>
      <p:ext uri="{BB962C8B-B14F-4D97-AF65-F5344CB8AC3E}">
        <p14:creationId xmlns:p14="http://schemas.microsoft.com/office/powerpoint/2010/main" val="354457805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F971-BA1B-4343-AC6A-18F0EA51D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53D992-335A-4893-9F3E-AC3AF11590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502AA9-0BCB-45DD-BBFC-5D0095899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5D68FB0-08DD-4D79-85ED-717788BD7A99}" type="datetimeFigureOut">
              <a:rPr lang="en-US" altLang="en-US"/>
              <a:pPr>
                <a:defRPr/>
              </a:pPr>
              <a:t>4/10/2026</a:t>
            </a:fld>
            <a:endParaRPr lang="en-GB" altLang="en-US"/>
          </a:p>
        </p:txBody>
      </p:sp>
      <p:sp>
        <p:nvSpPr>
          <p:cNvPr id="5" name="Footer Placeholder 4">
            <a:extLst>
              <a:ext uri="{FF2B5EF4-FFF2-40B4-BE49-F238E27FC236}">
                <a16:creationId xmlns:a16="http://schemas.microsoft.com/office/drawing/2014/main" id="{59A5BF18-FEC1-4321-800C-9D789C958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64657676-F95B-45EE-ABA1-9FE7A7422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36914FCF-3A63-4A34-A6E6-E7437A9694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08FC7C5-ABCD-5ACE-FF7F-5416F32FFA0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0519805E-C1E7-5AF6-1E27-96664534271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E8BFFC2-C885-6F25-89ED-13A6D8B78FC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B8B4CA96-B62A-49D9-A335-B8B296AC5E54}"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41389687-5877-989E-57F6-96FE419222C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A2D297F-8ACC-BE5A-E510-25D6504579C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0C089162-3B7A-449B-BB35-E3064727F047}" type="slidenum">
              <a:rPr lang="en-US" altLang="en-US"/>
              <a:pPr>
                <a:defRPr/>
              </a:pPr>
              <a:t>‹#›</a:t>
            </a:fld>
            <a:endParaRPr lang="en-US" altLang="en-US"/>
          </a:p>
        </p:txBody>
      </p:sp>
    </p:spTree>
    <p:extLst>
      <p:ext uri="{BB962C8B-B14F-4D97-AF65-F5344CB8AC3E}">
        <p14:creationId xmlns:p14="http://schemas.microsoft.com/office/powerpoint/2010/main" val="2789943815"/>
      </p:ext>
    </p:extLst>
  </p:cSld>
  <p:clrMap bg1="dk1" tx1="lt1" bg2="dk2"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166868B-234E-0733-6EF1-2B053DB0E4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4099" name="Text Placeholder 2">
            <a:extLst>
              <a:ext uri="{FF2B5EF4-FFF2-40B4-BE49-F238E27FC236}">
                <a16:creationId xmlns:a16="http://schemas.microsoft.com/office/drawing/2014/main" id="{19C25294-E88C-6B3A-05D5-77C47AB876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834580D9-D1EC-0D9B-B60B-5ECCC25952B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88975CB7-652C-47C5-B2B0-3701A68A15F2}" type="datetimeFigureOut">
              <a:rPr lang="en-US" altLang="en-US"/>
              <a:pPr>
                <a:defRPr/>
              </a:pPr>
              <a:t>4/10/2026</a:t>
            </a:fld>
            <a:endParaRPr lang="en-US" altLang="en-US"/>
          </a:p>
        </p:txBody>
      </p:sp>
      <p:sp>
        <p:nvSpPr>
          <p:cNvPr id="5" name="Footer Placeholder 4">
            <a:extLst>
              <a:ext uri="{FF2B5EF4-FFF2-40B4-BE49-F238E27FC236}">
                <a16:creationId xmlns:a16="http://schemas.microsoft.com/office/drawing/2014/main" id="{D9E34FD9-E29D-B15C-F125-BE01D471C73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636B6C5-2377-8487-7D28-8BB1A35F2F3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62F15FE6-E9AA-4E22-8F73-8DC2D992C4E4}" type="slidenum">
              <a:rPr lang="en-US" altLang="en-US"/>
              <a:pPr>
                <a:defRPr/>
              </a:pPr>
              <a:t>‹#›</a:t>
            </a:fld>
            <a:endParaRPr lang="en-US" altLang="en-US"/>
          </a:p>
        </p:txBody>
      </p:sp>
    </p:spTree>
    <p:extLst>
      <p:ext uri="{BB962C8B-B14F-4D97-AF65-F5344CB8AC3E}">
        <p14:creationId xmlns:p14="http://schemas.microsoft.com/office/powerpoint/2010/main" val="3922769687"/>
      </p:ext>
    </p:extLst>
  </p:cSld>
  <p:clrMap bg1="dk1" tx1="lt1" bg2="dk2"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289F94FA-220C-CB36-7D61-50D04D18069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990625CA-8898-0784-3BBF-790871B8FD2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AFF4896-0699-338A-E425-24D072CCE3F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9981843A-25F8-4A77-B522-0CA0F0C2A7C5}" type="datetimeFigureOut">
              <a:rPr lang="en-US"/>
              <a:pPr>
                <a:defRPr/>
              </a:pPr>
              <a:t>4/10/2026</a:t>
            </a:fld>
            <a:endParaRPr lang="en-GB"/>
          </a:p>
        </p:txBody>
      </p:sp>
      <p:sp>
        <p:nvSpPr>
          <p:cNvPr id="5" name="Footer Placeholder 4">
            <a:extLst>
              <a:ext uri="{FF2B5EF4-FFF2-40B4-BE49-F238E27FC236}">
                <a16:creationId xmlns:a16="http://schemas.microsoft.com/office/drawing/2014/main" id="{2A3A0C9F-AB20-C1EF-30DE-C3F251D80E1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A70095A-3DF4-F8AC-58BC-08327BC881C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CA28EC62-F6A4-4072-BE9E-678510B806A5}" type="slidenum">
              <a:rPr lang="en-GB"/>
              <a:pPr>
                <a:defRPr/>
              </a:pPr>
              <a:t>‹#›</a:t>
            </a:fld>
            <a:endParaRPr lang="en-GB"/>
          </a:p>
        </p:txBody>
      </p:sp>
    </p:spTree>
    <p:extLst>
      <p:ext uri="{BB962C8B-B14F-4D97-AF65-F5344CB8AC3E}">
        <p14:creationId xmlns:p14="http://schemas.microsoft.com/office/powerpoint/2010/main" val="396825161"/>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8" rIns="91436" bIns="45718"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6" tIns="45718" rIns="91436" bIns="45718"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2EAAE875-A053-6A4F-A48F-F1C220029E65}" type="datetimeFigureOut">
              <a:rPr lang="en-US" smtClean="0"/>
              <a:t>4/10/2026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8DE0D0D9-9241-2A4B-BE4C-9F7C73F302B9}" type="slidenum">
              <a:rPr lang="en-US" smtClean="0"/>
              <a:t>‹#›</a:t>
            </a:fld>
            <a:endParaRPr lang="en-US" dirty="0"/>
          </a:p>
        </p:txBody>
      </p:sp>
    </p:spTree>
    <p:extLst>
      <p:ext uri="{BB962C8B-B14F-4D97-AF65-F5344CB8AC3E}">
        <p14:creationId xmlns:p14="http://schemas.microsoft.com/office/powerpoint/2010/main" val="428227470"/>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3" indent="-228589"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5"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3"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30"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7" indent="-228589"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5"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10" algn="l" defTabSz="457177" rtl="0" eaLnBrk="1" latinLnBrk="0" hangingPunct="1">
        <a:defRPr sz="1800" kern="1200">
          <a:solidFill>
            <a:schemeClr val="tx1"/>
          </a:solidFill>
          <a:latin typeface="+mn-lt"/>
          <a:ea typeface="+mn-ea"/>
          <a:cs typeface="+mn-cs"/>
        </a:defRPr>
      </a:lvl5pPr>
      <a:lvl6pPr marL="2285887" algn="l" defTabSz="457177" rtl="0" eaLnBrk="1" latinLnBrk="0" hangingPunct="1">
        <a:defRPr sz="1800" kern="1200">
          <a:solidFill>
            <a:schemeClr val="tx1"/>
          </a:solidFill>
          <a:latin typeface="+mn-lt"/>
          <a:ea typeface="+mn-ea"/>
          <a:cs typeface="+mn-cs"/>
        </a:defRPr>
      </a:lvl6pPr>
      <a:lvl7pPr marL="2743064" algn="l" defTabSz="457177" rtl="0" eaLnBrk="1" latinLnBrk="0" hangingPunct="1">
        <a:defRPr sz="1800" kern="1200">
          <a:solidFill>
            <a:schemeClr val="tx1"/>
          </a:solidFill>
          <a:latin typeface="+mn-lt"/>
          <a:ea typeface="+mn-ea"/>
          <a:cs typeface="+mn-cs"/>
        </a:defRPr>
      </a:lvl7pPr>
      <a:lvl8pPr marL="3200241"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51.xml"/><Relationship Id="rId7" Type="http://schemas.openxmlformats.org/officeDocument/2006/relationships/image" Target="../media/image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505-179376430">
            <a:hlinkClick r:id="" action="ppaction://media"/>
            <a:extLst>
              <a:ext uri="{FF2B5EF4-FFF2-40B4-BE49-F238E27FC236}">
                <a16:creationId xmlns:a16="http://schemas.microsoft.com/office/drawing/2014/main" id="{F732D2A3-4101-D4C1-01AD-EB07BEEEA35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40B2F9AD-0EB0-164B-72A4-8AC8DD7B5D1E}"/>
              </a:ext>
            </a:extLst>
          </p:cNvPr>
          <p:cNvSpPr txBox="1">
            <a:spLocks noChangeArrowheads="1"/>
          </p:cNvSpPr>
          <p:nvPr/>
        </p:nvSpPr>
        <p:spPr bwMode="auto">
          <a:xfrm>
            <a:off x="3371274" y="6551438"/>
            <a:ext cx="56913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All images copyright-free from </a:t>
            </a:r>
            <a:r>
              <a:rPr lang="en-GB" altLang="en-US" sz="1100" i="1" dirty="0" err="1">
                <a:solidFill>
                  <a:srgbClr val="FFFFFF"/>
                </a:solidFill>
                <a:latin typeface="Century Gothic" panose="020B0502020202020204" pitchFamily="34" charset="0"/>
              </a:rPr>
              <a:t>pixabay</a:t>
            </a:r>
            <a:r>
              <a:rPr lang="en-GB" altLang="en-US" sz="1100" i="1" dirty="0">
                <a:solidFill>
                  <a:srgbClr val="FFFFFF"/>
                </a:solidFill>
                <a:latin typeface="Century Gothic" panose="020B0502020202020204" pitchFamily="34" charset="0"/>
              </a:rPr>
              <a:t>, unless otherwise identified</a:t>
            </a:r>
          </a:p>
        </p:txBody>
      </p:sp>
      <p:pic>
        <p:nvPicPr>
          <p:cNvPr id="5" name="Graphic 4" descr="Storytelling with solid fill">
            <a:extLst>
              <a:ext uri="{FF2B5EF4-FFF2-40B4-BE49-F238E27FC236}">
                <a16:creationId xmlns:a16="http://schemas.microsoft.com/office/drawing/2014/main" id="{358C19F6-8683-D30E-6874-8DEE2D7296D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89428" y="1564324"/>
            <a:ext cx="1965143" cy="1965143"/>
          </a:xfrm>
          <a:prstGeom prst="rect">
            <a:avLst/>
          </a:prstGeom>
        </p:spPr>
      </p:pic>
      <p:pic>
        <p:nvPicPr>
          <p:cNvPr id="6" name="Graphic 5" descr="Thought bubble with solid fill">
            <a:extLst>
              <a:ext uri="{FF2B5EF4-FFF2-40B4-BE49-F238E27FC236}">
                <a16:creationId xmlns:a16="http://schemas.microsoft.com/office/drawing/2014/main" id="{95D09699-61D7-7725-6EE4-97275E185CF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585628" y="2686128"/>
            <a:ext cx="2181167" cy="2181167"/>
          </a:xfrm>
          <a:prstGeom prst="rect">
            <a:avLst/>
          </a:prstGeom>
        </p:spPr>
      </p:pic>
      <p:pic>
        <p:nvPicPr>
          <p:cNvPr id="3" name="Graphic 9" descr="Questions with solid fill">
            <a:extLst>
              <a:ext uri="{FF2B5EF4-FFF2-40B4-BE49-F238E27FC236}">
                <a16:creationId xmlns:a16="http://schemas.microsoft.com/office/drawing/2014/main" id="{C34F26BA-141E-627F-C9BC-FF176D0978F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23528" y="2546895"/>
            <a:ext cx="2546350" cy="2546350"/>
          </a:xfrm>
          <a:prstGeom prst="rect">
            <a:avLst/>
          </a:prstGeom>
        </p:spPr>
      </p:pic>
    </p:spTree>
    <p:extLst>
      <p:ext uri="{BB962C8B-B14F-4D97-AF65-F5344CB8AC3E}">
        <p14:creationId xmlns:p14="http://schemas.microsoft.com/office/powerpoint/2010/main" val="350568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7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indefinite"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D77966EF-C555-D6C3-3F7A-170CD39527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EA469A1C-F4E2-00B5-1964-3144E60E209F}"/>
              </a:ext>
            </a:extLst>
          </p:cNvPr>
          <p:cNvSpPr/>
          <p:nvPr/>
        </p:nvSpPr>
        <p:spPr>
          <a:xfrm>
            <a:off x="997768" y="44624"/>
            <a:ext cx="6798914" cy="1862048"/>
          </a:xfrm>
          <a:prstGeom prst="rect">
            <a:avLst/>
          </a:prstGeom>
          <a:noFill/>
        </p:spPr>
        <p:txBody>
          <a:bodyPr wrap="none">
            <a:spAutoFit/>
          </a:bodyPr>
          <a:lstStyle/>
          <a:p>
            <a:pPr algn="ctr" fontAlgn="auto">
              <a:spcBef>
                <a:spcPts val="0"/>
              </a:spcBef>
              <a:spcAft>
                <a:spcPts val="0"/>
              </a:spcAft>
              <a:defRPr/>
            </a:pPr>
            <a:r>
              <a:rPr lang="en-GB" sz="11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rPr>
              <a:t>Hong Kong</a:t>
            </a:r>
          </a:p>
        </p:txBody>
      </p:sp>
      <p:sp>
        <p:nvSpPr>
          <p:cNvPr id="5" name="Oval Callout 4">
            <a:extLst>
              <a:ext uri="{FF2B5EF4-FFF2-40B4-BE49-F238E27FC236}">
                <a16:creationId xmlns:a16="http://schemas.microsoft.com/office/drawing/2014/main" id="{C6D5AE7B-54E3-38B7-38EE-39B62262AEEF}"/>
              </a:ext>
            </a:extLst>
          </p:cNvPr>
          <p:cNvSpPr>
            <a:spLocks noChangeArrowheads="1"/>
          </p:cNvSpPr>
          <p:nvPr/>
        </p:nvSpPr>
        <p:spPr bwMode="auto">
          <a:xfrm>
            <a:off x="2411760" y="2996952"/>
            <a:ext cx="6480175" cy="2881312"/>
          </a:xfrm>
          <a:prstGeom prst="wedgeEllipseCallout">
            <a:avLst>
              <a:gd name="adj1" fmla="val -46106"/>
              <a:gd name="adj2" fmla="val 57556"/>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40000" dist="23000" dir="5400000" rotWithShape="0">
              <a:srgbClr val="808080">
                <a:alpha val="34999"/>
              </a:srgbClr>
            </a:outerShdw>
          </a:effectLst>
        </p:spPr>
        <p:txBody>
          <a:bodyPr anchor="ctr"/>
          <a:lstStyle/>
          <a:p>
            <a:pPr algn="ctr">
              <a:defRPr/>
            </a:pPr>
            <a:r>
              <a:rPr lang="ja-JP" altLang="en-US" sz="5400" b="1" dirty="0">
                <a:latin typeface="Century Gothic"/>
                <a:ea typeface="+mn-ea"/>
                <a:cs typeface="Century Gothic"/>
              </a:rPr>
              <a:t>歡迎</a:t>
            </a:r>
            <a:endParaRPr lang="en-GB" altLang="ja-JP" sz="5400" b="1" dirty="0">
              <a:latin typeface="Century Gothic"/>
              <a:ea typeface="+mn-ea"/>
              <a:cs typeface="Century Gothic"/>
            </a:endParaRPr>
          </a:p>
          <a:p>
            <a:pPr algn="ctr">
              <a:defRPr/>
            </a:pPr>
            <a:r>
              <a:rPr lang="en-US" sz="5400" b="1" dirty="0">
                <a:latin typeface="Century Gothic"/>
                <a:ea typeface="+mn-ea"/>
                <a:cs typeface="Century Gothic"/>
              </a:rPr>
              <a:t>Fun-</a:t>
            </a:r>
            <a:r>
              <a:rPr lang="en-US" sz="5400" b="1" dirty="0" err="1">
                <a:latin typeface="Century Gothic"/>
                <a:ea typeface="+mn-ea"/>
                <a:cs typeface="Century Gothic"/>
              </a:rPr>
              <a:t>yehng</a:t>
            </a:r>
            <a:r>
              <a:rPr lang="en-US" sz="5400" b="1" dirty="0">
                <a:latin typeface="Century Gothic"/>
                <a:ea typeface="+mn-ea"/>
                <a:cs typeface="Century Gothic"/>
              </a:rPr>
              <a:t>!</a:t>
            </a:r>
          </a:p>
        </p:txBody>
      </p:sp>
    </p:spTree>
    <p:extLst>
      <p:ext uri="{BB962C8B-B14F-4D97-AF65-F5344CB8AC3E}">
        <p14:creationId xmlns:p14="http://schemas.microsoft.com/office/powerpoint/2010/main" val="2815597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ttps://www.cia.gov/library/publications/the-world-factbook/graphics/flags/large/in-lgflag.gif">
            <a:extLst>
              <a:ext uri="{FF2B5EF4-FFF2-40B4-BE49-F238E27FC236}">
                <a16:creationId xmlns:a16="http://schemas.microsoft.com/office/drawing/2014/main" id="{18B01F56-A68F-666E-7572-6C158C1BA0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512" y="368660"/>
            <a:ext cx="9171024" cy="61206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33B0A0-2207-562D-17B0-D70FE1D6C280}"/>
              </a:ext>
            </a:extLst>
          </p:cNvPr>
          <p:cNvSpPr/>
          <p:nvPr/>
        </p:nvSpPr>
        <p:spPr>
          <a:xfrm>
            <a:off x="2771800" y="476672"/>
            <a:ext cx="3250847" cy="1862048"/>
          </a:xfrm>
          <a:prstGeom prst="rect">
            <a:avLst/>
          </a:prstGeom>
          <a:noFill/>
        </p:spPr>
        <p:txBody>
          <a:bodyPr wrap="none">
            <a:spAutoFit/>
          </a:bodyPr>
          <a:lstStyle/>
          <a:p>
            <a:pPr algn="ctr" fontAlgn="auto">
              <a:spcBef>
                <a:spcPts val="0"/>
              </a:spcBef>
              <a:spcAft>
                <a:spcPts val="0"/>
              </a:spcAft>
              <a:defRPr/>
            </a:pPr>
            <a:r>
              <a:rPr lang="en-GB" sz="11500" b="1" dirty="0">
                <a:ln w="12700">
                  <a:solidFill>
                    <a:schemeClr val="tx2">
                      <a:satMod val="155000"/>
                    </a:schemeClr>
                  </a:solidFill>
                  <a:prstDash val="solid"/>
                </a:ln>
                <a:solidFill>
                  <a:srgbClr val="E73C07"/>
                </a:solidFill>
                <a:effectLst>
                  <a:outerShdw blurRad="41275" dist="20320" dir="1800000" algn="tl" rotWithShape="0">
                    <a:srgbClr val="000000">
                      <a:alpha val="40000"/>
                    </a:srgbClr>
                  </a:outerShdw>
                </a:effectLst>
                <a:latin typeface="+mn-lt"/>
                <a:ea typeface="+mn-ea"/>
              </a:rPr>
              <a:t>India</a:t>
            </a:r>
          </a:p>
        </p:txBody>
      </p:sp>
      <p:sp>
        <p:nvSpPr>
          <p:cNvPr id="3" name="Oval Callout 2">
            <a:extLst>
              <a:ext uri="{FF2B5EF4-FFF2-40B4-BE49-F238E27FC236}">
                <a16:creationId xmlns:a16="http://schemas.microsoft.com/office/drawing/2014/main" id="{68CC9388-B1BF-82A6-83B5-28115A17AD0A}"/>
              </a:ext>
            </a:extLst>
          </p:cNvPr>
          <p:cNvSpPr>
            <a:spLocks noChangeArrowheads="1"/>
          </p:cNvSpPr>
          <p:nvPr/>
        </p:nvSpPr>
        <p:spPr bwMode="auto">
          <a:xfrm>
            <a:off x="1476375" y="2781300"/>
            <a:ext cx="6480175" cy="2879725"/>
          </a:xfrm>
          <a:prstGeom prst="wedgeEllipseCallout">
            <a:avLst>
              <a:gd name="adj1" fmla="val 47182"/>
              <a:gd name="adj2" fmla="val 62848"/>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hi-IN" altLang="en-US" sz="5400" b="1" dirty="0">
                <a:solidFill>
                  <a:srgbClr val="FFFFFF"/>
                </a:solidFill>
                <a:latin typeface="Century Gothic" panose="020B0502020202020204" pitchFamily="34" charset="0"/>
              </a:rPr>
              <a:t>नमस्ते</a:t>
            </a:r>
            <a:endParaRPr lang="en-GB" altLang="en-US" sz="5400" b="1" dirty="0">
              <a:solidFill>
                <a:srgbClr val="FFFFFF"/>
              </a:solidFill>
              <a:latin typeface="Century Gothic" panose="020B0502020202020204" pitchFamily="34" charset="0"/>
            </a:endParaRPr>
          </a:p>
          <a:p>
            <a:pPr algn="ctr" eaLnBrk="1" hangingPunct="1"/>
            <a:r>
              <a:rPr lang="en-US" altLang="en-US" sz="5400" b="1" dirty="0">
                <a:solidFill>
                  <a:srgbClr val="FFFFFF"/>
                </a:solidFill>
                <a:latin typeface="Century Gothic" panose="020B0502020202020204" pitchFamily="34" charset="0"/>
              </a:rPr>
              <a:t>Namaste!</a:t>
            </a:r>
            <a:endParaRPr lang="en-US" altLang="en-US" sz="5400" b="1" dirty="0">
              <a:solidFill>
                <a:schemeClr val="bg1"/>
              </a:solidFill>
              <a:latin typeface="Century Gothic" panose="020B0502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a:extLst>
              <a:ext uri="{FF2B5EF4-FFF2-40B4-BE49-F238E27FC236}">
                <a16:creationId xmlns:a16="http://schemas.microsoft.com/office/drawing/2014/main" id="{8F221917-0B3C-4906-93FB-EE1F5E0617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113" y="539750"/>
            <a:ext cx="7597775" cy="569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434" name="Group 3">
            <a:extLst>
              <a:ext uri="{FF2B5EF4-FFF2-40B4-BE49-F238E27FC236}">
                <a16:creationId xmlns:a16="http://schemas.microsoft.com/office/drawing/2014/main" id="{37CBB0E4-3FAE-4D09-B1F9-08FF5FC47E70}"/>
              </a:ext>
            </a:extLst>
          </p:cNvPr>
          <p:cNvGrpSpPr>
            <a:grpSpLocks/>
          </p:cNvGrpSpPr>
          <p:nvPr/>
        </p:nvGrpSpPr>
        <p:grpSpPr bwMode="auto">
          <a:xfrm>
            <a:off x="250825" y="5805488"/>
            <a:ext cx="1512888" cy="863600"/>
            <a:chOff x="251520" y="5877272"/>
            <a:chExt cx="1512168" cy="792088"/>
          </a:xfrm>
        </p:grpSpPr>
        <p:sp>
          <p:nvSpPr>
            <p:cNvPr id="3" name="Rectangle 2">
              <a:extLst>
                <a:ext uri="{FF2B5EF4-FFF2-40B4-BE49-F238E27FC236}">
                  <a16:creationId xmlns:a16="http://schemas.microsoft.com/office/drawing/2014/main" id="{51E378C0-9E70-4538-8413-F05CFFBF9C53}"/>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18436" name="Picture 1">
              <a:extLst>
                <a:ext uri="{FF2B5EF4-FFF2-40B4-BE49-F238E27FC236}">
                  <a16:creationId xmlns:a16="http://schemas.microsoft.com/office/drawing/2014/main" id="{B1B20C9E-CD77-44AC-963A-814E28977D6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DFA96B0E-44C6-44DB-AB3D-BE028351A5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88" y="585788"/>
            <a:ext cx="9242426" cy="56864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0420571-77D2-BCED-5937-01FB3443F33E}"/>
              </a:ext>
            </a:extLst>
          </p:cNvPr>
          <p:cNvPicPr>
            <a:picLocks noChangeAspect="1"/>
          </p:cNvPicPr>
          <p:nvPr/>
        </p:nvPicPr>
        <p:blipFill>
          <a:blip r:embed="rId3" cstate="email">
            <a:extLst>
              <a:ext uri="{28A0092B-C50C-407E-A947-70E740481C1C}">
                <a14:useLocalDpi xmlns:a14="http://schemas.microsoft.com/office/drawing/2010/main"/>
              </a:ext>
            </a:extLst>
          </a:blip>
          <a:srcRect l="2425" t="11443" r="330" b="7312"/>
          <a:stretch>
            <a:fillRect/>
          </a:stretch>
        </p:blipFill>
        <p:spPr bwMode="auto">
          <a:xfrm>
            <a:off x="0" y="800708"/>
            <a:ext cx="9142765" cy="5256584"/>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8597166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osing&#10;&#10;Description automatically generated">
            <a:extLst>
              <a:ext uri="{FF2B5EF4-FFF2-40B4-BE49-F238E27FC236}">
                <a16:creationId xmlns:a16="http://schemas.microsoft.com/office/drawing/2014/main" id="{CE882FD9-377C-D678-19EF-5356E9D72B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05977" y="426740"/>
            <a:ext cx="8332046" cy="6004520"/>
          </a:xfrm>
          <a:prstGeom prst="rect">
            <a:avLst/>
          </a:prstGeom>
          <a:ln>
            <a:solidFill>
              <a:schemeClr val="bg1"/>
            </a:solidFill>
          </a:ln>
        </p:spPr>
      </p:pic>
      <p:sp>
        <p:nvSpPr>
          <p:cNvPr id="4" name="TextBox 3">
            <a:extLst>
              <a:ext uri="{FF2B5EF4-FFF2-40B4-BE49-F238E27FC236}">
                <a16:creationId xmlns:a16="http://schemas.microsoft.com/office/drawing/2014/main" id="{91DE71A9-05CA-4211-830C-05DAB2140ABB}"/>
              </a:ext>
            </a:extLst>
          </p:cNvPr>
          <p:cNvSpPr txBox="1">
            <a:spLocks noChangeArrowheads="1"/>
          </p:cNvSpPr>
          <p:nvPr/>
        </p:nvSpPr>
        <p:spPr bwMode="auto">
          <a:xfrm>
            <a:off x="405977" y="4551277"/>
            <a:ext cx="8332046" cy="1938992"/>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a:buNone/>
              <a:defRPr/>
            </a:pPr>
            <a:r>
              <a:rPr lang="en-US" altLang="en-US" sz="20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‘I tried to depict a flourishing tree and a whole community, where people work and play in harmony, supporting one another, praising God and enjoying God’s creatures and all of the wondrous creation. I wanted to suggest a world where people of all races, cultures and backgrounds share life in common, cooperate and live together.’</a:t>
            </a:r>
            <a:endParaRPr kumimoji="0" lang="en-US" sz="2000" b="1" i="0" u="none" strike="noStrike" kern="120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393956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2"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4" grpId="1" uiExpand="1" animBg="1"/>
      <p:bldP spid="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osing&#10;&#10;Description automatically generated">
            <a:extLst>
              <a:ext uri="{FF2B5EF4-FFF2-40B4-BE49-F238E27FC236}">
                <a16:creationId xmlns:a16="http://schemas.microsoft.com/office/drawing/2014/main" id="{CE882FD9-377C-D678-19EF-5356E9D72B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05977" y="426740"/>
            <a:ext cx="8332046" cy="6004520"/>
          </a:xfrm>
          <a:prstGeom prst="rect">
            <a:avLst/>
          </a:prstGeom>
          <a:ln>
            <a:solidFill>
              <a:schemeClr val="bg1"/>
            </a:solidFill>
          </a:ln>
        </p:spPr>
      </p:pic>
      <p:sp>
        <p:nvSpPr>
          <p:cNvPr id="2" name="TextBox 1">
            <a:extLst>
              <a:ext uri="{FF2B5EF4-FFF2-40B4-BE49-F238E27FC236}">
                <a16:creationId xmlns:a16="http://schemas.microsoft.com/office/drawing/2014/main" id="{EF4E47B5-4E96-0F00-3367-FAC6C674DDA6}"/>
              </a:ext>
            </a:extLst>
          </p:cNvPr>
          <p:cNvSpPr txBox="1">
            <a:spLocks noChangeArrowheads="1"/>
          </p:cNvSpPr>
          <p:nvPr/>
        </p:nvSpPr>
        <p:spPr bwMode="auto">
          <a:xfrm>
            <a:off x="405977" y="5253007"/>
            <a:ext cx="8332046" cy="1200329"/>
          </a:xfrm>
          <a:prstGeom prst="rect">
            <a:avLst/>
          </a:prstGeom>
          <a:solidFill>
            <a:schemeClr val="bg1">
              <a:alpha val="4509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n-GB" altLang="en-US" sz="3600" b="1" dirty="0">
                <a:latin typeface="Century Gothic" panose="020B0502020202020204" pitchFamily="34" charset="0"/>
                <a:ea typeface="MS Mincho" panose="02020609040205080304" pitchFamily="49" charset="-128"/>
                <a:cs typeface="Times New Roman" panose="02020603050405020304" pitchFamily="18" charset="0"/>
              </a:rPr>
              <a:t>I wonder how our school community might be a bit like this mustard tree?</a:t>
            </a:r>
          </a:p>
        </p:txBody>
      </p:sp>
    </p:spTree>
    <p:extLst>
      <p:ext uri="{BB962C8B-B14F-4D97-AF65-F5344CB8AC3E}">
        <p14:creationId xmlns:p14="http://schemas.microsoft.com/office/powerpoint/2010/main" val="1405098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2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822F25-CDF8-4FBA-B87F-940D5BECE09D}"/>
              </a:ext>
            </a:extLst>
          </p:cNvPr>
          <p:cNvSpPr txBox="1"/>
          <p:nvPr/>
        </p:nvSpPr>
        <p:spPr>
          <a:xfrm>
            <a:off x="1426871" y="5301208"/>
            <a:ext cx="6290259" cy="646331"/>
          </a:xfrm>
          <a:prstGeom prst="rect">
            <a:avLst/>
          </a:prstGeom>
          <a:noFill/>
        </p:spPr>
        <p:txBody>
          <a:bodyPr wrap="square">
            <a:spAutoFit/>
          </a:bodyPr>
          <a:lstStyle/>
          <a:p>
            <a:pPr algn="ctr">
              <a:buNone/>
            </a:pPr>
            <a:r>
              <a:rPr lang="en-GB" sz="3600" dirty="0">
                <a:solidFill>
                  <a:schemeClr val="bg1"/>
                </a:solidFill>
                <a:latin typeface="Century Gothic" panose="020B0502020202020204" pitchFamily="34" charset="0"/>
              </a:rPr>
              <a:t>Help us to remember….</a:t>
            </a:r>
          </a:p>
        </p:txBody>
      </p:sp>
      <p:sp>
        <p:nvSpPr>
          <p:cNvPr id="10" name="TextBox 9">
            <a:extLst>
              <a:ext uri="{FF2B5EF4-FFF2-40B4-BE49-F238E27FC236}">
                <a16:creationId xmlns:a16="http://schemas.microsoft.com/office/drawing/2014/main" id="{9E54AE88-1A59-4EE2-AD65-15CD8426817F}"/>
              </a:ext>
            </a:extLst>
          </p:cNvPr>
          <p:cNvSpPr txBox="1"/>
          <p:nvPr/>
        </p:nvSpPr>
        <p:spPr>
          <a:xfrm>
            <a:off x="0" y="6023029"/>
            <a:ext cx="9144000" cy="646331"/>
          </a:xfrm>
          <a:prstGeom prst="rect">
            <a:avLst/>
          </a:prstGeom>
          <a:noFill/>
        </p:spPr>
        <p:txBody>
          <a:bodyPr wrap="square">
            <a:spAutoFit/>
          </a:bodyPr>
          <a:lstStyle/>
          <a:p>
            <a:pPr algn="ct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We are all welcome here.</a:t>
            </a:r>
            <a:endParaRPr lang="en-GB" dirty="0"/>
          </a:p>
        </p:txBody>
      </p:sp>
      <p:pic>
        <p:nvPicPr>
          <p:cNvPr id="2" name="Picture 1" descr="A picture containing text, posing&#10;&#10;Description automatically generated">
            <a:extLst>
              <a:ext uri="{FF2B5EF4-FFF2-40B4-BE49-F238E27FC236}">
                <a16:creationId xmlns:a16="http://schemas.microsoft.com/office/drawing/2014/main" id="{F8150CAA-A4D6-EEE3-AAA5-8C114F1FC0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1426871" y="426740"/>
            <a:ext cx="6290259" cy="4533099"/>
          </a:xfrm>
          <a:prstGeom prst="rect">
            <a:avLst/>
          </a:prstGeom>
          <a:ln>
            <a:solidFill>
              <a:schemeClr val="bg1"/>
            </a:solidFill>
          </a:ln>
        </p:spPr>
      </p:pic>
    </p:spTree>
    <p:custDataLst>
      <p:tags r:id="rId1"/>
    </p:custDataLst>
    <p:extLst>
      <p:ext uri="{BB962C8B-B14F-4D97-AF65-F5344CB8AC3E}">
        <p14:creationId xmlns:p14="http://schemas.microsoft.com/office/powerpoint/2010/main" val="1698112668"/>
      </p:ext>
    </p:extLst>
  </p:cSld>
  <p:clrMapOvr>
    <a:masterClrMapping/>
  </p:clrMapOvr>
  <mc:AlternateContent xmlns:mc="http://schemas.openxmlformats.org/markup-compatibility/2006" xmlns:p14="http://schemas.microsoft.com/office/powerpoint/2010/main">
    <mc:Choice Requires="p14">
      <p:transition spd="med" p14:dur="700" advTm="23943">
        <p:fade/>
      </p:transition>
    </mc:Choice>
    <mc:Fallback xmlns="">
      <p:transition xmlns:p14="http://schemas.microsoft.com/office/powerpoint/2010/main" spd="med" advTm="239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 picture containing text&#10;&#10;Description automatically generated">
            <a:extLst>
              <a:ext uri="{FF2B5EF4-FFF2-40B4-BE49-F238E27FC236}">
                <a16:creationId xmlns:a16="http://schemas.microsoft.com/office/drawing/2014/main" id="{57B2E13A-B316-B469-6B3D-06A47AD7E26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ABA1D-10C0-4599-3059-A2FD0CB20E0B}"/>
            </a:ext>
          </a:extLst>
        </p:cNvPr>
        <p:cNvGrpSpPr/>
        <p:nvPr/>
      </p:nvGrpSpPr>
      <p:grpSpPr>
        <a:xfrm>
          <a:off x="0" y="0"/>
          <a:ext cx="0" cy="0"/>
          <a:chOff x="0" y="0"/>
          <a:chExt cx="0" cy="0"/>
        </a:xfrm>
      </p:grpSpPr>
      <p:pic>
        <p:nvPicPr>
          <p:cNvPr id="2" name="Picture 1" descr="A picture containing text, posing&#10;&#10;Description automatically generated">
            <a:extLst>
              <a:ext uri="{FF2B5EF4-FFF2-40B4-BE49-F238E27FC236}">
                <a16:creationId xmlns:a16="http://schemas.microsoft.com/office/drawing/2014/main" id="{2B493DEE-38E1-5471-962D-06AC50C708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5338" y="130324"/>
            <a:ext cx="9154676" cy="6597352"/>
          </a:xfrm>
          <a:prstGeom prst="rect">
            <a:avLst/>
          </a:prstGeom>
          <a:ln>
            <a:solidFill>
              <a:schemeClr val="bg1"/>
            </a:solidFill>
          </a:ln>
        </p:spPr>
      </p:pic>
      <p:sp>
        <p:nvSpPr>
          <p:cNvPr id="3" name="Text Box 8">
            <a:extLst>
              <a:ext uri="{FF2B5EF4-FFF2-40B4-BE49-F238E27FC236}">
                <a16:creationId xmlns:a16="http://schemas.microsoft.com/office/drawing/2014/main" id="{DAB07F5E-E5E6-E88D-1EAF-ECB77AA7542C}"/>
              </a:ext>
            </a:extLst>
          </p:cNvPr>
          <p:cNvSpPr txBox="1">
            <a:spLocks/>
          </p:cNvSpPr>
          <p:nvPr/>
        </p:nvSpPr>
        <p:spPr>
          <a:xfrm>
            <a:off x="10864" y="4650603"/>
            <a:ext cx="9133136" cy="2010488"/>
          </a:xfrm>
          <a:prstGeom prst="rect">
            <a:avLst/>
          </a:prstGeom>
          <a:solidFill>
            <a:schemeClr val="bg1">
              <a:alpha val="62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endPar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endParaRPr>
          </a:p>
          <a:p>
            <a:pPr>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remember we are all      welcome here!</a:t>
            </a:r>
            <a:endParaRPr lang="en-GB" sz="2000" b="1" dirty="0">
              <a:solidFill>
                <a:schemeClr val="tx1"/>
              </a:solidFill>
              <a:latin typeface="Century Gothic" panose="020B0502020202020204" pitchFamily="34" charset="0"/>
              <a:ea typeface="ＭＳ 明朝"/>
              <a:cs typeface="Times New Roman"/>
            </a:endParaRPr>
          </a:p>
        </p:txBody>
      </p:sp>
      <p:grpSp>
        <p:nvGrpSpPr>
          <p:cNvPr id="9" name="Group 8">
            <a:extLst>
              <a:ext uri="{FF2B5EF4-FFF2-40B4-BE49-F238E27FC236}">
                <a16:creationId xmlns:a16="http://schemas.microsoft.com/office/drawing/2014/main" id="{66301316-893A-804F-72D8-B2C2FDBB873A}"/>
              </a:ext>
            </a:extLst>
          </p:cNvPr>
          <p:cNvGrpSpPr/>
          <p:nvPr/>
        </p:nvGrpSpPr>
        <p:grpSpPr>
          <a:xfrm rot="8217778">
            <a:off x="7557658" y="5620322"/>
            <a:ext cx="1495414" cy="824245"/>
            <a:chOff x="0" y="0"/>
            <a:chExt cx="1670756" cy="1095023"/>
          </a:xfrm>
        </p:grpSpPr>
        <p:pic>
          <p:nvPicPr>
            <p:cNvPr id="11" name="Graphic 34" descr="Arrow: Counter-clockwise curve">
              <a:extLst>
                <a:ext uri="{FF2B5EF4-FFF2-40B4-BE49-F238E27FC236}">
                  <a16:creationId xmlns:a16="http://schemas.microsoft.com/office/drawing/2014/main" id="{849F30F2-C79F-A029-C6CB-F01392D342B9}"/>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180623"/>
              <a:ext cx="914400" cy="914400"/>
            </a:xfrm>
            <a:prstGeom prst="rect">
              <a:avLst/>
            </a:prstGeom>
          </p:spPr>
        </p:pic>
        <p:pic>
          <p:nvPicPr>
            <p:cNvPr id="12" name="Graphic 35" descr="Arrow: Counter-clockwise curve">
              <a:extLst>
                <a:ext uri="{FF2B5EF4-FFF2-40B4-BE49-F238E27FC236}">
                  <a16:creationId xmlns:a16="http://schemas.microsoft.com/office/drawing/2014/main" id="{3B19FF2D-E54D-468B-8427-C4BA7F2EA892}"/>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56356" y="180623"/>
              <a:ext cx="914400" cy="914400"/>
            </a:xfrm>
            <a:prstGeom prst="rect">
              <a:avLst/>
            </a:prstGeom>
          </p:spPr>
        </p:pic>
        <p:pic>
          <p:nvPicPr>
            <p:cNvPr id="13" name="Graphic 36" descr="Arrow: Straight">
              <a:extLst>
                <a:ext uri="{FF2B5EF4-FFF2-40B4-BE49-F238E27FC236}">
                  <a16:creationId xmlns:a16="http://schemas.microsoft.com/office/drawing/2014/main" id="{3EB6383E-9D9E-54EC-2A3E-F30DE9FCDA7A}"/>
                </a:ext>
              </a:extLst>
            </p:cNvPr>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372533" y="0"/>
              <a:ext cx="914400" cy="914400"/>
            </a:xfrm>
            <a:prstGeom prst="rect">
              <a:avLst/>
            </a:prstGeom>
          </p:spPr>
        </p:pic>
      </p:grpSp>
    </p:spTree>
    <p:custDataLst>
      <p:tags r:id="rId1"/>
    </p:custDataLst>
    <p:extLst>
      <p:ext uri="{BB962C8B-B14F-4D97-AF65-F5344CB8AC3E}">
        <p14:creationId xmlns:p14="http://schemas.microsoft.com/office/powerpoint/2010/main" val="2539823326"/>
      </p:ext>
    </p:extLst>
  </p:cSld>
  <p:clrMapOvr>
    <a:masterClrMapping/>
  </p:clrMapOvr>
  <mc:AlternateContent xmlns:mc="http://schemas.openxmlformats.org/markup-compatibility/2006" xmlns:p14="http://schemas.microsoft.com/office/powerpoint/2010/main">
    <mc:Choice Requires="p14">
      <p:transition spd="med" p14:dur="700" advTm="23943">
        <p:fade/>
      </p:transition>
    </mc:Choice>
    <mc:Fallback xmlns="">
      <p:transition spd="med" advTm="239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4E7F15-FCE7-FFB2-69B6-031C1AAFAE7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487220"/>
            <a:ext cx="9202393" cy="5883561"/>
          </a:xfrm>
          <a:prstGeom prst="rect">
            <a:avLst/>
          </a:prstGeom>
        </p:spPr>
      </p:pic>
      <p:sp>
        <p:nvSpPr>
          <p:cNvPr id="4" name="Text Box 8">
            <a:extLst>
              <a:ext uri="{FF2B5EF4-FFF2-40B4-BE49-F238E27FC236}">
                <a16:creationId xmlns:a16="http://schemas.microsoft.com/office/drawing/2014/main" id="{0EAF9808-5E01-4DA8-9A03-5E507781930A}"/>
              </a:ext>
            </a:extLst>
          </p:cNvPr>
          <p:cNvSpPr txBox="1">
            <a:spLocks/>
          </p:cNvSpPr>
          <p:nvPr/>
        </p:nvSpPr>
        <p:spPr>
          <a:xfrm>
            <a:off x="215106" y="749443"/>
            <a:ext cx="8713787" cy="2287010"/>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gather to share our story today….</a:t>
            </a:r>
          </a:p>
          <a:p>
            <a:pPr>
              <a:defRPr/>
            </a:pPr>
            <a:r>
              <a:rPr lang="en-GB" sz="36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600" b="1" dirty="0">
                <a:solidFill>
                  <a:schemeClr val="tx1"/>
                </a:solidFill>
                <a:latin typeface="Century Gothic" panose="020B0502020202020204" pitchFamily="34" charset="0"/>
              </a:rPr>
              <a:t>May we grow in our understanding of ourselves and our actions towards others.</a:t>
            </a:r>
            <a:endParaRPr lang="en-GB" sz="2400" b="1" dirty="0">
              <a:solidFill>
                <a:schemeClr val="tx1"/>
              </a:solidFill>
              <a:latin typeface="Century Gothic" panose="020B0502020202020204" pitchFamily="34" charset="0"/>
              <a:ea typeface="ＭＳ 明朝"/>
              <a:cs typeface="Times New Roman"/>
            </a:endParaRPr>
          </a:p>
        </p:txBody>
      </p:sp>
      <p:sp>
        <p:nvSpPr>
          <p:cNvPr id="3" name="Rectangle 2">
            <a:extLst>
              <a:ext uri="{FF2B5EF4-FFF2-40B4-BE49-F238E27FC236}">
                <a16:creationId xmlns:a16="http://schemas.microsoft.com/office/drawing/2014/main" id="{31ADE6E2-F762-C1EC-035F-29BC11C2DB2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As we gather to share today's story.</a:t>
            </a:r>
          </a:p>
        </p:txBody>
      </p:sp>
      <p:sp>
        <p:nvSpPr>
          <p:cNvPr id="5" name="Rectangle 3">
            <a:extLst>
              <a:ext uri="{FF2B5EF4-FFF2-40B4-BE49-F238E27FC236}">
                <a16:creationId xmlns:a16="http://schemas.microsoft.com/office/drawing/2014/main" id="{93034833-41FB-1B16-2D36-DAB8D85409E1}"/>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As we gather to share today's story.</a:t>
            </a:r>
          </a:p>
        </p:txBody>
      </p:sp>
      <p:pic>
        <p:nvPicPr>
          <p:cNvPr id="9" name="Graphic 8" descr="Door Open with solid fill">
            <a:extLst>
              <a:ext uri="{FF2B5EF4-FFF2-40B4-BE49-F238E27FC236}">
                <a16:creationId xmlns:a16="http://schemas.microsoft.com/office/drawing/2014/main" id="{F2E13B2A-D057-70E2-709F-65AA62AC280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47709" y="4891484"/>
            <a:ext cx="1562426" cy="15624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C32B9F-F893-7CF5-8C04-0092641F07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692696"/>
            <a:ext cx="6480720" cy="6489670"/>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12A5BE-7F68-4CF4-650C-A68E0CE731D3}"/>
              </a:ext>
            </a:extLst>
          </p:cNvPr>
          <p:cNvPicPr>
            <a:picLocks noChangeAspect="1"/>
          </p:cNvPicPr>
          <p:nvPr/>
        </p:nvPicPr>
        <p:blipFill>
          <a:blip r:embed="rId3"/>
          <a:stretch>
            <a:fillRect/>
          </a:stretch>
        </p:blipFill>
        <p:spPr>
          <a:xfrm>
            <a:off x="-11152" y="60383"/>
            <a:ext cx="9166305" cy="6737234"/>
          </a:xfrm>
          <a:prstGeom prst="rect">
            <a:avLst/>
          </a:prstGeom>
        </p:spPr>
      </p:pic>
    </p:spTree>
    <p:extLst>
      <p:ext uri="{BB962C8B-B14F-4D97-AF65-F5344CB8AC3E}">
        <p14:creationId xmlns:p14="http://schemas.microsoft.com/office/powerpoint/2010/main" val="408259562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 name="Picture 1">
            <a:extLst>
              <a:ext uri="{FF2B5EF4-FFF2-40B4-BE49-F238E27FC236}">
                <a16:creationId xmlns:a16="http://schemas.microsoft.com/office/drawing/2014/main" id="{3B3A1F37-000E-FD84-29A9-D72D708789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5844" y="254427"/>
            <a:ext cx="4416311" cy="3312368"/>
          </a:xfrm>
          <a:prstGeom prst="rect">
            <a:avLst/>
          </a:prstGeom>
          <a:noFill/>
          <a:ln>
            <a:solidFill>
              <a:schemeClr val="bg1"/>
            </a:solid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 name="Picture 1">
            <a:extLst>
              <a:ext uri="{FF2B5EF4-FFF2-40B4-BE49-F238E27FC236}">
                <a16:creationId xmlns:a16="http://schemas.microsoft.com/office/drawing/2014/main" id="{95ED1677-1479-F5D7-4473-D8748837A65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7704" y="1772816"/>
            <a:ext cx="4416311" cy="3312368"/>
          </a:xfrm>
          <a:prstGeom prst="rect">
            <a:avLst/>
          </a:prstGeom>
          <a:noFill/>
          <a:ln>
            <a:solidFill>
              <a:schemeClr val="bg1"/>
            </a:solid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4" name="Picture 1">
            <a:extLst>
              <a:ext uri="{FF2B5EF4-FFF2-40B4-BE49-F238E27FC236}">
                <a16:creationId xmlns:a16="http://schemas.microsoft.com/office/drawing/2014/main" id="{4237B5E1-4123-D20A-DC27-6D444D925B1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76170" y="3337405"/>
            <a:ext cx="4416311" cy="3312368"/>
          </a:xfrm>
          <a:prstGeom prst="rect">
            <a:avLst/>
          </a:prstGeom>
          <a:noFill/>
          <a:ln>
            <a:solidFill>
              <a:schemeClr val="bg1"/>
            </a:solid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4619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http://www.cruisecritic.co.uk/images/philanthropy-at-sea.jpg">
            <a:extLst>
              <a:ext uri="{FF2B5EF4-FFF2-40B4-BE49-F238E27FC236}">
                <a16:creationId xmlns:a16="http://schemas.microsoft.com/office/drawing/2014/main" id="{80DE87F5-E900-DCC8-12B3-28AF76DAD0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0113" y="333375"/>
            <a:ext cx="734377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4173E19-D653-AA13-8EF4-A237E7125F67}"/>
              </a:ext>
            </a:extLst>
          </p:cNvPr>
          <p:cNvSpPr/>
          <p:nvPr/>
        </p:nvSpPr>
        <p:spPr>
          <a:xfrm>
            <a:off x="1349440" y="2636912"/>
            <a:ext cx="6295313" cy="1569660"/>
          </a:xfrm>
          <a:prstGeom prst="rect">
            <a:avLst/>
          </a:prstGeom>
          <a:solidFill>
            <a:schemeClr val="bg1">
              <a:alpha val="53000"/>
            </a:schemeClr>
          </a:solidFill>
        </p:spPr>
        <p:txBody>
          <a:bodyPr wrap="none">
            <a:spAutoFit/>
          </a:bodyPr>
          <a:lstStyle/>
          <a:p>
            <a:pPr algn="ctr" fontAlgn="auto">
              <a:spcBef>
                <a:spcPts val="0"/>
              </a:spcBef>
              <a:spcAft>
                <a:spcPts val="0"/>
              </a:spcAft>
              <a:defRPr/>
            </a:pPr>
            <a:r>
              <a:rPr lang="en-US" sz="9600" b="1" spc="50" dirty="0">
                <a:ln w="13500">
                  <a:solidFill>
                    <a:schemeClr val="accent1">
                      <a:shade val="2500"/>
                      <a:alpha val="6500"/>
                    </a:schemeClr>
                  </a:solidFill>
                  <a:prstDash val="solid"/>
                </a:ln>
                <a:effectLst>
                  <a:innerShdw blurRad="50900" dist="38500" dir="13500000">
                    <a:srgbClr val="000000">
                      <a:alpha val="60000"/>
                    </a:srgbClr>
                  </a:innerShdw>
                </a:effectLst>
                <a:latin typeface="Century Gothic" panose="020B0502020202020204" pitchFamily="34" charset="0"/>
                <a:ea typeface="+mn-ea"/>
              </a:rPr>
              <a:t>Welcome!</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www.studentsoftheworld.info/sites/country/img/19679_Great-Britain-flag.gif">
            <a:extLst>
              <a:ext uri="{FF2B5EF4-FFF2-40B4-BE49-F238E27FC236}">
                <a16:creationId xmlns:a16="http://schemas.microsoft.com/office/drawing/2014/main" id="{A650D0CE-D0FE-35C7-479A-A23EF6F6063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549275"/>
            <a:ext cx="8532813" cy="5688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Oval Callout 2">
            <a:extLst>
              <a:ext uri="{FF2B5EF4-FFF2-40B4-BE49-F238E27FC236}">
                <a16:creationId xmlns:a16="http://schemas.microsoft.com/office/drawing/2014/main" id="{11D2BD8E-6140-F700-E662-556AAD1AB8F4}"/>
              </a:ext>
            </a:extLst>
          </p:cNvPr>
          <p:cNvSpPr>
            <a:spLocks noChangeArrowheads="1"/>
          </p:cNvSpPr>
          <p:nvPr/>
        </p:nvSpPr>
        <p:spPr bwMode="auto">
          <a:xfrm>
            <a:off x="1476375" y="2781300"/>
            <a:ext cx="6480175" cy="2879725"/>
          </a:xfrm>
          <a:prstGeom prst="wedgeEllipseCallout">
            <a:avLst>
              <a:gd name="adj1" fmla="val -46106"/>
              <a:gd name="adj2" fmla="val 57556"/>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40000" dist="23000" dir="5400000" rotWithShape="0">
              <a:srgbClr val="808080">
                <a:alpha val="34999"/>
              </a:srgbClr>
            </a:outerShdw>
          </a:effectLst>
        </p:spPr>
        <p:txBody>
          <a:bodyPr anchor="ctr"/>
          <a:lstStyle/>
          <a:p>
            <a:pPr algn="ctr">
              <a:defRPr/>
            </a:pPr>
            <a:r>
              <a:rPr lang="en-US" sz="5400" b="1" dirty="0">
                <a:latin typeface="Century Gothic"/>
                <a:ea typeface="+mn-ea"/>
                <a:cs typeface="Century Gothic"/>
              </a:rPr>
              <a:t>Welcome!</a:t>
            </a:r>
          </a:p>
        </p:txBody>
      </p:sp>
      <p:sp>
        <p:nvSpPr>
          <p:cNvPr id="4" name="Rectangle 3">
            <a:extLst>
              <a:ext uri="{FF2B5EF4-FFF2-40B4-BE49-F238E27FC236}">
                <a16:creationId xmlns:a16="http://schemas.microsoft.com/office/drawing/2014/main" id="{4D037EAC-1E12-8B25-7B7D-46F25A8B856F}"/>
              </a:ext>
            </a:extLst>
          </p:cNvPr>
          <p:cNvSpPr/>
          <p:nvPr/>
        </p:nvSpPr>
        <p:spPr>
          <a:xfrm>
            <a:off x="2123728" y="188640"/>
            <a:ext cx="1953949" cy="1862048"/>
          </a:xfrm>
          <a:prstGeom prst="rect">
            <a:avLst/>
          </a:prstGeom>
          <a:noFill/>
        </p:spPr>
        <p:txBody>
          <a:bodyPr wrap="none">
            <a:spAutoFit/>
          </a:bodyPr>
          <a:lstStyle/>
          <a:p>
            <a:pPr algn="ctr" fontAlgn="auto">
              <a:spcBef>
                <a:spcPts val="0"/>
              </a:spcBef>
              <a:spcAft>
                <a:spcPts val="0"/>
              </a:spcAft>
              <a:defRPr/>
            </a:pPr>
            <a:r>
              <a:rPr lang="en-GB" sz="11500" b="1" dirty="0">
                <a:ln w="12700">
                  <a:solidFill>
                    <a:schemeClr val="tx2">
                      <a:satMod val="155000"/>
                    </a:schemeClr>
                  </a:solidFill>
                  <a:prstDash val="solid"/>
                </a:ln>
                <a:solidFill>
                  <a:srgbClr val="E73C07"/>
                </a:solidFill>
                <a:effectLst>
                  <a:outerShdw blurRad="41275" dist="20320" dir="1800000" algn="tl" rotWithShape="0">
                    <a:srgbClr val="000000">
                      <a:alpha val="40000"/>
                    </a:srgbClr>
                  </a:outerShdw>
                </a:effectLst>
                <a:latin typeface="+mn-lt"/>
                <a:ea typeface="+mn-ea"/>
              </a:rPr>
              <a:t>UK</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a:extLst>
              <a:ext uri="{FF2B5EF4-FFF2-40B4-BE49-F238E27FC236}">
                <a16:creationId xmlns:a16="http://schemas.microsoft.com/office/drawing/2014/main" id="{3438D80E-11AA-3CE7-855C-73584BE2947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81000"/>
            <a:ext cx="91440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Oval Callout 2">
            <a:extLst>
              <a:ext uri="{FF2B5EF4-FFF2-40B4-BE49-F238E27FC236}">
                <a16:creationId xmlns:a16="http://schemas.microsoft.com/office/drawing/2014/main" id="{99650A8A-8CF3-C29A-D943-168737992AC5}"/>
              </a:ext>
            </a:extLst>
          </p:cNvPr>
          <p:cNvSpPr>
            <a:spLocks noChangeArrowheads="1"/>
          </p:cNvSpPr>
          <p:nvPr/>
        </p:nvSpPr>
        <p:spPr bwMode="auto">
          <a:xfrm>
            <a:off x="1476375" y="2781300"/>
            <a:ext cx="6480175" cy="2879725"/>
          </a:xfrm>
          <a:prstGeom prst="wedgeEllipseCallout">
            <a:avLst>
              <a:gd name="adj1" fmla="val -46106"/>
              <a:gd name="adj2" fmla="val 57556"/>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40000" dist="23000" dir="5400000" rotWithShape="0">
              <a:srgbClr val="808080">
                <a:alpha val="34999"/>
              </a:srgbClr>
            </a:outerShdw>
          </a:effectLst>
        </p:spPr>
        <p:txBody>
          <a:bodyPr anchor="ctr"/>
          <a:lstStyle/>
          <a:p>
            <a:pPr algn="ctr">
              <a:defRPr/>
            </a:pPr>
            <a:r>
              <a:rPr lang="en-US" sz="5400" b="1" dirty="0" err="1">
                <a:latin typeface="Century Gothic"/>
                <a:ea typeface="+mn-ea"/>
                <a:cs typeface="Century Gothic"/>
              </a:rPr>
              <a:t>Bienvenue</a:t>
            </a:r>
            <a:r>
              <a:rPr lang="en-US" sz="5400" b="1" dirty="0">
                <a:latin typeface="Century Gothic"/>
                <a:ea typeface="+mn-ea"/>
                <a:cs typeface="Century Gothic"/>
              </a:rPr>
              <a:t>!</a:t>
            </a:r>
          </a:p>
        </p:txBody>
      </p:sp>
      <p:sp>
        <p:nvSpPr>
          <p:cNvPr id="5" name="Rectangle 4">
            <a:extLst>
              <a:ext uri="{FF2B5EF4-FFF2-40B4-BE49-F238E27FC236}">
                <a16:creationId xmlns:a16="http://schemas.microsoft.com/office/drawing/2014/main" id="{9F96B0C2-3CEC-EF1C-0A95-01A328BED09A}"/>
              </a:ext>
            </a:extLst>
          </p:cNvPr>
          <p:cNvSpPr/>
          <p:nvPr/>
        </p:nvSpPr>
        <p:spPr>
          <a:xfrm>
            <a:off x="179512" y="476672"/>
            <a:ext cx="3590646" cy="1569660"/>
          </a:xfrm>
          <a:prstGeom prst="rect">
            <a:avLst/>
          </a:prstGeom>
          <a:noFill/>
        </p:spPr>
        <p:txBody>
          <a:bodyPr wrap="none">
            <a:spAutoFit/>
          </a:bodyPr>
          <a:lstStyle/>
          <a:p>
            <a:pPr algn="ctr" fontAlgn="auto">
              <a:spcBef>
                <a:spcPts val="0"/>
              </a:spcBef>
              <a:spcAft>
                <a:spcPts val="0"/>
              </a:spcAft>
              <a:defRPr/>
            </a:pPr>
            <a:r>
              <a:rPr lang="en-GB" sz="9600" b="1" dirty="0">
                <a:ln w="12700">
                  <a:solidFill>
                    <a:schemeClr val="tx2">
                      <a:satMod val="155000"/>
                    </a:schemeClr>
                  </a:solidFill>
                  <a:prstDash val="solid"/>
                </a:ln>
                <a:solidFill>
                  <a:srgbClr val="E73C07"/>
                </a:solidFill>
                <a:effectLst>
                  <a:outerShdw blurRad="41275" dist="20320" dir="1800000" algn="tl" rotWithShape="0">
                    <a:srgbClr val="000000">
                      <a:alpha val="40000"/>
                    </a:srgbClr>
                  </a:outerShdw>
                </a:effectLst>
                <a:latin typeface="+mn-lt"/>
                <a:ea typeface="+mn-ea"/>
              </a:rPr>
              <a:t>France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084C4A8F-95E0-D1BE-680B-58F6A37FB3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3" name="Rectangle 2">
            <a:extLst>
              <a:ext uri="{FF2B5EF4-FFF2-40B4-BE49-F238E27FC236}">
                <a16:creationId xmlns:a16="http://schemas.microsoft.com/office/drawing/2014/main" id="{313E2FF1-302F-4DF5-2886-E7780844C61D}"/>
              </a:ext>
            </a:extLst>
          </p:cNvPr>
          <p:cNvSpPr/>
          <p:nvPr/>
        </p:nvSpPr>
        <p:spPr>
          <a:xfrm>
            <a:off x="251520" y="290175"/>
            <a:ext cx="3848362" cy="1446550"/>
          </a:xfrm>
          <a:prstGeom prst="rect">
            <a:avLst/>
          </a:prstGeom>
          <a:noFill/>
        </p:spPr>
        <p:txBody>
          <a:bodyPr wrap="none">
            <a:spAutoFit/>
          </a:bodyPr>
          <a:lstStyle/>
          <a:p>
            <a:pPr algn="ctr" fontAlgn="auto">
              <a:spcBef>
                <a:spcPts val="0"/>
              </a:spcBef>
              <a:spcAft>
                <a:spcPts val="0"/>
              </a:spcAft>
              <a:defRPr/>
            </a:pPr>
            <a:r>
              <a:rPr lang="en-GB" sz="8800" b="1" dirty="0">
                <a:ln w="12700">
                  <a:solidFill>
                    <a:schemeClr val="tx2">
                      <a:satMod val="155000"/>
                    </a:schemeClr>
                  </a:solidFill>
                  <a:prstDash val="solid"/>
                </a:ln>
                <a:solidFill>
                  <a:srgbClr val="E73C07"/>
                </a:solidFill>
                <a:effectLst>
                  <a:outerShdw blurRad="41275" dist="20320" dir="1800000" algn="tl" rotWithShape="0">
                    <a:srgbClr val="000000">
                      <a:alpha val="40000"/>
                    </a:srgbClr>
                  </a:outerShdw>
                </a:effectLst>
                <a:latin typeface="+mn-lt"/>
                <a:ea typeface="+mn-ea"/>
              </a:rPr>
              <a:t>Ukraine</a:t>
            </a:r>
          </a:p>
        </p:txBody>
      </p:sp>
      <p:sp>
        <p:nvSpPr>
          <p:cNvPr id="4" name="Oval Callout 3">
            <a:extLst>
              <a:ext uri="{FF2B5EF4-FFF2-40B4-BE49-F238E27FC236}">
                <a16:creationId xmlns:a16="http://schemas.microsoft.com/office/drawing/2014/main" id="{4760CD18-5152-E749-316B-08043E49F7CC}"/>
              </a:ext>
            </a:extLst>
          </p:cNvPr>
          <p:cNvSpPr>
            <a:spLocks noChangeArrowheads="1"/>
          </p:cNvSpPr>
          <p:nvPr/>
        </p:nvSpPr>
        <p:spPr bwMode="auto">
          <a:xfrm>
            <a:off x="1619672" y="2216771"/>
            <a:ext cx="6480175" cy="2879725"/>
          </a:xfrm>
          <a:prstGeom prst="wedgeEllipseCallout">
            <a:avLst>
              <a:gd name="adj1" fmla="val 44634"/>
              <a:gd name="adj2" fmla="val 57997"/>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40000" dist="23000" dir="5400000" rotWithShape="0">
              <a:srgbClr val="808080">
                <a:alpha val="34999"/>
              </a:srgbClr>
            </a:outerShdw>
          </a:effectLst>
        </p:spPr>
        <p:txBody>
          <a:bodyPr anchor="ctr"/>
          <a:lstStyle/>
          <a:p>
            <a:pPr algn="ctr">
              <a:defRPr/>
            </a:pPr>
            <a:r>
              <a:rPr lang="az-Cyrl-AZ" sz="5400" b="1" dirty="0">
                <a:latin typeface="Century Gothic"/>
                <a:ea typeface="+mn-ea"/>
                <a:cs typeface="Century Gothic"/>
              </a:rPr>
              <a:t>Прошу</a:t>
            </a:r>
            <a:endParaRPr lang="en-GB" sz="5400" b="1" dirty="0">
              <a:latin typeface="Century Gothic"/>
              <a:ea typeface="+mn-ea"/>
              <a:cs typeface="Century Gothic"/>
            </a:endParaRPr>
          </a:p>
          <a:p>
            <a:pPr algn="ctr">
              <a:defRPr/>
            </a:pPr>
            <a:r>
              <a:rPr lang="en-GB" sz="5400" b="1" dirty="0">
                <a:latin typeface="Century Gothic"/>
                <a:ea typeface="+mn-ea"/>
                <a:cs typeface="Century Gothic"/>
              </a:rPr>
              <a:t>Pro-</a:t>
            </a:r>
            <a:r>
              <a:rPr lang="en-GB" sz="5400" b="1" dirty="0" err="1">
                <a:latin typeface="Century Gothic"/>
                <a:ea typeface="+mn-ea"/>
                <a:cs typeface="Century Gothic"/>
              </a:rPr>
              <a:t>shu</a:t>
            </a:r>
            <a:endParaRPr lang="en-US" sz="5400" b="1" dirty="0">
              <a:latin typeface="Century Gothic"/>
              <a:ea typeface="+mn-ea"/>
              <a:cs typeface="Century Gothic"/>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a:extLst>
              <a:ext uri="{FF2B5EF4-FFF2-40B4-BE49-F238E27FC236}">
                <a16:creationId xmlns:a16="http://schemas.microsoft.com/office/drawing/2014/main" id="{9C8F2C71-A347-B5C8-AAE1-3D3942DE4A1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85800"/>
            <a:ext cx="91440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C45FF68-89B1-AAF9-5F25-0E3BC5A666D6}"/>
              </a:ext>
            </a:extLst>
          </p:cNvPr>
          <p:cNvSpPr/>
          <p:nvPr/>
        </p:nvSpPr>
        <p:spPr>
          <a:xfrm>
            <a:off x="1763688" y="548680"/>
            <a:ext cx="5808639" cy="1862048"/>
          </a:xfrm>
          <a:prstGeom prst="rect">
            <a:avLst/>
          </a:prstGeom>
          <a:noFill/>
        </p:spPr>
        <p:txBody>
          <a:bodyPr wrap="none">
            <a:spAutoFit/>
          </a:bodyPr>
          <a:lstStyle/>
          <a:p>
            <a:pPr algn="ctr" fontAlgn="auto">
              <a:spcBef>
                <a:spcPts val="0"/>
              </a:spcBef>
              <a:spcAft>
                <a:spcPts val="0"/>
              </a:spcAft>
              <a:defRPr/>
            </a:pPr>
            <a:r>
              <a:rPr lang="en-GB" sz="11500" b="1" dirty="0">
                <a:ln w="12700">
                  <a:solidFill>
                    <a:schemeClr val="tx2">
                      <a:satMod val="155000"/>
                    </a:schemeClr>
                  </a:solidFill>
                  <a:prstDash val="solid"/>
                </a:ln>
                <a:solidFill>
                  <a:srgbClr val="E73C07"/>
                </a:solidFill>
                <a:effectLst>
                  <a:outerShdw blurRad="41275" dist="20320" dir="1800000" algn="tl" rotWithShape="0">
                    <a:srgbClr val="000000">
                      <a:alpha val="40000"/>
                    </a:srgbClr>
                  </a:outerShdw>
                </a:effectLst>
                <a:latin typeface="+mn-lt"/>
                <a:ea typeface="+mn-ea"/>
              </a:rPr>
              <a:t>Germany</a:t>
            </a:r>
          </a:p>
        </p:txBody>
      </p:sp>
      <p:sp>
        <p:nvSpPr>
          <p:cNvPr id="5" name="Oval Callout 4">
            <a:extLst>
              <a:ext uri="{FF2B5EF4-FFF2-40B4-BE49-F238E27FC236}">
                <a16:creationId xmlns:a16="http://schemas.microsoft.com/office/drawing/2014/main" id="{4CFD7AD2-CE69-DAA0-E6A3-4E00F3097F87}"/>
              </a:ext>
            </a:extLst>
          </p:cNvPr>
          <p:cNvSpPr>
            <a:spLocks noChangeArrowheads="1"/>
          </p:cNvSpPr>
          <p:nvPr/>
        </p:nvSpPr>
        <p:spPr bwMode="auto">
          <a:xfrm>
            <a:off x="1476375" y="2781300"/>
            <a:ext cx="6480175" cy="2879725"/>
          </a:xfrm>
          <a:prstGeom prst="wedgeEllipseCallout">
            <a:avLst>
              <a:gd name="adj1" fmla="val -46106"/>
              <a:gd name="adj2" fmla="val 57556"/>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40000" dist="23000" dir="5400000" rotWithShape="0">
              <a:srgbClr val="808080">
                <a:alpha val="34999"/>
              </a:srgbClr>
            </a:outerShdw>
          </a:effectLst>
        </p:spPr>
        <p:txBody>
          <a:bodyPr anchor="ctr"/>
          <a:lstStyle/>
          <a:p>
            <a:pPr algn="ctr">
              <a:defRPr/>
            </a:pPr>
            <a:r>
              <a:rPr lang="en-US" sz="5400" b="1" dirty="0" err="1">
                <a:latin typeface="Century Gothic"/>
                <a:ea typeface="+mn-ea"/>
                <a:cs typeface="Century Gothic"/>
              </a:rPr>
              <a:t>Wilkommen</a:t>
            </a:r>
            <a:r>
              <a:rPr lang="en-US" sz="5400" b="1" dirty="0">
                <a:latin typeface="Century Gothic"/>
                <a:ea typeface="+mn-ea"/>
                <a:cs typeface="Century Gothic"/>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a:extLst>
              <a:ext uri="{FF2B5EF4-FFF2-40B4-BE49-F238E27FC236}">
                <a16:creationId xmlns:a16="http://schemas.microsoft.com/office/drawing/2014/main" id="{9DF54F67-C9C9-3410-EFE9-4994B35D5F2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85800"/>
            <a:ext cx="9144000" cy="548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FC0F0F-472F-B4B0-41E9-7141944BC7EE}"/>
              </a:ext>
            </a:extLst>
          </p:cNvPr>
          <p:cNvSpPr/>
          <p:nvPr/>
        </p:nvSpPr>
        <p:spPr>
          <a:xfrm>
            <a:off x="5771964" y="4437112"/>
            <a:ext cx="3321342" cy="1569660"/>
          </a:xfrm>
          <a:prstGeom prst="rect">
            <a:avLst/>
          </a:prstGeom>
          <a:noFill/>
        </p:spPr>
        <p:txBody>
          <a:bodyPr wrap="none">
            <a:spAutoFit/>
          </a:bodyPr>
          <a:lstStyle/>
          <a:p>
            <a:pPr algn="ctr" fontAlgn="auto">
              <a:spcBef>
                <a:spcPts val="0"/>
              </a:spcBef>
              <a:spcAft>
                <a:spcPts val="0"/>
              </a:spcAft>
              <a:defRPr/>
            </a:pPr>
            <a:r>
              <a:rPr lang="en-GB" sz="9600" b="1" dirty="0">
                <a:ln w="12700">
                  <a:solidFill>
                    <a:schemeClr val="tx2">
                      <a:satMod val="155000"/>
                    </a:schemeClr>
                  </a:solidFill>
                  <a:prstDash val="solid"/>
                </a:ln>
                <a:solidFill>
                  <a:srgbClr val="E73C07"/>
                </a:solidFill>
                <a:effectLst>
                  <a:outerShdw blurRad="41275" dist="20320" dir="1800000" algn="tl" rotWithShape="0">
                    <a:srgbClr val="000000">
                      <a:alpha val="40000"/>
                    </a:srgbClr>
                  </a:outerShdw>
                </a:effectLst>
                <a:latin typeface="+mn-lt"/>
                <a:ea typeface="+mn-ea"/>
              </a:rPr>
              <a:t>Wales</a:t>
            </a:r>
          </a:p>
        </p:txBody>
      </p:sp>
      <p:sp>
        <p:nvSpPr>
          <p:cNvPr id="5" name="Oval Callout 4">
            <a:extLst>
              <a:ext uri="{FF2B5EF4-FFF2-40B4-BE49-F238E27FC236}">
                <a16:creationId xmlns:a16="http://schemas.microsoft.com/office/drawing/2014/main" id="{C2D83CE8-D44D-71F4-5805-653C5EA78FA8}"/>
              </a:ext>
            </a:extLst>
          </p:cNvPr>
          <p:cNvSpPr>
            <a:spLocks noChangeArrowheads="1"/>
          </p:cNvSpPr>
          <p:nvPr/>
        </p:nvSpPr>
        <p:spPr bwMode="auto">
          <a:xfrm>
            <a:off x="1547813" y="1268413"/>
            <a:ext cx="6480175" cy="2881312"/>
          </a:xfrm>
          <a:prstGeom prst="wedgeEllipseCallout">
            <a:avLst>
              <a:gd name="adj1" fmla="val -46106"/>
              <a:gd name="adj2" fmla="val 57556"/>
            </a:avLst>
          </a:prstGeom>
          <a:gradFill rotWithShape="1">
            <a:gsLst>
              <a:gs pos="0">
                <a:srgbClr val="34B3D6"/>
              </a:gs>
              <a:gs pos="20000">
                <a:srgbClr val="36B1D2"/>
              </a:gs>
              <a:gs pos="100000">
                <a:srgbClr val="2787A0"/>
              </a:gs>
            </a:gsLst>
            <a:lin ang="5400000"/>
          </a:gradFill>
          <a:ln w="9525">
            <a:solidFill>
              <a:srgbClr val="46AAC5"/>
            </a:solidFill>
            <a:miter lim="800000"/>
            <a:headEnd/>
            <a:tailEnd/>
          </a:ln>
          <a:effectLst>
            <a:outerShdw blurRad="40000" dist="23000" dir="5400000" rotWithShape="0">
              <a:srgbClr val="808080">
                <a:alpha val="34999"/>
              </a:srgbClr>
            </a:outerShdw>
          </a:effectLst>
        </p:spPr>
        <p:txBody>
          <a:bodyPr anchor="ctr"/>
          <a:lstStyle/>
          <a:p>
            <a:pPr algn="ctr">
              <a:defRPr/>
            </a:pPr>
            <a:r>
              <a:rPr lang="en-US" sz="5400" b="1" dirty="0" err="1">
                <a:latin typeface="Century Gothic"/>
                <a:ea typeface="+mn-ea"/>
                <a:cs typeface="Century Gothic"/>
              </a:rPr>
              <a:t>Croeso</a:t>
            </a:r>
            <a:r>
              <a:rPr lang="en-US" sz="5400" b="1" dirty="0">
                <a:latin typeface="Century Gothic"/>
                <a:ea typeface="+mn-ea"/>
                <a:cs typeface="Century Gothic"/>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7|4.5"/>
</p:tagLst>
</file>

<file path=ppt/tags/tag2.xml><?xml version="1.0" encoding="utf-8"?>
<p:tagLst xmlns:a="http://schemas.openxmlformats.org/drawingml/2006/main" xmlns:r="http://schemas.openxmlformats.org/officeDocument/2006/relationships" xmlns:p="http://schemas.openxmlformats.org/presentationml/2006/main">
  <p:tag name="TIMING" val="|13.7|4.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2442</TotalTime>
  <Words>1453</Words>
  <Application>Microsoft Office PowerPoint</Application>
  <PresentationFormat>On-screen Show (4:3)</PresentationFormat>
  <Paragraphs>116</Paragraphs>
  <Slides>21</Slides>
  <Notes>20</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21</vt:i4>
      </vt:variant>
    </vt:vector>
  </HeadingPairs>
  <TitlesOfParts>
    <vt:vector size="33" baseType="lpstr">
      <vt:lpstr>ＭＳ Ｐゴシック</vt:lpstr>
      <vt:lpstr>Arial</vt:lpstr>
      <vt:lpstr>Avenir Next LT Pro</vt:lpstr>
      <vt:lpstr>Calibri</vt:lpstr>
      <vt:lpstr>Cambria</vt:lpstr>
      <vt:lpstr>Century Gothic</vt:lpstr>
      <vt:lpstr>Symbol</vt:lpstr>
      <vt:lpstr>1_Office Theme</vt:lpstr>
      <vt:lpstr>1_ Black </vt:lpstr>
      <vt:lpstr> Black </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Mary's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Borough of Kingston</dc:title>
  <dc:creator>systemtest</dc:creator>
  <cp:lastModifiedBy>Rachel Boxer</cp:lastModifiedBy>
  <cp:revision>90</cp:revision>
  <dcterms:created xsi:type="dcterms:W3CDTF">2007-01-25T14:09:13Z</dcterms:created>
  <dcterms:modified xsi:type="dcterms:W3CDTF">2026-04-10T14:32:01Z</dcterms:modified>
</cp:coreProperties>
</file>