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20"/>
  </p:notesMasterIdLst>
  <p:sldIdLst>
    <p:sldId id="489" r:id="rId3"/>
    <p:sldId id="330" r:id="rId4"/>
    <p:sldId id="487" r:id="rId5"/>
    <p:sldId id="491" r:id="rId6"/>
    <p:sldId id="286" r:id="rId7"/>
    <p:sldId id="490" r:id="rId8"/>
    <p:sldId id="492" r:id="rId9"/>
    <p:sldId id="493" r:id="rId10"/>
    <p:sldId id="484" r:id="rId11"/>
    <p:sldId id="495" r:id="rId12"/>
    <p:sldId id="485" r:id="rId13"/>
    <p:sldId id="494" r:id="rId14"/>
    <p:sldId id="335" r:id="rId15"/>
    <p:sldId id="431" r:id="rId16"/>
    <p:sldId id="340" r:id="rId17"/>
    <p:sldId id="256" r:id="rId18"/>
    <p:sldId id="32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BDC99A-831A-41DE-900F-8E9E3EA8D6FB}" v="8" dt="2025-04-04T10:08:57.9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89" autoAdjust="0"/>
    <p:restoredTop sz="66252" autoAdjust="0"/>
  </p:normalViewPr>
  <p:slideViewPr>
    <p:cSldViewPr>
      <p:cViewPr varScale="1">
        <p:scale>
          <a:sx n="59" d="100"/>
          <a:sy n="59" d="100"/>
        </p:scale>
        <p:origin x="2008" y="2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09D306E5-9A5A-4E3C-9842-1C8C0407A4F6}"/>
    <pc:docChg chg="undo custSel addSld delSld modSld sldOrd delMainMaster">
      <pc:chgData name="Rachel Boxer" userId="6da37c9f42e40059" providerId="LiveId" clId="{09D306E5-9A5A-4E3C-9842-1C8C0407A4F6}" dt="2025-03-03T17:19:55.191" v="1089" actId="20577"/>
      <pc:docMkLst>
        <pc:docMk/>
      </pc:docMkLst>
      <pc:sldChg chg="add ord modTransition modNotesTx">
        <pc:chgData name="Rachel Boxer" userId="6da37c9f42e40059" providerId="LiveId" clId="{09D306E5-9A5A-4E3C-9842-1C8C0407A4F6}" dt="2025-03-03T17:11:46.739" v="1073" actId="20577"/>
        <pc:sldMkLst>
          <pc:docMk/>
          <pc:sldMk cId="0" sldId="256"/>
        </pc:sldMkLst>
      </pc:sldChg>
      <pc:sldChg chg="modSp add mod modNotesTx">
        <pc:chgData name="Rachel Boxer" userId="6da37c9f42e40059" providerId="LiveId" clId="{09D306E5-9A5A-4E3C-9842-1C8C0407A4F6}" dt="2025-03-03T16:21:07.112" v="641" actId="20577"/>
        <pc:sldMkLst>
          <pc:docMk/>
          <pc:sldMk cId="0" sldId="286"/>
        </pc:sldMkLst>
        <pc:spChg chg="mod">
          <ac:chgData name="Rachel Boxer" userId="6da37c9f42e40059" providerId="LiveId" clId="{09D306E5-9A5A-4E3C-9842-1C8C0407A4F6}" dt="2025-03-03T15:39:34.301" v="266" actId="20577"/>
          <ac:spMkLst>
            <pc:docMk/>
            <pc:sldMk cId="0" sldId="286"/>
            <ac:spMk id="32771" creationId="{24F023FD-4B33-0C65-8E50-42F1F81B77FD}"/>
          </ac:spMkLst>
        </pc:spChg>
        <pc:picChg chg="mod">
          <ac:chgData name="Rachel Boxer" userId="6da37c9f42e40059" providerId="LiveId" clId="{09D306E5-9A5A-4E3C-9842-1C8C0407A4F6}" dt="2025-03-03T00:08:44.380" v="54" actId="1076"/>
          <ac:picMkLst>
            <pc:docMk/>
            <pc:sldMk cId="0" sldId="286"/>
            <ac:picMk id="32770" creationId="{1098227C-6F48-933A-3D82-CBC9B4B67E34}"/>
          </ac:picMkLst>
        </pc:picChg>
      </pc:sldChg>
      <pc:sldChg chg="del">
        <pc:chgData name="Rachel Boxer" userId="6da37c9f42e40059" providerId="LiveId" clId="{09D306E5-9A5A-4E3C-9842-1C8C0407A4F6}" dt="2025-03-03T16:35:53.116" v="818" actId="47"/>
        <pc:sldMkLst>
          <pc:docMk/>
          <pc:sldMk cId="0" sldId="308"/>
        </pc:sldMkLst>
      </pc:sldChg>
      <pc:sldChg chg="add del ord modTransition">
        <pc:chgData name="Rachel Boxer" userId="6da37c9f42e40059" providerId="LiveId" clId="{09D306E5-9A5A-4E3C-9842-1C8C0407A4F6}" dt="2025-03-03T17:11:10.334" v="1038" actId="47"/>
        <pc:sldMkLst>
          <pc:docMk/>
          <pc:sldMk cId="0" sldId="316"/>
        </pc:sldMkLst>
      </pc:sldChg>
      <pc:sldChg chg="add del ord modTransition modNotesTx">
        <pc:chgData name="Rachel Boxer" userId="6da37c9f42e40059" providerId="LiveId" clId="{09D306E5-9A5A-4E3C-9842-1C8C0407A4F6}" dt="2025-03-03T17:11:18.705" v="1064" actId="20577"/>
        <pc:sldMkLst>
          <pc:docMk/>
          <pc:sldMk cId="0" sldId="321"/>
        </pc:sldMkLst>
      </pc:sldChg>
      <pc:sldChg chg="del">
        <pc:chgData name="Rachel Boxer" userId="6da37c9f42e40059" providerId="LiveId" clId="{09D306E5-9A5A-4E3C-9842-1C8C0407A4F6}" dt="2025-03-03T16:35:54.169" v="819" actId="47"/>
        <pc:sldMkLst>
          <pc:docMk/>
          <pc:sldMk cId="0" sldId="322"/>
        </pc:sldMkLst>
      </pc:sldChg>
      <pc:sldChg chg="del">
        <pc:chgData name="Rachel Boxer" userId="6da37c9f42e40059" providerId="LiveId" clId="{09D306E5-9A5A-4E3C-9842-1C8C0407A4F6}" dt="2025-03-02T17:14:12.831" v="32" actId="47"/>
        <pc:sldMkLst>
          <pc:docMk/>
          <pc:sldMk cId="0" sldId="323"/>
        </pc:sldMkLst>
      </pc:sldChg>
      <pc:sldChg chg="del">
        <pc:chgData name="Rachel Boxer" userId="6da37c9f42e40059" providerId="LiveId" clId="{09D306E5-9A5A-4E3C-9842-1C8C0407A4F6}" dt="2025-03-02T17:14:12.283" v="31" actId="47"/>
        <pc:sldMkLst>
          <pc:docMk/>
          <pc:sldMk cId="0" sldId="325"/>
        </pc:sldMkLst>
      </pc:sldChg>
      <pc:sldChg chg="del">
        <pc:chgData name="Rachel Boxer" userId="6da37c9f42e40059" providerId="LiveId" clId="{09D306E5-9A5A-4E3C-9842-1C8C0407A4F6}" dt="2025-03-02T17:14:13.594" v="34" actId="47"/>
        <pc:sldMkLst>
          <pc:docMk/>
          <pc:sldMk cId="0" sldId="326"/>
        </pc:sldMkLst>
      </pc:sldChg>
      <pc:sldChg chg="del">
        <pc:chgData name="Rachel Boxer" userId="6da37c9f42e40059" providerId="LiveId" clId="{09D306E5-9A5A-4E3C-9842-1C8C0407A4F6}" dt="2025-03-02T17:14:13.243" v="33" actId="47"/>
        <pc:sldMkLst>
          <pc:docMk/>
          <pc:sldMk cId="0" sldId="327"/>
        </pc:sldMkLst>
      </pc:sldChg>
      <pc:sldChg chg="del">
        <pc:chgData name="Rachel Boxer" userId="6da37c9f42e40059" providerId="LiveId" clId="{09D306E5-9A5A-4E3C-9842-1C8C0407A4F6}" dt="2025-03-02T17:14:14.393" v="35" actId="47"/>
        <pc:sldMkLst>
          <pc:docMk/>
          <pc:sldMk cId="0" sldId="328"/>
        </pc:sldMkLst>
      </pc:sldChg>
      <pc:sldChg chg="del">
        <pc:chgData name="Rachel Boxer" userId="6da37c9f42e40059" providerId="LiveId" clId="{09D306E5-9A5A-4E3C-9842-1C8C0407A4F6}" dt="2025-03-02T17:14:15.486" v="37" actId="47"/>
        <pc:sldMkLst>
          <pc:docMk/>
          <pc:sldMk cId="0" sldId="329"/>
        </pc:sldMkLst>
      </pc:sldChg>
      <pc:sldChg chg="addSp delSp modSp add mod modTransition modAnim modNotesTx">
        <pc:chgData name="Rachel Boxer" userId="6da37c9f42e40059" providerId="LiveId" clId="{09D306E5-9A5A-4E3C-9842-1C8C0407A4F6}" dt="2025-03-03T17:14:30.379" v="1075"/>
        <pc:sldMkLst>
          <pc:docMk/>
          <pc:sldMk cId="1180889987" sldId="330"/>
        </pc:sldMkLst>
        <pc:spChg chg="add mod">
          <ac:chgData name="Rachel Boxer" userId="6da37c9f42e40059" providerId="LiveId" clId="{09D306E5-9A5A-4E3C-9842-1C8C0407A4F6}" dt="2025-03-03T17:14:30.379" v="1075"/>
          <ac:spMkLst>
            <pc:docMk/>
            <pc:sldMk cId="1180889987" sldId="330"/>
            <ac:spMk id="2" creationId="{301563AA-5975-53C6-F003-FE962CE3C9C3}"/>
          </ac:spMkLst>
        </pc:spChg>
        <pc:spChg chg="add mod">
          <ac:chgData name="Rachel Boxer" userId="6da37c9f42e40059" providerId="LiveId" clId="{09D306E5-9A5A-4E3C-9842-1C8C0407A4F6}" dt="2025-03-02T17:09:36.555" v="26" actId="14100"/>
          <ac:spMkLst>
            <pc:docMk/>
            <pc:sldMk cId="1180889987" sldId="330"/>
            <ac:spMk id="4" creationId="{78BF5506-DDF8-A1C0-F6C4-CFA6B2488A2A}"/>
          </ac:spMkLst>
        </pc:spChg>
        <pc:picChg chg="mod modCrop">
          <ac:chgData name="Rachel Boxer" userId="6da37c9f42e40059" providerId="LiveId" clId="{09D306E5-9A5A-4E3C-9842-1C8C0407A4F6}" dt="2025-03-02T17:09:33.963" v="25" actId="1076"/>
          <ac:picMkLst>
            <pc:docMk/>
            <pc:sldMk cId="1180889987" sldId="330"/>
            <ac:picMk id="3" creationId="{BCD8EED0-4140-BE2E-28CC-5923FC1D102E}"/>
          </ac:picMkLst>
        </pc:picChg>
      </pc:sldChg>
      <pc:sldChg chg="addSp delSp modSp mod delAnim modAnim modNotesTx">
        <pc:chgData name="Rachel Boxer" userId="6da37c9f42e40059" providerId="LiveId" clId="{09D306E5-9A5A-4E3C-9842-1C8C0407A4F6}" dt="2025-03-03T17:15:22.771" v="1084"/>
        <pc:sldMkLst>
          <pc:docMk/>
          <pc:sldMk cId="3759589662" sldId="335"/>
        </pc:sldMkLst>
        <pc:spChg chg="add mod">
          <ac:chgData name="Rachel Boxer" userId="6da37c9f42e40059" providerId="LiveId" clId="{09D306E5-9A5A-4E3C-9842-1C8C0407A4F6}" dt="2025-03-03T16:36:25.337" v="826"/>
          <ac:spMkLst>
            <pc:docMk/>
            <pc:sldMk cId="3759589662" sldId="335"/>
            <ac:spMk id="4" creationId="{FD9B1BE7-EFC1-ED3D-AAA6-F82B008C9714}"/>
          </ac:spMkLst>
        </pc:spChg>
        <pc:spChg chg="add mod">
          <ac:chgData name="Rachel Boxer" userId="6da37c9f42e40059" providerId="LiveId" clId="{09D306E5-9A5A-4E3C-9842-1C8C0407A4F6}" dt="2025-03-03T17:15:22.771" v="1084"/>
          <ac:spMkLst>
            <pc:docMk/>
            <pc:sldMk cId="3759589662" sldId="335"/>
            <ac:spMk id="7" creationId="{73E32BA1-DE95-6900-9DE8-B034C74C3E36}"/>
          </ac:spMkLst>
        </pc:spChg>
        <pc:picChg chg="add mod modCrop">
          <ac:chgData name="Rachel Boxer" userId="6da37c9f42e40059" providerId="LiveId" clId="{09D306E5-9A5A-4E3C-9842-1C8C0407A4F6}" dt="2025-03-03T16:49:54.237" v="1007" actId="208"/>
          <ac:picMkLst>
            <pc:docMk/>
            <pc:sldMk cId="3759589662" sldId="335"/>
            <ac:picMk id="6" creationId="{53E7B75C-7800-5006-7DBE-BBC8F09A4332}"/>
          </ac:picMkLst>
        </pc:picChg>
      </pc:sldChg>
      <pc:sldChg chg="addSp delSp modSp del mod delAnim modAnim">
        <pc:chgData name="Rachel Boxer" userId="6da37c9f42e40059" providerId="LiveId" clId="{09D306E5-9A5A-4E3C-9842-1C8C0407A4F6}" dt="2025-03-03T16:57:11.838" v="1034" actId="47"/>
        <pc:sldMkLst>
          <pc:docMk/>
          <pc:sldMk cId="2035818743" sldId="336"/>
        </pc:sldMkLst>
      </pc:sldChg>
      <pc:sldChg chg="addSp delSp modSp del mod delAnim modAnim">
        <pc:chgData name="Rachel Boxer" userId="6da37c9f42e40059" providerId="LiveId" clId="{09D306E5-9A5A-4E3C-9842-1C8C0407A4F6}" dt="2025-03-03T16:57:12.874" v="1035" actId="47"/>
        <pc:sldMkLst>
          <pc:docMk/>
          <pc:sldMk cId="1321470228" sldId="337"/>
        </pc:sldMkLst>
      </pc:sldChg>
      <pc:sldChg chg="del">
        <pc:chgData name="Rachel Boxer" userId="6da37c9f42e40059" providerId="LiveId" clId="{09D306E5-9A5A-4E3C-9842-1C8C0407A4F6}" dt="2025-03-02T17:14:14.761" v="36" actId="47"/>
        <pc:sldMkLst>
          <pc:docMk/>
          <pc:sldMk cId="4181428292" sldId="339"/>
        </pc:sldMkLst>
      </pc:sldChg>
      <pc:sldChg chg="addSp modSp mod modNotesTx">
        <pc:chgData name="Rachel Boxer" userId="6da37c9f42e40059" providerId="LiveId" clId="{09D306E5-9A5A-4E3C-9842-1C8C0407A4F6}" dt="2025-03-03T17:15:47.682" v="1088" actId="113"/>
        <pc:sldMkLst>
          <pc:docMk/>
          <pc:sldMk cId="3890540432" sldId="340"/>
        </pc:sldMkLst>
        <pc:spChg chg="add mod">
          <ac:chgData name="Rachel Boxer" userId="6da37c9f42e40059" providerId="LiveId" clId="{09D306E5-9A5A-4E3C-9842-1C8C0407A4F6}" dt="2025-03-03T17:15:27.076" v="1085"/>
          <ac:spMkLst>
            <pc:docMk/>
            <pc:sldMk cId="3890540432" sldId="340"/>
            <ac:spMk id="2" creationId="{DAF20611-7FC4-F2DA-FD47-E900E9DC6E3F}"/>
          </ac:spMkLst>
        </pc:spChg>
        <pc:spChg chg="mod">
          <ac:chgData name="Rachel Boxer" userId="6da37c9f42e40059" providerId="LiveId" clId="{09D306E5-9A5A-4E3C-9842-1C8C0407A4F6}" dt="2025-03-03T17:15:47.682" v="1088" actId="113"/>
          <ac:spMkLst>
            <pc:docMk/>
            <pc:sldMk cId="3890540432" sldId="340"/>
            <ac:spMk id="4" creationId="{7E1B75B5-7F33-4224-92ED-9F28CA4C97EB}"/>
          </ac:spMkLst>
        </pc:spChg>
        <pc:picChg chg="mod">
          <ac:chgData name="Rachel Boxer" userId="6da37c9f42e40059" providerId="LiveId" clId="{09D306E5-9A5A-4E3C-9842-1C8C0407A4F6}" dt="2025-03-03T17:15:30.001" v="1086" actId="208"/>
          <ac:picMkLst>
            <pc:docMk/>
            <pc:sldMk cId="3890540432" sldId="340"/>
            <ac:picMk id="3" creationId="{93632D00-F91B-3E50-BCB3-6C09F0158F86}"/>
          </ac:picMkLst>
        </pc:picChg>
      </pc:sldChg>
      <pc:sldChg chg="del">
        <pc:chgData name="Rachel Boxer" userId="6da37c9f42e40059" providerId="LiveId" clId="{09D306E5-9A5A-4E3C-9842-1C8C0407A4F6}" dt="2025-03-02T17:07:12.132" v="2" actId="47"/>
        <pc:sldMkLst>
          <pc:docMk/>
          <pc:sldMk cId="0" sldId="432"/>
        </pc:sldMkLst>
      </pc:sldChg>
      <pc:sldChg chg="del">
        <pc:chgData name="Rachel Boxer" userId="6da37c9f42e40059" providerId="LiveId" clId="{09D306E5-9A5A-4E3C-9842-1C8C0407A4F6}" dt="2025-03-02T17:07:13.615" v="3" actId="47"/>
        <pc:sldMkLst>
          <pc:docMk/>
          <pc:sldMk cId="480641431" sldId="472"/>
        </pc:sldMkLst>
      </pc:sldChg>
      <pc:sldChg chg="del">
        <pc:chgData name="Rachel Boxer" userId="6da37c9f42e40059" providerId="LiveId" clId="{09D306E5-9A5A-4E3C-9842-1C8C0407A4F6}" dt="2025-03-02T17:07:11.017" v="1" actId="47"/>
        <pc:sldMkLst>
          <pc:docMk/>
          <pc:sldMk cId="683262553" sldId="473"/>
        </pc:sldMkLst>
      </pc:sldChg>
      <pc:sldChg chg="del">
        <pc:chgData name="Rachel Boxer" userId="6da37c9f42e40059" providerId="LiveId" clId="{09D306E5-9A5A-4E3C-9842-1C8C0407A4F6}" dt="2025-03-02T17:14:03.444" v="27" actId="47"/>
        <pc:sldMkLst>
          <pc:docMk/>
          <pc:sldMk cId="557438313" sldId="474"/>
        </pc:sldMkLst>
      </pc:sldChg>
      <pc:sldChg chg="modSp del mod ord">
        <pc:chgData name="Rachel Boxer" userId="6da37c9f42e40059" providerId="LiveId" clId="{09D306E5-9A5A-4E3C-9842-1C8C0407A4F6}" dt="2025-03-03T16:25:34.359" v="723" actId="47"/>
        <pc:sldMkLst>
          <pc:docMk/>
          <pc:sldMk cId="965821237" sldId="475"/>
        </pc:sldMkLst>
      </pc:sldChg>
      <pc:sldChg chg="del">
        <pc:chgData name="Rachel Boxer" userId="6da37c9f42e40059" providerId="LiveId" clId="{09D306E5-9A5A-4E3C-9842-1C8C0407A4F6}" dt="2025-03-02T17:14:04.276" v="28" actId="47"/>
        <pc:sldMkLst>
          <pc:docMk/>
          <pc:sldMk cId="130478157" sldId="483"/>
        </pc:sldMkLst>
      </pc:sldChg>
      <pc:sldChg chg="addSp delSp modSp mod modNotesTx">
        <pc:chgData name="Rachel Boxer" userId="6da37c9f42e40059" providerId="LiveId" clId="{09D306E5-9A5A-4E3C-9842-1C8C0407A4F6}" dt="2025-03-03T16:40:53.732" v="985" actId="20577"/>
        <pc:sldMkLst>
          <pc:docMk/>
          <pc:sldMk cId="854780276" sldId="484"/>
        </pc:sldMkLst>
        <pc:spChg chg="mod">
          <ac:chgData name="Rachel Boxer" userId="6da37c9f42e40059" providerId="LiveId" clId="{09D306E5-9A5A-4E3C-9842-1C8C0407A4F6}" dt="2025-03-03T16:34:48.776" v="809" actId="6549"/>
          <ac:spMkLst>
            <pc:docMk/>
            <pc:sldMk cId="854780276" sldId="484"/>
            <ac:spMk id="4" creationId="{A81F2927-8D14-80C7-8847-94B51CB1BABB}"/>
          </ac:spMkLst>
        </pc:spChg>
        <pc:picChg chg="add mod">
          <ac:chgData name="Rachel Boxer" userId="6da37c9f42e40059" providerId="LiveId" clId="{09D306E5-9A5A-4E3C-9842-1C8C0407A4F6}" dt="2025-03-03T16:35:36.040" v="817" actId="1076"/>
          <ac:picMkLst>
            <pc:docMk/>
            <pc:sldMk cId="854780276" sldId="484"/>
            <ac:picMk id="3" creationId="{51F3F40E-2008-601F-4BCB-89E538433B0A}"/>
          </ac:picMkLst>
        </pc:picChg>
      </pc:sldChg>
      <pc:sldChg chg="addSp delSp modSp mod ord modAnim modNotesTx">
        <pc:chgData name="Rachel Boxer" userId="6da37c9f42e40059" providerId="LiveId" clId="{09D306E5-9A5A-4E3C-9842-1C8C0407A4F6}" dt="2025-03-03T17:15:17.385" v="1082"/>
        <pc:sldMkLst>
          <pc:docMk/>
          <pc:sldMk cId="1586867761" sldId="485"/>
        </pc:sldMkLst>
        <pc:spChg chg="add mod">
          <ac:chgData name="Rachel Boxer" userId="6da37c9f42e40059" providerId="LiveId" clId="{09D306E5-9A5A-4E3C-9842-1C8C0407A4F6}" dt="2025-03-03T16:36:21.796" v="824"/>
          <ac:spMkLst>
            <pc:docMk/>
            <pc:sldMk cId="1586867761" sldId="485"/>
            <ac:spMk id="2" creationId="{1316119C-245C-6D6E-8C75-3F49FF96BC22}"/>
          </ac:spMkLst>
        </pc:spChg>
        <pc:spChg chg="add mod">
          <ac:chgData name="Rachel Boxer" userId="6da37c9f42e40059" providerId="LiveId" clId="{09D306E5-9A5A-4E3C-9842-1C8C0407A4F6}" dt="2025-03-03T17:15:17.385" v="1082"/>
          <ac:spMkLst>
            <pc:docMk/>
            <pc:sldMk cId="1586867761" sldId="485"/>
            <ac:spMk id="6" creationId="{952328B5-4382-4C8B-8E4F-B175F4CB15AD}"/>
          </ac:spMkLst>
        </pc:spChg>
        <pc:picChg chg="add mod">
          <ac:chgData name="Rachel Boxer" userId="6da37c9f42e40059" providerId="LiveId" clId="{09D306E5-9A5A-4E3C-9842-1C8C0407A4F6}" dt="2025-03-03T16:47:39.431" v="998" actId="208"/>
          <ac:picMkLst>
            <pc:docMk/>
            <pc:sldMk cId="1586867761" sldId="485"/>
            <ac:picMk id="5" creationId="{41C6D8BA-3E06-85CA-AD8F-B65B07A0BED8}"/>
          </ac:picMkLst>
        </pc:picChg>
      </pc:sldChg>
      <pc:sldChg chg="del">
        <pc:chgData name="Rachel Boxer" userId="6da37c9f42e40059" providerId="LiveId" clId="{09D306E5-9A5A-4E3C-9842-1C8C0407A4F6}" dt="2025-03-03T16:36:05.474" v="822" actId="47"/>
        <pc:sldMkLst>
          <pc:docMk/>
          <pc:sldMk cId="0" sldId="486"/>
        </pc:sldMkLst>
      </pc:sldChg>
      <pc:sldChg chg="addSp modSp modNotesTx">
        <pc:chgData name="Rachel Boxer" userId="6da37c9f42e40059" providerId="LiveId" clId="{09D306E5-9A5A-4E3C-9842-1C8C0407A4F6}" dt="2025-03-03T17:14:32.878" v="1076"/>
        <pc:sldMkLst>
          <pc:docMk/>
          <pc:sldMk cId="3533138020" sldId="487"/>
        </pc:sldMkLst>
        <pc:spChg chg="add mod">
          <ac:chgData name="Rachel Boxer" userId="6da37c9f42e40059" providerId="LiveId" clId="{09D306E5-9A5A-4E3C-9842-1C8C0407A4F6}" dt="2025-03-03T17:14:32.878" v="1076"/>
          <ac:spMkLst>
            <pc:docMk/>
            <pc:sldMk cId="3533138020" sldId="487"/>
            <ac:spMk id="2" creationId="{C915A484-A256-790D-0F0B-E24885CAB256}"/>
          </ac:spMkLst>
        </pc:spChg>
      </pc:sldChg>
      <pc:sldChg chg="del">
        <pc:chgData name="Rachel Boxer" userId="6da37c9f42e40059" providerId="LiveId" clId="{09D306E5-9A5A-4E3C-9842-1C8C0407A4F6}" dt="2025-03-02T17:14:11.726" v="29" actId="47"/>
        <pc:sldMkLst>
          <pc:docMk/>
          <pc:sldMk cId="873924218" sldId="488"/>
        </pc:sldMkLst>
      </pc:sldChg>
      <pc:sldChg chg="del">
        <pc:chgData name="Rachel Boxer" userId="6da37c9f42e40059" providerId="LiveId" clId="{09D306E5-9A5A-4E3C-9842-1C8C0407A4F6}" dt="2025-03-02T17:03:46.972" v="0" actId="47"/>
        <pc:sldMkLst>
          <pc:docMk/>
          <pc:sldMk cId="1171284957" sldId="489"/>
        </pc:sldMkLst>
      </pc:sldChg>
      <pc:sldChg chg="addSp modSp add modTransition modNotesTx">
        <pc:chgData name="Rachel Boxer" userId="6da37c9f42e40059" providerId="LiveId" clId="{09D306E5-9A5A-4E3C-9842-1C8C0407A4F6}" dt="2025-03-03T17:14:27.670" v="1074"/>
        <pc:sldMkLst>
          <pc:docMk/>
          <pc:sldMk cId="1958845947" sldId="489"/>
        </pc:sldMkLst>
        <pc:spChg chg="add mod">
          <ac:chgData name="Rachel Boxer" userId="6da37c9f42e40059" providerId="LiveId" clId="{09D306E5-9A5A-4E3C-9842-1C8C0407A4F6}" dt="2025-03-03T17:14:27.670" v="1074"/>
          <ac:spMkLst>
            <pc:docMk/>
            <pc:sldMk cId="1958845947" sldId="489"/>
            <ac:spMk id="2" creationId="{609F9732-046E-02F9-E93A-437CE9861783}"/>
          </ac:spMkLst>
        </pc:spChg>
      </pc:sldChg>
      <pc:sldChg chg="addSp modSp new mod modNotesTx">
        <pc:chgData name="Rachel Boxer" userId="6da37c9f42e40059" providerId="LiveId" clId="{09D306E5-9A5A-4E3C-9842-1C8C0407A4F6}" dt="2025-03-03T16:21:11.025" v="643" actId="20577"/>
        <pc:sldMkLst>
          <pc:docMk/>
          <pc:sldMk cId="2781995987" sldId="490"/>
        </pc:sldMkLst>
        <pc:spChg chg="add mod">
          <ac:chgData name="Rachel Boxer" userId="6da37c9f42e40059" providerId="LiveId" clId="{09D306E5-9A5A-4E3C-9842-1C8C0407A4F6}" dt="2025-03-03T15:42:04.183" v="380" actId="12788"/>
          <ac:spMkLst>
            <pc:docMk/>
            <pc:sldMk cId="2781995987" sldId="490"/>
            <ac:spMk id="4" creationId="{CB8C649A-7817-D91A-A60D-4FDB16D3885D}"/>
          </ac:spMkLst>
        </pc:spChg>
        <pc:spChg chg="add mod">
          <ac:chgData name="Rachel Boxer" userId="6da37c9f42e40059" providerId="LiveId" clId="{09D306E5-9A5A-4E3C-9842-1C8C0407A4F6}" dt="2025-03-03T15:41:02.587" v="270"/>
          <ac:spMkLst>
            <pc:docMk/>
            <pc:sldMk cId="2781995987" sldId="490"/>
            <ac:spMk id="5" creationId="{AC662FFD-FB0F-8923-D6C6-E60C524F47F7}"/>
          </ac:spMkLst>
        </pc:spChg>
        <pc:picChg chg="add mod">
          <ac:chgData name="Rachel Boxer" userId="6da37c9f42e40059" providerId="LiveId" clId="{09D306E5-9A5A-4E3C-9842-1C8C0407A4F6}" dt="2025-03-03T15:40:53.519" v="269" actId="962"/>
          <ac:picMkLst>
            <pc:docMk/>
            <pc:sldMk cId="2781995987" sldId="490"/>
            <ac:picMk id="3" creationId="{D354A89D-1403-FF84-BFF1-365D56D57753}"/>
          </ac:picMkLst>
        </pc:picChg>
      </pc:sldChg>
      <pc:sldChg chg="addSp modSp new mod ord modNotesTx">
        <pc:chgData name="Rachel Boxer" userId="6da37c9f42e40059" providerId="LiveId" clId="{09D306E5-9A5A-4E3C-9842-1C8C0407A4F6}" dt="2025-03-03T17:19:55.191" v="1089" actId="20577"/>
        <pc:sldMkLst>
          <pc:docMk/>
          <pc:sldMk cId="1139278158" sldId="491"/>
        </pc:sldMkLst>
        <pc:spChg chg="add mod">
          <ac:chgData name="Rachel Boxer" userId="6da37c9f42e40059" providerId="LiveId" clId="{09D306E5-9A5A-4E3C-9842-1C8C0407A4F6}" dt="2025-03-03T16:21:54.041" v="663" actId="1035"/>
          <ac:spMkLst>
            <pc:docMk/>
            <pc:sldMk cId="1139278158" sldId="491"/>
            <ac:spMk id="4" creationId="{03EAA079-0CB1-9530-6831-E8FF000D0CAF}"/>
          </ac:spMkLst>
        </pc:spChg>
        <pc:spChg chg="add mod">
          <ac:chgData name="Rachel Boxer" userId="6da37c9f42e40059" providerId="LiveId" clId="{09D306E5-9A5A-4E3C-9842-1C8C0407A4F6}" dt="2025-03-03T17:14:36.080" v="1077"/>
          <ac:spMkLst>
            <pc:docMk/>
            <pc:sldMk cId="1139278158" sldId="491"/>
            <ac:spMk id="5" creationId="{0E902943-F0B5-B1EC-9A05-ABE9043D0858}"/>
          </ac:spMkLst>
        </pc:spChg>
        <pc:picChg chg="add mod">
          <ac:chgData name="Rachel Boxer" userId="6da37c9f42e40059" providerId="LiveId" clId="{09D306E5-9A5A-4E3C-9842-1C8C0407A4F6}" dt="2025-03-03T16:21:25.177" v="651" actId="1035"/>
          <ac:picMkLst>
            <pc:docMk/>
            <pc:sldMk cId="1139278158" sldId="491"/>
            <ac:picMk id="3" creationId="{D569AF08-36A6-5FCB-E162-C96339840383}"/>
          </ac:picMkLst>
        </pc:picChg>
      </pc:sldChg>
      <pc:sldChg chg="addSp delSp modSp add mod ord modAnim modNotesTx">
        <pc:chgData name="Rachel Boxer" userId="6da37c9f42e40059" providerId="LiveId" clId="{09D306E5-9A5A-4E3C-9842-1C8C0407A4F6}" dt="2025-03-03T16:28:07.305" v="736"/>
        <pc:sldMkLst>
          <pc:docMk/>
          <pc:sldMk cId="1142141996" sldId="492"/>
        </pc:sldMkLst>
        <pc:spChg chg="add mod">
          <ac:chgData name="Rachel Boxer" userId="6da37c9f42e40059" providerId="LiveId" clId="{09D306E5-9A5A-4E3C-9842-1C8C0407A4F6}" dt="2025-03-03T16:27:54.690" v="734" actId="1076"/>
          <ac:spMkLst>
            <pc:docMk/>
            <pc:sldMk cId="1142141996" sldId="492"/>
            <ac:spMk id="2" creationId="{BBE0A35C-32B1-5BD5-ECCF-2FA87D21A583}"/>
          </ac:spMkLst>
        </pc:spChg>
      </pc:sldChg>
      <pc:sldChg chg="addSp modSp new mod modAnim modNotesTx">
        <pc:chgData name="Rachel Boxer" userId="6da37c9f42e40059" providerId="LiveId" clId="{09D306E5-9A5A-4E3C-9842-1C8C0407A4F6}" dt="2025-03-03T17:15:03.787" v="1078"/>
        <pc:sldMkLst>
          <pc:docMk/>
          <pc:sldMk cId="2955264307" sldId="493"/>
        </pc:sldMkLst>
        <pc:spChg chg="add mod">
          <ac:chgData name="Rachel Boxer" userId="6da37c9f42e40059" providerId="LiveId" clId="{09D306E5-9A5A-4E3C-9842-1C8C0407A4F6}" dt="2025-03-03T16:32:48.913" v="782" actId="404"/>
          <ac:spMkLst>
            <pc:docMk/>
            <pc:sldMk cId="2955264307" sldId="493"/>
            <ac:spMk id="4" creationId="{B655300E-07E1-B7A4-330E-6C06FD277E45}"/>
          </ac:spMkLst>
        </pc:spChg>
        <pc:spChg chg="add mod">
          <ac:chgData name="Rachel Boxer" userId="6da37c9f42e40059" providerId="LiveId" clId="{09D306E5-9A5A-4E3C-9842-1C8C0407A4F6}" dt="2025-03-03T17:15:03.787" v="1078"/>
          <ac:spMkLst>
            <pc:docMk/>
            <pc:sldMk cId="2955264307" sldId="493"/>
            <ac:spMk id="5" creationId="{1FF85E28-C137-41D9-9F54-556A2F6382BA}"/>
          </ac:spMkLst>
        </pc:spChg>
        <pc:picChg chg="add mod">
          <ac:chgData name="Rachel Boxer" userId="6da37c9f42e40059" providerId="LiveId" clId="{09D306E5-9A5A-4E3C-9842-1C8C0407A4F6}" dt="2025-03-03T16:31:11.691" v="740" actId="208"/>
          <ac:picMkLst>
            <pc:docMk/>
            <pc:sldMk cId="2955264307" sldId="493"/>
            <ac:picMk id="3" creationId="{97B99D3F-9628-A846-CEE1-C667E811D146}"/>
          </ac:picMkLst>
        </pc:picChg>
      </pc:sldChg>
      <pc:sldChg chg="addSp delSp modSp add mod modAnim modNotesTx">
        <pc:chgData name="Rachel Boxer" userId="6da37c9f42e40059" providerId="LiveId" clId="{09D306E5-9A5A-4E3C-9842-1C8C0407A4F6}" dt="2025-03-03T17:15:20.262" v="1083"/>
        <pc:sldMkLst>
          <pc:docMk/>
          <pc:sldMk cId="2105337399" sldId="494"/>
        </pc:sldMkLst>
        <pc:spChg chg="add mod">
          <ac:chgData name="Rachel Boxer" userId="6da37c9f42e40059" providerId="LiveId" clId="{09D306E5-9A5A-4E3C-9842-1C8C0407A4F6}" dt="2025-03-03T16:36:20.159" v="823"/>
          <ac:spMkLst>
            <pc:docMk/>
            <pc:sldMk cId="2105337399" sldId="494"/>
            <ac:spMk id="2" creationId="{49E1036D-18D4-EE81-B712-44153F186E2B}"/>
          </ac:spMkLst>
        </pc:spChg>
        <pc:spChg chg="add mod">
          <ac:chgData name="Rachel Boxer" userId="6da37c9f42e40059" providerId="LiveId" clId="{09D306E5-9A5A-4E3C-9842-1C8C0407A4F6}" dt="2025-03-03T17:15:20.262" v="1083"/>
          <ac:spMkLst>
            <pc:docMk/>
            <pc:sldMk cId="2105337399" sldId="494"/>
            <ac:spMk id="7" creationId="{7A60D8E4-CD71-35F4-8816-5F610EB91D55}"/>
          </ac:spMkLst>
        </pc:spChg>
        <pc:picChg chg="add mod modCrop">
          <ac:chgData name="Rachel Boxer" userId="6da37c9f42e40059" providerId="LiveId" clId="{09D306E5-9A5A-4E3C-9842-1C8C0407A4F6}" dt="2025-03-03T16:45:24.051" v="990" actId="208"/>
          <ac:picMkLst>
            <pc:docMk/>
            <pc:sldMk cId="2105337399" sldId="494"/>
            <ac:picMk id="6" creationId="{7D38D625-42F4-9DF3-5D35-06882885B530}"/>
          </ac:picMkLst>
        </pc:picChg>
      </pc:sldChg>
      <pc:sldChg chg="addSp delSp modSp add mod ord">
        <pc:chgData name="Rachel Boxer" userId="6da37c9f42e40059" providerId="LiveId" clId="{09D306E5-9A5A-4E3C-9842-1C8C0407A4F6}" dt="2025-03-03T17:15:13.688" v="1081" actId="1036"/>
        <pc:sldMkLst>
          <pc:docMk/>
          <pc:sldMk cId="456001233" sldId="495"/>
        </pc:sldMkLst>
        <pc:spChg chg="add mod">
          <ac:chgData name="Rachel Boxer" userId="6da37c9f42e40059" providerId="LiveId" clId="{09D306E5-9A5A-4E3C-9842-1C8C0407A4F6}" dt="2025-03-03T17:15:07.520" v="1079"/>
          <ac:spMkLst>
            <pc:docMk/>
            <pc:sldMk cId="456001233" sldId="495"/>
            <ac:spMk id="6" creationId="{816F78ED-E7BF-AC7F-3668-F233582C4571}"/>
          </ac:spMkLst>
        </pc:spChg>
        <pc:picChg chg="add mod modCrop">
          <ac:chgData name="Rachel Boxer" userId="6da37c9f42e40059" providerId="LiveId" clId="{09D306E5-9A5A-4E3C-9842-1C8C0407A4F6}" dt="2025-03-03T17:15:13.688" v="1081" actId="1036"/>
          <ac:picMkLst>
            <pc:docMk/>
            <pc:sldMk cId="456001233" sldId="495"/>
            <ac:picMk id="4" creationId="{76A54D7C-183F-3E5C-EB6F-35A87040E8C5}"/>
          </ac:picMkLst>
        </pc:picChg>
      </pc:sldChg>
      <pc:sldMasterChg chg="del delSldLayout">
        <pc:chgData name="Rachel Boxer" userId="6da37c9f42e40059" providerId="LiveId" clId="{09D306E5-9A5A-4E3C-9842-1C8C0407A4F6}" dt="2025-03-02T17:14:15.486" v="37" actId="47"/>
        <pc:sldMasterMkLst>
          <pc:docMk/>
          <pc:sldMasterMk cId="0" sldId="2147483648"/>
        </pc:sldMasterMkLst>
        <pc:sldLayoutChg chg="del">
          <pc:chgData name="Rachel Boxer" userId="6da37c9f42e40059" providerId="LiveId" clId="{09D306E5-9A5A-4E3C-9842-1C8C0407A4F6}" dt="2025-03-02T17:14:15.486" v="37" actId="47"/>
          <pc:sldLayoutMkLst>
            <pc:docMk/>
            <pc:sldMasterMk cId="0" sldId="2147483648"/>
            <pc:sldLayoutMk cId="0" sldId="2147483649"/>
          </pc:sldLayoutMkLst>
        </pc:sldLayoutChg>
        <pc:sldLayoutChg chg="del">
          <pc:chgData name="Rachel Boxer" userId="6da37c9f42e40059" providerId="LiveId" clId="{09D306E5-9A5A-4E3C-9842-1C8C0407A4F6}" dt="2025-03-02T17:14:15.486" v="37" actId="47"/>
          <pc:sldLayoutMkLst>
            <pc:docMk/>
            <pc:sldMasterMk cId="0" sldId="2147483648"/>
            <pc:sldLayoutMk cId="0" sldId="2147483650"/>
          </pc:sldLayoutMkLst>
        </pc:sldLayoutChg>
        <pc:sldLayoutChg chg="del">
          <pc:chgData name="Rachel Boxer" userId="6da37c9f42e40059" providerId="LiveId" clId="{09D306E5-9A5A-4E3C-9842-1C8C0407A4F6}" dt="2025-03-02T17:14:15.486" v="37" actId="47"/>
          <pc:sldLayoutMkLst>
            <pc:docMk/>
            <pc:sldMasterMk cId="0" sldId="2147483648"/>
            <pc:sldLayoutMk cId="0" sldId="2147483651"/>
          </pc:sldLayoutMkLst>
        </pc:sldLayoutChg>
        <pc:sldLayoutChg chg="del">
          <pc:chgData name="Rachel Boxer" userId="6da37c9f42e40059" providerId="LiveId" clId="{09D306E5-9A5A-4E3C-9842-1C8C0407A4F6}" dt="2025-03-02T17:14:15.486" v="37" actId="47"/>
          <pc:sldLayoutMkLst>
            <pc:docMk/>
            <pc:sldMasterMk cId="0" sldId="2147483648"/>
            <pc:sldLayoutMk cId="0" sldId="2147483652"/>
          </pc:sldLayoutMkLst>
        </pc:sldLayoutChg>
        <pc:sldLayoutChg chg="del">
          <pc:chgData name="Rachel Boxer" userId="6da37c9f42e40059" providerId="LiveId" clId="{09D306E5-9A5A-4E3C-9842-1C8C0407A4F6}" dt="2025-03-02T17:14:15.486" v="37" actId="47"/>
          <pc:sldLayoutMkLst>
            <pc:docMk/>
            <pc:sldMasterMk cId="0" sldId="2147483648"/>
            <pc:sldLayoutMk cId="0" sldId="2147483653"/>
          </pc:sldLayoutMkLst>
        </pc:sldLayoutChg>
        <pc:sldLayoutChg chg="del">
          <pc:chgData name="Rachel Boxer" userId="6da37c9f42e40059" providerId="LiveId" clId="{09D306E5-9A5A-4E3C-9842-1C8C0407A4F6}" dt="2025-03-02T17:14:15.486" v="37" actId="47"/>
          <pc:sldLayoutMkLst>
            <pc:docMk/>
            <pc:sldMasterMk cId="0" sldId="2147483648"/>
            <pc:sldLayoutMk cId="0" sldId="2147483654"/>
          </pc:sldLayoutMkLst>
        </pc:sldLayoutChg>
        <pc:sldLayoutChg chg="del">
          <pc:chgData name="Rachel Boxer" userId="6da37c9f42e40059" providerId="LiveId" clId="{09D306E5-9A5A-4E3C-9842-1C8C0407A4F6}" dt="2025-03-02T17:14:15.486" v="37" actId="47"/>
          <pc:sldLayoutMkLst>
            <pc:docMk/>
            <pc:sldMasterMk cId="0" sldId="2147483648"/>
            <pc:sldLayoutMk cId="0" sldId="2147483655"/>
          </pc:sldLayoutMkLst>
        </pc:sldLayoutChg>
        <pc:sldLayoutChg chg="del">
          <pc:chgData name="Rachel Boxer" userId="6da37c9f42e40059" providerId="LiveId" clId="{09D306E5-9A5A-4E3C-9842-1C8C0407A4F6}" dt="2025-03-02T17:14:15.486" v="37" actId="47"/>
          <pc:sldLayoutMkLst>
            <pc:docMk/>
            <pc:sldMasterMk cId="0" sldId="2147483648"/>
            <pc:sldLayoutMk cId="0" sldId="2147483656"/>
          </pc:sldLayoutMkLst>
        </pc:sldLayoutChg>
        <pc:sldLayoutChg chg="del">
          <pc:chgData name="Rachel Boxer" userId="6da37c9f42e40059" providerId="LiveId" clId="{09D306E5-9A5A-4E3C-9842-1C8C0407A4F6}" dt="2025-03-02T17:14:15.486" v="37" actId="47"/>
          <pc:sldLayoutMkLst>
            <pc:docMk/>
            <pc:sldMasterMk cId="0" sldId="2147483648"/>
            <pc:sldLayoutMk cId="0" sldId="2147483657"/>
          </pc:sldLayoutMkLst>
        </pc:sldLayoutChg>
        <pc:sldLayoutChg chg="del">
          <pc:chgData name="Rachel Boxer" userId="6da37c9f42e40059" providerId="LiveId" clId="{09D306E5-9A5A-4E3C-9842-1C8C0407A4F6}" dt="2025-03-02T17:14:15.486" v="37" actId="47"/>
          <pc:sldLayoutMkLst>
            <pc:docMk/>
            <pc:sldMasterMk cId="0" sldId="2147483648"/>
            <pc:sldLayoutMk cId="0" sldId="2147483658"/>
          </pc:sldLayoutMkLst>
        </pc:sldLayoutChg>
        <pc:sldLayoutChg chg="del">
          <pc:chgData name="Rachel Boxer" userId="6da37c9f42e40059" providerId="LiveId" clId="{09D306E5-9A5A-4E3C-9842-1C8C0407A4F6}" dt="2025-03-02T17:14:15.486" v="37" actId="47"/>
          <pc:sldLayoutMkLst>
            <pc:docMk/>
            <pc:sldMasterMk cId="0" sldId="2147483648"/>
            <pc:sldLayoutMk cId="0" sldId="2147483659"/>
          </pc:sldLayoutMkLst>
        </pc:sldLayoutChg>
      </pc:sldMasterChg>
    </pc:docChg>
  </pc:docChgLst>
  <pc:docChgLst>
    <pc:chgData name="Rachel Boxer" userId="6da37c9f42e40059" providerId="LiveId" clId="{A1BDC99A-831A-41DE-900F-8E9E3EA8D6FB}"/>
    <pc:docChg chg="modSld">
      <pc:chgData name="Rachel Boxer" userId="6da37c9f42e40059" providerId="LiveId" clId="{A1BDC99A-831A-41DE-900F-8E9E3EA8D6FB}" dt="2025-04-04T10:08:42.027" v="6" actId="20577"/>
      <pc:docMkLst>
        <pc:docMk/>
      </pc:docMkLst>
      <pc:sldChg chg="modSp">
        <pc:chgData name="Rachel Boxer" userId="6da37c9f42e40059" providerId="LiveId" clId="{A1BDC99A-831A-41DE-900F-8E9E3EA8D6FB}" dt="2025-04-04T10:08:42.027" v="6" actId="20577"/>
        <pc:sldMkLst>
          <pc:docMk/>
          <pc:sldMk cId="1958845947" sldId="489"/>
        </pc:sldMkLst>
        <pc:spChg chg="mod">
          <ac:chgData name="Rachel Boxer" userId="6da37c9f42e40059" providerId="LiveId" clId="{A1BDC99A-831A-41DE-900F-8E9E3EA8D6FB}" dt="2025-04-04T10:08:42.027" v="6" actId="20577"/>
          <ac:spMkLst>
            <pc:docMk/>
            <pc:sldMk cId="1958845947" sldId="489"/>
            <ac:spMk id="4" creationId="{7E1B75B5-7F33-4224-92ED-9F28CA4C97E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8BB0D-34A4-4FD9-804D-CA36FCAEF753}" type="datetimeFigureOut">
              <a:rPr lang="en-GB" smtClean="0"/>
              <a:t>04/04/2025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2336A-640A-4383-8EB3-1E8BF0551ADC}" type="slidenum">
              <a:rPr lang="en-GB" smtClean="0"/>
              <a:t>‹#›</a:t>
            </a:fld>
            <a:endParaRPr lang="en-GB"/>
          </a:p>
        </p:txBody>
      </p:sp>
    </p:spTree>
    <p:extLst>
      <p:ext uri="{BB962C8B-B14F-4D97-AF65-F5344CB8AC3E}">
        <p14:creationId xmlns:p14="http://schemas.microsoft.com/office/powerpoint/2010/main" val="1026436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ignbsl.com/sign/way"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signbsl.com/sign/god" TargetMode="External"/><Relationship Id="rId4" Type="http://schemas.openxmlformats.org/officeDocument/2006/relationships/hyperlink" Target="https://www.youtube.com/watch?v=qI6JJgd7lMo"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signbsl.com/sign/god"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ignbsl.com/sign/way"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signbsl.com/sign/god" TargetMode="External"/><Relationship Id="rId4" Type="http://schemas.openxmlformats.org/officeDocument/2006/relationships/hyperlink" Target="https://www.youtube.com/watch?v=qI6JJgd7lMo"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1 or 2 [choose whichever image you prefer, or use them in rotation]: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Teach the new greeting for this term</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Leader:</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on this journey together…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Children:</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friends along the way…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ALL: May God go with us.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Times New Roman" panose="02020603050405020304" pitchFamily="18" charset="0"/>
                <a:cs typeface="Times New Roman" panose="02020603050405020304" pitchFamily="18" charset="0"/>
              </a:rPr>
              <a:t>BSL interpretation: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‘way’ (nearest to the idea of ‘journey’):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way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‘friends’: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British Sign Language: friends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5"/>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 with us’ – we have invented this! After you’ve signed ‘God’, bring your finger down alongside your other finger and make them ‘journey together’ in front of you.</a:t>
            </a:r>
          </a:p>
          <a:p>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Engaging:</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As we heard last week, in the final term of this school year, we are beginning a new theme: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1</a:t>
            </a:fld>
            <a:endParaRPr lang="en-GB"/>
          </a:p>
        </p:txBody>
      </p:sp>
    </p:spTree>
    <p:extLst>
      <p:ext uri="{BB962C8B-B14F-4D97-AF65-F5344CB8AC3E}">
        <p14:creationId xmlns:p14="http://schemas.microsoft.com/office/powerpoint/2010/main" val="3073581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3952F-DDFA-0614-4AAC-AAB27D3C93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587AEF-FFA7-682D-040B-7D73BA3057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031FC9-E80B-14E1-0EA4-2DB902C9B045}"/>
              </a:ext>
            </a:extLst>
          </p:cNvPr>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10: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As we begin this journey together this term,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will boldly go!</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1755D231-9C23-AAA5-E5F3-96E13629F706}"/>
              </a:ext>
            </a:extLst>
          </p:cNvPr>
          <p:cNvSpPr>
            <a:spLocks noGrp="1"/>
          </p:cNvSpPr>
          <p:nvPr>
            <p:ph type="sldNum" sz="quarter" idx="5"/>
          </p:nvPr>
        </p:nvSpPr>
        <p:spPr/>
        <p:txBody>
          <a:bodyPr/>
          <a:lstStyle/>
          <a:p>
            <a:fld id="{9452336A-640A-4383-8EB3-1E8BF0551ADC}" type="slidenum">
              <a:rPr lang="en-GB" smtClean="0"/>
              <a:t>10</a:t>
            </a:fld>
            <a:endParaRPr lang="en-GB"/>
          </a:p>
        </p:txBody>
      </p:sp>
    </p:spTree>
    <p:extLst>
      <p:ext uri="{BB962C8B-B14F-4D97-AF65-F5344CB8AC3E}">
        <p14:creationId xmlns:p14="http://schemas.microsoft.com/office/powerpoint/2010/main" val="859880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11: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Friends together along the way,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will boldly go!</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11</a:t>
            </a:fld>
            <a:endParaRPr lang="en-GB"/>
          </a:p>
        </p:txBody>
      </p:sp>
    </p:spTree>
    <p:extLst>
      <p:ext uri="{BB962C8B-B14F-4D97-AF65-F5344CB8AC3E}">
        <p14:creationId xmlns:p14="http://schemas.microsoft.com/office/powerpoint/2010/main" val="161126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EFB41-F96E-A247-B0AE-5C4616A812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E6A649-0981-EEF8-4BAD-E3CDCCBC66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E21CB8-FB52-6758-8FBF-80327064FB73}"/>
              </a:ext>
            </a:extLst>
          </p:cNvPr>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12: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When we face challenges or difficulties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will boldly go!</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5A87BC4E-B277-44D3-F8DA-821518CA0D62}"/>
              </a:ext>
            </a:extLst>
          </p:cNvPr>
          <p:cNvSpPr>
            <a:spLocks noGrp="1"/>
          </p:cNvSpPr>
          <p:nvPr>
            <p:ph type="sldNum" sz="quarter" idx="5"/>
          </p:nvPr>
        </p:nvSpPr>
        <p:spPr/>
        <p:txBody>
          <a:bodyPr/>
          <a:lstStyle/>
          <a:p>
            <a:fld id="{9452336A-640A-4383-8EB3-1E8BF0551ADC}" type="slidenum">
              <a:rPr lang="en-GB" smtClean="0"/>
              <a:t>12</a:t>
            </a:fld>
            <a:endParaRPr lang="en-GB"/>
          </a:p>
        </p:txBody>
      </p:sp>
    </p:spTree>
    <p:extLst>
      <p:ext uri="{BB962C8B-B14F-4D97-AF65-F5344CB8AC3E}">
        <p14:creationId xmlns:p14="http://schemas.microsoft.com/office/powerpoint/2010/main" val="967205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13: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Through all of life’s adventures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will boldly go!</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13</a:t>
            </a:fld>
            <a:endParaRPr lang="en-GB"/>
          </a:p>
        </p:txBody>
      </p:sp>
    </p:spTree>
    <p:extLst>
      <p:ext uri="{BB962C8B-B14F-4D97-AF65-F5344CB8AC3E}">
        <p14:creationId xmlns:p14="http://schemas.microsoft.com/office/powerpoint/2010/main" val="3249227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7525487-6748-46B3-B383-EFEEDBDFAE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4829C1B-4B2E-4A32-AA1C-4357E2A4F1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ea typeface="Calibri" panose="020F0502020204030204" pitchFamily="34" charset="0"/>
              <a:cs typeface="Times New Roman" panose="02020603050405020304" pitchFamily="18" charset="0"/>
            </a:endParaRPr>
          </a:p>
        </p:txBody>
      </p:sp>
      <p:sp>
        <p:nvSpPr>
          <p:cNvPr id="39940" name="Slide Number Placeholder 3">
            <a:extLst>
              <a:ext uri="{FF2B5EF4-FFF2-40B4-BE49-F238E27FC236}">
                <a16:creationId xmlns:a16="http://schemas.microsoft.com/office/drawing/2014/main" id="{C6BE6C52-3502-4F89-818B-B05A4075E7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A98549-A5F1-449E-81FD-A654F5C5613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15: Teach the new leaving words for this term (which are very similar to the opening words you will use next week!):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As you’ve heard, we are beginning a whole new series today, as we travel together to the end of another school year. As we have a bit of a journey theme across the term, which will take us through the weeks together, it will come as no surprise that our greeting of each other during this term has a journey theme as well! Let’s learn this together…..</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pPr fontAlgn="base"/>
            <a:r>
              <a:rPr lang="en-GB" sz="1800" b="1" kern="1200" dirty="0">
                <a:effectLst/>
                <a:latin typeface="Calibri" panose="020F0502020204030204" pitchFamily="34" charset="0"/>
                <a:ea typeface="+mn-ea"/>
                <a:cs typeface="Times New Roman" panose="02020603050405020304" pitchFamily="18" charset="0"/>
              </a:rPr>
              <a:t>Leader: </a:t>
            </a:r>
            <a:r>
              <a:rPr lang="en-GB" sz="1800" kern="1200" dirty="0">
                <a:effectLst/>
                <a:latin typeface="Calibri" panose="020F0502020204030204" pitchFamily="34" charset="0"/>
                <a:ea typeface="+mn-ea"/>
                <a:cs typeface="Times New Roman" panose="02020603050405020304" pitchFamily="18" charset="0"/>
              </a:rPr>
              <a:t>We have journeyed together today. As we leave this place and time and go into the day ahead….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fontAlgn="base"/>
            <a:r>
              <a:rPr lang="en-GB" sz="1800" b="1" kern="1200" dirty="0">
                <a:effectLst/>
                <a:latin typeface="Calibri" panose="020F0502020204030204" pitchFamily="34" charset="0"/>
                <a:ea typeface="+mn-ea"/>
                <a:cs typeface="Times New Roman" panose="02020603050405020304" pitchFamily="18" charset="0"/>
              </a:rPr>
              <a:t>ALL: ….May God go with us.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Sign for ‘go with us’ – we have invented this! After you’ve signed ‘God’, bring your finger down alongside your other finger and make them ‘journey together’ in front of you.</a:t>
            </a:r>
            <a:endParaRPr lang="en-GB" dirty="0"/>
          </a:p>
        </p:txBody>
      </p:sp>
      <p:sp>
        <p:nvSpPr>
          <p:cNvPr id="4" name="Slide Number Placeholder 3"/>
          <p:cNvSpPr>
            <a:spLocks noGrp="1"/>
          </p:cNvSpPr>
          <p:nvPr>
            <p:ph type="sldNum" sz="quarter" idx="5"/>
          </p:nvPr>
        </p:nvSpPr>
        <p:spPr/>
        <p:txBody>
          <a:bodyPr/>
          <a:lstStyle/>
          <a:p>
            <a:fld id="{A2CAF183-2B7C-4E4C-ACC2-107AD8DFB44A}" type="slidenum">
              <a:rPr lang="en-GB" smtClean="0"/>
              <a:pPr/>
              <a:t>15</a:t>
            </a:fld>
            <a:endParaRPr lang="en-GB"/>
          </a:p>
        </p:txBody>
      </p:sp>
    </p:spTree>
    <p:extLst>
      <p:ext uri="{BB962C8B-B14F-4D97-AF65-F5344CB8AC3E}">
        <p14:creationId xmlns:p14="http://schemas.microsoft.com/office/powerpoint/2010/main" val="3061807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Ideas for classroom reflection: Class passport</a:t>
            </a:r>
            <a:endParaRPr lang="en-GB" sz="1800" b="1" i="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Calibri" panose="020F0502020204030204" pitchFamily="34" charset="0"/>
                <a:ea typeface="MS Mincho" panose="02020609040205080304" pitchFamily="49" charset="-128"/>
                <a:cs typeface="Times New Roman" panose="02020603050405020304" pitchFamily="18" charset="0"/>
              </a:rPr>
              <a:t>A passport shows that you belong in a certain country. Add your name to your class page.</a:t>
            </a:r>
            <a:endParaRPr lang="en-GB" sz="1800" i="1" dirty="0">
              <a:effectLst/>
              <a:latin typeface="Cambria" panose="02040503050406030204" pitchFamily="18" charset="0"/>
              <a:ea typeface="MS Mincho" panose="02020609040205080304" pitchFamily="49" charset="-128"/>
              <a:cs typeface="Times New Roman" panose="02020603050405020304" pitchFamily="18" charset="0"/>
            </a:endParaRPr>
          </a:p>
          <a:p>
            <a:r>
              <a:rPr lang="en-US" sz="1800" dirty="0">
                <a:effectLst/>
                <a:latin typeface="Calibri" panose="020F0502020204030204" pitchFamily="34" charset="0"/>
                <a:ea typeface="MS Mincho" panose="02020609040205080304" pitchFamily="49" charset="-128"/>
                <a:cs typeface="Times New Roman" panose="02020603050405020304" pitchFamily="18" charset="0"/>
              </a:rPr>
              <a:t>Look at all the names of children and adults in your class. You all ‘belong’ in your class as well. Pray for others in your class and ask God to bless them.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US" sz="1800" dirty="0">
                <a:effectLst/>
                <a:latin typeface="Calibri" panose="020F0502020204030204" pitchFamily="34" charset="0"/>
                <a:ea typeface="MS Mincho" panose="02020609040205080304" pitchFamily="49" charset="-128"/>
                <a:cs typeface="Times New Roman" panose="02020603050405020304" pitchFamily="18" charset="0"/>
              </a:rPr>
              <a:t>Do whatever you can to ensure that others always feel that they belong.</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16</a:t>
            </a:fld>
            <a:endParaRPr lang="en-GB"/>
          </a:p>
        </p:txBody>
      </p:sp>
    </p:spTree>
    <p:extLst>
      <p:ext uri="{BB962C8B-B14F-4D97-AF65-F5344CB8AC3E}">
        <p14:creationId xmlns:p14="http://schemas.microsoft.com/office/powerpoint/2010/main" val="2922431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with school logo</a:t>
            </a:r>
          </a:p>
        </p:txBody>
      </p:sp>
      <p:sp>
        <p:nvSpPr>
          <p:cNvPr id="4" name="Slide Number Placeholder 3"/>
          <p:cNvSpPr>
            <a:spLocks noGrp="1"/>
          </p:cNvSpPr>
          <p:nvPr>
            <p:ph type="sldNum" sz="quarter" idx="5"/>
          </p:nvPr>
        </p:nvSpPr>
        <p:spPr/>
        <p:txBody>
          <a:bodyPr/>
          <a:lstStyle/>
          <a:p>
            <a:fld id="{9452336A-640A-4383-8EB3-1E8BF0551ADC}" type="slidenum">
              <a:rPr lang="en-GB" smtClean="0"/>
              <a:t>17</a:t>
            </a:fld>
            <a:endParaRPr lang="en-GB"/>
          </a:p>
        </p:txBody>
      </p:sp>
    </p:spTree>
    <p:extLst>
      <p:ext uri="{BB962C8B-B14F-4D97-AF65-F5344CB8AC3E}">
        <p14:creationId xmlns:p14="http://schemas.microsoft.com/office/powerpoint/2010/main" val="2571322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1 or 2 [choose whichever image you prefer, or use them in rotation]: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Teach the new greeting for this term</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Leader:</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on this journey together…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Children:</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friends along the way…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ALL: May God go with us.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Times New Roman" panose="02020603050405020304" pitchFamily="18" charset="0"/>
                <a:cs typeface="Times New Roman" panose="02020603050405020304" pitchFamily="18" charset="0"/>
              </a:rPr>
              <a:t>BSL interpretation: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‘way’ (nearest to the idea of ‘journey’):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way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‘friends’: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British Sign Language: friends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5"/>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 with us’ – we have invented this! After you’ve signed ‘God’, bring your finger down alongside your other finger and make them ‘journey together’ in front of you.</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endParaRPr lang="en-GB" dirty="0"/>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Engaging:</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As we heard last week, in the final term of this school year, we are beginning a new theme: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2</a:t>
            </a:fld>
            <a:endParaRPr lang="en-GB"/>
          </a:p>
        </p:txBody>
      </p:sp>
    </p:spTree>
    <p:extLst>
      <p:ext uri="{BB962C8B-B14F-4D97-AF65-F5344CB8AC3E}">
        <p14:creationId xmlns:p14="http://schemas.microsoft.com/office/powerpoint/2010/main" val="3609938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3: To boldly go…..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when we will be exploring journeys of many different sorts. And we are going to start today with our trusty rucksack, which will accompany us on our journeys.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3</a:t>
            </a:fld>
            <a:endParaRPr lang="en-GB"/>
          </a:p>
        </p:txBody>
      </p:sp>
    </p:spTree>
    <p:extLst>
      <p:ext uri="{BB962C8B-B14F-4D97-AF65-F5344CB8AC3E}">
        <p14:creationId xmlns:p14="http://schemas.microsoft.com/office/powerpoint/2010/main" val="1647407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4: ‘to boldly go where no-one has gone before’…..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…..some of you might know these words from the adventures of the crew of the starship Enterprise. Their adventures took them into great danger and new civilisations, meeting and learning about new people and new worlds. I hope that this term, our times together will be full of this sense of adventure (but much less dangerous!)</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We are going to start today, not </a:t>
            </a:r>
            <a:r>
              <a:rPr lang="en-GB" sz="1800">
                <a:effectLst/>
                <a:latin typeface="Calibri" panose="020F0502020204030204" pitchFamily="34" charset="0"/>
                <a:ea typeface="MS Mincho" panose="02020609040205080304" pitchFamily="49" charset="-128"/>
                <a:cs typeface="Times New Roman" panose="02020603050405020304" pitchFamily="18" charset="0"/>
              </a:rPr>
              <a:t>in outer space</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but with our trusty rucksack, which will accompany us on our journeys.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452336A-640A-4383-8EB3-1E8BF0551ADC}" type="slidenum">
              <a:rPr lang="en-GB" smtClean="0"/>
              <a:t>4</a:t>
            </a:fld>
            <a:endParaRPr lang="en-GB"/>
          </a:p>
        </p:txBody>
      </p:sp>
    </p:spTree>
    <p:extLst>
      <p:ext uri="{BB962C8B-B14F-4D97-AF65-F5344CB8AC3E}">
        <p14:creationId xmlns:p14="http://schemas.microsoft.com/office/powerpoint/2010/main" val="1255206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5: Let’s look inside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and see what we have packed for our journeys this term.</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 </a:t>
            </a:r>
          </a:p>
          <a:p>
            <a:r>
              <a:rPr lang="en-GB" sz="1800" i="1" dirty="0">
                <a:effectLst/>
                <a:latin typeface="Calibri" panose="020F0502020204030204" pitchFamily="34" charset="0"/>
                <a:ea typeface="MS Mincho" panose="02020609040205080304" pitchFamily="49" charset="-128"/>
                <a:cs typeface="Times New Roman" panose="02020603050405020304" pitchFamily="18" charset="0"/>
              </a:rPr>
              <a:t>[Open up the rucksack and take the objects out one at a time – they don’t need to be in order. Ask children what they think each is there for, which will be far more interesting than the ‘right’ answer, but do make sure children know what the objects are as some may never have seen e.g. a compass. You will expand on some of these during the reflective story later in the script, so don’t spend a long time on this section. Children just need to have seen the objects and know what they are.]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452336A-640A-4383-8EB3-1E8BF0551ADC}" type="slidenum">
              <a:rPr lang="en-GB" smtClean="0"/>
              <a:t>5</a:t>
            </a:fld>
            <a:endParaRPr lang="en-GB"/>
          </a:p>
        </p:txBody>
      </p:sp>
    </p:spTree>
    <p:extLst>
      <p:ext uri="{BB962C8B-B14F-4D97-AF65-F5344CB8AC3E}">
        <p14:creationId xmlns:p14="http://schemas.microsoft.com/office/powerpoint/2010/main" val="824768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6: We’re going on a journey…..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rPr>
              <a:t>We’re going to use our objects now to tell a story of the very special journey that we are going to be travelling on together through this term and to the end of this school year…. </a:t>
            </a:r>
            <a:r>
              <a:rPr lang="en-GB" sz="1800" i="1" dirty="0">
                <a:effectLst/>
                <a:latin typeface="Calibri" panose="020F0502020204030204" pitchFamily="34" charset="0"/>
                <a:ea typeface="MS Mincho" panose="02020609040205080304" pitchFamily="49" charset="-128"/>
              </a:rPr>
              <a:t>[use script on p.4]</a:t>
            </a:r>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6</a:t>
            </a:fld>
            <a:endParaRPr lang="en-GB"/>
          </a:p>
        </p:txBody>
      </p:sp>
    </p:spTree>
    <p:extLst>
      <p:ext uri="{BB962C8B-B14F-4D97-AF65-F5344CB8AC3E}">
        <p14:creationId xmlns:p14="http://schemas.microsoft.com/office/powerpoint/2010/main" val="3920496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BA6B3-D351-D9C0-AE18-820ED538E8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55131C-B1B8-E2F2-2138-ACFD3BA9A6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A667B3-14F3-97C2-866E-1E0EC8DA2869}"/>
              </a:ext>
            </a:extLst>
          </p:cNvPr>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7: Responding (and words for worship):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As we reflect and wonder together, let’s be still and quiet….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…we’ve thought today about journeys…..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….and peeped into the future to think about our theme ‘To boldly go…..’</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…..we will be hearing stories about great adventures and even greater adventurers…..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….and thinking about the journeys of our own lives….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how you are feeling about the journey of this final term in the year?.....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what bold new adventures might be waiting for you next?.....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….some of us like adventure and change, others do not!....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When a man named Joshua was facing a new challenge as he looked across the river into the adventure that lay ahead, God spoke these words to him, and it’s with these that we will finish today….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1EF8A419-6F81-37C4-039B-0DE8B22E94B3}"/>
              </a:ext>
            </a:extLst>
          </p:cNvPr>
          <p:cNvSpPr>
            <a:spLocks noGrp="1"/>
          </p:cNvSpPr>
          <p:nvPr>
            <p:ph type="sldNum" sz="quarter" idx="5"/>
          </p:nvPr>
        </p:nvSpPr>
        <p:spPr/>
        <p:txBody>
          <a:bodyPr/>
          <a:lstStyle/>
          <a:p>
            <a:fld id="{9452336A-640A-4383-8EB3-1E8BF0551ADC}" type="slidenum">
              <a:rPr lang="en-GB" smtClean="0"/>
              <a:t>7</a:t>
            </a:fld>
            <a:endParaRPr lang="en-GB"/>
          </a:p>
        </p:txBody>
      </p:sp>
    </p:spTree>
    <p:extLst>
      <p:ext uri="{BB962C8B-B14F-4D97-AF65-F5344CB8AC3E}">
        <p14:creationId xmlns:p14="http://schemas.microsoft.com/office/powerpoint/2010/main" val="2139869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8: ‘….Be strong and courageous. Do not be afraid; do not be discouraged, for the Lord your God will be with you wherever you go!’ (Joshua 1:9)</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….I wonder how these words might help us as we travel through life?.....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8</a:t>
            </a:fld>
            <a:endParaRPr lang="en-GB"/>
          </a:p>
        </p:txBody>
      </p:sp>
    </p:spTree>
    <p:extLst>
      <p:ext uri="{BB962C8B-B14F-4D97-AF65-F5344CB8AC3E}">
        <p14:creationId xmlns:p14="http://schemas.microsoft.com/office/powerpoint/2010/main" val="4075739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9: Prayer: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We are going to use our theme words </a:t>
            </a:r>
            <a:r>
              <a:rPr lang="en-GB" sz="1800" b="1" dirty="0">
                <a:solidFill>
                  <a:srgbClr val="FFFFFF"/>
                </a:solidFill>
                <a:latin typeface="Century Gothic" charset="0"/>
              </a:rPr>
              <a:t>We will boldly go!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to help us as we pray now. Join in with me if you would like to make the prayer your own.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9</a:t>
            </a:fld>
            <a:endParaRPr lang="en-GB"/>
          </a:p>
        </p:txBody>
      </p:sp>
    </p:spTree>
    <p:extLst>
      <p:ext uri="{BB962C8B-B14F-4D97-AF65-F5344CB8AC3E}">
        <p14:creationId xmlns:p14="http://schemas.microsoft.com/office/powerpoint/2010/main" val="3488936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285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8712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76976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4C4657C-33D7-4A77-B110-F954C0022125}"/>
              </a:ext>
            </a:extLst>
          </p:cNvPr>
          <p:cNvSpPr>
            <a:spLocks noGrp="1"/>
          </p:cNvSpPr>
          <p:nvPr>
            <p:ph type="dt" sz="half" idx="10"/>
          </p:nvPr>
        </p:nvSpPr>
        <p:spPr/>
        <p:txBody>
          <a:bodyPr/>
          <a:lstStyle>
            <a:lvl1pPr>
              <a:defRPr/>
            </a:lvl1pPr>
          </a:lstStyle>
          <a:p>
            <a:fld id="{8300435E-397E-45BF-8003-7AC07634AD1A}" type="datetimeFigureOut">
              <a:rPr lang="en-US" altLang="en-US"/>
              <a:pPr/>
              <a:t>4/4/2025</a:t>
            </a:fld>
            <a:endParaRPr lang="en-US" altLang="en-US"/>
          </a:p>
        </p:txBody>
      </p:sp>
      <p:sp>
        <p:nvSpPr>
          <p:cNvPr id="5" name="Footer Placeholder 4">
            <a:extLst>
              <a:ext uri="{FF2B5EF4-FFF2-40B4-BE49-F238E27FC236}">
                <a16:creationId xmlns:a16="http://schemas.microsoft.com/office/drawing/2014/main" id="{7AABBE64-D348-47A6-B868-EE4EAC55B9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1428674-167A-4837-A153-C22F1FBCE667}"/>
              </a:ext>
            </a:extLst>
          </p:cNvPr>
          <p:cNvSpPr>
            <a:spLocks noGrp="1"/>
          </p:cNvSpPr>
          <p:nvPr>
            <p:ph type="sldNum" sz="quarter" idx="12"/>
          </p:nvPr>
        </p:nvSpPr>
        <p:spPr/>
        <p:txBody>
          <a:bodyPr/>
          <a:lstStyle>
            <a:lvl1pPr>
              <a:defRPr/>
            </a:lvl1pPr>
          </a:lstStyle>
          <a:p>
            <a:fld id="{ACAE1BCB-D614-497F-9345-111F41BC7886}" type="slidenum">
              <a:rPr lang="en-US" altLang="en-US"/>
              <a:pPr/>
              <a:t>‹#›</a:t>
            </a:fld>
            <a:endParaRPr lang="en-US" altLang="en-US"/>
          </a:p>
        </p:txBody>
      </p:sp>
    </p:spTree>
    <p:extLst>
      <p:ext uri="{BB962C8B-B14F-4D97-AF65-F5344CB8AC3E}">
        <p14:creationId xmlns:p14="http://schemas.microsoft.com/office/powerpoint/2010/main" val="130366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7404EA-2D44-4927-B35C-D6C249564639}"/>
              </a:ext>
            </a:extLst>
          </p:cNvPr>
          <p:cNvSpPr>
            <a:spLocks noGrp="1"/>
          </p:cNvSpPr>
          <p:nvPr>
            <p:ph type="dt" sz="half" idx="10"/>
          </p:nvPr>
        </p:nvSpPr>
        <p:spPr/>
        <p:txBody>
          <a:bodyPr/>
          <a:lstStyle>
            <a:lvl1pPr>
              <a:defRPr/>
            </a:lvl1pPr>
          </a:lstStyle>
          <a:p>
            <a:fld id="{8A9C9CDA-0276-46AD-9ACE-3907DBCE8DC7}" type="datetimeFigureOut">
              <a:rPr lang="en-US" altLang="en-US"/>
              <a:pPr/>
              <a:t>4/4/2025</a:t>
            </a:fld>
            <a:endParaRPr lang="en-US" altLang="en-US"/>
          </a:p>
        </p:txBody>
      </p:sp>
      <p:sp>
        <p:nvSpPr>
          <p:cNvPr id="5" name="Footer Placeholder 4">
            <a:extLst>
              <a:ext uri="{FF2B5EF4-FFF2-40B4-BE49-F238E27FC236}">
                <a16:creationId xmlns:a16="http://schemas.microsoft.com/office/drawing/2014/main" id="{6E281236-DA7D-40D8-9BE4-E9F87A3D60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9477744-65EB-4FE5-866B-AF6186D712CC}"/>
              </a:ext>
            </a:extLst>
          </p:cNvPr>
          <p:cNvSpPr>
            <a:spLocks noGrp="1"/>
          </p:cNvSpPr>
          <p:nvPr>
            <p:ph type="sldNum" sz="quarter" idx="12"/>
          </p:nvPr>
        </p:nvSpPr>
        <p:spPr/>
        <p:txBody>
          <a:bodyPr/>
          <a:lstStyle>
            <a:lvl1pPr>
              <a:defRPr/>
            </a:lvl1pPr>
          </a:lstStyle>
          <a:p>
            <a:fld id="{1848EB6C-5CB0-4B23-B379-FFC977371819}" type="slidenum">
              <a:rPr lang="en-US" altLang="en-US"/>
              <a:pPr/>
              <a:t>‹#›</a:t>
            </a:fld>
            <a:endParaRPr lang="en-US" altLang="en-US"/>
          </a:p>
        </p:txBody>
      </p:sp>
    </p:spTree>
    <p:extLst>
      <p:ext uri="{BB962C8B-B14F-4D97-AF65-F5344CB8AC3E}">
        <p14:creationId xmlns:p14="http://schemas.microsoft.com/office/powerpoint/2010/main" val="269681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49E33A4-4761-4586-92E5-78F857BBB1F3}"/>
              </a:ext>
            </a:extLst>
          </p:cNvPr>
          <p:cNvSpPr>
            <a:spLocks noGrp="1"/>
          </p:cNvSpPr>
          <p:nvPr>
            <p:ph type="dt" sz="half" idx="10"/>
          </p:nvPr>
        </p:nvSpPr>
        <p:spPr/>
        <p:txBody>
          <a:bodyPr/>
          <a:lstStyle>
            <a:lvl1pPr>
              <a:defRPr/>
            </a:lvl1pPr>
          </a:lstStyle>
          <a:p>
            <a:fld id="{6D7059CB-8594-477B-B272-F5656126F306}" type="datetimeFigureOut">
              <a:rPr lang="en-US" altLang="en-US"/>
              <a:pPr/>
              <a:t>4/4/2025</a:t>
            </a:fld>
            <a:endParaRPr lang="en-US" altLang="en-US"/>
          </a:p>
        </p:txBody>
      </p:sp>
      <p:sp>
        <p:nvSpPr>
          <p:cNvPr id="5" name="Footer Placeholder 4">
            <a:extLst>
              <a:ext uri="{FF2B5EF4-FFF2-40B4-BE49-F238E27FC236}">
                <a16:creationId xmlns:a16="http://schemas.microsoft.com/office/drawing/2014/main" id="{2DA9E1DB-5097-483C-8C32-C63AACB263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202B2F-281F-4725-8470-E0ED75C5A398}"/>
              </a:ext>
            </a:extLst>
          </p:cNvPr>
          <p:cNvSpPr>
            <a:spLocks noGrp="1"/>
          </p:cNvSpPr>
          <p:nvPr>
            <p:ph type="sldNum" sz="quarter" idx="12"/>
          </p:nvPr>
        </p:nvSpPr>
        <p:spPr/>
        <p:txBody>
          <a:bodyPr/>
          <a:lstStyle>
            <a:lvl1pPr>
              <a:defRPr/>
            </a:lvl1pPr>
          </a:lstStyle>
          <a:p>
            <a:fld id="{B37CA439-CD42-4122-98FF-1C30E6674086}" type="slidenum">
              <a:rPr lang="en-US" altLang="en-US"/>
              <a:pPr/>
              <a:t>‹#›</a:t>
            </a:fld>
            <a:endParaRPr lang="en-US" altLang="en-US"/>
          </a:p>
        </p:txBody>
      </p:sp>
    </p:spTree>
    <p:extLst>
      <p:ext uri="{BB962C8B-B14F-4D97-AF65-F5344CB8AC3E}">
        <p14:creationId xmlns:p14="http://schemas.microsoft.com/office/powerpoint/2010/main" val="254688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AE3E22F1-C56B-4EA0-B2B7-CFE88F407974}"/>
              </a:ext>
            </a:extLst>
          </p:cNvPr>
          <p:cNvSpPr>
            <a:spLocks noGrp="1"/>
          </p:cNvSpPr>
          <p:nvPr>
            <p:ph type="dt" sz="half" idx="10"/>
          </p:nvPr>
        </p:nvSpPr>
        <p:spPr/>
        <p:txBody>
          <a:bodyPr/>
          <a:lstStyle>
            <a:lvl1pPr>
              <a:defRPr/>
            </a:lvl1pPr>
          </a:lstStyle>
          <a:p>
            <a:fld id="{6B39FA61-73DF-4B10-91B5-F9CF27A799EA}" type="datetimeFigureOut">
              <a:rPr lang="en-US" altLang="en-US"/>
              <a:pPr/>
              <a:t>4/4/2025</a:t>
            </a:fld>
            <a:endParaRPr lang="en-US" altLang="en-US"/>
          </a:p>
        </p:txBody>
      </p:sp>
      <p:sp>
        <p:nvSpPr>
          <p:cNvPr id="6" name="Footer Placeholder 4">
            <a:extLst>
              <a:ext uri="{FF2B5EF4-FFF2-40B4-BE49-F238E27FC236}">
                <a16:creationId xmlns:a16="http://schemas.microsoft.com/office/drawing/2014/main" id="{AA6D0B42-4383-4096-A0C6-F3E145211C2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4EF3EA0-CC87-43C4-8372-C088EFB685D4}"/>
              </a:ext>
            </a:extLst>
          </p:cNvPr>
          <p:cNvSpPr>
            <a:spLocks noGrp="1"/>
          </p:cNvSpPr>
          <p:nvPr>
            <p:ph type="sldNum" sz="quarter" idx="12"/>
          </p:nvPr>
        </p:nvSpPr>
        <p:spPr/>
        <p:txBody>
          <a:bodyPr/>
          <a:lstStyle>
            <a:lvl1pPr>
              <a:defRPr/>
            </a:lvl1pPr>
          </a:lstStyle>
          <a:p>
            <a:fld id="{AE7A3D6E-7D21-4E1B-B84D-27BB8706C4CE}" type="slidenum">
              <a:rPr lang="en-US" altLang="en-US"/>
              <a:pPr/>
              <a:t>‹#›</a:t>
            </a:fld>
            <a:endParaRPr lang="en-US" altLang="en-US"/>
          </a:p>
        </p:txBody>
      </p:sp>
    </p:spTree>
    <p:extLst>
      <p:ext uri="{BB962C8B-B14F-4D97-AF65-F5344CB8AC3E}">
        <p14:creationId xmlns:p14="http://schemas.microsoft.com/office/powerpoint/2010/main" val="332888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31DB1823-33C1-446A-8E64-72E1C70DEC0D}"/>
              </a:ext>
            </a:extLst>
          </p:cNvPr>
          <p:cNvSpPr>
            <a:spLocks noGrp="1"/>
          </p:cNvSpPr>
          <p:nvPr>
            <p:ph type="dt" sz="half" idx="10"/>
          </p:nvPr>
        </p:nvSpPr>
        <p:spPr/>
        <p:txBody>
          <a:bodyPr/>
          <a:lstStyle>
            <a:lvl1pPr>
              <a:defRPr/>
            </a:lvl1pPr>
          </a:lstStyle>
          <a:p>
            <a:fld id="{53D92143-FDC6-4D65-A85D-3CBF5170B06E}" type="datetimeFigureOut">
              <a:rPr lang="en-US" altLang="en-US"/>
              <a:pPr/>
              <a:t>4/4/2025</a:t>
            </a:fld>
            <a:endParaRPr lang="en-US" altLang="en-US"/>
          </a:p>
        </p:txBody>
      </p:sp>
      <p:sp>
        <p:nvSpPr>
          <p:cNvPr id="8" name="Footer Placeholder 4">
            <a:extLst>
              <a:ext uri="{FF2B5EF4-FFF2-40B4-BE49-F238E27FC236}">
                <a16:creationId xmlns:a16="http://schemas.microsoft.com/office/drawing/2014/main" id="{3F1AA52D-0379-49BA-AFCE-AA773605C2E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2345C8A-6582-4E52-9861-74EEF4E46366}"/>
              </a:ext>
            </a:extLst>
          </p:cNvPr>
          <p:cNvSpPr>
            <a:spLocks noGrp="1"/>
          </p:cNvSpPr>
          <p:nvPr>
            <p:ph type="sldNum" sz="quarter" idx="12"/>
          </p:nvPr>
        </p:nvSpPr>
        <p:spPr/>
        <p:txBody>
          <a:bodyPr/>
          <a:lstStyle>
            <a:lvl1pPr>
              <a:defRPr/>
            </a:lvl1pPr>
          </a:lstStyle>
          <a:p>
            <a:fld id="{944744A7-2964-4A10-A5D5-6F312EE29DB6}" type="slidenum">
              <a:rPr lang="en-US" altLang="en-US"/>
              <a:pPr/>
              <a:t>‹#›</a:t>
            </a:fld>
            <a:endParaRPr lang="en-US" altLang="en-US"/>
          </a:p>
        </p:txBody>
      </p:sp>
    </p:spTree>
    <p:extLst>
      <p:ext uri="{BB962C8B-B14F-4D97-AF65-F5344CB8AC3E}">
        <p14:creationId xmlns:p14="http://schemas.microsoft.com/office/powerpoint/2010/main" val="394213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A4894D92-8838-4CD6-9952-32492403C34D}"/>
              </a:ext>
            </a:extLst>
          </p:cNvPr>
          <p:cNvSpPr>
            <a:spLocks noGrp="1"/>
          </p:cNvSpPr>
          <p:nvPr>
            <p:ph type="dt" sz="half" idx="10"/>
          </p:nvPr>
        </p:nvSpPr>
        <p:spPr/>
        <p:txBody>
          <a:bodyPr/>
          <a:lstStyle>
            <a:lvl1pPr>
              <a:defRPr/>
            </a:lvl1pPr>
          </a:lstStyle>
          <a:p>
            <a:fld id="{A9FD34EA-E21F-4024-88F3-12FED55C93A9}" type="datetimeFigureOut">
              <a:rPr lang="en-US" altLang="en-US"/>
              <a:pPr/>
              <a:t>4/4/2025</a:t>
            </a:fld>
            <a:endParaRPr lang="en-US" altLang="en-US"/>
          </a:p>
        </p:txBody>
      </p:sp>
      <p:sp>
        <p:nvSpPr>
          <p:cNvPr id="4" name="Footer Placeholder 4">
            <a:extLst>
              <a:ext uri="{FF2B5EF4-FFF2-40B4-BE49-F238E27FC236}">
                <a16:creationId xmlns:a16="http://schemas.microsoft.com/office/drawing/2014/main" id="{FEEE0C9B-7720-4AB0-9AC9-C470CB8A636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9524E7A-985B-46B8-B891-6AC81D5EAB3E}"/>
              </a:ext>
            </a:extLst>
          </p:cNvPr>
          <p:cNvSpPr>
            <a:spLocks noGrp="1"/>
          </p:cNvSpPr>
          <p:nvPr>
            <p:ph type="sldNum" sz="quarter" idx="12"/>
          </p:nvPr>
        </p:nvSpPr>
        <p:spPr/>
        <p:txBody>
          <a:bodyPr/>
          <a:lstStyle>
            <a:lvl1pPr>
              <a:defRPr/>
            </a:lvl1pPr>
          </a:lstStyle>
          <a:p>
            <a:fld id="{EE269F5F-1A19-4580-A810-85FDA431201E}" type="slidenum">
              <a:rPr lang="en-US" altLang="en-US"/>
              <a:pPr/>
              <a:t>‹#›</a:t>
            </a:fld>
            <a:endParaRPr lang="en-US" altLang="en-US"/>
          </a:p>
        </p:txBody>
      </p:sp>
    </p:spTree>
    <p:extLst>
      <p:ext uri="{BB962C8B-B14F-4D97-AF65-F5344CB8AC3E}">
        <p14:creationId xmlns:p14="http://schemas.microsoft.com/office/powerpoint/2010/main" val="129723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615DB6A-906F-49DD-A19A-61515D808A4C}"/>
              </a:ext>
            </a:extLst>
          </p:cNvPr>
          <p:cNvSpPr>
            <a:spLocks noGrp="1"/>
          </p:cNvSpPr>
          <p:nvPr>
            <p:ph type="dt" sz="half" idx="10"/>
          </p:nvPr>
        </p:nvSpPr>
        <p:spPr/>
        <p:txBody>
          <a:bodyPr/>
          <a:lstStyle>
            <a:lvl1pPr>
              <a:defRPr/>
            </a:lvl1pPr>
          </a:lstStyle>
          <a:p>
            <a:fld id="{3684F0EC-DDA0-4B89-BB35-D275CF99257C}" type="datetimeFigureOut">
              <a:rPr lang="en-US" altLang="en-US"/>
              <a:pPr/>
              <a:t>4/4/2025</a:t>
            </a:fld>
            <a:endParaRPr lang="en-US" altLang="en-US"/>
          </a:p>
        </p:txBody>
      </p:sp>
      <p:sp>
        <p:nvSpPr>
          <p:cNvPr id="3" name="Footer Placeholder 4">
            <a:extLst>
              <a:ext uri="{FF2B5EF4-FFF2-40B4-BE49-F238E27FC236}">
                <a16:creationId xmlns:a16="http://schemas.microsoft.com/office/drawing/2014/main" id="{DE32CE00-3E59-448E-A0BD-16797058210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F07AF8F-9957-4552-88EA-AC4223AF8D53}"/>
              </a:ext>
            </a:extLst>
          </p:cNvPr>
          <p:cNvSpPr>
            <a:spLocks noGrp="1"/>
          </p:cNvSpPr>
          <p:nvPr>
            <p:ph type="sldNum" sz="quarter" idx="12"/>
          </p:nvPr>
        </p:nvSpPr>
        <p:spPr/>
        <p:txBody>
          <a:bodyPr/>
          <a:lstStyle>
            <a:lvl1pPr>
              <a:defRPr/>
            </a:lvl1pPr>
          </a:lstStyle>
          <a:p>
            <a:fld id="{21F19AFE-85C4-466A-950C-0C0E1332BADD}" type="slidenum">
              <a:rPr lang="en-US" altLang="en-US"/>
              <a:pPr/>
              <a:t>‹#›</a:t>
            </a:fld>
            <a:endParaRPr lang="en-US" altLang="en-US"/>
          </a:p>
        </p:txBody>
      </p:sp>
    </p:spTree>
    <p:extLst>
      <p:ext uri="{BB962C8B-B14F-4D97-AF65-F5344CB8AC3E}">
        <p14:creationId xmlns:p14="http://schemas.microsoft.com/office/powerpoint/2010/main" val="350676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129E0155-71FB-4E76-9F4A-6192F94EA39D}"/>
              </a:ext>
            </a:extLst>
          </p:cNvPr>
          <p:cNvSpPr>
            <a:spLocks noGrp="1"/>
          </p:cNvSpPr>
          <p:nvPr>
            <p:ph type="dt" sz="half" idx="10"/>
          </p:nvPr>
        </p:nvSpPr>
        <p:spPr/>
        <p:txBody>
          <a:bodyPr/>
          <a:lstStyle>
            <a:lvl1pPr>
              <a:defRPr/>
            </a:lvl1pPr>
          </a:lstStyle>
          <a:p>
            <a:fld id="{6146CF68-F29B-4941-91BE-1B7BC91BC67E}" type="datetimeFigureOut">
              <a:rPr lang="en-US" altLang="en-US"/>
              <a:pPr/>
              <a:t>4/4/2025</a:t>
            </a:fld>
            <a:endParaRPr lang="en-US" altLang="en-US"/>
          </a:p>
        </p:txBody>
      </p:sp>
      <p:sp>
        <p:nvSpPr>
          <p:cNvPr id="6" name="Footer Placeholder 4">
            <a:extLst>
              <a:ext uri="{FF2B5EF4-FFF2-40B4-BE49-F238E27FC236}">
                <a16:creationId xmlns:a16="http://schemas.microsoft.com/office/drawing/2014/main" id="{3DB79DBC-471C-4721-AAA4-7E66143CCFA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28776B5-A78F-4DA5-910D-DE5F0893CA68}"/>
              </a:ext>
            </a:extLst>
          </p:cNvPr>
          <p:cNvSpPr>
            <a:spLocks noGrp="1"/>
          </p:cNvSpPr>
          <p:nvPr>
            <p:ph type="sldNum" sz="quarter" idx="12"/>
          </p:nvPr>
        </p:nvSpPr>
        <p:spPr/>
        <p:txBody>
          <a:bodyPr/>
          <a:lstStyle>
            <a:lvl1pPr>
              <a:defRPr/>
            </a:lvl1pPr>
          </a:lstStyle>
          <a:p>
            <a:fld id="{7152E4C0-7C9C-4594-95FC-2C5633F1AE09}" type="slidenum">
              <a:rPr lang="en-US" altLang="en-US"/>
              <a:pPr/>
              <a:t>‹#›</a:t>
            </a:fld>
            <a:endParaRPr lang="en-US" altLang="en-US"/>
          </a:p>
        </p:txBody>
      </p:sp>
    </p:spTree>
    <p:extLst>
      <p:ext uri="{BB962C8B-B14F-4D97-AF65-F5344CB8AC3E}">
        <p14:creationId xmlns:p14="http://schemas.microsoft.com/office/powerpoint/2010/main" val="304121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93615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80B399D9-529B-4CEC-AF04-EED9EDA01FB6}"/>
              </a:ext>
            </a:extLst>
          </p:cNvPr>
          <p:cNvSpPr>
            <a:spLocks noGrp="1"/>
          </p:cNvSpPr>
          <p:nvPr>
            <p:ph type="dt" sz="half" idx="10"/>
          </p:nvPr>
        </p:nvSpPr>
        <p:spPr/>
        <p:txBody>
          <a:bodyPr/>
          <a:lstStyle>
            <a:lvl1pPr>
              <a:defRPr/>
            </a:lvl1pPr>
          </a:lstStyle>
          <a:p>
            <a:fld id="{3288BE98-5FEC-4DBE-AA67-C7A0BFA57A7D}" type="datetimeFigureOut">
              <a:rPr lang="en-US" altLang="en-US"/>
              <a:pPr/>
              <a:t>4/4/2025</a:t>
            </a:fld>
            <a:endParaRPr lang="en-US" altLang="en-US"/>
          </a:p>
        </p:txBody>
      </p:sp>
      <p:sp>
        <p:nvSpPr>
          <p:cNvPr id="6" name="Footer Placeholder 4">
            <a:extLst>
              <a:ext uri="{FF2B5EF4-FFF2-40B4-BE49-F238E27FC236}">
                <a16:creationId xmlns:a16="http://schemas.microsoft.com/office/drawing/2014/main" id="{ED708918-78C9-492F-9945-1770E5501C7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54DEA92-5FE4-44F3-90D6-21F80CBDA7AB}"/>
              </a:ext>
            </a:extLst>
          </p:cNvPr>
          <p:cNvSpPr>
            <a:spLocks noGrp="1"/>
          </p:cNvSpPr>
          <p:nvPr>
            <p:ph type="sldNum" sz="quarter" idx="12"/>
          </p:nvPr>
        </p:nvSpPr>
        <p:spPr/>
        <p:txBody>
          <a:bodyPr/>
          <a:lstStyle>
            <a:lvl1pPr>
              <a:defRPr/>
            </a:lvl1pPr>
          </a:lstStyle>
          <a:p>
            <a:fld id="{D7D7C5D3-43D3-467F-BB71-99A565437FD9}" type="slidenum">
              <a:rPr lang="en-US" altLang="en-US"/>
              <a:pPr/>
              <a:t>‹#›</a:t>
            </a:fld>
            <a:endParaRPr lang="en-US" altLang="en-US"/>
          </a:p>
        </p:txBody>
      </p:sp>
    </p:spTree>
    <p:extLst>
      <p:ext uri="{BB962C8B-B14F-4D97-AF65-F5344CB8AC3E}">
        <p14:creationId xmlns:p14="http://schemas.microsoft.com/office/powerpoint/2010/main" val="152632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BC9C9EB-E66F-4B7B-BF51-77AD046ECD25}"/>
              </a:ext>
            </a:extLst>
          </p:cNvPr>
          <p:cNvSpPr>
            <a:spLocks noGrp="1"/>
          </p:cNvSpPr>
          <p:nvPr>
            <p:ph type="dt" sz="half" idx="10"/>
          </p:nvPr>
        </p:nvSpPr>
        <p:spPr/>
        <p:txBody>
          <a:bodyPr/>
          <a:lstStyle>
            <a:lvl1pPr>
              <a:defRPr/>
            </a:lvl1pPr>
          </a:lstStyle>
          <a:p>
            <a:fld id="{2C9C4297-9EE8-44A0-A1C8-3D034D15FF5A}" type="datetimeFigureOut">
              <a:rPr lang="en-US" altLang="en-US"/>
              <a:pPr/>
              <a:t>4/4/2025</a:t>
            </a:fld>
            <a:endParaRPr lang="en-US" altLang="en-US"/>
          </a:p>
        </p:txBody>
      </p:sp>
      <p:sp>
        <p:nvSpPr>
          <p:cNvPr id="5" name="Footer Placeholder 4">
            <a:extLst>
              <a:ext uri="{FF2B5EF4-FFF2-40B4-BE49-F238E27FC236}">
                <a16:creationId xmlns:a16="http://schemas.microsoft.com/office/drawing/2014/main" id="{DE44901F-B633-42D4-AE86-830F1CD785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F61F0B7-F68B-4540-A753-F06468C9FC1C}"/>
              </a:ext>
            </a:extLst>
          </p:cNvPr>
          <p:cNvSpPr>
            <a:spLocks noGrp="1"/>
          </p:cNvSpPr>
          <p:nvPr>
            <p:ph type="sldNum" sz="quarter" idx="12"/>
          </p:nvPr>
        </p:nvSpPr>
        <p:spPr/>
        <p:txBody>
          <a:bodyPr/>
          <a:lstStyle>
            <a:lvl1pPr>
              <a:defRPr/>
            </a:lvl1pPr>
          </a:lstStyle>
          <a:p>
            <a:fld id="{98C2A368-0D9D-41D4-A37C-47C7F9595456}" type="slidenum">
              <a:rPr lang="en-US" altLang="en-US"/>
              <a:pPr/>
              <a:t>‹#›</a:t>
            </a:fld>
            <a:endParaRPr lang="en-US" altLang="en-US"/>
          </a:p>
        </p:txBody>
      </p:sp>
    </p:spTree>
    <p:extLst>
      <p:ext uri="{BB962C8B-B14F-4D97-AF65-F5344CB8AC3E}">
        <p14:creationId xmlns:p14="http://schemas.microsoft.com/office/powerpoint/2010/main" val="333816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82C4BDF-7278-48F8-B6D4-70147BBC9814}"/>
              </a:ext>
            </a:extLst>
          </p:cNvPr>
          <p:cNvSpPr>
            <a:spLocks noGrp="1"/>
          </p:cNvSpPr>
          <p:nvPr>
            <p:ph type="dt" sz="half" idx="10"/>
          </p:nvPr>
        </p:nvSpPr>
        <p:spPr/>
        <p:txBody>
          <a:bodyPr/>
          <a:lstStyle>
            <a:lvl1pPr>
              <a:defRPr/>
            </a:lvl1pPr>
          </a:lstStyle>
          <a:p>
            <a:fld id="{62D0237B-ED49-46FB-817F-E3E0932F48E5}" type="datetimeFigureOut">
              <a:rPr lang="en-US" altLang="en-US"/>
              <a:pPr/>
              <a:t>4/4/2025</a:t>
            </a:fld>
            <a:endParaRPr lang="en-US" altLang="en-US"/>
          </a:p>
        </p:txBody>
      </p:sp>
      <p:sp>
        <p:nvSpPr>
          <p:cNvPr id="5" name="Footer Placeholder 4">
            <a:extLst>
              <a:ext uri="{FF2B5EF4-FFF2-40B4-BE49-F238E27FC236}">
                <a16:creationId xmlns:a16="http://schemas.microsoft.com/office/drawing/2014/main" id="{75495F81-D67B-4018-B306-04AAE8F22CE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0076885-7D0E-494E-9C47-5E005835E6FB}"/>
              </a:ext>
            </a:extLst>
          </p:cNvPr>
          <p:cNvSpPr>
            <a:spLocks noGrp="1"/>
          </p:cNvSpPr>
          <p:nvPr>
            <p:ph type="sldNum" sz="quarter" idx="12"/>
          </p:nvPr>
        </p:nvSpPr>
        <p:spPr/>
        <p:txBody>
          <a:bodyPr/>
          <a:lstStyle>
            <a:lvl1pPr>
              <a:defRPr/>
            </a:lvl1pPr>
          </a:lstStyle>
          <a:p>
            <a:fld id="{76520789-08B0-4908-B1B1-31C818901F8D}" type="slidenum">
              <a:rPr lang="en-US" altLang="en-US"/>
              <a:pPr/>
              <a:t>‹#›</a:t>
            </a:fld>
            <a:endParaRPr lang="en-US" altLang="en-US"/>
          </a:p>
        </p:txBody>
      </p:sp>
    </p:spTree>
    <p:extLst>
      <p:ext uri="{BB962C8B-B14F-4D97-AF65-F5344CB8AC3E}">
        <p14:creationId xmlns:p14="http://schemas.microsoft.com/office/powerpoint/2010/main" val="275517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5695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4102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4/4/2025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84413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4/4/2025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87774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4/4/2025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1198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88906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2594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4/4/2025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424582754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190137F-C286-4053-9246-EA7F758BA49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E987D0AC-D902-4F1C-BD77-448BD72307D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2DAE3D41-32C8-4D5D-8E31-9B1F3F8EE7B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07325A1E-EEAB-4081-9D9B-33843A6ACFC4}" type="datetimeFigureOut">
              <a:rPr lang="en-US" altLang="en-US"/>
              <a:pPr/>
              <a:t>4/4/2025</a:t>
            </a:fld>
            <a:endParaRPr lang="en-US" altLang="en-US"/>
          </a:p>
        </p:txBody>
      </p:sp>
      <p:sp>
        <p:nvSpPr>
          <p:cNvPr id="5" name="Footer Placeholder 4">
            <a:extLst>
              <a:ext uri="{FF2B5EF4-FFF2-40B4-BE49-F238E27FC236}">
                <a16:creationId xmlns:a16="http://schemas.microsoft.com/office/drawing/2014/main" id="{00A5DC6F-62B3-4CD3-BE72-452347AFE9D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BAC7EB02-CA6D-4A9F-BAAD-1E734DE2772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C1AF2972-CD88-4E32-93AD-03039D5FD7BE}" type="slidenum">
              <a:rPr lang="en-US" altLang="en-US"/>
              <a:pPr/>
              <a:t>‹#›</a:t>
            </a:fld>
            <a:endParaRPr lang="en-US" altLang="en-US"/>
          </a:p>
        </p:txBody>
      </p:sp>
    </p:spTree>
    <p:extLst>
      <p:ext uri="{BB962C8B-B14F-4D97-AF65-F5344CB8AC3E}">
        <p14:creationId xmlns:p14="http://schemas.microsoft.com/office/powerpoint/2010/main" val="48674106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6.w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0973A0-018F-4C7C-A243-7190465128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1000"/>
            <a:ext cx="9144000" cy="6096000"/>
          </a:xfrm>
          <a:prstGeom prst="rect">
            <a:avLst/>
          </a:prstGeom>
        </p:spPr>
      </p:pic>
      <p:sp>
        <p:nvSpPr>
          <p:cNvPr id="4" name="TextBox 3">
            <a:extLst>
              <a:ext uri="{FF2B5EF4-FFF2-40B4-BE49-F238E27FC236}">
                <a16:creationId xmlns:a16="http://schemas.microsoft.com/office/drawing/2014/main" id="{7E1B75B5-7F33-4224-92ED-9F28CA4C97EB}"/>
              </a:ext>
            </a:extLst>
          </p:cNvPr>
          <p:cNvSpPr txBox="1">
            <a:spLocks noChangeArrowheads="1"/>
          </p:cNvSpPr>
          <p:nvPr/>
        </p:nvSpPr>
        <p:spPr bwMode="auto">
          <a:xfrm>
            <a:off x="468313" y="1228398"/>
            <a:ext cx="8064500" cy="4401205"/>
          </a:xfrm>
          <a:prstGeom prst="rect">
            <a:avLst/>
          </a:prstGeom>
          <a:solidFill>
            <a:schemeClr val="bg1">
              <a:alpha val="61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are on this journey together…</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Children:</a:t>
            </a:r>
            <a:r>
              <a:rPr lang="en-GB" altLang="en-US" sz="4000" dirty="0">
                <a:latin typeface="Century Gothic" panose="020B0502020202020204" pitchFamily="34" charset="0"/>
              </a:rPr>
              <a:t> We are friends along the way…</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a:t>
            </a:r>
            <a:r>
              <a:rPr lang="en-GB" altLang="en-US" sz="4000" dirty="0">
                <a:latin typeface="Century Gothic" panose="020B0502020202020204" pitchFamily="34" charset="0"/>
              </a:rPr>
              <a:t> May God go with us. </a:t>
            </a:r>
            <a:endParaRPr lang="en-US" altLang="en-US" sz="4000" dirty="0">
              <a:latin typeface="Century Gothic" panose="020B0502020202020204" pitchFamily="34" charset="0"/>
            </a:endParaRPr>
          </a:p>
        </p:txBody>
      </p:sp>
      <p:sp>
        <p:nvSpPr>
          <p:cNvPr id="2" name="TextBox 1">
            <a:extLst>
              <a:ext uri="{FF2B5EF4-FFF2-40B4-BE49-F238E27FC236}">
                <a16:creationId xmlns:a16="http://schemas.microsoft.com/office/drawing/2014/main" id="{609F9732-046E-02F9-E93A-437CE9861783}"/>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95884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60F00-B980-35CA-EC6C-AF5BCCD602A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8383938-1CD1-9379-46FB-27BE3C0FB598}"/>
              </a:ext>
            </a:extLst>
          </p:cNvPr>
          <p:cNvSpPr>
            <a:spLocks noChangeArrowheads="1"/>
          </p:cNvSpPr>
          <p:nvPr/>
        </p:nvSpPr>
        <p:spPr bwMode="auto">
          <a:xfrm>
            <a:off x="1165337" y="5694363"/>
            <a:ext cx="6813326" cy="922337"/>
          </a:xfrm>
          <a:prstGeom prst="rect">
            <a:avLst/>
          </a:prstGeom>
          <a:solidFill>
            <a:schemeClr val="bg1">
              <a:alpha val="48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eaLnBrk="1" hangingPunct="1"/>
            <a:r>
              <a:rPr lang="en-GB" sz="5400" b="1" dirty="0">
                <a:solidFill>
                  <a:srgbClr val="FFFFFF"/>
                </a:solidFill>
                <a:latin typeface="Century Gothic" charset="0"/>
              </a:rPr>
              <a:t>We will boldly go!</a:t>
            </a:r>
            <a:endParaRPr lang="en-US" sz="5400" b="1" dirty="0">
              <a:solidFill>
                <a:srgbClr val="FFFFFF"/>
              </a:solidFill>
              <a:latin typeface="Century Gothic" charset="0"/>
            </a:endParaRPr>
          </a:p>
        </p:txBody>
      </p:sp>
      <p:pic>
        <p:nvPicPr>
          <p:cNvPr id="4" name="Picture 3" descr="A long shot of a road&#10;&#10;AI-generated content may be incorrect.">
            <a:extLst>
              <a:ext uri="{FF2B5EF4-FFF2-40B4-BE49-F238E27FC236}">
                <a16:creationId xmlns:a16="http://schemas.microsoft.com/office/drawing/2014/main" id="{76A54D7C-183F-3E5C-EB6F-35A87040E8C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63588" y="339202"/>
            <a:ext cx="7416824" cy="5394054"/>
          </a:xfrm>
          <a:prstGeom prst="rect">
            <a:avLst/>
          </a:prstGeom>
          <a:ln>
            <a:solidFill>
              <a:schemeClr val="tx1"/>
            </a:solidFill>
          </a:ln>
        </p:spPr>
      </p:pic>
      <p:sp>
        <p:nvSpPr>
          <p:cNvPr id="6" name="TextBox 1">
            <a:extLst>
              <a:ext uri="{FF2B5EF4-FFF2-40B4-BE49-F238E27FC236}">
                <a16:creationId xmlns:a16="http://schemas.microsoft.com/office/drawing/2014/main" id="{816F78ED-E7BF-AC7F-3668-F233582C4571}"/>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456001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16119C-245C-6D6E-8C75-3F49FF96BC22}"/>
              </a:ext>
            </a:extLst>
          </p:cNvPr>
          <p:cNvSpPr>
            <a:spLocks noChangeArrowheads="1"/>
          </p:cNvSpPr>
          <p:nvPr/>
        </p:nvSpPr>
        <p:spPr bwMode="auto">
          <a:xfrm>
            <a:off x="1165337" y="5694363"/>
            <a:ext cx="6813326" cy="922337"/>
          </a:xfrm>
          <a:prstGeom prst="rect">
            <a:avLst/>
          </a:prstGeom>
          <a:solidFill>
            <a:schemeClr val="bg1">
              <a:alpha val="48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1" hangingPunct="1"/>
            <a:r>
              <a:rPr lang="en-GB" sz="5400" b="1" dirty="0">
                <a:solidFill>
                  <a:srgbClr val="FFFFFF"/>
                </a:solidFill>
                <a:latin typeface="Century Gothic" charset="0"/>
              </a:rPr>
              <a:t>We will boldly go!</a:t>
            </a:r>
            <a:endParaRPr lang="en-US" sz="5400" b="1" dirty="0">
              <a:solidFill>
                <a:srgbClr val="FFFFFF"/>
              </a:solidFill>
              <a:latin typeface="Century Gothic" charset="0"/>
            </a:endParaRPr>
          </a:p>
        </p:txBody>
      </p:sp>
      <p:pic>
        <p:nvPicPr>
          <p:cNvPr id="5" name="Picture 4" descr="A group of people standing in a field&#10;&#10;AI-generated content may be incorrect.">
            <a:extLst>
              <a:ext uri="{FF2B5EF4-FFF2-40B4-BE49-F238E27FC236}">
                <a16:creationId xmlns:a16="http://schemas.microsoft.com/office/drawing/2014/main" id="{41C6D8BA-3E06-85CA-AD8F-B65B07A0BE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76672"/>
            <a:ext cx="9144000" cy="5072063"/>
          </a:xfrm>
          <a:prstGeom prst="rect">
            <a:avLst/>
          </a:prstGeom>
          <a:ln>
            <a:solidFill>
              <a:schemeClr val="tx1"/>
            </a:solidFill>
          </a:ln>
        </p:spPr>
      </p:pic>
      <p:sp>
        <p:nvSpPr>
          <p:cNvPr id="6" name="TextBox 1">
            <a:extLst>
              <a:ext uri="{FF2B5EF4-FFF2-40B4-BE49-F238E27FC236}">
                <a16:creationId xmlns:a16="http://schemas.microsoft.com/office/drawing/2014/main" id="{952328B5-4382-4C8B-8E4F-B175F4CB15AD}"/>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58686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ED27A-74CD-C7AE-34E0-A2225EE0316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9E1036D-18D4-EE81-B712-44153F186E2B}"/>
              </a:ext>
            </a:extLst>
          </p:cNvPr>
          <p:cNvSpPr>
            <a:spLocks noChangeArrowheads="1"/>
          </p:cNvSpPr>
          <p:nvPr/>
        </p:nvSpPr>
        <p:spPr bwMode="auto">
          <a:xfrm>
            <a:off x="1165337" y="5694363"/>
            <a:ext cx="6813326" cy="922337"/>
          </a:xfrm>
          <a:prstGeom prst="rect">
            <a:avLst/>
          </a:prstGeom>
          <a:solidFill>
            <a:schemeClr val="bg1">
              <a:alpha val="48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1" hangingPunct="1"/>
            <a:r>
              <a:rPr lang="en-GB" sz="5400" b="1" dirty="0">
                <a:solidFill>
                  <a:srgbClr val="FFFFFF"/>
                </a:solidFill>
                <a:latin typeface="Century Gothic" charset="0"/>
              </a:rPr>
              <a:t>We will boldly go!</a:t>
            </a:r>
            <a:endParaRPr lang="en-US" sz="5400" b="1" dirty="0">
              <a:solidFill>
                <a:srgbClr val="FFFFFF"/>
              </a:solidFill>
              <a:latin typeface="Century Gothic" charset="0"/>
            </a:endParaRPr>
          </a:p>
        </p:txBody>
      </p:sp>
      <p:pic>
        <p:nvPicPr>
          <p:cNvPr id="6" name="Picture 5" descr="A snowy mountain with blue sky&#10;&#10;AI-generated content may be incorrect.">
            <a:extLst>
              <a:ext uri="{FF2B5EF4-FFF2-40B4-BE49-F238E27FC236}">
                <a16:creationId xmlns:a16="http://schemas.microsoft.com/office/drawing/2014/main" id="{7D38D625-42F4-9DF3-5D35-06882885B53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389335"/>
            <a:ext cx="9144000" cy="5127898"/>
          </a:xfrm>
          <a:prstGeom prst="rect">
            <a:avLst/>
          </a:prstGeom>
          <a:ln>
            <a:solidFill>
              <a:schemeClr val="tx1"/>
            </a:solidFill>
          </a:ln>
        </p:spPr>
      </p:pic>
      <p:sp>
        <p:nvSpPr>
          <p:cNvPr id="7" name="TextBox 1">
            <a:extLst>
              <a:ext uri="{FF2B5EF4-FFF2-40B4-BE49-F238E27FC236}">
                <a16:creationId xmlns:a16="http://schemas.microsoft.com/office/drawing/2014/main" id="{7A60D8E4-CD71-35F4-8816-5F610EB91D55}"/>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210533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1BE7-EFC1-ED3D-AAA6-F82B008C9714}"/>
              </a:ext>
            </a:extLst>
          </p:cNvPr>
          <p:cNvSpPr>
            <a:spLocks noChangeArrowheads="1"/>
          </p:cNvSpPr>
          <p:nvPr/>
        </p:nvSpPr>
        <p:spPr bwMode="auto">
          <a:xfrm>
            <a:off x="1165337" y="5694363"/>
            <a:ext cx="6813326" cy="922337"/>
          </a:xfrm>
          <a:prstGeom prst="rect">
            <a:avLst/>
          </a:prstGeom>
          <a:solidFill>
            <a:schemeClr val="bg1">
              <a:alpha val="48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1" hangingPunct="1"/>
            <a:r>
              <a:rPr lang="en-GB" sz="5400" b="1" dirty="0">
                <a:solidFill>
                  <a:srgbClr val="FFFFFF"/>
                </a:solidFill>
                <a:latin typeface="Century Gothic" charset="0"/>
              </a:rPr>
              <a:t>We will boldly go!</a:t>
            </a:r>
            <a:endParaRPr lang="en-US" sz="5400" b="1" dirty="0">
              <a:solidFill>
                <a:srgbClr val="FFFFFF"/>
              </a:solidFill>
              <a:latin typeface="Century Gothic" charset="0"/>
            </a:endParaRPr>
          </a:p>
        </p:txBody>
      </p:sp>
      <p:pic>
        <p:nvPicPr>
          <p:cNvPr id="6" name="Picture 5" descr="A group of hot air balloons in the sky&#10;&#10;AI-generated content may be incorrect.">
            <a:extLst>
              <a:ext uri="{FF2B5EF4-FFF2-40B4-BE49-F238E27FC236}">
                <a16:creationId xmlns:a16="http://schemas.microsoft.com/office/drawing/2014/main" id="{53E7B75C-7800-5006-7DBE-BBC8F09A433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400050"/>
            <a:ext cx="9144000" cy="5189190"/>
          </a:xfrm>
          <a:prstGeom prst="rect">
            <a:avLst/>
          </a:prstGeom>
          <a:ln>
            <a:solidFill>
              <a:schemeClr val="tx1"/>
            </a:solidFill>
          </a:ln>
        </p:spPr>
      </p:pic>
      <p:sp>
        <p:nvSpPr>
          <p:cNvPr id="7" name="TextBox 1">
            <a:extLst>
              <a:ext uri="{FF2B5EF4-FFF2-40B4-BE49-F238E27FC236}">
                <a16:creationId xmlns:a16="http://schemas.microsoft.com/office/drawing/2014/main" id="{73E32BA1-DE95-6900-9DE8-B034C74C3E36}"/>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75958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 picture containing text&#10;&#10;Description automatically generated">
            <a:extLst>
              <a:ext uri="{FF2B5EF4-FFF2-40B4-BE49-F238E27FC236}">
                <a16:creationId xmlns:a16="http://schemas.microsoft.com/office/drawing/2014/main" id="{20B24564-7351-4BA6-BACC-5C8CEB36920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ad with grass and clouds in the sky&#10;&#10;AI-generated content may be incorrect.">
            <a:extLst>
              <a:ext uri="{FF2B5EF4-FFF2-40B4-BE49-F238E27FC236}">
                <a16:creationId xmlns:a16="http://schemas.microsoft.com/office/drawing/2014/main" id="{93632D00-F91B-3E50-BCB3-6C09F0158F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92894"/>
            <a:ext cx="9144000" cy="6272213"/>
          </a:xfrm>
          <a:prstGeom prst="rect">
            <a:avLst/>
          </a:prstGeom>
          <a:ln>
            <a:solidFill>
              <a:schemeClr val="tx1"/>
            </a:solidFill>
          </a:ln>
        </p:spPr>
      </p:pic>
      <p:sp>
        <p:nvSpPr>
          <p:cNvPr id="4" name="TextBox 3">
            <a:extLst>
              <a:ext uri="{FF2B5EF4-FFF2-40B4-BE49-F238E27FC236}">
                <a16:creationId xmlns:a16="http://schemas.microsoft.com/office/drawing/2014/main" id="{7E1B75B5-7F33-4224-92ED-9F28CA4C97EB}"/>
              </a:ext>
            </a:extLst>
          </p:cNvPr>
          <p:cNvSpPr txBox="1">
            <a:spLocks noChangeArrowheads="1"/>
          </p:cNvSpPr>
          <p:nvPr/>
        </p:nvSpPr>
        <p:spPr bwMode="auto">
          <a:xfrm>
            <a:off x="539750" y="1536174"/>
            <a:ext cx="8064500" cy="3785652"/>
          </a:xfrm>
          <a:prstGeom prst="rect">
            <a:avLst/>
          </a:prstGeom>
          <a:solidFill>
            <a:schemeClr val="bg1">
              <a:alpha val="61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have journeyed together today. As we leave this place and time and go into the day ahead…</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 …May God go with us. </a:t>
            </a:r>
            <a:endParaRPr lang="en-US" altLang="en-US" sz="4000" b="1" dirty="0">
              <a:latin typeface="Century Gothic" panose="020B0502020202020204" pitchFamily="34" charset="0"/>
            </a:endParaRPr>
          </a:p>
        </p:txBody>
      </p:sp>
      <p:sp>
        <p:nvSpPr>
          <p:cNvPr id="2" name="TextBox 1">
            <a:extLst>
              <a:ext uri="{FF2B5EF4-FFF2-40B4-BE49-F238E27FC236}">
                <a16:creationId xmlns:a16="http://schemas.microsoft.com/office/drawing/2014/main" id="{DAF20611-7FC4-F2DA-FD47-E900E9DC6E3F}"/>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89054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dissolv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a:extLst>
              <a:ext uri="{FF2B5EF4-FFF2-40B4-BE49-F238E27FC236}">
                <a16:creationId xmlns:a16="http://schemas.microsoft.com/office/drawing/2014/main" id="{D12DFE50-2B68-F7B7-EA2C-573D5FFFA19E}"/>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a:solidFill>
                  <a:srgbClr val="FFFFFF"/>
                </a:solidFill>
                <a:latin typeface="Century Gothic" panose="020B0502020202020204" pitchFamily="34" charset="0"/>
              </a:rPr>
              <a:t>Picture copyright-free from pixabay</a:t>
            </a:r>
          </a:p>
        </p:txBody>
      </p:sp>
      <p:pic>
        <p:nvPicPr>
          <p:cNvPr id="33795" name="Picture 2">
            <a:extLst>
              <a:ext uri="{FF2B5EF4-FFF2-40B4-BE49-F238E27FC236}">
                <a16:creationId xmlns:a16="http://schemas.microsoft.com/office/drawing/2014/main" id="{349C7E1A-DA60-10ED-97D9-60127B72CF1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16200" y="635000"/>
            <a:ext cx="3911600"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1">
            <a:extLst>
              <a:ext uri="{FF2B5EF4-FFF2-40B4-BE49-F238E27FC236}">
                <a16:creationId xmlns:a16="http://schemas.microsoft.com/office/drawing/2014/main" id="{21C57926-B128-B4E9-A652-F72B2525748B}"/>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a:solidFill>
                  <a:srgbClr val="FFFFFF"/>
                </a:solidFill>
                <a:latin typeface="Century Gothic" panose="020B0502020202020204" pitchFamily="34" charset="0"/>
              </a:rPr>
              <a:t>Picture copyright-free from pixabay</a:t>
            </a:r>
          </a:p>
        </p:txBody>
      </p:sp>
      <p:pic>
        <p:nvPicPr>
          <p:cNvPr id="35843" name="Picture 2">
            <a:extLst>
              <a:ext uri="{FF2B5EF4-FFF2-40B4-BE49-F238E27FC236}">
                <a16:creationId xmlns:a16="http://schemas.microsoft.com/office/drawing/2014/main" id="{F661AC5A-66FA-334C-8EEA-C12B9C1C2AA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16200" y="635000"/>
            <a:ext cx="3911600"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54D8423E-4F64-00A0-19C0-383F30BBDCD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82" r="1965"/>
          <a:stretch/>
        </p:blipFill>
        <p:spPr bwMode="auto">
          <a:xfrm>
            <a:off x="2946878" y="2469762"/>
            <a:ext cx="3250244" cy="328125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girls walking on a dirt road&#10;&#10;AI-generated content may be incorrect.">
            <a:extLst>
              <a:ext uri="{FF2B5EF4-FFF2-40B4-BE49-F238E27FC236}">
                <a16:creationId xmlns:a16="http://schemas.microsoft.com/office/drawing/2014/main" id="{BCD8EED0-4140-BE2E-28CC-5923FC1D102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26842" y="325081"/>
            <a:ext cx="4105402" cy="6093619"/>
          </a:xfrm>
          <a:prstGeom prst="rect">
            <a:avLst/>
          </a:prstGeom>
          <a:ln>
            <a:solidFill>
              <a:schemeClr val="tx1"/>
            </a:solidFill>
          </a:ln>
        </p:spPr>
      </p:pic>
      <p:sp>
        <p:nvSpPr>
          <p:cNvPr id="4" name="TextBox 3">
            <a:extLst>
              <a:ext uri="{FF2B5EF4-FFF2-40B4-BE49-F238E27FC236}">
                <a16:creationId xmlns:a16="http://schemas.microsoft.com/office/drawing/2014/main" id="{78BF5506-DDF8-A1C0-F6C4-CFA6B2488A2A}"/>
              </a:ext>
            </a:extLst>
          </p:cNvPr>
          <p:cNvSpPr txBox="1">
            <a:spLocks noChangeArrowheads="1"/>
          </p:cNvSpPr>
          <p:nvPr/>
        </p:nvSpPr>
        <p:spPr bwMode="auto">
          <a:xfrm>
            <a:off x="4572000" y="305067"/>
            <a:ext cx="4499992" cy="6247864"/>
          </a:xfrm>
          <a:prstGeom prst="rect">
            <a:avLst/>
          </a:prstGeom>
          <a:solidFill>
            <a:schemeClr val="bg1">
              <a:alpha val="6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are on this journey together…</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Children:</a:t>
            </a:r>
            <a:r>
              <a:rPr lang="en-GB" altLang="en-US" sz="4000" dirty="0">
                <a:latin typeface="Century Gothic" panose="020B0502020202020204" pitchFamily="34" charset="0"/>
              </a:rPr>
              <a:t> We are friends along the way…</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a:t>
            </a:r>
            <a:r>
              <a:rPr lang="en-GB" altLang="en-US" sz="4000" dirty="0">
                <a:latin typeface="Century Gothic" panose="020B0502020202020204" pitchFamily="34" charset="0"/>
              </a:rPr>
              <a:t> May God go with us. </a:t>
            </a:r>
            <a:endParaRPr lang="en-US" altLang="en-US" sz="4000" dirty="0">
              <a:latin typeface="Century Gothic" panose="020B0502020202020204" pitchFamily="34" charset="0"/>
            </a:endParaRPr>
          </a:p>
        </p:txBody>
      </p:sp>
      <p:sp>
        <p:nvSpPr>
          <p:cNvPr id="2" name="TextBox 1">
            <a:extLst>
              <a:ext uri="{FF2B5EF4-FFF2-40B4-BE49-F238E27FC236}">
                <a16:creationId xmlns:a16="http://schemas.microsoft.com/office/drawing/2014/main" id="{301563AA-5975-53C6-F003-FE962CE3C9C3}"/>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18088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ackpack on a path in a forest&#10;&#10;AI-generated content may be incorrect.">
            <a:extLst>
              <a:ext uri="{FF2B5EF4-FFF2-40B4-BE49-F238E27FC236}">
                <a16:creationId xmlns:a16="http://schemas.microsoft.com/office/drawing/2014/main" id="{750FF216-83A4-DFFD-E408-FCD5752D30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tx1"/>
            </a:solidFill>
          </a:ln>
        </p:spPr>
      </p:pic>
      <p:sp>
        <p:nvSpPr>
          <p:cNvPr id="4" name="Rectangle 3">
            <a:extLst>
              <a:ext uri="{FF2B5EF4-FFF2-40B4-BE49-F238E27FC236}">
                <a16:creationId xmlns:a16="http://schemas.microsoft.com/office/drawing/2014/main" id="{DD6FC2DA-CE8D-0D8A-BC56-F2915FDECEE2}"/>
              </a:ext>
            </a:extLst>
          </p:cNvPr>
          <p:cNvSpPr/>
          <p:nvPr/>
        </p:nvSpPr>
        <p:spPr>
          <a:xfrm>
            <a:off x="179512" y="5108991"/>
            <a:ext cx="6984776" cy="1200329"/>
          </a:xfrm>
          <a:prstGeom prst="rect">
            <a:avLst/>
          </a:prstGeom>
          <a:solidFill>
            <a:schemeClr val="bg1">
              <a:alpha val="32000"/>
            </a:schemeClr>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rPr>
              <a:t>To boldly go….</a:t>
            </a:r>
          </a:p>
        </p:txBody>
      </p:sp>
      <p:sp>
        <p:nvSpPr>
          <p:cNvPr id="2" name="TextBox 1">
            <a:extLst>
              <a:ext uri="{FF2B5EF4-FFF2-40B4-BE49-F238E27FC236}">
                <a16:creationId xmlns:a16="http://schemas.microsoft.com/office/drawing/2014/main" id="{C915A484-A256-790D-0F0B-E24885CAB256}"/>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53313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paceship in space with a round structure&#10;&#10;AI-generated content may be incorrect.">
            <a:extLst>
              <a:ext uri="{FF2B5EF4-FFF2-40B4-BE49-F238E27FC236}">
                <a16:creationId xmlns:a16="http://schemas.microsoft.com/office/drawing/2014/main" id="{D569AF08-36A6-5FCB-E162-C963398403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4624"/>
            <a:ext cx="9144000" cy="5650706"/>
          </a:xfrm>
          <a:prstGeom prst="rect">
            <a:avLst/>
          </a:prstGeom>
        </p:spPr>
      </p:pic>
      <p:sp>
        <p:nvSpPr>
          <p:cNvPr id="4" name="Rectangle 3">
            <a:extLst>
              <a:ext uri="{FF2B5EF4-FFF2-40B4-BE49-F238E27FC236}">
                <a16:creationId xmlns:a16="http://schemas.microsoft.com/office/drawing/2014/main" id="{03EAA079-0CB1-9530-6831-E8FF000D0CAF}"/>
              </a:ext>
            </a:extLst>
          </p:cNvPr>
          <p:cNvSpPr/>
          <p:nvPr/>
        </p:nvSpPr>
        <p:spPr>
          <a:xfrm>
            <a:off x="0" y="5013176"/>
            <a:ext cx="9144000" cy="1569660"/>
          </a:xfrm>
          <a:prstGeom prst="rect">
            <a:avLst/>
          </a:prstGeom>
          <a:solidFill>
            <a:schemeClr val="bg1">
              <a:alpha val="32000"/>
            </a:schemeClr>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entury Gothic" panose="020B0502020202020204" pitchFamily="34" charset="0"/>
                <a:ea typeface="MS PGothic" panose="020B0600070205080204" pitchFamily="34" charset="-128"/>
              </a:rPr>
              <a:t>….t</a:t>
            </a:r>
            <a:r>
              <a:rPr kumimoji="0" lang="en-GB" sz="48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rPr>
              <a:t>o boldly go where              no-one has gone before….</a:t>
            </a:r>
          </a:p>
        </p:txBody>
      </p:sp>
      <p:sp>
        <p:nvSpPr>
          <p:cNvPr id="5" name="TextBox 1">
            <a:extLst>
              <a:ext uri="{FF2B5EF4-FFF2-40B4-BE49-F238E27FC236}">
                <a16:creationId xmlns:a16="http://schemas.microsoft.com/office/drawing/2014/main" id="{0E902943-F0B5-B1EC-9A05-ABE9043D0858}"/>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13927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a:extLst>
              <a:ext uri="{FF2B5EF4-FFF2-40B4-BE49-F238E27FC236}">
                <a16:creationId xmlns:a16="http://schemas.microsoft.com/office/drawing/2014/main" id="{1098227C-6F48-933A-3D82-CBC9B4B67E3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9211" y="519906"/>
            <a:ext cx="4862512" cy="581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2">
            <a:extLst>
              <a:ext uri="{FF2B5EF4-FFF2-40B4-BE49-F238E27FC236}">
                <a16:creationId xmlns:a16="http://schemas.microsoft.com/office/drawing/2014/main" id="{24F023FD-4B33-0C65-8E50-42F1F81B77FD}"/>
              </a:ext>
            </a:extLst>
          </p:cNvPr>
          <p:cNvSpPr txBox="1">
            <a:spLocks noChangeArrowheads="1"/>
          </p:cNvSpPr>
          <p:nvPr/>
        </p:nvSpPr>
        <p:spPr bwMode="auto">
          <a:xfrm>
            <a:off x="5276056" y="2136338"/>
            <a:ext cx="3748733"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5400" b="1" dirty="0">
                <a:solidFill>
                  <a:srgbClr val="FFFFFF"/>
                </a:solidFill>
                <a:latin typeface="Century Gothic" panose="020B0502020202020204" pitchFamily="34" charset="0"/>
              </a:rPr>
              <a:t>What</a:t>
            </a:r>
            <a:r>
              <a:rPr lang="en-GB" altLang="en-US" sz="5400" b="1" dirty="0">
                <a:solidFill>
                  <a:srgbClr val="FFFFFF"/>
                </a:solidFill>
                <a:latin typeface="Century Gothic" panose="020B0502020202020204" pitchFamily="34" charset="0"/>
              </a:rPr>
              <a:t>’</a:t>
            </a:r>
            <a:r>
              <a:rPr lang="en-US" altLang="ja-JP" sz="5400" b="1" dirty="0">
                <a:solidFill>
                  <a:srgbClr val="FFFFFF"/>
                </a:solidFill>
                <a:latin typeface="Century Gothic" panose="020B0502020202020204" pitchFamily="34" charset="0"/>
              </a:rPr>
              <a:t>s     in the rucksack?</a:t>
            </a:r>
            <a:endParaRPr lang="en-US" altLang="en-US" sz="5400" b="1" dirty="0">
              <a:solidFill>
                <a:srgbClr val="FFFFFF"/>
              </a:solidFill>
              <a:latin typeface="Century Gothic" panose="020B0502020202020204" pitchFamily="34" charset="0"/>
            </a:endParaRPr>
          </a:p>
        </p:txBody>
      </p:sp>
      <p:sp>
        <p:nvSpPr>
          <p:cNvPr id="32772" name="TextBox 1">
            <a:extLst>
              <a:ext uri="{FF2B5EF4-FFF2-40B4-BE49-F238E27FC236}">
                <a16:creationId xmlns:a16="http://schemas.microsoft.com/office/drawing/2014/main" id="{1E79B66E-DFFA-87C3-492B-D1D9CB36148C}"/>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mera and pictures on a map&#10;&#10;AI-generated content may be incorrect.">
            <a:extLst>
              <a:ext uri="{FF2B5EF4-FFF2-40B4-BE49-F238E27FC236}">
                <a16:creationId xmlns:a16="http://schemas.microsoft.com/office/drawing/2014/main" id="{D354A89D-1403-FF84-BFF1-365D56D577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2">
            <a:extLst>
              <a:ext uri="{FF2B5EF4-FFF2-40B4-BE49-F238E27FC236}">
                <a16:creationId xmlns:a16="http://schemas.microsoft.com/office/drawing/2014/main" id="{CB8C649A-7817-D91A-A60D-4FDB16D3885D}"/>
              </a:ext>
            </a:extLst>
          </p:cNvPr>
          <p:cNvSpPr txBox="1">
            <a:spLocks noChangeArrowheads="1"/>
          </p:cNvSpPr>
          <p:nvPr/>
        </p:nvSpPr>
        <p:spPr bwMode="auto">
          <a:xfrm>
            <a:off x="1439652" y="4797152"/>
            <a:ext cx="6264696" cy="1754326"/>
          </a:xfrm>
          <a:prstGeom prst="rect">
            <a:avLst/>
          </a:prstGeom>
          <a:solidFill>
            <a:schemeClr val="bg1">
              <a:alpha val="5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5400" b="1" dirty="0">
                <a:solidFill>
                  <a:srgbClr val="FFFFFF"/>
                </a:solidFill>
                <a:latin typeface="Century Gothic" panose="020B0502020202020204" pitchFamily="34" charset="0"/>
              </a:rPr>
              <a:t>We’re going on a journey….</a:t>
            </a:r>
            <a:endParaRPr lang="en-US" altLang="en-US" sz="5400" b="1" dirty="0">
              <a:solidFill>
                <a:srgbClr val="FFFFFF"/>
              </a:solidFill>
              <a:latin typeface="Century Gothic" panose="020B0502020202020204" pitchFamily="34" charset="0"/>
            </a:endParaRPr>
          </a:p>
        </p:txBody>
      </p:sp>
      <p:sp>
        <p:nvSpPr>
          <p:cNvPr id="5" name="TextBox 1">
            <a:extLst>
              <a:ext uri="{FF2B5EF4-FFF2-40B4-BE49-F238E27FC236}">
                <a16:creationId xmlns:a16="http://schemas.microsoft.com/office/drawing/2014/main" id="{AC662FFD-FB0F-8923-D6C6-E60C524F47F7}"/>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278199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422DB-5322-B932-5C2D-950276C19E4B}"/>
            </a:ext>
          </a:extLst>
        </p:cNvPr>
        <p:cNvGrpSpPr/>
        <p:nvPr/>
      </p:nvGrpSpPr>
      <p:grpSpPr>
        <a:xfrm>
          <a:off x="0" y="0"/>
          <a:ext cx="0" cy="0"/>
          <a:chOff x="0" y="0"/>
          <a:chExt cx="0" cy="0"/>
        </a:xfrm>
      </p:grpSpPr>
      <p:pic>
        <p:nvPicPr>
          <p:cNvPr id="3" name="Picture 2" descr="A backpack on a path in a forest&#10;&#10;AI-generated content may be incorrect.">
            <a:extLst>
              <a:ext uri="{FF2B5EF4-FFF2-40B4-BE49-F238E27FC236}">
                <a16:creationId xmlns:a16="http://schemas.microsoft.com/office/drawing/2014/main" id="{F83DCA9E-4E49-A8AB-0CC7-608AD526C3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tx1"/>
            </a:solidFill>
          </a:ln>
        </p:spPr>
      </p:pic>
      <p:sp>
        <p:nvSpPr>
          <p:cNvPr id="2" name="TextBox 1">
            <a:extLst>
              <a:ext uri="{FF2B5EF4-FFF2-40B4-BE49-F238E27FC236}">
                <a16:creationId xmlns:a16="http://schemas.microsoft.com/office/drawing/2014/main" id="{BBE0A35C-32B1-5BD5-ECCF-2FA87D21A583}"/>
              </a:ext>
            </a:extLst>
          </p:cNvPr>
          <p:cNvSpPr txBox="1">
            <a:spLocks noChangeArrowheads="1"/>
          </p:cNvSpPr>
          <p:nvPr/>
        </p:nvSpPr>
        <p:spPr bwMode="auto">
          <a:xfrm>
            <a:off x="467544" y="1043730"/>
            <a:ext cx="4104456" cy="4770537"/>
          </a:xfrm>
          <a:prstGeom prst="rect">
            <a:avLst/>
          </a:prstGeom>
          <a:solidFill>
            <a:schemeClr val="bg1">
              <a:alpha val="57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endParaRPr lang="en-GB" sz="16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sz="2800" b="1" dirty="0">
                <a:latin typeface="Century Gothic" panose="020B0502020202020204" pitchFamily="34" charset="0"/>
                <a:ea typeface="MS Mincho" panose="02020609040205080304" pitchFamily="49" charset="-128"/>
                <a:cs typeface="Tahoma" panose="020B0604030504040204" pitchFamily="34" charset="0"/>
              </a:rPr>
              <a:t>…. I wonder how you are feeling about the journey of this final term in the year?.....</a:t>
            </a:r>
            <a:endParaRPr lang="en-GB" sz="1800" b="1" dirty="0">
              <a:latin typeface="Century Gothic" panose="020B0502020202020204" pitchFamily="34" charset="0"/>
              <a:ea typeface="MS Mincho" panose="02020609040205080304" pitchFamily="49" charset="-128"/>
              <a:cs typeface="Times New Roman" panose="02020603050405020304" pitchFamily="18" charset="0"/>
            </a:endParaRPr>
          </a:p>
          <a:p>
            <a:pPr algn="ctr">
              <a:buNone/>
            </a:pPr>
            <a:endParaRPr lang="en-GB" sz="20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sz="2800" b="1" dirty="0">
                <a:latin typeface="Century Gothic" panose="020B0502020202020204" pitchFamily="34" charset="0"/>
                <a:ea typeface="MS Mincho" panose="02020609040205080304" pitchFamily="49" charset="-128"/>
                <a:cs typeface="Tahoma" panose="020B0604030504040204" pitchFamily="34" charset="0"/>
              </a:rPr>
              <a:t>….I wonder what bold new adventures might be waiting for you next?.....</a:t>
            </a:r>
          </a:p>
          <a:p>
            <a:pPr algn="ctr">
              <a:buNone/>
            </a:pPr>
            <a:endParaRPr lang="en-GB" sz="2400" b="1" dirty="0">
              <a:latin typeface="Century Gothic" panose="020B0502020202020204" pitchFamily="34" charset="0"/>
              <a:ea typeface="MS Mincho" panose="02020609040205080304" pitchFamily="49" charset="-128"/>
              <a:cs typeface="Tahoma" panose="020B0604030504040204" pitchFamily="34" charset="0"/>
            </a:endParaRPr>
          </a:p>
        </p:txBody>
      </p:sp>
    </p:spTree>
    <p:extLst>
      <p:ext uri="{BB962C8B-B14F-4D97-AF65-F5344CB8AC3E}">
        <p14:creationId xmlns:p14="http://schemas.microsoft.com/office/powerpoint/2010/main" val="114214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iver running through a valley&#10;&#10;AI-generated content may be incorrect.">
            <a:extLst>
              <a:ext uri="{FF2B5EF4-FFF2-40B4-BE49-F238E27FC236}">
                <a16:creationId xmlns:a16="http://schemas.microsoft.com/office/drawing/2014/main" id="{97B99D3F-9628-A846-CEE1-C667E811D1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tx1"/>
            </a:solidFill>
          </a:ln>
        </p:spPr>
      </p:pic>
      <p:sp>
        <p:nvSpPr>
          <p:cNvPr id="4" name="TextBox 2">
            <a:extLst>
              <a:ext uri="{FF2B5EF4-FFF2-40B4-BE49-F238E27FC236}">
                <a16:creationId xmlns:a16="http://schemas.microsoft.com/office/drawing/2014/main" id="{B655300E-07E1-B7A4-330E-6C06FD277E45}"/>
              </a:ext>
            </a:extLst>
          </p:cNvPr>
          <p:cNvSpPr txBox="1">
            <a:spLocks noChangeArrowheads="1"/>
          </p:cNvSpPr>
          <p:nvPr/>
        </p:nvSpPr>
        <p:spPr bwMode="auto">
          <a:xfrm>
            <a:off x="179512" y="620688"/>
            <a:ext cx="8784976" cy="2616101"/>
          </a:xfrm>
          <a:prstGeom prst="rect">
            <a:avLst/>
          </a:prstGeom>
          <a:solidFill>
            <a:schemeClr val="bg1">
              <a:alpha val="5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3600" b="1" dirty="0">
                <a:solidFill>
                  <a:srgbClr val="FFFFFF"/>
                </a:solidFill>
                <a:latin typeface="Century Gothic" panose="020B0502020202020204" pitchFamily="34" charset="0"/>
              </a:rPr>
              <a:t>‘….Be strong and courageous. Do not be afraid; do not be discouraged, for the Lord your God will be with you wherever you go!’ </a:t>
            </a:r>
          </a:p>
          <a:p>
            <a:pPr algn="ctr" eaLnBrk="1" hangingPunct="1">
              <a:spcBef>
                <a:spcPct val="0"/>
              </a:spcBef>
              <a:buFontTx/>
              <a:buNone/>
            </a:pPr>
            <a:r>
              <a:rPr lang="en-GB" altLang="en-US" sz="2000" b="1" i="1" dirty="0">
                <a:solidFill>
                  <a:srgbClr val="FFFFFF"/>
                </a:solidFill>
                <a:latin typeface="Century Gothic" panose="020B0502020202020204" pitchFamily="34" charset="0"/>
              </a:rPr>
              <a:t>(Joshua 1:9)</a:t>
            </a:r>
            <a:endParaRPr lang="en-US" altLang="en-US" sz="1800" b="1" i="1" dirty="0">
              <a:solidFill>
                <a:srgbClr val="FFFFFF"/>
              </a:solidFill>
              <a:latin typeface="Century Gothic" panose="020B0502020202020204" pitchFamily="34" charset="0"/>
            </a:endParaRPr>
          </a:p>
        </p:txBody>
      </p:sp>
      <p:sp>
        <p:nvSpPr>
          <p:cNvPr id="5" name="TextBox 1">
            <a:extLst>
              <a:ext uri="{FF2B5EF4-FFF2-40B4-BE49-F238E27FC236}">
                <a16:creationId xmlns:a16="http://schemas.microsoft.com/office/drawing/2014/main" id="{1FF85E28-C137-41D9-9F54-556A2F6382BA}"/>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295526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1F2927-8D14-80C7-8847-94B51CB1BABB}"/>
              </a:ext>
            </a:extLst>
          </p:cNvPr>
          <p:cNvSpPr>
            <a:spLocks noChangeArrowheads="1"/>
          </p:cNvSpPr>
          <p:nvPr/>
        </p:nvSpPr>
        <p:spPr bwMode="auto">
          <a:xfrm>
            <a:off x="1165337" y="5694363"/>
            <a:ext cx="6813326" cy="922337"/>
          </a:xfrm>
          <a:prstGeom prst="rect">
            <a:avLst/>
          </a:prstGeom>
          <a:solidFill>
            <a:schemeClr val="bg1">
              <a:alpha val="48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1" hangingPunct="1"/>
            <a:r>
              <a:rPr lang="en-GB" sz="5400" b="1" dirty="0">
                <a:solidFill>
                  <a:srgbClr val="FFFFFF"/>
                </a:solidFill>
                <a:latin typeface="Century Gothic" charset="0"/>
              </a:rPr>
              <a:t>We will boldly go!</a:t>
            </a:r>
            <a:endParaRPr lang="en-US" sz="5400" b="1" dirty="0">
              <a:solidFill>
                <a:srgbClr val="FFFFFF"/>
              </a:solidFill>
              <a:latin typeface="Century Gothic" charset="0"/>
            </a:endParaRPr>
          </a:p>
        </p:txBody>
      </p:sp>
      <p:pic>
        <p:nvPicPr>
          <p:cNvPr id="3" name="Picture 2" descr="A backpack on a path in a forest&#10;&#10;AI-generated content may be incorrect.">
            <a:extLst>
              <a:ext uri="{FF2B5EF4-FFF2-40B4-BE49-F238E27FC236}">
                <a16:creationId xmlns:a16="http://schemas.microsoft.com/office/drawing/2014/main" id="{51F3F40E-2008-601F-4BCB-89E538433B0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276594"/>
            <a:ext cx="9144000" cy="5279057"/>
          </a:xfrm>
          <a:prstGeom prst="rect">
            <a:avLst/>
          </a:prstGeom>
          <a:ln>
            <a:solidFill>
              <a:schemeClr val="tx1"/>
            </a:solidFill>
          </a:ln>
        </p:spPr>
      </p:pic>
    </p:spTree>
    <p:extLst>
      <p:ext uri="{BB962C8B-B14F-4D97-AF65-F5344CB8AC3E}">
        <p14:creationId xmlns:p14="http://schemas.microsoft.com/office/powerpoint/2010/main" val="85478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2823</TotalTime>
  <Words>1495</Words>
  <Application>Microsoft Office PowerPoint</Application>
  <PresentationFormat>On-screen Show (4:3)</PresentationFormat>
  <Paragraphs>134</Paragraphs>
  <Slides>17</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Aptos</vt:lpstr>
      <vt:lpstr>Arial</vt:lpstr>
      <vt:lpstr>Calibri</vt:lpstr>
      <vt:lpstr>Cambria</vt:lpstr>
      <vt:lpstr>Century Gothic</vt:lpstr>
      <vt:lpstr>Symbol</vt:lpstr>
      <vt:lpstr>Times</vt:lpstr>
      <vt:lpstr> Black </vt:lpstr>
      <vt:lpstr>1_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Rachel</dc:creator>
  <cp:lastModifiedBy>Rachel Boxer</cp:lastModifiedBy>
  <cp:revision>21</cp:revision>
  <dcterms:created xsi:type="dcterms:W3CDTF">2010-02-04T18:06:46Z</dcterms:created>
  <dcterms:modified xsi:type="dcterms:W3CDTF">2025-04-04T10:08:59Z</dcterms:modified>
</cp:coreProperties>
</file>