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2.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"/>
  </p:notesMasterIdLst>
  <p:sldIdLst>
    <p:sldId id="295" r:id="rId4"/>
    <p:sldId id="341" r:id="rId5"/>
    <p:sldId id="276" r:id="rId6"/>
    <p:sldId id="257" r:id="rId7"/>
    <p:sldId id="314" r:id="rId8"/>
    <p:sldId id="256" r:id="rId9"/>
    <p:sldId id="258" r:id="rId10"/>
    <p:sldId id="342" r:id="rId11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123" autoAdjust="0"/>
  </p:normalViewPr>
  <p:slideViewPr>
    <p:cSldViewPr>
      <p:cViewPr varScale="1">
        <p:scale>
          <a:sx n="37" d="100"/>
          <a:sy n="37" d="100"/>
        </p:scale>
        <p:origin x="2120" y="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8" Type="http://schemas.openxmlformats.org/officeDocument/2006/relationships/slide" Target="slides/slide5.xml"/><Relationship Id="rId18" Type="http://schemas.openxmlformats.org/officeDocument/2006/relationships/customXml" Target="../customXml/item2.xml"/><Relationship Id="rId3" Type="http://schemas.openxmlformats.org/officeDocument/2006/relationships/notesMaster" Target="notesMasters/notesMaster1.xml"/><Relationship Id="rId12" Type="http://schemas.openxmlformats.org/officeDocument/2006/relationships/tags" Target="tags/tag1.xml"/><Relationship Id="rId7" Type="http://schemas.openxmlformats.org/officeDocument/2006/relationships/slide" Target="slides/slide4.xml"/><Relationship Id="rId17" Type="http://schemas.openxmlformats.org/officeDocument/2006/relationships/customXml" Target="../customXml/item1.xml"/><Relationship Id="rId1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8.xml"/><Relationship Id="rId6" Type="http://schemas.openxmlformats.org/officeDocument/2006/relationships/slide" Target="slides/slide3.xml"/><Relationship Id="rId15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customXml" Target="../customXml/item3.xml"/><Relationship Id="rId1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EBE7A2-B606-401F-81F4-4B39681A2D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05AC7-1896-4C2A-8D3B-8FE7527A74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E870B6-6341-408A-B855-FDB2817355B4}" type="datetimeFigureOut">
              <a:rPr lang="en-US" altLang="en-US"/>
              <a:t>12/20/2021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DFE0BA0-9C5C-41C9-9755-EAA20D849C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26280A7-AF29-44B1-8BBC-FCC94DF2F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EC03E-BB35-4533-A6C7-8C1C96F557A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667F6-6ED6-4C8C-8D4B-8D38F2544D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F3F932-2358-4097-8996-1CF0317F365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579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C2EFC4E6-A417-42D4-BA26-728B750D69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FD23D902-4CE7-4125-B26B-6B83EE0726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1800" b="1"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1:</a:t>
            </a:r>
            <a:r>
              <a:rPr lang="en-GB" altLang="en-US" sz="1800"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Use these new gathering words for this term, or your usual greeting if you prefer.</a:t>
            </a:r>
            <a:endParaRPr lang="en-GB" altLang="en-US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83DDCB47-AC0F-4AD7-A354-B5BAFDB234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051F6E-0EAF-460D-A6DD-E04F1A2590E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2: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‘Who can tell me something that their teacher’s taught them this term so far.....? I expect many of you have found that you learn more quickly when your teachers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show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you how to do something rather than just tell you.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068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3: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 our assembly today, we’re going to be finding out about something that Jesus’ special friends, the disciples, once asked Jesus to show them </a:t>
            </a:r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– how to pray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 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Jesus explained how they were to do this using a model – not something he made out of Lego, but an example for them to copy. Some of you may have used writing models or frames during literacy. Well, this is a prayer model or frame....And it’s such a good prayer that Christians all over the world still pray it today!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469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4: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Here’s the model he showed to them: </a:t>
            </a: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Our Father in heaven,</a:t>
            </a: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Hallowed be your name</a:t>
            </a: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Your kingdom come, Your will be done on earth, as it is in Heaven.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Give us today our daily bread.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Forgive us our sins, 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As we forgive those who sin against us.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Lead us not into temptation</a:t>
            </a: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But deliver us from evil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For the Kingdom, the power and the glory are yours, now and forever.</a:t>
            </a:r>
          </a:p>
          <a:p>
            <a:pPr algn="ctr" eaLnBrk="1" hangingPunct="1"/>
            <a:r>
              <a:rPr lang="en-GB" altLang="en-US" sz="1800" b="1">
                <a:solidFill>
                  <a:schemeClr val="bg1"/>
                </a:solidFill>
                <a:latin typeface="Century Gothic" panose="020b0502020202020204" pitchFamily="34" charset="0"/>
              </a:rPr>
              <a:t>Amen</a:t>
            </a:r>
            <a:endParaRPr lang="en-GB" altLang="en-US" sz="1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This prayer, often called the Lord’s Prayer, is used by Christians all over the world. The words are a little tricky in places, because they’re written in Bible language, and we’ll think about what they mean in a little while. It’s a good prayer to pray using the words that Jesus gave, but Jesus was also teaching his disciples some important things about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to pray – a bit like a toolkit to help them to talk to God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[put toolbox on the table] 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475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5: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This prayer, often called the </a:t>
            </a:r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Lord’s Prayer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is used by Christians all over the world. The words are a little tricky in places, because they’re written in Bible language, and we’ll think about what they mean in a little while. It’s a good prayer to pray using the words that Jesus gave, but Jesus was also teaching his disciples some important things about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to pray – a bit like a toolkit to help them to talk to God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[put toolbox on the table] 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668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6: </a:t>
            </a:r>
            <a:r>
              <a:rPr lang="en-GB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So let’s open our toolkit up and find out what Jesus meant ...... 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[use script p.3]</a:t>
            </a:r>
          </a:p>
          <a:p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You can access the video version here or by clicking on the toolbox</a:t>
            </a:r>
            <a:r>
              <a:rPr lang="en-GB" sz="1800" i="1" baseline="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picture</a:t>
            </a:r>
            <a:r>
              <a:rPr lang="en-GB" sz="1800" i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: https://youtu.be/9fvRRd7x8H0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418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7: Responding (words for worship): </a:t>
            </a:r>
            <a:endParaRPr lang="en-GB" sz="180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GB" sz="1800" b="1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be still and quiet together now….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be still and quiet together now….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We’ve heard today that Jesus’ disciples wanted to learn how to pray, and that Jesus showed them how. 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wonder what you think about this prayer that Jesus prayed?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wonder how it helped the disciples…..and how it helps Christians today?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Prayer is often a part of our times together in assembly….and it might be a part of your life at other times as well….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Prayer was important to Jesus because it helped him to know what God wanted him to do. 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himself prayed in many different places, about many different things, and when he gave his friends this model, Jesus wanted them to know that talking to God – praying – should be a part of their everyday lives too. Jesus showed his disciples that they could talk to God anywhere, and at any time, about anything.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gave some good ideas to help anyone to pray in the Lord’s Prayer, and we’re going to have a go at using them to pray together using the objects from the toolbox...... 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you’d prefer to pray your own prayer, or just sit quietly with your own thoughts, then that’s fine. 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470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7: </a:t>
            </a:r>
            <a:r>
              <a:rPr lang="en-GB" sz="18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Prayer </a:t>
            </a:r>
            <a:r>
              <a:rPr lang="en-GB" sz="1800" i="1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[using the toolkit items, by clicking on the picture, or direct from the</a:t>
            </a:r>
            <a:r>
              <a:rPr lang="en-GB" sz="1800" i="1" baseline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video: https://youtu.be/Kk656ZyfXHU </a:t>
            </a:r>
            <a:r>
              <a:rPr lang="en-GB" sz="1800" i="1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n-GB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God in heaven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Thank you that you are more loving and bigger and greater than anyone or anything else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[place crown into toolkit)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Please show us how to live our lives in ways that please you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[place map into toolkit]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Thank you that you provide all that we need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place bread roll into toolkit]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Help us to show love and forgiveness to others and know what to do if things go wrong in our friendships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[place spanner in toolkit]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Help us to know right from wrong so that we can be kept safe from things that might harm us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[place crash helmet / high visibility vest into toolkit]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For the kingdom, the power and the glory are yours forever and ever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[place star in toolkit]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+mn-cs"/>
            </a:endParaRPr>
          </a:p>
          <a:p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Amen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+mn-cs"/>
              </a:rPr>
              <a:t>[close toolkit]</a:t>
            </a:r>
            <a:r>
              <a:rPr lang="en-GB" sz="1800">
                <a:effectLst/>
              </a:rPr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3F932-2358-4097-8996-1CF0317F365F}" type="slidenum">
              <a:rPr lang="en-US" altLang="en-US" smtClean="0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70718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15C0-3FB3-40CF-BE8D-5E769665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B70E6F-573B-4A15-BDEF-8A48A7637D1F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D5F28-AFBA-4962-9DD1-02D8C682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13F9-2BF1-450F-986B-B8396B8B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969B0-8E3B-4258-970A-112467EE4B8D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6671264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872E4-64E9-4E3E-BFCF-EE8BDB1E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5E3374-2506-4D48-BB76-F5841553FA1F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36D16-F864-4BCD-855F-9C9F169E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1ABCB-678F-4348-B77B-5B6D6C6EA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D68E8-B94E-4AAD-BADE-B6410C9B35A5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3163651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0CDD1-CEE2-4A61-B95F-7C4B73F6E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88A30B-91CB-4F77-873E-00B88F7A5450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8AC6-061C-4436-A6A9-DA16A071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EED79-EE6F-4F1A-BDB6-E66B7926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42BAD-F161-4E8D-A919-741704950E1C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5888524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4C195D-155B-4A51-84F5-11E1ACFD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757039-188E-47CA-ABA3-6C5D74E6D339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6B29C6-2B5C-4804-9680-06CAB29E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1ADBCB-4060-466E-ACB4-1DC6CD53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4233A-43E8-4CF0-BE1A-83F155603AF1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747401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ADC8E7E-A8D8-4C11-94E4-D32868CAE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E91666-E68B-4F2A-AAD1-DE83650C256C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EB35FE2-2BFB-45AF-8B10-1D012F5E3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F59842-DCC7-47B0-8FA5-DA134938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09AF5-CE8B-44D3-BE37-CDDD6A1F6A01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240085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D97121-0F1C-4913-83C9-0B7F844B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0B8A66-DE0B-4C60-9C5A-8E125EEB4004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EAE4F1-EC80-47D9-96FC-33D661769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35A3F8-083F-4538-96D7-1364E455A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82E63-8E31-4582-8A8B-A0783C3D27A8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795151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C19AC1D-E124-4844-B7EC-4C951919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95F18B-9529-4DBC-801D-4E8FFED40604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E0F6F6-376F-44E9-94A6-4E401724C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BF9F6E-1621-4391-AB86-3013996C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AB33A-FB1A-41B5-986A-123BEA357E0E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419426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B70463-F92E-4080-A818-C950A55D3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D34129-8DED-4D4A-A116-47BDF355CFF4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4E6837-3268-4F9B-82C6-5D9B1414F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520AE6-869E-45D1-9790-AC9B3C30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6AF53-17DE-4E7E-A19C-62C77FBCE915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4401559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87BED3-DC72-4138-87B5-F4792173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54FD8A-CBC3-42AB-9CD7-723508FB6367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732BEE-8367-4B49-9019-4125B9B1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CD9C8D-3A46-4B9C-B409-7D98E4EC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3EC14-7D6B-4DB9-B57A-0D8107F65A0B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48050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DBB30-2842-4CF5-A759-3B581C97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2C2B08-4368-4AA4-B278-EF933E4DB081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46A2-A6FA-464F-83B2-5A14EE5C8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8C0A6-EA0E-4E2E-82E0-30C015507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2198E-F028-47A8-88A5-68B415FEA5B2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6718266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01D98-FDAF-4994-B922-EE4F3D8D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E4680E-7EC4-42B5-9DC0-6A66377CE618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51D6C-01FE-4E6C-89C8-F6CB9F056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CFD2B-E0CE-4185-85F3-15E19DEB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82241-2E4B-47C3-80CD-53D81E07909B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0278435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E5D54-6D91-4674-9F26-AC3375532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E1BD3-B6E6-4D87-A6CD-A7D1AB210656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D0A7B-B51A-4358-B206-EC4A8EC6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4816B-CBCF-45C8-B9C0-A52084C2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B299D-1A2F-411D-B208-3AB80D26699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478847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10AB4-EB4A-47E9-854F-E3937D61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F4EE6-B356-4A07-A8D6-E13C8F3D27A9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538D5-822C-41E5-83C0-042FFAF73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E7A7A-ECE0-484D-B510-B4253E87E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BC714-FB1F-4999-BD7A-8C93192A62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9024120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E9043-5A4A-474B-A588-9ED7E9A2D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65B99-5FCF-4E72-B5CA-EBA4FC88F489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FB2C0-22E3-41B6-9C2A-5B97A11A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56611-31AA-49EA-B35F-A4FCB946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5B694-FB4B-4B9F-A05A-D00FB84E50C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143797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63A6BB-C7E1-4448-AEEA-7DC25A056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6927F-35EB-4719-B83F-555F7CB0A76D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2499FB8-EFEE-4C6F-AB9F-12F332A0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3E0ECA-91FB-48E2-99DE-0F8C5245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2975-EBE2-4729-A0EB-C15144A7A6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555300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FAEF685-823B-4AA4-85FB-3B81AAD8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96D73-7762-4BAD-BF51-52EEBF6BE1D3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24D4B-C2C9-4A6A-875A-6FAF9E5A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AFDFAC2-F751-448F-8804-4D9D1507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21329-87AD-4213-A67D-24646E493B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707949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080E785-4D04-4BFC-BA2E-14D7395F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1A3D9-DC27-4483-AA59-ADA63ECCE19C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AF2140-62AE-435B-8986-76E888A41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552D18-AE57-46C3-B9D9-650DD7EC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41AA2-1C80-4F32-A15D-9D0162126E6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3249759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7DB1CE-D672-4EBA-988F-3580012F0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25F81-41F1-40E5-801B-9EB8BCE85C7D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FF0183-C89B-4A7C-8720-A4D605E1E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ABD1D-F35D-48E3-A604-1B742CEBC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C5371-CC34-4635-AAAB-21D34B2E49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341565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F0A8AF-5F31-4BCE-8C6C-66437C0C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400A8-2246-4BD4-B4FD-69977190C38C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844CAB-9758-4785-9209-F84F8C400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08BC92-D59F-4C08-BFCF-678DA9F1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0C7D4-F399-45A9-A383-609701B048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9956021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F351A7-6CFD-43C5-8563-54A01A53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13A9C-9C54-46DF-B0D7-3C5607E6DCC4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B63352-C257-4816-88C5-5B0956E45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B1989C-62E4-4FD6-91E0-E02F0AA4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37D4-FCD5-480D-A0C5-947E01007A1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23225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A5830-345C-427B-9EEB-0EA2002C3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187EE-27E3-47C7-93BA-FE5071BF7FCF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0CE75-0BC2-48EE-B797-5F2DEAF4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5CA4D-7010-4078-ACED-772EF61E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2668A-A1B0-42E4-A639-C2A0A73568D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334099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9B8D1-D17D-44CB-AF52-335DA4C79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F3249-98D8-40FD-A2D1-02FB8E72ABAE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B95F-3EB6-4432-944F-D60A8DE80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9A292-865A-48BA-94D2-EEC6F0AC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C467D-5ECC-4C89-81F6-92DA50E9D60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0961028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9CA7ED4-ACEF-49A8-AA9E-2FD7235F13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558A21A-D25A-4851-8B37-E7F837F763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F79A4-C04E-419F-9941-33246FC31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1E6BA2B-7B6F-4A68-97C8-F48D2F4120DA}" type="datetimeFigureOut">
              <a:rPr lang="en-US" altLang="en-US"/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BAAE3-5F09-48C9-9C8D-98FFA6C61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DFF0C-6533-4BF1-B97F-A253BA626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36FAA7B-D2FE-4E1C-9B26-FC37E1595C12}" type="slidenum">
              <a:rPr lang="en-GB" altLang="en-US"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2215D9F-6A80-4C8E-99C1-8A823C9AC3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C681BDC-9827-412B-9103-A49B05AC11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D051F-49EE-4F35-AB25-2DBB0751D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BF46EEA-ECE9-4CCA-8756-36A2D15D6171}" type="datetimeFigureOut">
              <a:rPr lang="en-US" altLang="en-US"/>
              <a:pPr>
                <a:defRPr/>
              </a:pPr>
              <a:t>12/20/2021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73D13-8D3E-4686-A6BB-B57536213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3AD4C-3F75-4EB8-9D46-A82A40D20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4B76764-5206-4CBB-A19C-304C16BBB3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871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Relationship Id="rId4" Type="http://schemas.openxmlformats.org/officeDocument/2006/relationships/hyperlink" Target="https://youtu.be/9fvRRd7x8H0" TargetMode="Ex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png" /><Relationship Id="rId4" Type="http://schemas.openxmlformats.org/officeDocument/2006/relationships/hyperlink" Target="https://youtu.be/Kk656ZyfXHU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73542EB5-3EF5-4BCF-A4C0-91CAF8C433F1}"/>
              </a:ext>
            </a:extLst>
          </p:cNvPr>
          <p:cNvSpPr/>
          <p:nvPr/>
        </p:nvSpPr>
        <p:spPr>
          <a:xfrm>
            <a:off x="161637" y="200472"/>
            <a:ext cx="8820726" cy="2407790"/>
          </a:xfrm>
          <a:prstGeom prst="wedgeEllipseCallout">
            <a:avLst>
              <a:gd name="adj1" fmla="val -46509"/>
              <a:gd name="adj2" fmla="val 8106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We are here together</a:t>
            </a:r>
            <a:r>
              <a:rPr kumimoji="0" lang="en-GB" sz="40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in our school family. May God be with us…</a:t>
            </a:r>
            <a:endParaRPr kumimoji="0" lang="en-US" sz="4000" b="1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76CD951D-AB06-47FF-9E58-1CE0C7B5865F}"/>
              </a:ext>
            </a:extLst>
          </p:cNvPr>
          <p:cNvSpPr/>
          <p:nvPr/>
        </p:nvSpPr>
        <p:spPr>
          <a:xfrm>
            <a:off x="1063256" y="3027362"/>
            <a:ext cx="7577704" cy="1229729"/>
          </a:xfrm>
          <a:prstGeom prst="wedgeEllipseCallout">
            <a:avLst>
              <a:gd name="adj1" fmla="val -1276"/>
              <a:gd name="adj2" fmla="val 84899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s-IS" sz="40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...and watch over us.</a:t>
            </a:r>
            <a:endParaRPr kumimoji="0" lang="en-US" sz="4000" b="1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grpSp>
        <p:nvGrpSpPr>
          <p:cNvPr id="3076" name="Group 18">
            <a:extLst>
              <a:ext uri="{FF2B5EF4-FFF2-40B4-BE49-F238E27FC236}">
                <a16:creationId xmlns:a16="http://schemas.microsoft.com/office/drawing/2014/main" id="{D15298FB-F079-4D07-8240-EF54E5205B9D}"/>
              </a:ext>
            </a:extLst>
          </p:cNvPr>
          <p:cNvGrpSpPr/>
          <p:nvPr/>
        </p:nvGrpSpPr>
        <p:grpSpPr>
          <a:xfrm>
            <a:off x="1187450" y="4233863"/>
            <a:ext cx="5480050" cy="2976562"/>
            <a:chOff x="35496" y="4566894"/>
            <a:chExt cx="4932505" cy="2678530"/>
          </a:xfrm>
        </p:grpSpPr>
        <p:pic>
          <p:nvPicPr>
            <p:cNvPr id="8" name="Graphic 7" descr="Children with solid fill">
              <a:extLst>
                <a:ext uri="{FF2B5EF4-FFF2-40B4-BE49-F238E27FC236}">
                  <a16:creationId xmlns:a16="http://schemas.microsoft.com/office/drawing/2014/main" id="{8691BD11-0B18-4C10-B576-D33F9D2EA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4581179"/>
              <a:ext cx="2664868" cy="2664245"/>
            </a:xfrm>
            <a:prstGeom prst="rect">
              <a:avLst/>
            </a:prstGeom>
          </p:spPr>
        </p:pic>
        <p:pic>
          <p:nvPicPr>
            <p:cNvPr id="12" name="Graphic 11" descr="Children with solid fill">
              <a:extLst>
                <a:ext uri="{FF2B5EF4-FFF2-40B4-BE49-F238E27FC236}">
                  <a16:creationId xmlns:a16="http://schemas.microsoft.com/office/drawing/2014/main" id="{28C4AFBC-272A-4DCB-8CB7-CD169FA1C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3134" y="4566894"/>
              <a:ext cx="2664867" cy="2664245"/>
            </a:xfrm>
            <a:prstGeom prst="rect">
              <a:avLst/>
            </a:prstGeom>
          </p:spPr>
        </p:pic>
      </p:grpSp>
      <p:pic>
        <p:nvPicPr>
          <p:cNvPr id="21" name="Graphic 20" descr="Woman with solid fill">
            <a:extLst>
              <a:ext uri="{FF2B5EF4-FFF2-40B4-BE49-F238E27FC236}">
                <a16:creationId xmlns:a16="http://schemas.microsoft.com/office/drawing/2014/main" id="{99F33A43-F78E-4A6F-A9AF-6F4921337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5" y="4287838"/>
            <a:ext cx="2236788" cy="2236787"/>
          </a:xfrm>
          <a:prstGeom prst="rect">
            <a:avLst/>
          </a:prstGeom>
        </p:spPr>
      </p:pic>
      <p:pic>
        <p:nvPicPr>
          <p:cNvPr id="23" name="Graphic 22" descr="Man with solid fill">
            <a:extLst>
              <a:ext uri="{FF2B5EF4-FFF2-40B4-BE49-F238E27FC236}">
                <a16:creationId xmlns:a16="http://schemas.microsoft.com/office/drawing/2014/main" id="{EAC22C36-99D3-4DBA-BD35-57CC9B76E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25" y="4260850"/>
            <a:ext cx="2232025" cy="2232025"/>
          </a:xfrm>
          <a:prstGeom prst="rect">
            <a:avLst/>
          </a:prstGeom>
        </p:spPr>
      </p:pic>
      <p:pic>
        <p:nvPicPr>
          <p:cNvPr id="24" name="Graphic 23" descr="Woman with solid fill">
            <a:extLst>
              <a:ext uri="{FF2B5EF4-FFF2-40B4-BE49-F238E27FC236}">
                <a16:creationId xmlns:a16="http://schemas.microsoft.com/office/drawing/2014/main" id="{3D9817A3-FA03-49E5-AE9D-82E47798F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38" y="4249738"/>
            <a:ext cx="2236787" cy="2236787"/>
          </a:xfrm>
          <a:prstGeom prst="rect">
            <a:avLst/>
          </a:prstGeom>
        </p:spPr>
      </p:pic>
      <p:pic>
        <p:nvPicPr>
          <p:cNvPr id="25" name="Graphic 24" descr="Heart with solid fill">
            <a:extLst>
              <a:ext uri="{FF2B5EF4-FFF2-40B4-BE49-F238E27FC236}">
                <a16:creationId xmlns:a16="http://schemas.microsoft.com/office/drawing/2014/main" id="{257FF887-E50E-40D0-8ACF-3A13B63DD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4875213"/>
            <a:ext cx="396875" cy="398462"/>
          </a:xfrm>
          <a:prstGeom prst="rect">
            <a:avLst/>
          </a:prstGeom>
        </p:spPr>
      </p:pic>
      <p:pic>
        <p:nvPicPr>
          <p:cNvPr id="26" name="Graphic 25" descr="Heart with solid fill">
            <a:extLst>
              <a:ext uri="{FF2B5EF4-FFF2-40B4-BE49-F238E27FC236}">
                <a16:creationId xmlns:a16="http://schemas.microsoft.com/office/drawing/2014/main" id="{849121B7-7523-4E8F-8908-496821C43D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850" y="4829175"/>
            <a:ext cx="396875" cy="396875"/>
          </a:xfrm>
          <a:prstGeom prst="rect">
            <a:avLst/>
          </a:prstGeom>
        </p:spPr>
      </p:pic>
      <p:pic>
        <p:nvPicPr>
          <p:cNvPr id="27" name="Graphic 26" descr="Heart with solid fill">
            <a:extLst>
              <a:ext uri="{FF2B5EF4-FFF2-40B4-BE49-F238E27FC236}">
                <a16:creationId xmlns:a16="http://schemas.microsoft.com/office/drawing/2014/main" id="{4215BAC1-9067-4DF1-A326-2E692A47C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63" y="4819650"/>
            <a:ext cx="396875" cy="396875"/>
          </a:xfrm>
          <a:prstGeom prst="rect">
            <a:avLst/>
          </a:prstGeom>
        </p:spPr>
      </p:pic>
      <p:pic>
        <p:nvPicPr>
          <p:cNvPr id="28" name="Graphic 27" descr="Heart with solid fill">
            <a:extLst>
              <a:ext uri="{FF2B5EF4-FFF2-40B4-BE49-F238E27FC236}">
                <a16:creationId xmlns:a16="http://schemas.microsoft.com/office/drawing/2014/main" id="{7F2A56DB-137E-4310-9072-561E377556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63" y="5453063"/>
            <a:ext cx="365125" cy="365125"/>
          </a:xfrm>
          <a:prstGeom prst="rect">
            <a:avLst/>
          </a:prstGeom>
        </p:spPr>
      </p:pic>
      <p:pic>
        <p:nvPicPr>
          <p:cNvPr id="29" name="Graphic 28" descr="Heart with solid fill">
            <a:extLst>
              <a:ext uri="{FF2B5EF4-FFF2-40B4-BE49-F238E27FC236}">
                <a16:creationId xmlns:a16="http://schemas.microsoft.com/office/drawing/2014/main" id="{1E24C019-287B-4CFE-9416-20B99C2C78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25" y="5453063"/>
            <a:ext cx="365125" cy="365125"/>
          </a:xfrm>
          <a:prstGeom prst="rect">
            <a:avLst/>
          </a:prstGeom>
        </p:spPr>
      </p:pic>
      <p:pic>
        <p:nvPicPr>
          <p:cNvPr id="30" name="Graphic 29" descr="Heart with solid fill">
            <a:extLst>
              <a:ext uri="{FF2B5EF4-FFF2-40B4-BE49-F238E27FC236}">
                <a16:creationId xmlns:a16="http://schemas.microsoft.com/office/drawing/2014/main" id="{A3CD4DEE-C225-427B-B0CF-1F2ACE444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88" y="5449888"/>
            <a:ext cx="365125" cy="365125"/>
          </a:xfrm>
          <a:prstGeom prst="rect">
            <a:avLst/>
          </a:prstGeom>
        </p:spPr>
      </p:pic>
      <p:pic>
        <p:nvPicPr>
          <p:cNvPr id="31" name="Graphic 30" descr="Heart with solid fill">
            <a:extLst>
              <a:ext uri="{FF2B5EF4-FFF2-40B4-BE49-F238E27FC236}">
                <a16:creationId xmlns:a16="http://schemas.microsoft.com/office/drawing/2014/main" id="{210F82EB-A6F1-4602-B0C2-C625A4A93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5445125"/>
            <a:ext cx="365125" cy="365125"/>
          </a:xfrm>
          <a:prstGeom prst="rect">
            <a:avLst/>
          </a:prstGeom>
        </p:spPr>
      </p:pic>
      <p:pic>
        <p:nvPicPr>
          <p:cNvPr id="32" name="Graphic 31" descr="Heart with solid fill">
            <a:extLst>
              <a:ext uri="{FF2B5EF4-FFF2-40B4-BE49-F238E27FC236}">
                <a16:creationId xmlns:a16="http://schemas.microsoft.com/office/drawing/2014/main" id="{293DB259-F9D4-4A8D-9434-6E69EB1CC3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25" y="5453063"/>
            <a:ext cx="366713" cy="365125"/>
          </a:xfrm>
          <a:prstGeom prst="rect">
            <a:avLst/>
          </a:prstGeom>
        </p:spPr>
      </p:pic>
      <p:pic>
        <p:nvPicPr>
          <p:cNvPr id="33" name="Graphic 32" descr="Heart with solid fill">
            <a:extLst>
              <a:ext uri="{FF2B5EF4-FFF2-40B4-BE49-F238E27FC236}">
                <a16:creationId xmlns:a16="http://schemas.microsoft.com/office/drawing/2014/main" id="{D379DD6D-C255-46DF-A213-6B50149F1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5453063"/>
            <a:ext cx="366713" cy="365125"/>
          </a:xfrm>
          <a:prstGeom prst="rect">
            <a:avLst/>
          </a:prstGeom>
        </p:spPr>
      </p:pic>
      <p:pic>
        <p:nvPicPr>
          <p:cNvPr id="34" name="Graphic 33" descr="Heart with solid fill">
            <a:extLst>
              <a:ext uri="{FF2B5EF4-FFF2-40B4-BE49-F238E27FC236}">
                <a16:creationId xmlns:a16="http://schemas.microsoft.com/office/drawing/2014/main" id="{65AB0B16-EA94-4CA0-A6D9-44B8F82770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63" y="5418138"/>
            <a:ext cx="365125" cy="365125"/>
          </a:xfrm>
          <a:prstGeom prst="rect">
            <a:avLst/>
          </a:prstGeom>
        </p:spPr>
      </p:pic>
      <p:pic>
        <p:nvPicPr>
          <p:cNvPr id="35" name="Graphic 34" descr="Heart with solid fill">
            <a:extLst>
              <a:ext uri="{FF2B5EF4-FFF2-40B4-BE49-F238E27FC236}">
                <a16:creationId xmlns:a16="http://schemas.microsoft.com/office/drawing/2014/main" id="{05B18860-BFC9-4DF0-9694-A3C6DACEB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38" y="5445125"/>
            <a:ext cx="366712" cy="365125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A teacher teaching a class&#10;&#10;Description automatically generated with low confidence">
            <a:extLst>
              <a:ext uri="{FF2B5EF4-FFF2-40B4-BE49-F238E27FC236}">
                <a16:creationId xmlns:a16="http://schemas.microsoft.com/office/drawing/2014/main" id="{11590965-48A5-4CAA-97D8-8F91ACC99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172400" cy="5448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E976A2-35C4-47BC-AFAE-86A29786F778}"/>
              </a:ext>
            </a:extLst>
          </p:cNvPr>
          <p:cNvSpPr txBox="1"/>
          <p:nvPr/>
        </p:nvSpPr>
        <p:spPr>
          <a:xfrm>
            <a:off x="323528" y="5910371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>
                <a:solidFill>
                  <a:schemeClr val="bg1"/>
                </a:solidFill>
                <a:latin typeface="Century Gothic" panose="020b0502020202020204" pitchFamily="34" charset="0"/>
              </a:rPr>
              <a:t>What have you learned?</a:t>
            </a:r>
          </a:p>
        </p:txBody>
      </p:sp>
    </p:spTree>
    <p:extLst>
      <p:ext uri="{BB962C8B-B14F-4D97-AF65-F5344CB8AC3E}">
        <p14:creationId xmlns:p14="http://schemas.microsoft.com/office/powerpoint/2010/main" val="527745091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B1CF075C-97D7-4E0F-9D47-926EE978D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A112BDC-1EED-4815-9A78-A8AE62C7F50D}"/>
              </a:ext>
            </a:extLst>
          </p:cNvPr>
          <p:cNvSpPr/>
          <p:nvPr/>
        </p:nvSpPr>
        <p:spPr>
          <a:xfrm>
            <a:off x="2483768" y="116632"/>
            <a:ext cx="6552728" cy="864096"/>
          </a:xfrm>
          <a:prstGeom prst="wedgeRoundRectCallout">
            <a:avLst>
              <a:gd name="adj1" fmla="val 4805"/>
              <a:gd name="adj2" fmla="val 11418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chemeClr val="tx1"/>
                </a:solidFill>
                <a:latin typeface="Century Gothic" panose="020b0502020202020204" pitchFamily="34" charset="0"/>
              </a:rPr>
              <a:t>Jesus, teach us to pray!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TextBox 2">
            <a:extLst>
              <a:ext uri="{FF2B5EF4-FFF2-40B4-BE49-F238E27FC236}">
                <a16:creationId xmlns:a16="http://schemas.microsoft.com/office/drawing/2014/main" id="{96631A77-3EC3-41C6-A450-D59BE9F7C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" y="428179"/>
            <a:ext cx="8501063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Our Father in heaven,</a:t>
            </a: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Hallowed be your name</a:t>
            </a: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Your kingdom come, Your will be done on earth, as it is in Heaven.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Give us today our daily bread.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Forgive us our sins, 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As we forgive those who sin against us.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Lead us not into temptation,</a:t>
            </a: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But deliver us from evil.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For the Kingdom, the power and the            glory are yours, now and forever.</a:t>
            </a:r>
          </a:p>
          <a:p>
            <a:pPr algn="ctr" eaLnBrk="1" hangingPunct="1"/>
            <a:r>
              <a:rPr lang="en-GB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Amen</a:t>
            </a:r>
            <a:endParaRPr lang="en-GB" altLang="en-US" sz="3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5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5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5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B3E0223-9A4E-45FD-9BE3-AF32488CC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550"/>
            <a:ext cx="9144000" cy="64389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AA751B-882A-4BB5-AD57-C9899D03DDD8}"/>
              </a:ext>
            </a:extLst>
          </p:cNvPr>
          <p:cNvSpPr/>
          <p:nvPr/>
        </p:nvSpPr>
        <p:spPr>
          <a:xfrm>
            <a:off x="4401879" y="574158"/>
            <a:ext cx="4348715" cy="15736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>
                <a:solidFill>
                  <a:schemeClr val="tx1"/>
                </a:solidFill>
                <a:latin typeface="Century Gothic" panose="020b0502020202020204" pitchFamily="34" charset="0"/>
              </a:rPr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53662894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4372-7F46-44CA-9728-798A5D993274}"/>
              </a:ext>
            </a:extLst>
          </p:cNvPr>
          <p:cNvSpPr txBox="1"/>
          <p:nvPr/>
        </p:nvSpPr>
        <p:spPr>
          <a:xfrm>
            <a:off x="971600" y="5910371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>
                <a:solidFill>
                  <a:schemeClr val="bg1"/>
                </a:solidFill>
                <a:latin typeface="Century Gothic" panose="020b0502020202020204" pitchFamily="34" charset="0"/>
              </a:rPr>
              <a:t>The Prayer Toolkit</a:t>
            </a:r>
          </a:p>
        </p:txBody>
      </p:sp>
      <p:pic>
        <p:nvPicPr>
          <p:cNvPr id="5" name="Picture 4" descr="A picture containing umbrella, accessory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628670E-E706-4147-9379-D6F012720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61" y="0"/>
            <a:ext cx="6204079" cy="616530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5" descr="Gwt Icon - Toolkit Clip Art">
            <a:extLst>
              <a:ext uri="{FF2B5EF4-FFF2-40B4-BE49-F238E27FC236}">
                <a16:creationId xmlns:a16="http://schemas.microsoft.com/office/drawing/2014/main" id="{EDC5D0EF-F878-453C-B417-F8B6FA864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426368"/>
            <a:ext cx="403225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67B18-577B-467C-B619-9F6D0044C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7225" y="477423"/>
            <a:ext cx="4316413" cy="5903154"/>
          </a:xfrm>
          <a:prstGeom prst="rect">
            <a:avLst/>
          </a:prstGeom>
          <a:solidFill>
            <a:schemeClr val="bg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GB" altLang="en-US" b="1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ahoma" panose="020b0604030504040204" pitchFamily="34" charset="0"/>
              </a:rPr>
              <a:t>….</a:t>
            </a: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wonder what you think about this prayer that Jesus prayed?...</a:t>
            </a:r>
            <a:endParaRPr lang="en-GB" sz="4000" b="1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GB" altLang="en-US" b="1">
              <a:solidFill>
                <a:schemeClr val="bg1"/>
              </a:solidFill>
              <a:latin typeface="Century Gothic" panose="020b0502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GB" altLang="en-US" b="1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ahoma" panose="020b0604030504040204" pitchFamily="34" charset="0"/>
              </a:rPr>
              <a:t>….</a:t>
            </a: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I wonder how it helped the disciples?…..</a:t>
            </a:r>
          </a:p>
          <a:p>
            <a:pPr algn="ctr">
              <a:buNone/>
            </a:pPr>
            <a:endParaRPr lang="en-GB" altLang="en-US" b="1">
              <a:solidFill>
                <a:schemeClr val="bg1"/>
              </a:solidFill>
              <a:latin typeface="Century Gothic" panose="020b0502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ahoma" panose="020b0604030504040204" pitchFamily="34" charset="0"/>
              </a:rPr>
              <a:t>….and how it helps Christians today?</a:t>
            </a:r>
            <a:r>
              <a:rPr lang="en-GB" altLang="en-US" b="1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4372-7F46-44CA-9728-798A5D993274}"/>
              </a:ext>
            </a:extLst>
          </p:cNvPr>
          <p:cNvSpPr txBox="1"/>
          <p:nvPr/>
        </p:nvSpPr>
        <p:spPr>
          <a:xfrm>
            <a:off x="971600" y="5910371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>
                <a:solidFill>
                  <a:schemeClr val="bg1"/>
                </a:solidFill>
                <a:latin typeface="Century Gothic" panose="020b0502020202020204" pitchFamily="34" charset="0"/>
              </a:rPr>
              <a:t>Our Lord’s Prayer</a:t>
            </a:r>
            <a:endParaRPr lang="en-GB" sz="48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A picture containing umbrella, accessory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628670E-E706-4147-9379-D6F012720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60" y="6946"/>
            <a:ext cx="6204079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028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22.02.14"/>
  <p:tag name="AS_TITLE" val="Aspose.Slides for .NET 4.0"/>
  <p:tag name="AS_VERSION" val="22.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039752084F974F8A936374EF80F060" ma:contentTypeVersion="14" ma:contentTypeDescription="Create a new document." ma:contentTypeScope="" ma:versionID="c75ceff3ac1084b34cecfa67e2e0bc37">
  <xsd:schema xmlns:xsd="http://www.w3.org/2001/XMLSchema" xmlns:xs="http://www.w3.org/2001/XMLSchema" xmlns:p="http://schemas.microsoft.com/office/2006/metadata/properties" xmlns:ns2="2f116d5b-396f-4e4a-83ba-9442a2ac4a70" xmlns:ns3="ac15c9f3-89de-41f0-808e-0d6a6779343a" targetNamespace="http://schemas.microsoft.com/office/2006/metadata/properties" ma:root="true" ma:fieldsID="c706c477dc36b70aaaa16be5c6293a26" ns2:_="" ns3:_="">
    <xsd:import namespace="2f116d5b-396f-4e4a-83ba-9442a2ac4a70"/>
    <xsd:import namespace="ac15c9f3-89de-41f0-808e-0d6a677934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16d5b-396f-4e4a-83ba-9442a2ac4a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06aabbe-596b-4e13-ae27-cd64ca0bc1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5c9f3-89de-41f0-808e-0d6a6779343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3232e21-787a-4571-8f98-65b6d6334ccb}" ma:internalName="TaxCatchAll" ma:showField="CatchAllData" ma:web="ac15c9f3-89de-41f0-808e-0d6a677934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15c9f3-89de-41f0-808e-0d6a6779343a" xsi:nil="true"/>
    <lcf76f155ced4ddcb4097134ff3c332f xmlns="2f116d5b-396f-4e4a-83ba-9442a2ac4a7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411582-6D31-44D2-B1CF-0E53156A62E3}"/>
</file>

<file path=customXml/itemProps2.xml><?xml version="1.0" encoding="utf-8"?>
<ds:datastoreItem xmlns:ds="http://schemas.openxmlformats.org/officeDocument/2006/customXml" ds:itemID="{A929915D-C085-4BC1-9364-B27A22F9DD01}"/>
</file>

<file path=customXml/itemProps3.xml><?xml version="1.0" encoding="utf-8"?>
<ds:datastoreItem xmlns:ds="http://schemas.openxmlformats.org/officeDocument/2006/customXml" ds:itemID="{F785E05E-859E-4F6D-926D-6015954B0F2D}"/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8</Slides>
  <Notes>8</Notes>
  <TotalTime>283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20">
      <vt:lpstr>Arial</vt:lpstr>
      <vt:lpstr>Calibri</vt:lpstr>
      <vt:lpstr>MS PGothic</vt:lpstr>
      <vt:lpstr>ＭＳ Ｐゴシック</vt:lpstr>
      <vt:lpstr>Century Gothic</vt:lpstr>
      <vt:lpstr>Avenir Next LT Pro</vt:lpstr>
      <vt:lpstr>MS Mincho</vt:lpstr>
      <vt:lpstr>Times New Roman</vt:lpstr>
      <vt:lpstr>Cambria</vt:lpstr>
      <vt:lpstr>Symbol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22.0200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Rachel Boxer</cp:lastModifiedBy>
  <cp:revision>29</cp:revision>
  <dcterms:created xsi:type="dcterms:W3CDTF">2010-11-07T21:47:01Z</dcterms:created>
  <dcterms:modified xsi:type="dcterms:W3CDTF">2023-07-01T10:11:22Z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KTEK-CHUNK-1">
    <vt:lpwstr>010021{"F":2,"I":"BC0B-D1A0-D3D1-F3C1"}</vt:lpwstr>
  </property>
  <property fmtid="{D5CDD505-2E9C-101B-9397-08002B2CF9AE}" pid="3" name="ContentTypeId">
    <vt:lpwstr>0x0101003C039752084F974F8A936374EF80F060</vt:lpwstr>
  </property>
  <property fmtid="{D5CDD505-2E9C-101B-9397-08002B2CF9AE}" pid="4" name="Order">
    <vt:r8>745200</vt:r8>
  </property>
</Properties>
</file>