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52" r:id="rId3"/>
    <p:sldMasterId id="2147483820" r:id="rId4"/>
  </p:sldMasterIdLst>
  <p:notesMasterIdLst>
    <p:notesMasterId r:id="rId22"/>
  </p:notesMasterIdLst>
  <p:sldIdLst>
    <p:sldId id="494" r:id="rId5"/>
    <p:sldId id="425" r:id="rId6"/>
    <p:sldId id="493" r:id="rId7"/>
    <p:sldId id="506" r:id="rId8"/>
    <p:sldId id="495" r:id="rId9"/>
    <p:sldId id="259" r:id="rId10"/>
    <p:sldId id="260" r:id="rId11"/>
    <p:sldId id="261" r:id="rId12"/>
    <p:sldId id="262" r:id="rId13"/>
    <p:sldId id="263" r:id="rId14"/>
    <p:sldId id="264" r:id="rId15"/>
    <p:sldId id="507" r:id="rId16"/>
    <p:sldId id="501" r:id="rId17"/>
    <p:sldId id="508" r:id="rId18"/>
    <p:sldId id="431" r:id="rId19"/>
    <p:sldId id="432" r:id="rId20"/>
    <p:sldId id="50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52440" autoAdjust="0"/>
  </p:normalViewPr>
  <p:slideViewPr>
    <p:cSldViewPr snapToGrid="0" snapToObjects="1">
      <p:cViewPr varScale="1">
        <p:scale>
          <a:sx n="53" d="100"/>
          <a:sy n="53" d="100"/>
        </p:scale>
        <p:origin x="203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16/08/2023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10: </a:t>
            </a:r>
            <a:r>
              <a:rPr lang="en-US" dirty="0"/>
              <a:t>God told Moses that He was the God of Abraham, Isaac and Jacob. He wanted Moses to go and tell Pharaoh to stop making the Jewish people his slaves and let them go to a land God had promised for them.</a:t>
            </a:r>
          </a:p>
          <a:p>
            <a:pPr lvl="0"/>
            <a:r>
              <a:rPr lang="en-US" dirty="0"/>
              <a:t>Moses knew that this was not going to be an easy job because the Pharoah was very stubborn.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b="0" dirty="0"/>
              <a:t>Moses </a:t>
            </a:r>
            <a:r>
              <a:rPr lang="en-US" dirty="0"/>
              <a:t>listened and obeyed when God called him to lead the children of Israel out of slavery in Egypt, through the wilderness, to the land He promised them. He knew that Pharoah was a very important man and was used to getting his own way. He would be angry and difficult to persuade….. </a:t>
            </a:r>
            <a:r>
              <a:rPr lang="en-US" i="1" dirty="0"/>
              <a:t>[add your own cliffhanger sound effects here!!!]</a:t>
            </a:r>
          </a:p>
          <a:p>
            <a:pPr lvl="0"/>
            <a:endParaRPr lang="en-US" dirty="0"/>
          </a:p>
          <a:p>
            <a:pPr lvl="0" algn="ctr"/>
            <a:r>
              <a:rPr lang="en-US" b="1" dirty="0"/>
              <a:t>Let’s pause now and wonder together…..</a:t>
            </a:r>
          </a:p>
          <a:p>
            <a:pPr lvl="0" algn="ctr"/>
            <a:r>
              <a:rPr lang="en-US" b="1" dirty="0"/>
              <a:t>I wonder…..</a:t>
            </a:r>
          </a:p>
          <a:p>
            <a:pPr lvl="0" algn="ctr"/>
            <a:r>
              <a:rPr lang="en-US" b="1" dirty="0"/>
              <a:t>….how Moses felt, hearing God’s voice?.....</a:t>
            </a:r>
          </a:p>
          <a:p>
            <a:pPr marL="0" marR="0" lvl="0" indent="0" algn="ctr" defTabSz="914400" rtl="0" eaLnBrk="1" fontAlgn="base" latinLnBrk="0" hangingPunct="1">
              <a:lnSpc>
                <a:spcPct val="100000"/>
              </a:lnSpc>
              <a:spcBef>
                <a:spcPct val="30000"/>
              </a:spcBef>
              <a:spcAft>
                <a:spcPct val="0"/>
              </a:spcAft>
              <a:buClrTx/>
              <a:buSzTx/>
              <a:buFontTx/>
              <a:buNone/>
              <a:tabLst/>
              <a:defRPr/>
            </a:pPr>
            <a:r>
              <a:rPr lang="en-US" b="1" dirty="0"/>
              <a:t>….how it feels to stand on ‘holy ground’?....</a:t>
            </a:r>
          </a:p>
          <a:p>
            <a:pPr lvl="0" algn="ctr"/>
            <a:r>
              <a:rPr lang="en-US" b="1" dirty="0"/>
              <a:t>….what challenges you think he will face as he visits Pharoah….</a:t>
            </a:r>
          </a:p>
          <a:p>
            <a:pPr lvl="0" algn="ctr"/>
            <a:r>
              <a:rPr lang="en-US" b="1" dirty="0"/>
              <a:t>….or how he feels about the job he’s been given to do?.....</a:t>
            </a:r>
          </a:p>
          <a:p>
            <a:pPr lvl="0" algn="ctr"/>
            <a:r>
              <a:rPr lang="en-US" b="1" dirty="0"/>
              <a:t>…..what new challenges we might have to face this term?....</a:t>
            </a:r>
          </a:p>
          <a:p>
            <a:pPr lvl="0" algn="ctr"/>
            <a:r>
              <a:rPr lang="en-US" b="0" i="1" dirty="0"/>
              <a:t>[you might want to pause here and talk together, especially about the last question – especially with younger pupils…]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Slide 12: </a:t>
            </a:r>
            <a:r>
              <a:rPr lang="en-US" dirty="0"/>
              <a:t>But you’ll be glad to hear that Moses didn’t have to face this all alone.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Moses’ brother, Aaron, was right these beside him, a gift from God, to help with the important tasks that would lie ahead.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 wonder what difference this might make?</a:t>
            </a:r>
            <a:endParaRPr lang="en-US" dirty="0"/>
          </a:p>
          <a:p>
            <a:pPr lvl="0"/>
            <a:endParaRPr lang="en-US" b="1" dirty="0"/>
          </a:p>
          <a:p>
            <a:pPr lvl="0"/>
            <a:r>
              <a:rPr lang="en-US" b="0" dirty="0"/>
              <a:t>As we pause to think again, let’s bring into our minds some of those challenges we thought of a few moments ago….</a:t>
            </a:r>
          </a:p>
          <a:p>
            <a:pPr lvl="0"/>
            <a:r>
              <a:rPr lang="en-US" b="0" dirty="0"/>
              <a:t>What difference might it make to us to know that we are not alone?....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Slide 13: </a:t>
            </a:r>
            <a:r>
              <a:rPr lang="en-US" b="0" dirty="0"/>
              <a:t>Although Moses may have been scared at the challenge of the task that God had given him to do, God gave him a helper to go with him, his brother, Aaron.</a:t>
            </a:r>
          </a:p>
          <a:p>
            <a:pPr lvl="0" algn="l"/>
            <a:r>
              <a:rPr lang="en-US" b="0" dirty="0"/>
              <a:t>I wonder who might help </a:t>
            </a:r>
            <a:r>
              <a:rPr lang="en-US" b="0" i="1" u="sng" dirty="0"/>
              <a:t>us</a:t>
            </a:r>
            <a:r>
              <a:rPr lang="en-US" b="0" dirty="0"/>
              <a:t> with the challenges that we might face</a:t>
            </a:r>
            <a:r>
              <a:rPr lang="en-US" b="0" i="0" dirty="0"/>
              <a:t>?....</a:t>
            </a:r>
            <a:r>
              <a:rPr lang="en-US" b="0" i="1" dirty="0"/>
              <a:t>[pause and be still, or talk together]</a:t>
            </a:r>
          </a:p>
          <a:p>
            <a:pPr lvl="0" algn="l"/>
            <a:endParaRPr lang="en-US" b="0" dirty="0"/>
          </a:p>
          <a:p>
            <a:pPr lvl="0" algn="l"/>
            <a:r>
              <a:rPr lang="en-US" b="0" dirty="0"/>
              <a:t>In the book of Exodus, which tells this epic tale, we read these words, which God himself spoke to Moses:</a:t>
            </a:r>
          </a:p>
          <a:p>
            <a:pPr lvl="0" algn="l"/>
            <a:r>
              <a:rPr lang="en-US" b="1" dirty="0"/>
              <a:t>‘I will be with you.’</a:t>
            </a:r>
          </a:p>
          <a:p>
            <a:pPr lvl="0" algn="l"/>
            <a:endParaRPr lang="en-US" b="1" dirty="0"/>
          </a:p>
          <a:p>
            <a:pPr lvl="0" algn="l"/>
            <a:r>
              <a:rPr lang="en-US" b="0" dirty="0"/>
              <a:t>I wonder what this might mean for us, as we face our new term challenges?....</a:t>
            </a:r>
          </a:p>
          <a:p>
            <a:pPr lvl="0" algn="l"/>
            <a:r>
              <a:rPr lang="en-US" b="0" dirty="0"/>
              <a:t>I wonder how we might know that God is with us too?</a:t>
            </a:r>
          </a:p>
          <a:p>
            <a:pPr lvl="0" algn="l"/>
            <a:endParaRPr lang="en-US" b="0" dirty="0"/>
          </a:p>
          <a:p>
            <a:pPr lvl="0" algn="l"/>
            <a:endParaRPr lang="en-US"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13</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Slide 14: Prayer</a:t>
            </a:r>
          </a:p>
          <a:p>
            <a:pPr lvl="0" algn="l"/>
            <a:r>
              <a:rPr lang="en-US" b="0" dirty="0"/>
              <a:t>I am going to use some words to help us to pray now…which you can use to help you to pray if this is something that you’re comfortable with. If not, then just continue to be still with your own thoughts.</a:t>
            </a:r>
          </a:p>
          <a:p>
            <a:pPr lvl="0" algn="l"/>
            <a:endParaRPr lang="en-US" b="0" dirty="0"/>
          </a:p>
          <a:p>
            <a:pPr lvl="0" algn="l"/>
            <a:r>
              <a:rPr lang="en-US" b="1" dirty="0"/>
              <a:t>Dear God</a:t>
            </a:r>
          </a:p>
          <a:p>
            <a:pPr lvl="0" algn="l"/>
            <a:r>
              <a:rPr lang="en-US" b="1" dirty="0"/>
              <a:t>At the start of this new term, we all face new challenges.</a:t>
            </a:r>
          </a:p>
          <a:p>
            <a:pPr lvl="0" algn="l"/>
            <a:r>
              <a:rPr lang="en-US" b="1" dirty="0"/>
              <a:t>Thank you that we are journeying together as a school community and that we can support each other.</a:t>
            </a:r>
          </a:p>
          <a:p>
            <a:pPr lvl="0" algn="l"/>
            <a:r>
              <a:rPr lang="en-US" b="1" dirty="0"/>
              <a:t>But more than that, thank you for the comfort of these words that you will be with us too.</a:t>
            </a:r>
          </a:p>
          <a:p>
            <a:pPr lvl="0" algn="l"/>
            <a:r>
              <a:rPr lang="en-US" b="1" dirty="0"/>
              <a:t>Help us to remember this as we journey through this new term.</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14</a:t>
            </a:fld>
            <a:endParaRPr lang="en-GB"/>
          </a:p>
        </p:txBody>
      </p:sp>
    </p:spTree>
    <p:extLst>
      <p:ext uri="{BB962C8B-B14F-4D97-AF65-F5344CB8AC3E}">
        <p14:creationId xmlns:p14="http://schemas.microsoft.com/office/powerpoint/2010/main" val="218542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360966-C245-46BC-915D-8E2EDA6AAF37}" type="slidenum">
              <a:rPr lang="en-US" altLang="en-US">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16: </a:t>
            </a:r>
            <a:r>
              <a:rPr lang="en-GB" altLang="en-US" dirty="0"/>
              <a:t>Remind children of today’s key message – that we don’t face challenges alone</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635C61-8433-4CE2-8C8F-70272C2C1BD2}" type="slidenum">
              <a:rPr lang="en-GB" altLang="en-US"/>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17: Reflective prayer activity explanation</a:t>
            </a: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‘In our class we will….’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Make a class ‘burning bush’ with red / orange / yellow leaves showing what we are ‘responsible’ for or the new challenges we face this term or promises to support each 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As you hang your leaf on the tree, you might want to say a quiet prayer to ask God to be your helper, or think about the people who might be there to help you.</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17</a:t>
            </a:fld>
            <a:endParaRPr lang="en-GB"/>
          </a:p>
        </p:txBody>
      </p:sp>
    </p:spTree>
    <p:extLst>
      <p:ext uri="{BB962C8B-B14F-4D97-AF65-F5344CB8AC3E}">
        <p14:creationId xmlns:p14="http://schemas.microsoft.com/office/powerpoint/2010/main" val="361537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Whose voice….?!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Ask children to close their eyes, and select different adults in the room to say a phrase – maybe your school motto, or similar. Can children guess whose voice they are hearing?</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Increase the level of challenge by speaking just one word, or allowing adults to ‘change’ their voice in some way.</a:t>
            </a:r>
          </a:p>
          <a:p>
            <a:pPr marL="0" lvl="0" indent="0">
              <a:buFont typeface="Symbol" panose="05050102010706020507" pitchFamily="18" charset="2"/>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might seem a strange game to start our time together – but there will be a reason, which links with our story…. So let’s get on with the next part of ‘Are we nearly there yet?!’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20554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Slide 4: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we heard last week, this term, we are going to journey with Moses wherever God takes him</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as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do, we are going to use the story of Moses to help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us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 become a stronger community. </a:t>
            </a:r>
          </a:p>
          <a:p>
            <a:pPr marL="0" lvl="0" indent="0">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We rejoin the story of Moses when he has grown up, and is living far away in a land named Moab.  </a:t>
            </a:r>
          </a:p>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He had seen just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what Pharoah was doing to the people of Israel, and got into a fight with an Egyptian, then ran away – to Moab – where he has settled down and has a wife named Zipporah. So let’s pick the story up there, in Moab…..</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230903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t>Slide 5: </a:t>
            </a:r>
            <a:r>
              <a:rPr lang="en-US" sz="1800" dirty="0"/>
              <a:t>One ordinary day Moses was out in the field looking after a flock of sheep belonging to his father-in-law, Jethro.</a:t>
            </a:r>
          </a:p>
          <a:p>
            <a:pPr marL="0" lvl="0" indent="0">
              <a:buFont typeface="Symbol" panose="05050102010706020507" pitchFamily="18" charset="2"/>
              <a:buNone/>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17782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6: </a:t>
            </a:r>
            <a:r>
              <a:rPr lang="en-US" dirty="0"/>
              <a:t>Moses led the flock through the desert to Mount Horeb, where there was plenty of good grass for the sheep to eat.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 </a:t>
            </a:r>
            <a:r>
              <a:rPr lang="en-US" dirty="0"/>
              <a:t>Suddenly Moses saw something very strange in the distance. A green bush was on fire, but it was not burning up! He crept closer to see what it was, scared but fascinated at the same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8: </a:t>
            </a:r>
            <a:r>
              <a:rPr lang="en-US" dirty="0"/>
              <a:t>He heard the voice of God calling, ‘Moses, Moses’ from out of the bush. Now he was more scared than fascinated! ‘I am here,’ he answered, his voice trembling.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9: </a:t>
            </a:r>
            <a:r>
              <a:rPr lang="en-US" dirty="0"/>
              <a:t>God said, ‘Take off your shoes! You are standing on holy ground.’ So Moses took off his shoes and went closer to look at the burning bush.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D7A12-3D34-42C2-A1FE-B5F489582A17}"/>
              </a:ext>
            </a:extLst>
          </p:cNvPr>
          <p:cNvSpPr>
            <a:spLocks noGrp="1"/>
          </p:cNvSpPr>
          <p:nvPr>
            <p:ph type="dt" sz="half" idx="10"/>
          </p:nvPr>
        </p:nvSpPr>
        <p:spPr/>
        <p:txBody>
          <a:bodyPr/>
          <a:lstStyle>
            <a:lvl1pPr>
              <a:defRPr/>
            </a:lvl1pPr>
          </a:lstStyle>
          <a:p>
            <a:pPr>
              <a:defRPr/>
            </a:pPr>
            <a:fld id="{422C00FF-C37B-45C7-A6A2-5085D427F0C0}"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78F8A678-B705-46F2-8EC1-DCAC91BE70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32B49D-CA54-42F5-BAD8-D3846033A56F}"/>
              </a:ext>
            </a:extLst>
          </p:cNvPr>
          <p:cNvSpPr>
            <a:spLocks noGrp="1"/>
          </p:cNvSpPr>
          <p:nvPr>
            <p:ph type="sldNum" sz="quarter" idx="12"/>
          </p:nvPr>
        </p:nvSpPr>
        <p:spPr/>
        <p:txBody>
          <a:bodyPr/>
          <a:lstStyle>
            <a:lvl1pPr>
              <a:defRPr/>
            </a:lvl1pPr>
          </a:lstStyle>
          <a:p>
            <a:pPr>
              <a:defRPr/>
            </a:pPr>
            <a:fld id="{AE1C2A05-43F3-4B46-8E83-26D76BDEEF8E}" type="slidenum">
              <a:rPr lang="en-GB" altLang="en-US"/>
              <a:pPr>
                <a:defRPr/>
              </a:pPr>
              <a:t>‹#›</a:t>
            </a:fld>
            <a:endParaRPr lang="en-GB" altLang="en-US"/>
          </a:p>
        </p:txBody>
      </p:sp>
    </p:spTree>
    <p:extLst>
      <p:ext uri="{BB962C8B-B14F-4D97-AF65-F5344CB8AC3E}">
        <p14:creationId xmlns:p14="http://schemas.microsoft.com/office/powerpoint/2010/main" val="1431007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ED5-DA30-4296-AFF6-01B30131B83D}"/>
              </a:ext>
            </a:extLst>
          </p:cNvPr>
          <p:cNvSpPr>
            <a:spLocks noGrp="1"/>
          </p:cNvSpPr>
          <p:nvPr>
            <p:ph type="dt" sz="half" idx="10"/>
          </p:nvPr>
        </p:nvSpPr>
        <p:spPr/>
        <p:txBody>
          <a:bodyPr/>
          <a:lstStyle>
            <a:lvl1pPr>
              <a:defRPr/>
            </a:lvl1pPr>
          </a:lstStyle>
          <a:p>
            <a:pPr>
              <a:defRPr/>
            </a:pPr>
            <a:fld id="{CE83E86E-DFF1-4382-8264-A6E6750A9A03}"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88A7BE00-7F9C-4BA5-B9FC-67C8DB92A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B4F27-75A7-4E73-A18F-EB85AF129E6B}"/>
              </a:ext>
            </a:extLst>
          </p:cNvPr>
          <p:cNvSpPr>
            <a:spLocks noGrp="1"/>
          </p:cNvSpPr>
          <p:nvPr>
            <p:ph type="sldNum" sz="quarter" idx="12"/>
          </p:nvPr>
        </p:nvSpPr>
        <p:spPr/>
        <p:txBody>
          <a:bodyPr/>
          <a:lstStyle>
            <a:lvl1pPr>
              <a:defRPr/>
            </a:lvl1pPr>
          </a:lstStyle>
          <a:p>
            <a:pPr>
              <a:defRPr/>
            </a:pPr>
            <a:fld id="{D4D883A4-9A31-44EA-8619-52DFE82B79A0}" type="slidenum">
              <a:rPr lang="en-GB" altLang="en-US"/>
              <a:pPr>
                <a:defRPr/>
              </a:pPr>
              <a:t>‹#›</a:t>
            </a:fld>
            <a:endParaRPr lang="en-GB" altLang="en-US"/>
          </a:p>
        </p:txBody>
      </p:sp>
    </p:spTree>
    <p:extLst>
      <p:ext uri="{BB962C8B-B14F-4D97-AF65-F5344CB8AC3E}">
        <p14:creationId xmlns:p14="http://schemas.microsoft.com/office/powerpoint/2010/main" val="3296363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C12D-D836-4685-8D4A-1C74EE9EC0B9}"/>
              </a:ext>
            </a:extLst>
          </p:cNvPr>
          <p:cNvSpPr>
            <a:spLocks noGrp="1"/>
          </p:cNvSpPr>
          <p:nvPr>
            <p:ph type="dt" sz="half" idx="10"/>
          </p:nvPr>
        </p:nvSpPr>
        <p:spPr/>
        <p:txBody>
          <a:bodyPr/>
          <a:lstStyle>
            <a:lvl1pPr>
              <a:defRPr/>
            </a:lvl1pPr>
          </a:lstStyle>
          <a:p>
            <a:pPr>
              <a:defRPr/>
            </a:pPr>
            <a:fld id="{7F61191B-BA8B-4EB4-8C02-B96D735A4DEE}"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356E42FF-D2B4-4330-81FA-EFACEE00FB9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73745C-9634-4EFD-9EFE-CA0499A0C1F3}"/>
              </a:ext>
            </a:extLst>
          </p:cNvPr>
          <p:cNvSpPr>
            <a:spLocks noGrp="1"/>
          </p:cNvSpPr>
          <p:nvPr>
            <p:ph type="sldNum" sz="quarter" idx="12"/>
          </p:nvPr>
        </p:nvSpPr>
        <p:spPr/>
        <p:txBody>
          <a:bodyPr/>
          <a:lstStyle>
            <a:lvl1pPr>
              <a:defRPr/>
            </a:lvl1pPr>
          </a:lstStyle>
          <a:p>
            <a:pPr>
              <a:defRPr/>
            </a:pPr>
            <a:fld id="{6738A02E-8177-471B-BD66-1F1F0424274A}" type="slidenum">
              <a:rPr lang="en-GB" altLang="en-US"/>
              <a:pPr>
                <a:defRPr/>
              </a:pPr>
              <a:t>‹#›</a:t>
            </a:fld>
            <a:endParaRPr lang="en-GB" altLang="en-US"/>
          </a:p>
        </p:txBody>
      </p:sp>
    </p:spTree>
    <p:extLst>
      <p:ext uri="{BB962C8B-B14F-4D97-AF65-F5344CB8AC3E}">
        <p14:creationId xmlns:p14="http://schemas.microsoft.com/office/powerpoint/2010/main" val="1171754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8E8485C-3B6D-43DB-902E-ABDDDA4FD7E1}"/>
              </a:ext>
            </a:extLst>
          </p:cNvPr>
          <p:cNvSpPr>
            <a:spLocks noGrp="1"/>
          </p:cNvSpPr>
          <p:nvPr>
            <p:ph type="dt" sz="half" idx="10"/>
          </p:nvPr>
        </p:nvSpPr>
        <p:spPr/>
        <p:txBody>
          <a:bodyPr/>
          <a:lstStyle>
            <a:lvl1pPr>
              <a:defRPr/>
            </a:lvl1pPr>
          </a:lstStyle>
          <a:p>
            <a:pPr>
              <a:defRPr/>
            </a:pPr>
            <a:fld id="{0D7D0A47-267D-4608-8567-801B619329AC}"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2B70E69F-1E71-4127-AE14-387345A1BD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CF424B-4360-49D9-8E52-4F775E3C082D}"/>
              </a:ext>
            </a:extLst>
          </p:cNvPr>
          <p:cNvSpPr>
            <a:spLocks noGrp="1"/>
          </p:cNvSpPr>
          <p:nvPr>
            <p:ph type="sldNum" sz="quarter" idx="12"/>
          </p:nvPr>
        </p:nvSpPr>
        <p:spPr/>
        <p:txBody>
          <a:bodyPr/>
          <a:lstStyle>
            <a:lvl1pPr>
              <a:defRPr/>
            </a:lvl1pPr>
          </a:lstStyle>
          <a:p>
            <a:pPr>
              <a:defRPr/>
            </a:pPr>
            <a:fld id="{93897052-5625-45BD-8E4A-5397C3611483}" type="slidenum">
              <a:rPr lang="en-GB" altLang="en-US"/>
              <a:pPr>
                <a:defRPr/>
              </a:pPr>
              <a:t>‹#›</a:t>
            </a:fld>
            <a:endParaRPr lang="en-GB" altLang="en-US"/>
          </a:p>
        </p:txBody>
      </p:sp>
    </p:spTree>
    <p:extLst>
      <p:ext uri="{BB962C8B-B14F-4D97-AF65-F5344CB8AC3E}">
        <p14:creationId xmlns:p14="http://schemas.microsoft.com/office/powerpoint/2010/main" val="6936273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4A0575B-E314-492E-A51E-83D59C864C93}"/>
              </a:ext>
            </a:extLst>
          </p:cNvPr>
          <p:cNvSpPr>
            <a:spLocks noGrp="1"/>
          </p:cNvSpPr>
          <p:nvPr>
            <p:ph type="dt" sz="half" idx="10"/>
          </p:nvPr>
        </p:nvSpPr>
        <p:spPr/>
        <p:txBody>
          <a:bodyPr/>
          <a:lstStyle>
            <a:lvl1pPr>
              <a:defRPr/>
            </a:lvl1pPr>
          </a:lstStyle>
          <a:p>
            <a:pPr>
              <a:defRPr/>
            </a:pPr>
            <a:fld id="{1314EE34-E474-4567-AC3F-F46F58B44C25}" type="datetimeFigureOut">
              <a:rPr lang="en-US" altLang="en-US"/>
              <a:pPr>
                <a:defRPr/>
              </a:pPr>
              <a:t>8/16/2023</a:t>
            </a:fld>
            <a:endParaRPr lang="en-GB" altLang="en-US"/>
          </a:p>
        </p:txBody>
      </p:sp>
      <p:sp>
        <p:nvSpPr>
          <p:cNvPr id="8" name="Footer Placeholder 4">
            <a:extLst>
              <a:ext uri="{FF2B5EF4-FFF2-40B4-BE49-F238E27FC236}">
                <a16:creationId xmlns:a16="http://schemas.microsoft.com/office/drawing/2014/main" id="{8DB3C5E5-BBB8-432F-9E2E-C0E38AD0109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5EE4E44-CE22-4843-8995-27F97C25F399}"/>
              </a:ext>
            </a:extLst>
          </p:cNvPr>
          <p:cNvSpPr>
            <a:spLocks noGrp="1"/>
          </p:cNvSpPr>
          <p:nvPr>
            <p:ph type="sldNum" sz="quarter" idx="12"/>
          </p:nvPr>
        </p:nvSpPr>
        <p:spPr/>
        <p:txBody>
          <a:bodyPr/>
          <a:lstStyle>
            <a:lvl1pPr>
              <a:defRPr/>
            </a:lvl1pPr>
          </a:lstStyle>
          <a:p>
            <a:pPr>
              <a:defRPr/>
            </a:pPr>
            <a:fld id="{350EEF3E-EF94-4BCF-9232-BD7E0D7C28FF}" type="slidenum">
              <a:rPr lang="en-GB" altLang="en-US"/>
              <a:pPr>
                <a:defRPr/>
              </a:pPr>
              <a:t>‹#›</a:t>
            </a:fld>
            <a:endParaRPr lang="en-GB" altLang="en-US"/>
          </a:p>
        </p:txBody>
      </p:sp>
    </p:spTree>
    <p:extLst>
      <p:ext uri="{BB962C8B-B14F-4D97-AF65-F5344CB8AC3E}">
        <p14:creationId xmlns:p14="http://schemas.microsoft.com/office/powerpoint/2010/main" val="1258871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4E48F9C-1CFC-4770-93E5-60FAB2CABD52}"/>
              </a:ext>
            </a:extLst>
          </p:cNvPr>
          <p:cNvSpPr>
            <a:spLocks noGrp="1"/>
          </p:cNvSpPr>
          <p:nvPr>
            <p:ph type="dt" sz="half" idx="10"/>
          </p:nvPr>
        </p:nvSpPr>
        <p:spPr/>
        <p:txBody>
          <a:bodyPr/>
          <a:lstStyle>
            <a:lvl1pPr>
              <a:defRPr/>
            </a:lvl1pPr>
          </a:lstStyle>
          <a:p>
            <a:pPr>
              <a:defRPr/>
            </a:pPr>
            <a:fld id="{33028DE4-E9D4-4BF2-8701-B61775151AF0}" type="datetimeFigureOut">
              <a:rPr lang="en-US" altLang="en-US"/>
              <a:pPr>
                <a:defRPr/>
              </a:pPr>
              <a:t>8/16/2023</a:t>
            </a:fld>
            <a:endParaRPr lang="en-GB" altLang="en-US"/>
          </a:p>
        </p:txBody>
      </p:sp>
      <p:sp>
        <p:nvSpPr>
          <p:cNvPr id="4" name="Footer Placeholder 4">
            <a:extLst>
              <a:ext uri="{FF2B5EF4-FFF2-40B4-BE49-F238E27FC236}">
                <a16:creationId xmlns:a16="http://schemas.microsoft.com/office/drawing/2014/main" id="{9415895D-0359-4470-9863-AE9380ACFF5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A7A77E-17B4-480F-8EAE-4D1C0ED3888F}"/>
              </a:ext>
            </a:extLst>
          </p:cNvPr>
          <p:cNvSpPr>
            <a:spLocks noGrp="1"/>
          </p:cNvSpPr>
          <p:nvPr>
            <p:ph type="sldNum" sz="quarter" idx="12"/>
          </p:nvPr>
        </p:nvSpPr>
        <p:spPr/>
        <p:txBody>
          <a:bodyPr/>
          <a:lstStyle>
            <a:lvl1pPr>
              <a:defRPr/>
            </a:lvl1pPr>
          </a:lstStyle>
          <a:p>
            <a:pPr>
              <a:defRPr/>
            </a:pPr>
            <a:fld id="{CF96C638-7E10-43DE-80F2-A481A1BD87A4}" type="slidenum">
              <a:rPr lang="en-GB" altLang="en-US"/>
              <a:pPr>
                <a:defRPr/>
              </a:pPr>
              <a:t>‹#›</a:t>
            </a:fld>
            <a:endParaRPr lang="en-GB" altLang="en-US"/>
          </a:p>
        </p:txBody>
      </p:sp>
    </p:spTree>
    <p:extLst>
      <p:ext uri="{BB962C8B-B14F-4D97-AF65-F5344CB8AC3E}">
        <p14:creationId xmlns:p14="http://schemas.microsoft.com/office/powerpoint/2010/main" val="1384245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89BBC7-22E8-4BE4-B0FB-992B39EE55F8}"/>
              </a:ext>
            </a:extLst>
          </p:cNvPr>
          <p:cNvSpPr>
            <a:spLocks noGrp="1"/>
          </p:cNvSpPr>
          <p:nvPr>
            <p:ph type="dt" sz="half" idx="10"/>
          </p:nvPr>
        </p:nvSpPr>
        <p:spPr/>
        <p:txBody>
          <a:bodyPr/>
          <a:lstStyle>
            <a:lvl1pPr>
              <a:defRPr/>
            </a:lvl1pPr>
          </a:lstStyle>
          <a:p>
            <a:pPr>
              <a:defRPr/>
            </a:pPr>
            <a:fld id="{53212D01-C4F5-47E2-B09C-943A3CDFF280}" type="datetimeFigureOut">
              <a:rPr lang="en-US" altLang="en-US"/>
              <a:pPr>
                <a:defRPr/>
              </a:pPr>
              <a:t>8/16/2023</a:t>
            </a:fld>
            <a:endParaRPr lang="en-GB" altLang="en-US"/>
          </a:p>
        </p:txBody>
      </p:sp>
      <p:sp>
        <p:nvSpPr>
          <p:cNvPr id="3" name="Footer Placeholder 4">
            <a:extLst>
              <a:ext uri="{FF2B5EF4-FFF2-40B4-BE49-F238E27FC236}">
                <a16:creationId xmlns:a16="http://schemas.microsoft.com/office/drawing/2014/main" id="{9A5FE1F0-3C80-447C-B716-99D3B3DC00A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538F093-580E-4058-BFD3-91C992297737}"/>
              </a:ext>
            </a:extLst>
          </p:cNvPr>
          <p:cNvSpPr>
            <a:spLocks noGrp="1"/>
          </p:cNvSpPr>
          <p:nvPr>
            <p:ph type="sldNum" sz="quarter" idx="12"/>
          </p:nvPr>
        </p:nvSpPr>
        <p:spPr/>
        <p:txBody>
          <a:bodyPr/>
          <a:lstStyle>
            <a:lvl1pPr>
              <a:defRPr/>
            </a:lvl1pPr>
          </a:lstStyle>
          <a:p>
            <a:pPr>
              <a:defRPr/>
            </a:pPr>
            <a:fld id="{C5E6FA02-2D84-4DFE-AE43-56A22A8A6016}" type="slidenum">
              <a:rPr lang="en-GB" altLang="en-US"/>
              <a:pPr>
                <a:defRPr/>
              </a:pPr>
              <a:t>‹#›</a:t>
            </a:fld>
            <a:endParaRPr lang="en-GB" altLang="en-US"/>
          </a:p>
        </p:txBody>
      </p:sp>
    </p:spTree>
    <p:extLst>
      <p:ext uri="{BB962C8B-B14F-4D97-AF65-F5344CB8AC3E}">
        <p14:creationId xmlns:p14="http://schemas.microsoft.com/office/powerpoint/2010/main" val="25085656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FEDDF-8F06-4F4A-801C-0E1503553BA6}"/>
              </a:ext>
            </a:extLst>
          </p:cNvPr>
          <p:cNvSpPr>
            <a:spLocks noGrp="1"/>
          </p:cNvSpPr>
          <p:nvPr>
            <p:ph type="dt" sz="half" idx="10"/>
          </p:nvPr>
        </p:nvSpPr>
        <p:spPr/>
        <p:txBody>
          <a:bodyPr/>
          <a:lstStyle>
            <a:lvl1pPr>
              <a:defRPr/>
            </a:lvl1pPr>
          </a:lstStyle>
          <a:p>
            <a:pPr>
              <a:defRPr/>
            </a:pPr>
            <a:fld id="{01456910-D480-49BC-AB98-01519CAA53D1}"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1369764F-C43F-4150-B6E9-5145F151F8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79F11A7-3497-471E-9C48-22FE42CCA8B6}"/>
              </a:ext>
            </a:extLst>
          </p:cNvPr>
          <p:cNvSpPr>
            <a:spLocks noGrp="1"/>
          </p:cNvSpPr>
          <p:nvPr>
            <p:ph type="sldNum" sz="quarter" idx="12"/>
          </p:nvPr>
        </p:nvSpPr>
        <p:spPr/>
        <p:txBody>
          <a:bodyPr/>
          <a:lstStyle>
            <a:lvl1pPr>
              <a:defRPr/>
            </a:lvl1pPr>
          </a:lstStyle>
          <a:p>
            <a:pPr>
              <a:defRPr/>
            </a:pPr>
            <a:fld id="{5D00C7AF-5A93-4D66-BEF3-E235C1593E66}" type="slidenum">
              <a:rPr lang="en-GB" altLang="en-US"/>
              <a:pPr>
                <a:defRPr/>
              </a:pPr>
              <a:t>‹#›</a:t>
            </a:fld>
            <a:endParaRPr lang="en-GB" altLang="en-US"/>
          </a:p>
        </p:txBody>
      </p:sp>
    </p:spTree>
    <p:extLst>
      <p:ext uri="{BB962C8B-B14F-4D97-AF65-F5344CB8AC3E}">
        <p14:creationId xmlns:p14="http://schemas.microsoft.com/office/powerpoint/2010/main" val="229141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7718C7-5A75-430F-B461-4E8227AE09FD}"/>
              </a:ext>
            </a:extLst>
          </p:cNvPr>
          <p:cNvSpPr>
            <a:spLocks noGrp="1"/>
          </p:cNvSpPr>
          <p:nvPr>
            <p:ph type="dt" sz="half" idx="10"/>
          </p:nvPr>
        </p:nvSpPr>
        <p:spPr/>
        <p:txBody>
          <a:bodyPr/>
          <a:lstStyle>
            <a:lvl1pPr>
              <a:defRPr/>
            </a:lvl1pPr>
          </a:lstStyle>
          <a:p>
            <a:pPr>
              <a:defRPr/>
            </a:pPr>
            <a:fld id="{877C35E1-61B2-4C4E-8D12-085D43EBEFED}"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A71CB2F6-654F-4B7A-B082-039C7B6C6D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D7537E-7356-484B-BFB9-C72D0E9C18D2}"/>
              </a:ext>
            </a:extLst>
          </p:cNvPr>
          <p:cNvSpPr>
            <a:spLocks noGrp="1"/>
          </p:cNvSpPr>
          <p:nvPr>
            <p:ph type="sldNum" sz="quarter" idx="12"/>
          </p:nvPr>
        </p:nvSpPr>
        <p:spPr/>
        <p:txBody>
          <a:bodyPr/>
          <a:lstStyle>
            <a:lvl1pPr>
              <a:defRPr/>
            </a:lvl1pPr>
          </a:lstStyle>
          <a:p>
            <a:pPr>
              <a:defRPr/>
            </a:pPr>
            <a:fld id="{73CA7A03-CE94-4017-BCD7-C386598832A0}" type="slidenum">
              <a:rPr lang="en-GB" altLang="en-US"/>
              <a:pPr>
                <a:defRPr/>
              </a:pPr>
              <a:t>‹#›</a:t>
            </a:fld>
            <a:endParaRPr lang="en-GB" altLang="en-US"/>
          </a:p>
        </p:txBody>
      </p:sp>
    </p:spTree>
    <p:extLst>
      <p:ext uri="{BB962C8B-B14F-4D97-AF65-F5344CB8AC3E}">
        <p14:creationId xmlns:p14="http://schemas.microsoft.com/office/powerpoint/2010/main" val="2638246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12055-F9E7-4A84-B26B-25897D42AE7E}"/>
              </a:ext>
            </a:extLst>
          </p:cNvPr>
          <p:cNvSpPr>
            <a:spLocks noGrp="1"/>
          </p:cNvSpPr>
          <p:nvPr>
            <p:ph type="dt" sz="half" idx="10"/>
          </p:nvPr>
        </p:nvSpPr>
        <p:spPr/>
        <p:txBody>
          <a:bodyPr/>
          <a:lstStyle>
            <a:lvl1pPr>
              <a:defRPr/>
            </a:lvl1pPr>
          </a:lstStyle>
          <a:p>
            <a:pPr>
              <a:defRPr/>
            </a:pPr>
            <a:fld id="{357452FA-F104-40C7-91FD-3F6107989C68}"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DB159A67-BEBC-4711-9F59-BF412AC7AC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4B5CEA-59DF-4F82-B652-6BD5DB1A646D}"/>
              </a:ext>
            </a:extLst>
          </p:cNvPr>
          <p:cNvSpPr>
            <a:spLocks noGrp="1"/>
          </p:cNvSpPr>
          <p:nvPr>
            <p:ph type="sldNum" sz="quarter" idx="12"/>
          </p:nvPr>
        </p:nvSpPr>
        <p:spPr/>
        <p:txBody>
          <a:bodyPr/>
          <a:lstStyle>
            <a:lvl1pPr>
              <a:defRPr/>
            </a:lvl1pPr>
          </a:lstStyle>
          <a:p>
            <a:pPr>
              <a:defRPr/>
            </a:pPr>
            <a:fld id="{0C86FE34-5A79-48AD-A36D-3307790D86CD}" type="slidenum">
              <a:rPr lang="en-GB" altLang="en-US"/>
              <a:pPr>
                <a:defRPr/>
              </a:pPr>
              <a:t>‹#›</a:t>
            </a:fld>
            <a:endParaRPr lang="en-GB" altLang="en-US"/>
          </a:p>
        </p:txBody>
      </p:sp>
    </p:spTree>
    <p:extLst>
      <p:ext uri="{BB962C8B-B14F-4D97-AF65-F5344CB8AC3E}">
        <p14:creationId xmlns:p14="http://schemas.microsoft.com/office/powerpoint/2010/main" val="38897777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CCEC7-8B71-4F37-8A2C-03CC823CEAD0}"/>
              </a:ext>
            </a:extLst>
          </p:cNvPr>
          <p:cNvSpPr>
            <a:spLocks noGrp="1"/>
          </p:cNvSpPr>
          <p:nvPr>
            <p:ph type="dt" sz="half" idx="10"/>
          </p:nvPr>
        </p:nvSpPr>
        <p:spPr/>
        <p:txBody>
          <a:bodyPr/>
          <a:lstStyle>
            <a:lvl1pPr>
              <a:defRPr/>
            </a:lvl1pPr>
          </a:lstStyle>
          <a:p>
            <a:pPr>
              <a:defRPr/>
            </a:pPr>
            <a:fld id="{46598F64-F28D-4A81-B36F-017F4C62259B}"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6066D329-1EE7-4025-96A7-EC3AE30666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C56D-15E5-4212-8DDA-127CDF327876}"/>
              </a:ext>
            </a:extLst>
          </p:cNvPr>
          <p:cNvSpPr>
            <a:spLocks noGrp="1"/>
          </p:cNvSpPr>
          <p:nvPr>
            <p:ph type="sldNum" sz="quarter" idx="12"/>
          </p:nvPr>
        </p:nvSpPr>
        <p:spPr/>
        <p:txBody>
          <a:bodyPr/>
          <a:lstStyle>
            <a:lvl1pPr>
              <a:defRPr/>
            </a:lvl1pPr>
          </a:lstStyle>
          <a:p>
            <a:pPr>
              <a:defRPr/>
            </a:pPr>
            <a:fld id="{3D6BF7E7-FFD7-440F-8557-5A00192AA155}" type="slidenum">
              <a:rPr lang="en-GB" altLang="en-US"/>
              <a:pPr>
                <a:defRPr/>
              </a:pPr>
              <a:t>‹#›</a:t>
            </a:fld>
            <a:endParaRPr lang="en-GB" altLang="en-US"/>
          </a:p>
        </p:txBody>
      </p:sp>
    </p:spTree>
    <p:extLst>
      <p:ext uri="{BB962C8B-B14F-4D97-AF65-F5344CB8AC3E}">
        <p14:creationId xmlns:p14="http://schemas.microsoft.com/office/powerpoint/2010/main" val="35519686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389399540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427291331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90017693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901426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8/16/2023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87094050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8/16/2023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4525745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8/16/2023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13845575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27621775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289785545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5502647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94181837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8/16/2023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8/16/2023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8/16/2023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8/16/2023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8/16/2023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8/16/2023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8/16/2023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8/16/2023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8/16/2023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8/16/2023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8/16/2023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879EB9D-790E-4E1E-B303-6A56DAF27E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EE3EEF8-CA9C-40D1-9A15-E17970CC70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B82C804-B5B3-4C5D-8741-83820BE2972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BC3532C-E64D-4DC2-9118-1C9493E49F87}"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7123B285-E297-4F4F-83A8-3BF9B86650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9998E66-1ED0-411B-B2CE-E108B2B00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0C73454A-4197-48DA-B2A1-3C305DEF7B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8/16/2023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a:t>
            </a:r>
            <a:r>
              <a:rPr kumimoji="0" lang="is-IS" sz="3200" b="1" i="0" u="none" strike="noStrike" kern="1200" cap="none" spc="0" normalizeH="0" noProof="0" dirty="0">
                <a:ln>
                  <a:solidFill>
                    <a:prstClr val="white"/>
                  </a:solidFill>
                </a:ln>
                <a:solidFill>
                  <a:prstClr val="white"/>
                </a:solidFill>
                <a:effectLst/>
                <a:uLnTx/>
                <a:uFillTx/>
                <a:latin typeface="Century Gothic"/>
                <a:ea typeface="+mn-ea"/>
                <a:cs typeface="Century Gothic"/>
              </a:rPr>
              <a:t> as a </a:t>
            </a: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8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B3A7529-B112-E546-8A5D-A74F8A60E49B}"/>
              </a:ext>
            </a:extLst>
          </p:cNvPr>
          <p:cNvSpPr txBox="1">
            <a:spLocks noChangeArrowheads="1"/>
          </p:cNvSpPr>
          <p:nvPr/>
        </p:nvSpPr>
        <p:spPr bwMode="auto">
          <a:xfrm>
            <a:off x="4355426" y="145024"/>
            <a:ext cx="4668253" cy="6567952"/>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600" b="1" dirty="0">
                <a:solidFill>
                  <a:schemeClr val="bg1"/>
                </a:solidFill>
                <a:latin typeface="Century Gothic" panose="020B0502020202020204" pitchFamily="34" charset="0"/>
              </a:rPr>
              <a:t>….I wonder </a:t>
            </a:r>
            <a:r>
              <a:rPr lang="en-GB" sz="2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how Moses felt, hearing God’s voice?....</a:t>
            </a:r>
          </a:p>
          <a:p>
            <a:pPr algn="ctr" fontAlgn="auto">
              <a:spcAft>
                <a:spcPts val="0"/>
              </a:spcAft>
              <a:buNone/>
              <a:defRPr/>
            </a:pPr>
            <a:endParaRPr lang="en-GB" altLang="en-US" sz="16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6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a:t>
            </a:r>
            <a:r>
              <a:rPr lang="en-GB" sz="2600" b="1" dirty="0">
                <a:solidFill>
                  <a:schemeClr val="bg1"/>
                </a:solidFill>
                <a:latin typeface="Century Gothic" panose="020B0502020202020204" pitchFamily="34" charset="0"/>
              </a:rPr>
              <a:t>wonder how it feels to stand on holy ground?....</a:t>
            </a:r>
          </a:p>
          <a:p>
            <a:pPr algn="ctr" fontAlgn="auto">
              <a:spcAft>
                <a:spcPts val="0"/>
              </a:spcAft>
              <a:buNone/>
              <a:defRPr/>
            </a:pPr>
            <a:endParaRPr lang="en-GB" sz="1400" b="1" dirty="0">
              <a:solidFill>
                <a:schemeClr val="bg1"/>
              </a:solidFill>
              <a:latin typeface="Century Gothic" panose="020B0502020202020204" pitchFamily="34" charset="0"/>
            </a:endParaRPr>
          </a:p>
          <a:p>
            <a:pPr algn="ctr" fontAlgn="auto">
              <a:spcAft>
                <a:spcPts val="0"/>
              </a:spcAft>
              <a:buNone/>
              <a:defRPr/>
            </a:pPr>
            <a:r>
              <a:rPr lang="en-GB" altLang="en-US" sz="26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a:t>
            </a:r>
            <a:r>
              <a:rPr lang="en-GB" sz="2600" b="1" dirty="0">
                <a:solidFill>
                  <a:schemeClr val="bg1"/>
                </a:solidFill>
                <a:latin typeface="Century Gothic" panose="020B0502020202020204" pitchFamily="34" charset="0"/>
              </a:rPr>
              <a:t> wonder </a:t>
            </a:r>
            <a:r>
              <a:rPr lang="en-GB" sz="2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what challenges you think he will face as he visits Pharoah?.... Or how he feels about the job he’s been given to do?....</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sz="2600" b="1" dirty="0">
                <a:solidFill>
                  <a:schemeClr val="bg1"/>
                </a:solidFill>
                <a:latin typeface="Century Gothic" panose="020B0502020202020204" pitchFamily="34" charset="0"/>
              </a:rPr>
              <a:t>…I wonder what new challenges we might have to face this term?.....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74343" y="0"/>
            <a:ext cx="8395315" cy="6915150"/>
          </a:xfrm>
          <a:prstGeom prst="rect">
            <a:avLst/>
          </a:prstGeom>
        </p:spPr>
      </p:pic>
      <p:sp>
        <p:nvSpPr>
          <p:cNvPr id="3" name="TextBox 2">
            <a:extLst>
              <a:ext uri="{FF2B5EF4-FFF2-40B4-BE49-F238E27FC236}">
                <a16:creationId xmlns:a16="http://schemas.microsoft.com/office/drawing/2014/main" id="{08698418-05E7-A6E8-AFA3-F74594AB5E72}"/>
              </a:ext>
            </a:extLst>
          </p:cNvPr>
          <p:cNvSpPr txBox="1">
            <a:spLocks noChangeArrowheads="1"/>
          </p:cNvSpPr>
          <p:nvPr/>
        </p:nvSpPr>
        <p:spPr bwMode="auto">
          <a:xfrm>
            <a:off x="374343" y="5288340"/>
            <a:ext cx="8395315" cy="1569660"/>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4800" b="1" dirty="0">
                <a:solidFill>
                  <a:schemeClr val="bg1"/>
                </a:solidFill>
                <a:latin typeface="Century Gothic" panose="020B0502020202020204" pitchFamily="34" charset="0"/>
              </a:rPr>
              <a:t>….I wonder </a:t>
            </a:r>
            <a:r>
              <a:rPr lang="en-GB" sz="4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what difference this might make?....</a:t>
            </a:r>
            <a:endParaRPr lang="en-GB" sz="4800" b="1" dirty="0">
              <a:solidFill>
                <a:schemeClr val="bg1"/>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13A53-439E-BE61-8DE7-10BCB4571EE3}"/>
              </a:ext>
            </a:extLst>
          </p:cNvPr>
          <p:cNvPicPr>
            <a:picLocks noChangeAspect="1"/>
          </p:cNvPicPr>
          <p:nvPr/>
        </p:nvPicPr>
        <p:blipFill rotWithShape="1">
          <a:blip r:embed="rId3"/>
          <a:srcRect r="47500"/>
          <a:stretch/>
        </p:blipFill>
        <p:spPr>
          <a:xfrm>
            <a:off x="2171700" y="0"/>
            <a:ext cx="4800600" cy="6858000"/>
          </a:xfrm>
          <a:prstGeom prst="rect">
            <a:avLst/>
          </a:prstGeom>
          <a:ln>
            <a:solidFill>
              <a:schemeClr val="tx1"/>
            </a:solidFill>
          </a:ln>
        </p:spPr>
      </p:pic>
      <p:sp>
        <p:nvSpPr>
          <p:cNvPr id="6" name="TextBox 5">
            <a:extLst>
              <a:ext uri="{FF2B5EF4-FFF2-40B4-BE49-F238E27FC236}">
                <a16:creationId xmlns:a16="http://schemas.microsoft.com/office/drawing/2014/main" id="{17DA4651-6459-5CE0-5C4F-39BBC25F5AAB}"/>
              </a:ext>
            </a:extLst>
          </p:cNvPr>
          <p:cNvSpPr txBox="1"/>
          <p:nvPr/>
        </p:nvSpPr>
        <p:spPr>
          <a:xfrm>
            <a:off x="3447042" y="2255243"/>
            <a:ext cx="1961148" cy="1754326"/>
          </a:xfrm>
          <a:prstGeom prst="rect">
            <a:avLst/>
          </a:prstGeom>
          <a:solidFill>
            <a:schemeClr val="tx1">
              <a:alpha val="59000"/>
            </a:schemeClr>
          </a:solidFill>
        </p:spPr>
        <p:txBody>
          <a:bodyPr wrap="square" rtlCol="0" anchor="ctr">
            <a:spAutoFit/>
          </a:bodyPr>
          <a:lstStyle/>
          <a:p>
            <a:pPr algn="ctr"/>
            <a:r>
              <a:rPr lang="en-GB" sz="3600" b="1" dirty="0">
                <a:solidFill>
                  <a:schemeClr val="bg1"/>
                </a:solidFill>
                <a:latin typeface="Century Gothic" panose="020B0502020202020204" pitchFamily="34" charset="0"/>
              </a:rPr>
              <a:t>‘I will be with you.’</a:t>
            </a:r>
          </a:p>
        </p:txBody>
      </p:sp>
    </p:spTree>
    <p:extLst>
      <p:ext uri="{BB962C8B-B14F-4D97-AF65-F5344CB8AC3E}">
        <p14:creationId xmlns:p14="http://schemas.microsoft.com/office/powerpoint/2010/main" val="1379271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13A53-439E-BE61-8DE7-10BCB4571EE3}"/>
              </a:ext>
            </a:extLst>
          </p:cNvPr>
          <p:cNvPicPr>
            <a:picLocks noChangeAspect="1"/>
          </p:cNvPicPr>
          <p:nvPr/>
        </p:nvPicPr>
        <p:blipFill rotWithShape="1">
          <a:blip r:embed="rId3"/>
          <a:srcRect r="47500"/>
          <a:stretch/>
        </p:blipFill>
        <p:spPr>
          <a:xfrm>
            <a:off x="2171700" y="0"/>
            <a:ext cx="4800600" cy="6858000"/>
          </a:xfrm>
          <a:prstGeom prst="rect">
            <a:avLst/>
          </a:prstGeom>
          <a:ln>
            <a:solidFill>
              <a:schemeClr val="tx1"/>
            </a:solidFill>
          </a:ln>
        </p:spPr>
      </p:pic>
      <p:sp>
        <p:nvSpPr>
          <p:cNvPr id="6" name="TextBox 5">
            <a:extLst>
              <a:ext uri="{FF2B5EF4-FFF2-40B4-BE49-F238E27FC236}">
                <a16:creationId xmlns:a16="http://schemas.microsoft.com/office/drawing/2014/main" id="{17DA4651-6459-5CE0-5C4F-39BBC25F5AAB}"/>
              </a:ext>
            </a:extLst>
          </p:cNvPr>
          <p:cNvSpPr txBox="1"/>
          <p:nvPr/>
        </p:nvSpPr>
        <p:spPr>
          <a:xfrm>
            <a:off x="3447042" y="2255243"/>
            <a:ext cx="1961148" cy="1754326"/>
          </a:xfrm>
          <a:prstGeom prst="rect">
            <a:avLst/>
          </a:prstGeom>
          <a:solidFill>
            <a:schemeClr val="tx1">
              <a:alpha val="59000"/>
            </a:schemeClr>
          </a:solidFill>
        </p:spPr>
        <p:txBody>
          <a:bodyPr wrap="square" rtlCol="0" anchor="ctr">
            <a:spAutoFit/>
          </a:bodyPr>
          <a:lstStyle/>
          <a:p>
            <a:pPr algn="ctr"/>
            <a:r>
              <a:rPr lang="en-GB" sz="3600" b="1" dirty="0">
                <a:solidFill>
                  <a:schemeClr val="bg1"/>
                </a:solidFill>
                <a:latin typeface="Century Gothic" panose="020B0502020202020204" pitchFamily="34" charset="0"/>
              </a:rPr>
              <a:t>‘I will be with you.’</a:t>
            </a:r>
          </a:p>
        </p:txBody>
      </p:sp>
    </p:spTree>
    <p:extLst>
      <p:ext uri="{BB962C8B-B14F-4D97-AF65-F5344CB8AC3E}">
        <p14:creationId xmlns:p14="http://schemas.microsoft.com/office/powerpoint/2010/main" val="99978055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lang="en-GB" sz="2000" b="1" dirty="0">
              <a:solidFill>
                <a:prstClr val="white"/>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CC73A69-64B7-7F9E-73EB-4CE20B70E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40" y="0"/>
            <a:ext cx="6563320" cy="6858000"/>
          </a:xfrm>
          <a:prstGeom prst="rect">
            <a:avLst/>
          </a:prstGeom>
        </p:spPr>
      </p:pic>
    </p:spTree>
    <p:extLst>
      <p:ext uri="{BB962C8B-B14F-4D97-AF65-F5344CB8AC3E}">
        <p14:creationId xmlns:p14="http://schemas.microsoft.com/office/powerpoint/2010/main" val="28674161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a:t>
            </a:r>
            <a:r>
              <a:rPr kumimoji="0" lang="is-IS" sz="3200" b="1" i="0" u="none" strike="noStrike" kern="1200" cap="none" spc="0" normalizeH="0" noProof="0" dirty="0">
                <a:ln>
                  <a:solidFill>
                    <a:prstClr val="white"/>
                  </a:solidFill>
                </a:ln>
                <a:solidFill>
                  <a:prstClr val="white"/>
                </a:solidFill>
                <a:effectLst/>
                <a:uLnTx/>
                <a:uFillTx/>
                <a:latin typeface="Century Gothic"/>
                <a:ea typeface="+mn-ea"/>
                <a:cs typeface="Century Gothic"/>
              </a:rPr>
              <a:t>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5291D-822C-778B-BFC4-EFED4DCE6300}"/>
              </a:ext>
            </a:extLst>
          </p:cNvPr>
          <p:cNvSpPr/>
          <p:nvPr/>
        </p:nvSpPr>
        <p:spPr>
          <a:xfrm>
            <a:off x="3325091" y="1613119"/>
            <a:ext cx="5818909" cy="3631763"/>
          </a:xfrm>
          <a:prstGeom prst="rect">
            <a:avLst/>
          </a:prstGeom>
          <a:noFill/>
        </p:spPr>
        <p:txBody>
          <a:bodyPr wrap="square">
            <a:spAutoFit/>
          </a:bodyPr>
          <a:lstStyle/>
          <a:p>
            <a:pPr algn="ctr" eaLnBrk="1" fontAlgn="auto" hangingPunct="1">
              <a:spcBef>
                <a:spcPts val="0"/>
              </a:spcBef>
              <a:spcAft>
                <a:spcPts val="0"/>
              </a:spcAft>
              <a:defRPr/>
            </a:pPr>
            <a:r>
              <a:rPr lang="en-GB"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mn-ea"/>
              </a:rPr>
              <a:t>Whose voice?</a:t>
            </a:r>
          </a:p>
        </p:txBody>
      </p:sp>
      <p:pic>
        <p:nvPicPr>
          <p:cNvPr id="4" name="Graphic 3" descr="Speech with solid fill">
            <a:extLst>
              <a:ext uri="{FF2B5EF4-FFF2-40B4-BE49-F238E27FC236}">
                <a16:creationId xmlns:a16="http://schemas.microsoft.com/office/drawing/2014/main" id="{1BEB9648-C199-3938-EF33-399AD6FE1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flipH="1">
            <a:off x="257174" y="1724333"/>
            <a:ext cx="3409335" cy="3409335"/>
          </a:xfrm>
          <a:prstGeom prst="rect">
            <a:avLst/>
          </a:prstGeom>
        </p:spPr>
      </p:pic>
    </p:spTree>
    <p:extLst>
      <p:ext uri="{BB962C8B-B14F-4D97-AF65-F5344CB8AC3E}">
        <p14:creationId xmlns:p14="http://schemas.microsoft.com/office/powerpoint/2010/main" val="1615331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0FD34E-C64F-94B8-3AC7-4829B330368C}"/>
              </a:ext>
            </a:extLst>
          </p:cNvPr>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075A545-6FA4-72B2-0CF8-AA0C205A005B}"/>
              </a:ext>
            </a:extLst>
          </p:cNvPr>
          <p:cNvSpPr/>
          <p:nvPr/>
        </p:nvSpPr>
        <p:spPr>
          <a:xfrm>
            <a:off x="0" y="4251326"/>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4" name="Picture 2">
            <a:extLst>
              <a:ext uri="{FF2B5EF4-FFF2-40B4-BE49-F238E27FC236}">
                <a16:creationId xmlns:a16="http://schemas.microsoft.com/office/drawing/2014/main" id="{655D8138-F96F-CC22-4905-BC909F63EA95}"/>
              </a:ext>
            </a:extLst>
          </p:cNvPr>
          <p:cNvPicPr>
            <a:picLocks noChangeAspect="1"/>
          </p:cNvPicPr>
          <p:nvPr/>
        </p:nvPicPr>
        <p:blipFill rotWithShape="1">
          <a:blip r:embed="rId4"/>
          <a:srcRect l="-2009" t="562" r="2009" b="-562"/>
          <a:stretch/>
        </p:blipFill>
        <p:spPr>
          <a:xfrm>
            <a:off x="4356099" y="158751"/>
            <a:ext cx="5245100" cy="3933825"/>
          </a:xfrm>
          <a:prstGeom prst="cloudCallout">
            <a:avLst>
              <a:gd name="adj1" fmla="val -64417"/>
              <a:gd name="adj2" fmla="val -24909"/>
            </a:avLst>
          </a:prstGeom>
          <a:ln w="28575">
            <a:solidFill>
              <a:schemeClr val="bg1"/>
            </a:solidFill>
          </a:ln>
          <a:effectLst/>
        </p:spPr>
      </p:pic>
    </p:spTree>
    <p:extLst>
      <p:ext uri="{BB962C8B-B14F-4D97-AF65-F5344CB8AC3E}">
        <p14:creationId xmlns:p14="http://schemas.microsoft.com/office/powerpoint/2010/main" val="1231660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BB988-B720-4F4D-920A-C7FB239F50C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1752724"/>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6675</TotalTime>
  <Words>1321</Words>
  <Application>Microsoft Office PowerPoint</Application>
  <PresentationFormat>On-screen Show (4:3)</PresentationFormat>
  <Paragraphs>98</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Avenir Next LT Pro</vt:lpstr>
      <vt:lpstr>Calibri</vt:lpstr>
      <vt:lpstr>Cambria</vt:lpstr>
      <vt:lpstr>Century Gothic</vt:lpstr>
      <vt:lpstr>Symbol</vt:lpstr>
      <vt:lpstr> Black </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130</cp:revision>
  <dcterms:created xsi:type="dcterms:W3CDTF">2012-04-27T15:19:53Z</dcterms:created>
  <dcterms:modified xsi:type="dcterms:W3CDTF">2023-08-16T09:37:11Z</dcterms:modified>
</cp:coreProperties>
</file>