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8" r:id="rId2"/>
    <p:sldMasterId id="2147483750" r:id="rId3"/>
  </p:sldMasterIdLst>
  <p:notesMasterIdLst>
    <p:notesMasterId r:id="rId26"/>
  </p:notesMasterIdLst>
  <p:sldIdLst>
    <p:sldId id="473" r:id="rId4"/>
    <p:sldId id="432" r:id="rId5"/>
    <p:sldId id="472" r:id="rId6"/>
    <p:sldId id="439" r:id="rId7"/>
    <p:sldId id="256" r:id="rId8"/>
    <p:sldId id="260" r:id="rId9"/>
    <p:sldId id="440" r:id="rId10"/>
    <p:sldId id="262" r:id="rId11"/>
    <p:sldId id="467" r:id="rId12"/>
    <p:sldId id="466" r:id="rId13"/>
    <p:sldId id="259" r:id="rId14"/>
    <p:sldId id="441" r:id="rId15"/>
    <p:sldId id="264" r:id="rId16"/>
    <p:sldId id="257" r:id="rId17"/>
    <p:sldId id="470" r:id="rId18"/>
    <p:sldId id="469" r:id="rId19"/>
    <p:sldId id="471" r:id="rId20"/>
    <p:sldId id="474" r:id="rId21"/>
    <p:sldId id="465" r:id="rId22"/>
    <p:sldId id="431" r:id="rId23"/>
    <p:sldId id="429" r:id="rId24"/>
    <p:sldId id="475"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1AF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75806-9A76-4174-9B8F-F9473211907A}" v="63" dt="2024-12-31T11:24:43.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46" autoAdjust="0"/>
  </p:normalViewPr>
  <p:slideViewPr>
    <p:cSldViewPr snapToGrid="0" snapToObjects="1">
      <p:cViewPr varScale="1">
        <p:scale>
          <a:sx n="81" d="100"/>
          <a:sy n="81" d="100"/>
        </p:scale>
        <p:origin x="1428" y="44"/>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1E275806-9A76-4174-9B8F-F9473211907A}"/>
    <pc:docChg chg="undo custSel delSld modSld">
      <pc:chgData name="Rachel Boxer" userId="6da37c9f42e40059" providerId="LiveId" clId="{1E275806-9A76-4174-9B8F-F9473211907A}" dt="2024-12-31T11:28:02.872" v="116" actId="20577"/>
      <pc:docMkLst>
        <pc:docMk/>
      </pc:docMkLst>
      <pc:sldChg chg="addSp delSp modSp del mod">
        <pc:chgData name="Rachel Boxer" userId="6da37c9f42e40059" providerId="LiveId" clId="{1E275806-9A76-4174-9B8F-F9473211907A}" dt="2024-12-31T11:26:42.170" v="113" actId="47"/>
        <pc:sldMkLst>
          <pc:docMk/>
          <pc:sldMk cId="0" sldId="300"/>
        </pc:sldMkLst>
        <pc:spChg chg="mod">
          <ac:chgData name="Rachel Boxer" userId="6da37c9f42e40059" providerId="LiveId" clId="{1E275806-9A76-4174-9B8F-F9473211907A}" dt="2024-12-31T11:24:03.950" v="107" actId="1035"/>
          <ac:spMkLst>
            <pc:docMk/>
            <pc:sldMk cId="0" sldId="300"/>
            <ac:spMk id="17411" creationId="{7419D791-83F4-90DA-4D99-4A42223EC6BD}"/>
          </ac:spMkLst>
        </pc:spChg>
        <pc:picChg chg="add mod">
          <ac:chgData name="Rachel Boxer" userId="6da37c9f42e40059" providerId="LiveId" clId="{1E275806-9A76-4174-9B8F-F9473211907A}" dt="2024-12-31T11:25:01.383" v="112" actId="12788"/>
          <ac:picMkLst>
            <pc:docMk/>
            <pc:sldMk cId="0" sldId="300"/>
            <ac:picMk id="3" creationId="{735CD295-5AD8-F44C-B314-8DE54EE31CA0}"/>
          </ac:picMkLst>
        </pc:picChg>
        <pc:picChg chg="del">
          <ac:chgData name="Rachel Boxer" userId="6da37c9f42e40059" providerId="LiveId" clId="{1E275806-9A76-4174-9B8F-F9473211907A}" dt="2024-12-31T11:23:49.754" v="52" actId="478"/>
          <ac:picMkLst>
            <pc:docMk/>
            <pc:sldMk cId="0" sldId="300"/>
            <ac:picMk id="4" creationId="{3B1E22B2-8033-CA84-58DF-54546136C9D5}"/>
          </ac:picMkLst>
        </pc:picChg>
        <pc:picChg chg="del">
          <ac:chgData name="Rachel Boxer" userId="6da37c9f42e40059" providerId="LiveId" clId="{1E275806-9A76-4174-9B8F-F9473211907A}" dt="2024-12-31T11:23:49.754" v="52" actId="478"/>
          <ac:picMkLst>
            <pc:docMk/>
            <pc:sldMk cId="0" sldId="300"/>
            <ac:picMk id="6" creationId="{82BF08D0-2D09-C37F-CC3E-F7286BDFC3C2}"/>
          </ac:picMkLst>
        </pc:picChg>
      </pc:sldChg>
      <pc:sldChg chg="modNotesTx">
        <pc:chgData name="Rachel Boxer" userId="6da37c9f42e40059" providerId="LiveId" clId="{1E275806-9A76-4174-9B8F-F9473211907A}" dt="2024-12-31T11:28:02.872" v="116" actId="20577"/>
        <pc:sldMkLst>
          <pc:docMk/>
          <pc:sldMk cId="4093315051" sldId="429"/>
        </pc:sldMkLst>
      </pc:sldChg>
      <pc:sldChg chg="addSp delSp modSp mod">
        <pc:chgData name="Rachel Boxer" userId="6da37c9f42e40059" providerId="LiveId" clId="{1E275806-9A76-4174-9B8F-F9473211907A}" dt="2024-12-31T11:04:46.824" v="16"/>
        <pc:sldMkLst>
          <pc:docMk/>
          <pc:sldMk cId="0" sldId="474"/>
        </pc:sldMkLst>
        <pc:picChg chg="add mod ord">
          <ac:chgData name="Rachel Boxer" userId="6da37c9f42e40059" providerId="LiveId" clId="{1E275806-9A76-4174-9B8F-F9473211907A}" dt="2024-12-31T11:04:46.824" v="16"/>
          <ac:picMkLst>
            <pc:docMk/>
            <pc:sldMk cId="0" sldId="474"/>
            <ac:picMk id="4" creationId="{DB5902A8-F417-8C43-3BD4-A7AED675C79A}"/>
          </ac:picMkLst>
        </pc:picChg>
        <pc:picChg chg="add del mod">
          <ac:chgData name="Rachel Boxer" userId="6da37c9f42e40059" providerId="LiveId" clId="{1E275806-9A76-4174-9B8F-F9473211907A}" dt="2024-12-31T11:04:46.006" v="15" actId="962"/>
          <ac:picMkLst>
            <pc:docMk/>
            <pc:sldMk cId="0" sldId="474"/>
            <ac:picMk id="17410" creationId="{31FE96E5-A43F-62D1-A520-B1CC59AECE32}"/>
          </ac:picMkLst>
        </pc:picChg>
      </pc:sldChg>
      <pc:sldChg chg="modNotesTx">
        <pc:chgData name="Rachel Boxer" userId="6da37c9f42e40059" providerId="LiveId" clId="{1E275806-9A76-4174-9B8F-F9473211907A}" dt="2024-12-31T11:26:46.140" v="114"/>
        <pc:sldMkLst>
          <pc:docMk/>
          <pc:sldMk cId="0" sldId="475"/>
        </pc:sldMkLst>
      </pc:sldChg>
    </pc:docChg>
  </pc:docChgLst>
  <pc:docChgLst>
    <pc:chgData name="Rachel Boxer" userId="6da37c9f42e40059" providerId="LiveId" clId="{1BB85ED2-CE4E-4C7F-B30F-BB9B77E580B4}"/>
    <pc:docChg chg="undo custSel addSld delSld modSld sldOrd">
      <pc:chgData name="Rachel Boxer" userId="6da37c9f42e40059" providerId="LiveId" clId="{1BB85ED2-CE4E-4C7F-B30F-BB9B77E580B4}" dt="2024-12-16T13:07:44.951" v="10361"/>
      <pc:docMkLst>
        <pc:docMk/>
      </pc:docMkLst>
      <pc:sldChg chg="addSp delSp modSp mod ord modAnim modNotesTx">
        <pc:chgData name="Rachel Boxer" userId="6da37c9f42e40059" providerId="LiveId" clId="{1BB85ED2-CE4E-4C7F-B30F-BB9B77E580B4}" dt="2024-12-09T13:09:31.928" v="1809" actId="20577"/>
        <pc:sldMkLst>
          <pc:docMk/>
          <pc:sldMk cId="557438313" sldId="256"/>
        </pc:sldMkLst>
        <pc:spChg chg="mod topLvl">
          <ac:chgData name="Rachel Boxer" userId="6da37c9f42e40059" providerId="LiveId" clId="{1BB85ED2-CE4E-4C7F-B30F-BB9B77E580B4}" dt="2024-12-09T12:48:39.818" v="338" actId="12789"/>
          <ac:spMkLst>
            <pc:docMk/>
            <pc:sldMk cId="557438313" sldId="256"/>
            <ac:spMk id="6" creationId="{74416412-9025-A10E-F53C-368AF6C2EFC8}"/>
          </ac:spMkLst>
        </pc:spChg>
        <pc:grpChg chg="add mod">
          <ac:chgData name="Rachel Boxer" userId="6da37c9f42e40059" providerId="LiveId" clId="{1BB85ED2-CE4E-4C7F-B30F-BB9B77E580B4}" dt="2024-12-09T12:52:46.709" v="377" actId="1076"/>
          <ac:grpSpMkLst>
            <pc:docMk/>
            <pc:sldMk cId="557438313" sldId="256"/>
            <ac:grpSpMk id="20" creationId="{87306950-0504-30A5-044B-EA06EA43E0A6}"/>
          </ac:grpSpMkLst>
        </pc:grpChg>
        <pc:picChg chg="add mod">
          <ac:chgData name="Rachel Boxer" userId="6da37c9f42e40059" providerId="LiveId" clId="{1BB85ED2-CE4E-4C7F-B30F-BB9B77E580B4}" dt="2024-12-09T12:52:42.007" v="376" actId="164"/>
          <ac:picMkLst>
            <pc:docMk/>
            <pc:sldMk cId="557438313" sldId="256"/>
            <ac:picMk id="8" creationId="{18C218D7-1E91-15B0-9189-A0AD7A321E21}"/>
          </ac:picMkLst>
        </pc:picChg>
        <pc:picChg chg="add mod">
          <ac:chgData name="Rachel Boxer" userId="6da37c9f42e40059" providerId="LiveId" clId="{1BB85ED2-CE4E-4C7F-B30F-BB9B77E580B4}" dt="2024-12-09T12:52:42.007" v="376" actId="164"/>
          <ac:picMkLst>
            <pc:docMk/>
            <pc:sldMk cId="557438313" sldId="256"/>
            <ac:picMk id="10" creationId="{B8EF3320-F9C5-3187-5FA7-C2CFE05CFB91}"/>
          </ac:picMkLst>
        </pc:picChg>
        <pc:picChg chg="add mod">
          <ac:chgData name="Rachel Boxer" userId="6da37c9f42e40059" providerId="LiveId" clId="{1BB85ED2-CE4E-4C7F-B30F-BB9B77E580B4}" dt="2024-12-09T12:52:42.007" v="376" actId="164"/>
          <ac:picMkLst>
            <pc:docMk/>
            <pc:sldMk cId="557438313" sldId="256"/>
            <ac:picMk id="12" creationId="{B5A28562-5AC9-2961-6625-58DC8FD72602}"/>
          </ac:picMkLst>
        </pc:picChg>
        <pc:picChg chg="add mod">
          <ac:chgData name="Rachel Boxer" userId="6da37c9f42e40059" providerId="LiveId" clId="{1BB85ED2-CE4E-4C7F-B30F-BB9B77E580B4}" dt="2024-12-09T12:52:42.007" v="376" actId="164"/>
          <ac:picMkLst>
            <pc:docMk/>
            <pc:sldMk cId="557438313" sldId="256"/>
            <ac:picMk id="17" creationId="{49526A2F-BBDF-AA2F-9A21-D98BA5EA3167}"/>
          </ac:picMkLst>
        </pc:picChg>
        <pc:picChg chg="add mod">
          <ac:chgData name="Rachel Boxer" userId="6da37c9f42e40059" providerId="LiveId" clId="{1BB85ED2-CE4E-4C7F-B30F-BB9B77E580B4}" dt="2024-12-09T12:52:42.007" v="376" actId="164"/>
          <ac:picMkLst>
            <pc:docMk/>
            <pc:sldMk cId="557438313" sldId="256"/>
            <ac:picMk id="18" creationId="{35E91FCF-0704-6A61-6D87-BFCECBF5C827}"/>
          </ac:picMkLst>
        </pc:picChg>
        <pc:picChg chg="add mod">
          <ac:chgData name="Rachel Boxer" userId="6da37c9f42e40059" providerId="LiveId" clId="{1BB85ED2-CE4E-4C7F-B30F-BB9B77E580B4}" dt="2024-12-09T12:52:42.007" v="376" actId="164"/>
          <ac:picMkLst>
            <pc:docMk/>
            <pc:sldMk cId="557438313" sldId="256"/>
            <ac:picMk id="19" creationId="{DB7953D6-E2ED-8595-35CB-654B1EE97E25}"/>
          </ac:picMkLst>
        </pc:picChg>
      </pc:sldChg>
      <pc:sldChg chg="addSp modSp add del mod modTransition modAnim modNotesTx">
        <pc:chgData name="Rachel Boxer" userId="6da37c9f42e40059" providerId="LiveId" clId="{1BB85ED2-CE4E-4C7F-B30F-BB9B77E580B4}" dt="2024-12-09T14:32:23.073" v="3564"/>
        <pc:sldMkLst>
          <pc:docMk/>
          <pc:sldMk cId="0" sldId="257"/>
        </pc:sldMkLst>
        <pc:spChg chg="add mod">
          <ac:chgData name="Rachel Boxer" userId="6da37c9f42e40059" providerId="LiveId" clId="{1BB85ED2-CE4E-4C7F-B30F-BB9B77E580B4}" dt="2024-12-09T14:32:16.120" v="3562" actId="1035"/>
          <ac:spMkLst>
            <pc:docMk/>
            <pc:sldMk cId="0" sldId="257"/>
            <ac:spMk id="3" creationId="{87AECD92-77EF-FB9D-5768-4763023F1C38}"/>
          </ac:spMkLst>
        </pc:spChg>
      </pc:sldChg>
      <pc:sldChg chg="modNotesTx">
        <pc:chgData name="Rachel Boxer" userId="6da37c9f42e40059" providerId="LiveId" clId="{1BB85ED2-CE4E-4C7F-B30F-BB9B77E580B4}" dt="2024-12-09T14:38:45.477" v="3857" actId="20577"/>
        <pc:sldMkLst>
          <pc:docMk/>
          <pc:sldMk cId="0" sldId="259"/>
        </pc:sldMkLst>
      </pc:sldChg>
      <pc:sldChg chg="addSp delSp modSp mod delAnim modAnim modNotesTx">
        <pc:chgData name="Rachel Boxer" userId="6da37c9f42e40059" providerId="LiveId" clId="{1BB85ED2-CE4E-4C7F-B30F-BB9B77E580B4}" dt="2024-12-09T13:28:33.428" v="2513" actId="478"/>
        <pc:sldMkLst>
          <pc:docMk/>
          <pc:sldMk cId="0" sldId="260"/>
        </pc:sldMkLst>
        <pc:spChg chg="mod">
          <ac:chgData name="Rachel Boxer" userId="6da37c9f42e40059" providerId="LiveId" clId="{1BB85ED2-CE4E-4C7F-B30F-BB9B77E580B4}" dt="2024-12-09T13:10:07.250" v="1834" actId="1076"/>
          <ac:spMkLst>
            <pc:docMk/>
            <pc:sldMk cId="0" sldId="260"/>
            <ac:spMk id="3" creationId="{EBCE9ACC-983B-4464-9E20-E1CBE2609C51}"/>
          </ac:spMkLst>
        </pc:spChg>
        <pc:picChg chg="add mod">
          <ac:chgData name="Rachel Boxer" userId="6da37c9f42e40059" providerId="LiveId" clId="{1BB85ED2-CE4E-4C7F-B30F-BB9B77E580B4}" dt="2024-12-09T13:11:01" v="1842" actId="1076"/>
          <ac:picMkLst>
            <pc:docMk/>
            <pc:sldMk cId="0" sldId="260"/>
            <ac:picMk id="18" creationId="{EEBADA9F-DCE2-5273-D52C-0EA9035B6053}"/>
          </ac:picMkLst>
        </pc:picChg>
      </pc:sldChg>
      <pc:sldChg chg="add del">
        <pc:chgData name="Rachel Boxer" userId="6da37c9f42e40059" providerId="LiveId" clId="{1BB85ED2-CE4E-4C7F-B30F-BB9B77E580B4}" dt="2024-12-09T13:56:40.631" v="3088" actId="47"/>
        <pc:sldMkLst>
          <pc:docMk/>
          <pc:sldMk cId="0" sldId="261"/>
        </pc:sldMkLst>
      </pc:sldChg>
      <pc:sldChg chg="addSp delSp modSp mod modAnim modNotesTx">
        <pc:chgData name="Rachel Boxer" userId="6da37c9f42e40059" providerId="LiveId" clId="{1BB85ED2-CE4E-4C7F-B30F-BB9B77E580B4}" dt="2024-12-09T14:05:25.047" v="3166" actId="20577"/>
        <pc:sldMkLst>
          <pc:docMk/>
          <pc:sldMk cId="0" sldId="262"/>
        </pc:sldMkLst>
        <pc:spChg chg="add del mod">
          <ac:chgData name="Rachel Boxer" userId="6da37c9f42e40059" providerId="LiveId" clId="{1BB85ED2-CE4E-4C7F-B30F-BB9B77E580B4}" dt="2024-12-09T13:36:58.208" v="2628" actId="12788"/>
          <ac:spMkLst>
            <pc:docMk/>
            <pc:sldMk cId="0" sldId="262"/>
            <ac:spMk id="2" creationId="{19575CB4-985B-5C57-C0C3-4E7D330CF261}"/>
          </ac:spMkLst>
        </pc:spChg>
      </pc:sldChg>
      <pc:sldChg chg="add del modNotesTx">
        <pc:chgData name="Rachel Boxer" userId="6da37c9f42e40059" providerId="LiveId" clId="{1BB85ED2-CE4E-4C7F-B30F-BB9B77E580B4}" dt="2024-12-09T13:57:22.549" v="3090" actId="47"/>
        <pc:sldMkLst>
          <pc:docMk/>
          <pc:sldMk cId="0" sldId="263"/>
        </pc:sldMkLst>
      </pc:sldChg>
      <pc:sldChg chg="addSp modSp mod modAnim modNotesTx">
        <pc:chgData name="Rachel Boxer" userId="6da37c9f42e40059" providerId="LiveId" clId="{1BB85ED2-CE4E-4C7F-B30F-BB9B77E580B4}" dt="2024-12-09T15:04:33.331" v="4292" actId="20577"/>
        <pc:sldMkLst>
          <pc:docMk/>
          <pc:sldMk cId="0" sldId="264"/>
        </pc:sldMkLst>
        <pc:spChg chg="add mod">
          <ac:chgData name="Rachel Boxer" userId="6da37c9f42e40059" providerId="LiveId" clId="{1BB85ED2-CE4E-4C7F-B30F-BB9B77E580B4}" dt="2024-12-09T14:04:29.284" v="3148" actId="14100"/>
          <ac:spMkLst>
            <pc:docMk/>
            <pc:sldMk cId="0" sldId="264"/>
            <ac:spMk id="2" creationId="{B8061BE0-07D9-BCDA-D73C-B31F4A55C2F6}"/>
          </ac:spMkLst>
        </pc:spChg>
      </pc:sldChg>
      <pc:sldChg chg="addSp delSp modSp mod modAnim modNotesTx">
        <pc:chgData name="Rachel Boxer" userId="6da37c9f42e40059" providerId="LiveId" clId="{1BB85ED2-CE4E-4C7F-B30F-BB9B77E580B4}" dt="2024-12-16T12:50:09.780" v="10354" actId="113"/>
        <pc:sldMkLst>
          <pc:docMk/>
          <pc:sldMk cId="4093315051" sldId="429"/>
        </pc:sldMkLst>
        <pc:spChg chg="mod">
          <ac:chgData name="Rachel Boxer" userId="6da37c9f42e40059" providerId="LiveId" clId="{1BB85ED2-CE4E-4C7F-B30F-BB9B77E580B4}" dt="2024-12-16T11:59:04.010" v="9155" actId="20577"/>
          <ac:spMkLst>
            <pc:docMk/>
            <pc:sldMk cId="4093315051" sldId="429"/>
            <ac:spMk id="4" creationId="{E479CC60-1F04-45CC-8245-93E1BB2E8C68}"/>
          </ac:spMkLst>
        </pc:spChg>
        <pc:spChg chg="mod">
          <ac:chgData name="Rachel Boxer" userId="6da37c9f42e40059" providerId="LiveId" clId="{1BB85ED2-CE4E-4C7F-B30F-BB9B77E580B4}" dt="2024-12-16T12:49:43.996" v="10271"/>
          <ac:spMkLst>
            <pc:docMk/>
            <pc:sldMk cId="4093315051" sldId="429"/>
            <ac:spMk id="11" creationId="{DF11E11D-3667-EEEB-D8ED-3166BB92BE42}"/>
          </ac:spMkLst>
        </pc:spChg>
        <pc:spChg chg="mod">
          <ac:chgData name="Rachel Boxer" userId="6da37c9f42e40059" providerId="LiveId" clId="{1BB85ED2-CE4E-4C7F-B30F-BB9B77E580B4}" dt="2024-12-16T12:49:43.996" v="10271"/>
          <ac:spMkLst>
            <pc:docMk/>
            <pc:sldMk cId="4093315051" sldId="429"/>
            <ac:spMk id="12" creationId="{6395149D-DD61-00AC-E698-FED96FA646AA}"/>
          </ac:spMkLst>
        </pc:spChg>
        <pc:grpChg chg="add mod">
          <ac:chgData name="Rachel Boxer" userId="6da37c9f42e40059" providerId="LiveId" clId="{1BB85ED2-CE4E-4C7F-B30F-BB9B77E580B4}" dt="2024-12-16T12:49:52.082" v="10351" actId="1038"/>
          <ac:grpSpMkLst>
            <pc:docMk/>
            <pc:sldMk cId="4093315051" sldId="429"/>
            <ac:grpSpMk id="10" creationId="{F9C86879-476C-5E26-C70C-AB60189C0F3A}"/>
          </ac:grpSpMkLst>
        </pc:grpChg>
        <pc:picChg chg="add mod">
          <ac:chgData name="Rachel Boxer" userId="6da37c9f42e40059" providerId="LiveId" clId="{1BB85ED2-CE4E-4C7F-B30F-BB9B77E580B4}" dt="2024-12-16T12:49:52.082" v="10351" actId="1038"/>
          <ac:picMkLst>
            <pc:docMk/>
            <pc:sldMk cId="4093315051" sldId="429"/>
            <ac:picMk id="3" creationId="{490C086D-BD87-0CF4-7FB8-9F097A91C22B}"/>
          </ac:picMkLst>
        </pc:picChg>
        <pc:picChg chg="add mod">
          <ac:chgData name="Rachel Boxer" userId="6da37c9f42e40059" providerId="LiveId" clId="{1BB85ED2-CE4E-4C7F-B30F-BB9B77E580B4}" dt="2024-12-16T12:49:52.082" v="10351" actId="1038"/>
          <ac:picMkLst>
            <pc:docMk/>
            <pc:sldMk cId="4093315051" sldId="429"/>
            <ac:picMk id="9" creationId="{B90507DD-AB9B-3229-7755-08942234BE6E}"/>
          </ac:picMkLst>
        </pc:picChg>
      </pc:sldChg>
      <pc:sldChg chg="addSp delSp modSp mod setBg delAnim modAnim modNotesTx">
        <pc:chgData name="Rachel Boxer" userId="6da37c9f42e40059" providerId="LiveId" clId="{1BB85ED2-CE4E-4C7F-B30F-BB9B77E580B4}" dt="2024-12-16T12:12:10.331" v="9256" actId="20577"/>
        <pc:sldMkLst>
          <pc:docMk/>
          <pc:sldMk cId="0" sldId="432"/>
        </pc:sldMkLst>
        <pc:spChg chg="mod">
          <ac:chgData name="Rachel Boxer" userId="6da37c9f42e40059" providerId="LiveId" clId="{1BB85ED2-CE4E-4C7F-B30F-BB9B77E580B4}" dt="2024-12-16T11:58:06.019" v="9074" actId="20577"/>
          <ac:spMkLst>
            <pc:docMk/>
            <pc:sldMk cId="0" sldId="432"/>
            <ac:spMk id="2" creationId="{E067562E-98FA-21B0-2603-A55EB6A5F640}"/>
          </ac:spMkLst>
        </pc:spChg>
        <pc:spChg chg="mod">
          <ac:chgData name="Rachel Boxer" userId="6da37c9f42e40059" providerId="LiveId" clId="{1BB85ED2-CE4E-4C7F-B30F-BB9B77E580B4}" dt="2024-12-16T11:55:02.110" v="8998" actId="164"/>
          <ac:spMkLst>
            <pc:docMk/>
            <pc:sldMk cId="0" sldId="432"/>
            <ac:spMk id="28" creationId="{DA4796EF-B564-72A4-1FFF-562C1232D2AA}"/>
          </ac:spMkLst>
        </pc:spChg>
        <pc:spChg chg="mod">
          <ac:chgData name="Rachel Boxer" userId="6da37c9f42e40059" providerId="LiveId" clId="{1BB85ED2-CE4E-4C7F-B30F-BB9B77E580B4}" dt="2024-12-16T11:55:02.110" v="8998" actId="164"/>
          <ac:spMkLst>
            <pc:docMk/>
            <pc:sldMk cId="0" sldId="432"/>
            <ac:spMk id="29" creationId="{C4E4A2B7-8EFA-6163-8C75-5574D5B76958}"/>
          </ac:spMkLst>
        </pc:spChg>
        <pc:spChg chg="mod">
          <ac:chgData name="Rachel Boxer" userId="6da37c9f42e40059" providerId="LiveId" clId="{1BB85ED2-CE4E-4C7F-B30F-BB9B77E580B4}" dt="2024-12-16T11:55:02.110" v="8998" actId="164"/>
          <ac:spMkLst>
            <pc:docMk/>
            <pc:sldMk cId="0" sldId="432"/>
            <ac:spMk id="30" creationId="{F1F31A0F-A74E-910E-30CB-9F3AD8570AA4}"/>
          </ac:spMkLst>
        </pc:spChg>
        <pc:spChg chg="mod">
          <ac:chgData name="Rachel Boxer" userId="6da37c9f42e40059" providerId="LiveId" clId="{1BB85ED2-CE4E-4C7F-B30F-BB9B77E580B4}" dt="2024-12-16T11:55:02.110" v="8998" actId="164"/>
          <ac:spMkLst>
            <pc:docMk/>
            <pc:sldMk cId="0" sldId="432"/>
            <ac:spMk id="31" creationId="{91092026-40F5-0215-3A2A-1C449E26699F}"/>
          </ac:spMkLst>
        </pc:spChg>
        <pc:spChg chg="mod">
          <ac:chgData name="Rachel Boxer" userId="6da37c9f42e40059" providerId="LiveId" clId="{1BB85ED2-CE4E-4C7F-B30F-BB9B77E580B4}" dt="2024-12-16T11:55:02.110" v="8998" actId="164"/>
          <ac:spMkLst>
            <pc:docMk/>
            <pc:sldMk cId="0" sldId="432"/>
            <ac:spMk id="32" creationId="{7C57E5C6-C92C-680A-D35E-4068481CC9EA}"/>
          </ac:spMkLst>
        </pc:spChg>
        <pc:spChg chg="mod">
          <ac:chgData name="Rachel Boxer" userId="6da37c9f42e40059" providerId="LiveId" clId="{1BB85ED2-CE4E-4C7F-B30F-BB9B77E580B4}" dt="2024-12-16T11:55:02.110" v="8998" actId="164"/>
          <ac:spMkLst>
            <pc:docMk/>
            <pc:sldMk cId="0" sldId="432"/>
            <ac:spMk id="33" creationId="{139D44F3-0965-5E42-6BF1-6E57747DC89C}"/>
          </ac:spMkLst>
        </pc:spChg>
        <pc:spChg chg="mod">
          <ac:chgData name="Rachel Boxer" userId="6da37c9f42e40059" providerId="LiveId" clId="{1BB85ED2-CE4E-4C7F-B30F-BB9B77E580B4}" dt="2024-12-16T11:54:15.274" v="8927" actId="27803"/>
          <ac:spMkLst>
            <pc:docMk/>
            <pc:sldMk cId="0" sldId="432"/>
            <ac:spMk id="39" creationId="{5DDA645B-3E6B-F2AC-99F4-CBD6D8FBEF16}"/>
          </ac:spMkLst>
        </pc:spChg>
        <pc:spChg chg="mod">
          <ac:chgData name="Rachel Boxer" userId="6da37c9f42e40059" providerId="LiveId" clId="{1BB85ED2-CE4E-4C7F-B30F-BB9B77E580B4}" dt="2024-12-16T11:54:39.625" v="8978" actId="1076"/>
          <ac:spMkLst>
            <pc:docMk/>
            <pc:sldMk cId="0" sldId="432"/>
            <ac:spMk id="40" creationId="{8E3DDFFB-8A94-4658-6287-04B1E9111CC1}"/>
          </ac:spMkLst>
        </pc:spChg>
        <pc:spChg chg="mod">
          <ac:chgData name="Rachel Boxer" userId="6da37c9f42e40059" providerId="LiveId" clId="{1BB85ED2-CE4E-4C7F-B30F-BB9B77E580B4}" dt="2024-12-16T11:54:45.137" v="8996" actId="1038"/>
          <ac:spMkLst>
            <pc:docMk/>
            <pc:sldMk cId="0" sldId="432"/>
            <ac:spMk id="41" creationId="{7CBB3845-92EC-2D3B-E202-978F7FA2959E}"/>
          </ac:spMkLst>
        </pc:spChg>
        <pc:grpChg chg="mod">
          <ac:chgData name="Rachel Boxer" userId="6da37c9f42e40059" providerId="LiveId" clId="{1BB85ED2-CE4E-4C7F-B30F-BB9B77E580B4}" dt="2024-12-16T11:55:02.110" v="8998" actId="164"/>
          <ac:grpSpMkLst>
            <pc:docMk/>
            <pc:sldMk cId="0" sldId="432"/>
            <ac:grpSpMk id="38" creationId="{0BB08AE0-56D1-E5B2-1381-AC09A1987108}"/>
          </ac:grpSpMkLst>
        </pc:grpChg>
        <pc:grpChg chg="add mod">
          <ac:chgData name="Rachel Boxer" userId="6da37c9f42e40059" providerId="LiveId" clId="{1BB85ED2-CE4E-4C7F-B30F-BB9B77E580B4}" dt="2024-12-16T11:56:01.013" v="9059" actId="1076"/>
          <ac:grpSpMkLst>
            <pc:docMk/>
            <pc:sldMk cId="0" sldId="432"/>
            <ac:grpSpMk id="42" creationId="{5E38FE22-D401-078A-6B21-DCF37260CE53}"/>
          </ac:grpSpMkLst>
        </pc:grpChg>
        <pc:picChg chg="add mod">
          <ac:chgData name="Rachel Boxer" userId="6da37c9f42e40059" providerId="LiveId" clId="{1BB85ED2-CE4E-4C7F-B30F-BB9B77E580B4}" dt="2024-12-16T11:55:02.110" v="8998" actId="164"/>
          <ac:picMkLst>
            <pc:docMk/>
            <pc:sldMk cId="0" sldId="432"/>
            <ac:picMk id="35" creationId="{C7F01F5D-5BCA-67D2-461D-C80052E233FF}"/>
          </ac:picMkLst>
        </pc:picChg>
        <pc:picChg chg="add mod">
          <ac:chgData name="Rachel Boxer" userId="6da37c9f42e40059" providerId="LiveId" clId="{1BB85ED2-CE4E-4C7F-B30F-BB9B77E580B4}" dt="2024-12-16T11:55:02.110" v="8998" actId="164"/>
          <ac:picMkLst>
            <pc:docMk/>
            <pc:sldMk cId="0" sldId="432"/>
            <ac:picMk id="36" creationId="{D8EFC4AF-E001-782B-EC64-1635ABDE44E5}"/>
          </ac:picMkLst>
        </pc:picChg>
      </pc:sldChg>
      <pc:sldChg chg="addSp delSp modSp mod modNotesTx">
        <pc:chgData name="Rachel Boxer" userId="6da37c9f42e40059" providerId="LiveId" clId="{1BB85ED2-CE4E-4C7F-B30F-BB9B77E580B4}" dt="2024-12-09T13:08:16.296" v="1808" actId="1076"/>
        <pc:sldMkLst>
          <pc:docMk/>
          <pc:sldMk cId="3015806237" sldId="439"/>
        </pc:sldMkLst>
        <pc:spChg chg="mod">
          <ac:chgData name="Rachel Boxer" userId="6da37c9f42e40059" providerId="LiveId" clId="{1BB85ED2-CE4E-4C7F-B30F-BB9B77E580B4}" dt="2024-12-09T12:44:21.768" v="263" actId="1076"/>
          <ac:spMkLst>
            <pc:docMk/>
            <pc:sldMk cId="3015806237" sldId="439"/>
            <ac:spMk id="2" creationId="{B08BC3ED-B0B0-4825-B076-0546FDFB3B74}"/>
          </ac:spMkLst>
        </pc:spChg>
        <pc:spChg chg="mod">
          <ac:chgData name="Rachel Boxer" userId="6da37c9f42e40059" providerId="LiveId" clId="{1BB85ED2-CE4E-4C7F-B30F-BB9B77E580B4}" dt="2024-12-09T13:08:16.296" v="1808" actId="1076"/>
          <ac:spMkLst>
            <pc:docMk/>
            <pc:sldMk cId="3015806237" sldId="439"/>
            <ac:spMk id="4" creationId="{362B3B6B-F282-4EEB-A2D1-2BC381911E40}"/>
          </ac:spMkLst>
        </pc:spChg>
        <pc:spChg chg="mod">
          <ac:chgData name="Rachel Boxer" userId="6da37c9f42e40059" providerId="LiveId" clId="{1BB85ED2-CE4E-4C7F-B30F-BB9B77E580B4}" dt="2024-12-09T12:46:37.332" v="290" actId="1076"/>
          <ac:spMkLst>
            <pc:docMk/>
            <pc:sldMk cId="3015806237" sldId="439"/>
            <ac:spMk id="6" creationId="{0DC7AC80-D6FD-4970-B357-38FDEBA9500D}"/>
          </ac:spMkLst>
        </pc:spChg>
        <pc:spChg chg="add mod">
          <ac:chgData name="Rachel Boxer" userId="6da37c9f42e40059" providerId="LiveId" clId="{1BB85ED2-CE4E-4C7F-B30F-BB9B77E580B4}" dt="2024-12-09T12:46:45.053" v="297" actId="1076"/>
          <ac:spMkLst>
            <pc:docMk/>
            <pc:sldMk cId="3015806237" sldId="439"/>
            <ac:spMk id="10" creationId="{5ECC8CF3-51E6-DD45-AD38-04B0246FA389}"/>
          </ac:spMkLst>
        </pc:spChg>
        <pc:grpChg chg="mod">
          <ac:chgData name="Rachel Boxer" userId="6da37c9f42e40059" providerId="LiveId" clId="{1BB85ED2-CE4E-4C7F-B30F-BB9B77E580B4}" dt="2024-12-09T12:45:51.814" v="274" actId="1076"/>
          <ac:grpSpMkLst>
            <pc:docMk/>
            <pc:sldMk cId="3015806237" sldId="439"/>
            <ac:grpSpMk id="7" creationId="{BC8834E7-8623-4F5B-9A77-B7630149642A}"/>
          </ac:grpSpMkLst>
        </pc:grpChg>
        <pc:picChg chg="add del mod">
          <ac:chgData name="Rachel Boxer" userId="6da37c9f42e40059" providerId="LiveId" clId="{1BB85ED2-CE4E-4C7F-B30F-BB9B77E580B4}" dt="2024-12-09T12:47:20.257" v="303" actId="1076"/>
          <ac:picMkLst>
            <pc:docMk/>
            <pc:sldMk cId="3015806237" sldId="439"/>
            <ac:picMk id="5" creationId="{224872E2-3169-289D-ED27-890E7CB447A1}"/>
          </ac:picMkLst>
        </pc:picChg>
        <pc:picChg chg="add mod">
          <ac:chgData name="Rachel Boxer" userId="6da37c9f42e40059" providerId="LiveId" clId="{1BB85ED2-CE4E-4C7F-B30F-BB9B77E580B4}" dt="2024-12-09T12:47:55.506" v="312" actId="1076"/>
          <ac:picMkLst>
            <pc:docMk/>
            <pc:sldMk cId="3015806237" sldId="439"/>
            <ac:picMk id="13" creationId="{928DFB2C-7578-C9CB-7B1C-390B970E22D5}"/>
          </ac:picMkLst>
        </pc:picChg>
      </pc:sldChg>
      <pc:sldChg chg="addSp delSp modSp mod modNotesTx">
        <pc:chgData name="Rachel Boxer" userId="6da37c9f42e40059" providerId="LiveId" clId="{1BB85ED2-CE4E-4C7F-B30F-BB9B77E580B4}" dt="2024-12-09T16:37:02.928" v="8330" actId="20577"/>
        <pc:sldMkLst>
          <pc:docMk/>
          <pc:sldMk cId="0" sldId="440"/>
        </pc:sldMkLst>
      </pc:sldChg>
      <pc:sldChg chg="modNotesTx">
        <pc:chgData name="Rachel Boxer" userId="6da37c9f42e40059" providerId="LiveId" clId="{1BB85ED2-CE4E-4C7F-B30F-BB9B77E580B4}" dt="2024-12-09T15:04:24.886" v="4290" actId="20577"/>
        <pc:sldMkLst>
          <pc:docMk/>
          <pc:sldMk cId="388861389" sldId="441"/>
        </pc:sldMkLst>
      </pc:sldChg>
      <pc:sldChg chg="addSp delSp modSp del mod delAnim modAnim modNotesTx">
        <pc:chgData name="Rachel Boxer" userId="6da37c9f42e40059" providerId="LiveId" clId="{1BB85ED2-CE4E-4C7F-B30F-BB9B77E580B4}" dt="2024-12-16T12:37:26.149" v="9934" actId="47"/>
        <pc:sldMkLst>
          <pc:docMk/>
          <pc:sldMk cId="541271747" sldId="443"/>
        </pc:sldMkLst>
      </pc:sldChg>
      <pc:sldChg chg="del">
        <pc:chgData name="Rachel Boxer" userId="6da37c9f42e40059" providerId="LiveId" clId="{1BB85ED2-CE4E-4C7F-B30F-BB9B77E580B4}" dt="2024-12-09T14:04:40.994" v="3151" actId="47"/>
        <pc:sldMkLst>
          <pc:docMk/>
          <pc:sldMk cId="1673400514" sldId="444"/>
        </pc:sldMkLst>
      </pc:sldChg>
      <pc:sldChg chg="del">
        <pc:chgData name="Rachel Boxer" userId="6da37c9f42e40059" providerId="LiveId" clId="{1BB85ED2-CE4E-4C7F-B30F-BB9B77E580B4}" dt="2024-12-09T14:04:41.824" v="3152" actId="47"/>
        <pc:sldMkLst>
          <pc:docMk/>
          <pc:sldMk cId="3980538900" sldId="445"/>
        </pc:sldMkLst>
      </pc:sldChg>
      <pc:sldChg chg="del">
        <pc:chgData name="Rachel Boxer" userId="6da37c9f42e40059" providerId="LiveId" clId="{1BB85ED2-CE4E-4C7F-B30F-BB9B77E580B4}" dt="2024-12-09T14:04:42.794" v="3153" actId="47"/>
        <pc:sldMkLst>
          <pc:docMk/>
          <pc:sldMk cId="3263566625" sldId="446"/>
        </pc:sldMkLst>
      </pc:sldChg>
      <pc:sldChg chg="del">
        <pc:chgData name="Rachel Boxer" userId="6da37c9f42e40059" providerId="LiveId" clId="{1BB85ED2-CE4E-4C7F-B30F-BB9B77E580B4}" dt="2024-12-09T14:04:43.722" v="3154" actId="47"/>
        <pc:sldMkLst>
          <pc:docMk/>
          <pc:sldMk cId="2616507031" sldId="447"/>
        </pc:sldMkLst>
      </pc:sldChg>
      <pc:sldChg chg="del">
        <pc:chgData name="Rachel Boxer" userId="6da37c9f42e40059" providerId="LiveId" clId="{1BB85ED2-CE4E-4C7F-B30F-BB9B77E580B4}" dt="2024-12-09T14:04:44.572" v="3155" actId="47"/>
        <pc:sldMkLst>
          <pc:docMk/>
          <pc:sldMk cId="1992539314" sldId="448"/>
        </pc:sldMkLst>
      </pc:sldChg>
      <pc:sldChg chg="del">
        <pc:chgData name="Rachel Boxer" userId="6da37c9f42e40059" providerId="LiveId" clId="{1BB85ED2-CE4E-4C7F-B30F-BB9B77E580B4}" dt="2024-12-09T14:04:45.802" v="3156" actId="47"/>
        <pc:sldMkLst>
          <pc:docMk/>
          <pc:sldMk cId="3223032674" sldId="449"/>
        </pc:sldMkLst>
      </pc:sldChg>
      <pc:sldChg chg="del">
        <pc:chgData name="Rachel Boxer" userId="6da37c9f42e40059" providerId="LiveId" clId="{1BB85ED2-CE4E-4C7F-B30F-BB9B77E580B4}" dt="2024-12-16T12:46:17.112" v="10249" actId="47"/>
        <pc:sldMkLst>
          <pc:docMk/>
          <pc:sldMk cId="599289048" sldId="460"/>
        </pc:sldMkLst>
      </pc:sldChg>
      <pc:sldChg chg="del">
        <pc:chgData name="Rachel Boxer" userId="6da37c9f42e40059" providerId="LiveId" clId="{1BB85ED2-CE4E-4C7F-B30F-BB9B77E580B4}" dt="2024-12-16T12:46:17.708" v="10250" actId="47"/>
        <pc:sldMkLst>
          <pc:docMk/>
          <pc:sldMk cId="927150380" sldId="461"/>
        </pc:sldMkLst>
      </pc:sldChg>
      <pc:sldChg chg="del">
        <pc:chgData name="Rachel Boxer" userId="6da37c9f42e40059" providerId="LiveId" clId="{1BB85ED2-CE4E-4C7F-B30F-BB9B77E580B4}" dt="2024-12-16T12:46:19.601" v="10251" actId="47"/>
        <pc:sldMkLst>
          <pc:docMk/>
          <pc:sldMk cId="1570900700" sldId="462"/>
        </pc:sldMkLst>
      </pc:sldChg>
      <pc:sldChg chg="del">
        <pc:chgData name="Rachel Boxer" userId="6da37c9f42e40059" providerId="LiveId" clId="{1BB85ED2-CE4E-4C7F-B30F-BB9B77E580B4}" dt="2024-12-16T12:46:20.847" v="10252" actId="47"/>
        <pc:sldMkLst>
          <pc:docMk/>
          <pc:sldMk cId="1527070699" sldId="463"/>
        </pc:sldMkLst>
      </pc:sldChg>
      <pc:sldChg chg="del">
        <pc:chgData name="Rachel Boxer" userId="6da37c9f42e40059" providerId="LiveId" clId="{1BB85ED2-CE4E-4C7F-B30F-BB9B77E580B4}" dt="2024-12-16T12:46:21.450" v="10253" actId="47"/>
        <pc:sldMkLst>
          <pc:docMk/>
          <pc:sldMk cId="3951430385" sldId="464"/>
        </pc:sldMkLst>
      </pc:sldChg>
      <pc:sldChg chg="modSp ord modNotesTx">
        <pc:chgData name="Rachel Boxer" userId="6da37c9f42e40059" providerId="LiveId" clId="{1BB85ED2-CE4E-4C7F-B30F-BB9B77E580B4}" dt="2024-12-16T12:47:11.103" v="10263" actId="20577"/>
        <pc:sldMkLst>
          <pc:docMk/>
          <pc:sldMk cId="34902660" sldId="465"/>
        </pc:sldMkLst>
        <pc:spChg chg="mod">
          <ac:chgData name="Rachel Boxer" userId="6da37c9f42e40059" providerId="LiveId" clId="{1BB85ED2-CE4E-4C7F-B30F-BB9B77E580B4}" dt="2024-12-16T12:37:50.227" v="9986" actId="20577"/>
          <ac:spMkLst>
            <pc:docMk/>
            <pc:sldMk cId="34902660" sldId="465"/>
            <ac:spMk id="4" creationId="{350DFCBE-6EAF-DB56-84E7-0464E6C832C8}"/>
          </ac:spMkLst>
        </pc:spChg>
      </pc:sldChg>
      <pc:sldChg chg="add modTransition modNotesTx">
        <pc:chgData name="Rachel Boxer" userId="6da37c9f42e40059" providerId="LiveId" clId="{1BB85ED2-CE4E-4C7F-B30F-BB9B77E580B4}" dt="2024-12-09T14:38:19.633" v="3851" actId="20577"/>
        <pc:sldMkLst>
          <pc:docMk/>
          <pc:sldMk cId="0" sldId="466"/>
        </pc:sldMkLst>
      </pc:sldChg>
      <pc:sldChg chg="addSp modSp add mod modTransition modAnim modNotesTx">
        <pc:chgData name="Rachel Boxer" userId="6da37c9f42e40059" providerId="LiveId" clId="{1BB85ED2-CE4E-4C7F-B30F-BB9B77E580B4}" dt="2024-12-16T13:07:33.089" v="10360" actId="20577"/>
        <pc:sldMkLst>
          <pc:docMk/>
          <pc:sldMk cId="0" sldId="467"/>
        </pc:sldMkLst>
        <pc:spChg chg="add mod">
          <ac:chgData name="Rachel Boxer" userId="6da37c9f42e40059" providerId="LiveId" clId="{1BB85ED2-CE4E-4C7F-B30F-BB9B77E580B4}" dt="2024-12-09T13:43:47.655" v="3041" actId="12788"/>
          <ac:spMkLst>
            <pc:docMk/>
            <pc:sldMk cId="0" sldId="467"/>
            <ac:spMk id="4" creationId="{37B97310-2806-769B-D55C-2BD67E49655A}"/>
          </ac:spMkLst>
        </pc:spChg>
        <pc:picChg chg="add mod">
          <ac:chgData name="Rachel Boxer" userId="6da37c9f42e40059" providerId="LiveId" clId="{1BB85ED2-CE4E-4C7F-B30F-BB9B77E580B4}" dt="2024-12-09T13:42:03.417" v="2844" actId="688"/>
          <ac:picMkLst>
            <pc:docMk/>
            <pc:sldMk cId="0" sldId="467"/>
            <ac:picMk id="3" creationId="{A6CDBA67-8C37-7A07-361B-BEC79AEACE2C}"/>
          </ac:picMkLst>
        </pc:picChg>
      </pc:sldChg>
      <pc:sldChg chg="add del modTransition modNotesTx">
        <pc:chgData name="Rachel Boxer" userId="6da37c9f42e40059" providerId="LiveId" clId="{1BB85ED2-CE4E-4C7F-B30F-BB9B77E580B4}" dt="2024-12-16T11:27:25.604" v="8818" actId="47"/>
        <pc:sldMkLst>
          <pc:docMk/>
          <pc:sldMk cId="0" sldId="468"/>
        </pc:sldMkLst>
      </pc:sldChg>
      <pc:sldChg chg="addSp delSp modSp add mod modTransition setBg addAnim delAnim modAnim modNotesTx">
        <pc:chgData name="Rachel Boxer" userId="6da37c9f42e40059" providerId="LiveId" clId="{1BB85ED2-CE4E-4C7F-B30F-BB9B77E580B4}" dt="2024-12-16T12:26:31.523" v="9751" actId="20577"/>
        <pc:sldMkLst>
          <pc:docMk/>
          <pc:sldMk cId="0" sldId="469"/>
        </pc:sldMkLst>
        <pc:spChg chg="add del mod">
          <ac:chgData name="Rachel Boxer" userId="6da37c9f42e40059" providerId="LiveId" clId="{1BB85ED2-CE4E-4C7F-B30F-BB9B77E580B4}" dt="2024-12-09T16:45:31.580" v="8433" actId="20577"/>
          <ac:spMkLst>
            <pc:docMk/>
            <pc:sldMk cId="0" sldId="469"/>
            <ac:spMk id="3" creationId="{A75DF2D7-1EAA-090B-4EDD-D5E1CE6ED778}"/>
          </ac:spMkLst>
        </pc:spChg>
        <pc:picChg chg="mod">
          <ac:chgData name="Rachel Boxer" userId="6da37c9f42e40059" providerId="LiveId" clId="{1BB85ED2-CE4E-4C7F-B30F-BB9B77E580B4}" dt="2024-12-09T15:58:40.682" v="7338" actId="14100"/>
          <ac:picMkLst>
            <pc:docMk/>
            <pc:sldMk cId="0" sldId="469"/>
            <ac:picMk id="2" creationId="{00000000-0000-0000-0000-000000000000}"/>
          </ac:picMkLst>
        </pc:picChg>
      </pc:sldChg>
      <pc:sldChg chg="addSp modSp add modTransition modAnim modNotesTx">
        <pc:chgData name="Rachel Boxer" userId="6da37c9f42e40059" providerId="LiveId" clId="{1BB85ED2-CE4E-4C7F-B30F-BB9B77E580B4}" dt="2024-12-16T13:07:44.951" v="10361"/>
        <pc:sldMkLst>
          <pc:docMk/>
          <pc:sldMk cId="0" sldId="470"/>
        </pc:sldMkLst>
        <pc:spChg chg="add mod">
          <ac:chgData name="Rachel Boxer" userId="6da37c9f42e40059" providerId="LiveId" clId="{1BB85ED2-CE4E-4C7F-B30F-BB9B77E580B4}" dt="2024-12-09T16:39:27.051" v="8370" actId="20577"/>
          <ac:spMkLst>
            <pc:docMk/>
            <pc:sldMk cId="0" sldId="470"/>
            <ac:spMk id="3" creationId="{D40BCCE3-E6DA-494E-1E8E-5CEA675BC28E}"/>
          </ac:spMkLst>
        </pc:spChg>
      </pc:sldChg>
      <pc:sldChg chg="addSp delSp modSp new mod setBg delAnim modAnim modNotesTx">
        <pc:chgData name="Rachel Boxer" userId="6da37c9f42e40059" providerId="LiveId" clId="{1BB85ED2-CE4E-4C7F-B30F-BB9B77E580B4}" dt="2024-12-16T12:26:36.978" v="9753" actId="20577"/>
        <pc:sldMkLst>
          <pc:docMk/>
          <pc:sldMk cId="255528478" sldId="471"/>
        </pc:sldMkLst>
        <pc:spChg chg="add mod">
          <ac:chgData name="Rachel Boxer" userId="6da37c9f42e40059" providerId="LiveId" clId="{1BB85ED2-CE4E-4C7F-B30F-BB9B77E580B4}" dt="2024-12-09T16:12:56.823" v="8287" actId="164"/>
          <ac:spMkLst>
            <pc:docMk/>
            <pc:sldMk cId="255528478" sldId="471"/>
            <ac:spMk id="7" creationId="{92F50FAC-08DC-A9A7-7AF6-67F5DFF91F98}"/>
          </ac:spMkLst>
        </pc:spChg>
        <pc:grpChg chg="add mod">
          <ac:chgData name="Rachel Boxer" userId="6da37c9f42e40059" providerId="LiveId" clId="{1BB85ED2-CE4E-4C7F-B30F-BB9B77E580B4}" dt="2024-12-09T16:12:56.823" v="8287" actId="164"/>
          <ac:grpSpMkLst>
            <pc:docMk/>
            <pc:sldMk cId="255528478" sldId="471"/>
            <ac:grpSpMk id="9" creationId="{E3D8A75B-91A8-65A5-1F42-A0DF8FF0AF6E}"/>
          </ac:grpSpMkLst>
        </pc:grpChg>
        <pc:picChg chg="add mod">
          <ac:chgData name="Rachel Boxer" userId="6da37c9f42e40059" providerId="LiveId" clId="{1BB85ED2-CE4E-4C7F-B30F-BB9B77E580B4}" dt="2024-12-09T15:48:27.466" v="6534" actId="1035"/>
          <ac:picMkLst>
            <pc:docMk/>
            <pc:sldMk cId="255528478" sldId="471"/>
            <ac:picMk id="6" creationId="{8BA16A18-B2D5-BF4E-CBE8-2C6E1EB28AE2}"/>
          </ac:picMkLst>
        </pc:picChg>
        <pc:picChg chg="add mod">
          <ac:chgData name="Rachel Boxer" userId="6da37c9f42e40059" providerId="LiveId" clId="{1BB85ED2-CE4E-4C7F-B30F-BB9B77E580B4}" dt="2024-12-09T16:12:56.823" v="8287" actId="164"/>
          <ac:picMkLst>
            <pc:docMk/>
            <pc:sldMk cId="255528478" sldId="471"/>
            <ac:picMk id="8" creationId="{2E7F63BD-9013-0789-3D0A-972C54D0328A}"/>
          </ac:picMkLst>
        </pc:picChg>
      </pc:sldChg>
      <pc:sldChg chg="modSp add modAnim modNotesTx">
        <pc:chgData name="Rachel Boxer" userId="6da37c9f42e40059" providerId="LiveId" clId="{1BB85ED2-CE4E-4C7F-B30F-BB9B77E580B4}" dt="2024-12-16T12:12:13.736" v="9258" actId="20577"/>
        <pc:sldMkLst>
          <pc:docMk/>
          <pc:sldMk cId="480641431" sldId="472"/>
        </pc:sldMkLst>
        <pc:spChg chg="mod">
          <ac:chgData name="Rachel Boxer" userId="6da37c9f42e40059" providerId="LiveId" clId="{1BB85ED2-CE4E-4C7F-B30F-BB9B77E580B4}" dt="2024-12-16T11:57:31.643" v="9071" actId="20577"/>
          <ac:spMkLst>
            <pc:docMk/>
            <pc:sldMk cId="480641431" sldId="472"/>
            <ac:spMk id="2" creationId="{6B93CCB3-F9FF-FF5D-6343-B1EFFEE7F298}"/>
          </ac:spMkLst>
        </pc:spChg>
        <pc:grpChg chg="mod">
          <ac:chgData name="Rachel Boxer" userId="6da37c9f42e40059" providerId="LiveId" clId="{1BB85ED2-CE4E-4C7F-B30F-BB9B77E580B4}" dt="2024-12-16T11:57:40.678" v="9072" actId="1076"/>
          <ac:grpSpMkLst>
            <pc:docMk/>
            <pc:sldMk cId="480641431" sldId="472"/>
            <ac:grpSpMk id="3" creationId="{6678C987-A0E3-CADC-9880-1C6F0308A11C}"/>
          </ac:grpSpMkLst>
        </pc:grpChg>
        <pc:grpChg chg="mod">
          <ac:chgData name="Rachel Boxer" userId="6da37c9f42e40059" providerId="LiveId" clId="{1BB85ED2-CE4E-4C7F-B30F-BB9B77E580B4}" dt="2024-12-16T11:57:40.678" v="9072" actId="1076"/>
          <ac:grpSpMkLst>
            <pc:docMk/>
            <pc:sldMk cId="480641431" sldId="472"/>
            <ac:grpSpMk id="5" creationId="{225A50D4-291F-B62C-DBA8-F66AE683A35E}"/>
          </ac:grpSpMkLst>
        </pc:grpChg>
        <pc:picChg chg="mod">
          <ac:chgData name="Rachel Boxer" userId="6da37c9f42e40059" providerId="LiveId" clId="{1BB85ED2-CE4E-4C7F-B30F-BB9B77E580B4}" dt="2024-12-16T11:57:40.678" v="9072" actId="1076"/>
          <ac:picMkLst>
            <pc:docMk/>
            <pc:sldMk cId="480641431" sldId="472"/>
            <ac:picMk id="6" creationId="{72DC9488-5D71-57FB-75F5-65BC0575D52D}"/>
          </ac:picMkLst>
        </pc:picChg>
        <pc:picChg chg="mod">
          <ac:chgData name="Rachel Boxer" userId="6da37c9f42e40059" providerId="LiveId" clId="{1BB85ED2-CE4E-4C7F-B30F-BB9B77E580B4}" dt="2024-12-16T11:57:40.678" v="9072" actId="1076"/>
          <ac:picMkLst>
            <pc:docMk/>
            <pc:sldMk cId="480641431" sldId="472"/>
            <ac:picMk id="8" creationId="{6A28075E-EF5B-1377-FE29-987BD3F1304A}"/>
          </ac:picMkLst>
        </pc:picChg>
        <pc:picChg chg="mod">
          <ac:chgData name="Rachel Boxer" userId="6da37c9f42e40059" providerId="LiveId" clId="{1BB85ED2-CE4E-4C7F-B30F-BB9B77E580B4}" dt="2024-12-16T11:57:40.678" v="9072" actId="1076"/>
          <ac:picMkLst>
            <pc:docMk/>
            <pc:sldMk cId="480641431" sldId="472"/>
            <ac:picMk id="9" creationId="{7AE7E30B-214E-8554-B5CA-158A4A0D2BD4}"/>
          </ac:picMkLst>
        </pc:picChg>
        <pc:picChg chg="mod">
          <ac:chgData name="Rachel Boxer" userId="6da37c9f42e40059" providerId="LiveId" clId="{1BB85ED2-CE4E-4C7F-B30F-BB9B77E580B4}" dt="2024-12-16T11:57:40.678" v="9072" actId="1076"/>
          <ac:picMkLst>
            <pc:docMk/>
            <pc:sldMk cId="480641431" sldId="472"/>
            <ac:picMk id="10" creationId="{0E255121-D210-DEEF-AE03-B30082C5C954}"/>
          </ac:picMkLst>
        </pc:picChg>
        <pc:picChg chg="mod">
          <ac:chgData name="Rachel Boxer" userId="6da37c9f42e40059" providerId="LiveId" clId="{1BB85ED2-CE4E-4C7F-B30F-BB9B77E580B4}" dt="2024-12-16T11:57:40.678" v="9072" actId="1076"/>
          <ac:picMkLst>
            <pc:docMk/>
            <pc:sldMk cId="480641431" sldId="472"/>
            <ac:picMk id="11" creationId="{F58CCA7E-52C7-8478-CC34-2E0DB7871C81}"/>
          </ac:picMkLst>
        </pc:picChg>
        <pc:picChg chg="mod">
          <ac:chgData name="Rachel Boxer" userId="6da37c9f42e40059" providerId="LiveId" clId="{1BB85ED2-CE4E-4C7F-B30F-BB9B77E580B4}" dt="2024-12-16T11:57:40.678" v="9072" actId="1076"/>
          <ac:picMkLst>
            <pc:docMk/>
            <pc:sldMk cId="480641431" sldId="472"/>
            <ac:picMk id="12" creationId="{DD0E6E30-35B6-A815-A5CA-D38EC8C31228}"/>
          </ac:picMkLst>
        </pc:picChg>
        <pc:picChg chg="mod">
          <ac:chgData name="Rachel Boxer" userId="6da37c9f42e40059" providerId="LiveId" clId="{1BB85ED2-CE4E-4C7F-B30F-BB9B77E580B4}" dt="2024-12-16T11:57:40.678" v="9072" actId="1076"/>
          <ac:picMkLst>
            <pc:docMk/>
            <pc:sldMk cId="480641431" sldId="472"/>
            <ac:picMk id="13" creationId="{94CE38CF-1FF9-42CD-08A7-D70B9277CBA9}"/>
          </ac:picMkLst>
        </pc:picChg>
        <pc:picChg chg="mod">
          <ac:chgData name="Rachel Boxer" userId="6da37c9f42e40059" providerId="LiveId" clId="{1BB85ED2-CE4E-4C7F-B30F-BB9B77E580B4}" dt="2024-12-16T11:57:40.678" v="9072" actId="1076"/>
          <ac:picMkLst>
            <pc:docMk/>
            <pc:sldMk cId="480641431" sldId="472"/>
            <ac:picMk id="14" creationId="{1E6BC5C0-E5BC-2F4F-2236-C022E466B790}"/>
          </ac:picMkLst>
        </pc:picChg>
        <pc:picChg chg="mod">
          <ac:chgData name="Rachel Boxer" userId="6da37c9f42e40059" providerId="LiveId" clId="{1BB85ED2-CE4E-4C7F-B30F-BB9B77E580B4}" dt="2024-12-16T11:57:40.678" v="9072" actId="1076"/>
          <ac:picMkLst>
            <pc:docMk/>
            <pc:sldMk cId="480641431" sldId="472"/>
            <ac:picMk id="15" creationId="{0F5F269D-A000-5017-0586-A4E1FC6219CB}"/>
          </ac:picMkLst>
        </pc:picChg>
        <pc:picChg chg="mod">
          <ac:chgData name="Rachel Boxer" userId="6da37c9f42e40059" providerId="LiveId" clId="{1BB85ED2-CE4E-4C7F-B30F-BB9B77E580B4}" dt="2024-12-16T11:57:40.678" v="9072" actId="1076"/>
          <ac:picMkLst>
            <pc:docMk/>
            <pc:sldMk cId="480641431" sldId="472"/>
            <ac:picMk id="16" creationId="{EFB1FC7A-05E4-2EB4-EE00-2614B8F669B6}"/>
          </ac:picMkLst>
        </pc:picChg>
        <pc:picChg chg="mod">
          <ac:chgData name="Rachel Boxer" userId="6da37c9f42e40059" providerId="LiveId" clId="{1BB85ED2-CE4E-4C7F-B30F-BB9B77E580B4}" dt="2024-12-16T11:57:40.678" v="9072" actId="1076"/>
          <ac:picMkLst>
            <pc:docMk/>
            <pc:sldMk cId="480641431" sldId="472"/>
            <ac:picMk id="17" creationId="{4B2E205C-780F-C3CC-6ADB-BFB2C15EB656}"/>
          </ac:picMkLst>
        </pc:picChg>
        <pc:picChg chg="mod">
          <ac:chgData name="Rachel Boxer" userId="6da37c9f42e40059" providerId="LiveId" clId="{1BB85ED2-CE4E-4C7F-B30F-BB9B77E580B4}" dt="2024-12-16T11:57:40.678" v="9072" actId="1076"/>
          <ac:picMkLst>
            <pc:docMk/>
            <pc:sldMk cId="480641431" sldId="472"/>
            <ac:picMk id="18" creationId="{58D528E1-7DA4-6781-1A4A-70B4522312DC}"/>
          </ac:picMkLst>
        </pc:picChg>
        <pc:picChg chg="mod">
          <ac:chgData name="Rachel Boxer" userId="6da37c9f42e40059" providerId="LiveId" clId="{1BB85ED2-CE4E-4C7F-B30F-BB9B77E580B4}" dt="2024-12-16T11:57:40.678" v="9072" actId="1076"/>
          <ac:picMkLst>
            <pc:docMk/>
            <pc:sldMk cId="480641431" sldId="472"/>
            <ac:picMk id="19" creationId="{39D530EC-D41E-9E3C-61AB-68CD64192015}"/>
          </ac:picMkLst>
        </pc:picChg>
        <pc:picChg chg="mod">
          <ac:chgData name="Rachel Boxer" userId="6da37c9f42e40059" providerId="LiveId" clId="{1BB85ED2-CE4E-4C7F-B30F-BB9B77E580B4}" dt="2024-12-16T11:57:40.678" v="9072" actId="1076"/>
          <ac:picMkLst>
            <pc:docMk/>
            <pc:sldMk cId="480641431" sldId="472"/>
            <ac:picMk id="21" creationId="{DBFB0C26-7AF6-DDA1-E9DF-7494851F1646}"/>
          </ac:picMkLst>
        </pc:picChg>
        <pc:picChg chg="mod">
          <ac:chgData name="Rachel Boxer" userId="6da37c9f42e40059" providerId="LiveId" clId="{1BB85ED2-CE4E-4C7F-B30F-BB9B77E580B4}" dt="2024-12-16T11:57:40.678" v="9072" actId="1076"/>
          <ac:picMkLst>
            <pc:docMk/>
            <pc:sldMk cId="480641431" sldId="472"/>
            <ac:picMk id="23" creationId="{E69AED8F-5B80-44E6-6501-557741BCD941}"/>
          </ac:picMkLst>
        </pc:picChg>
        <pc:picChg chg="mod">
          <ac:chgData name="Rachel Boxer" userId="6da37c9f42e40059" providerId="LiveId" clId="{1BB85ED2-CE4E-4C7F-B30F-BB9B77E580B4}" dt="2024-12-16T11:57:40.678" v="9072" actId="1076"/>
          <ac:picMkLst>
            <pc:docMk/>
            <pc:sldMk cId="480641431" sldId="472"/>
            <ac:picMk id="24" creationId="{60F10053-878D-39BC-395E-99477E79E760}"/>
          </ac:picMkLst>
        </pc:picChg>
      </pc:sldChg>
      <pc:sldChg chg="addSp delSp modSp add mod ord modAnim modNotesTx">
        <pc:chgData name="Rachel Boxer" userId="6da37c9f42e40059" providerId="LiveId" clId="{1BB85ED2-CE4E-4C7F-B30F-BB9B77E580B4}" dt="2024-12-16T12:11:25.720" v="9181" actId="20577"/>
        <pc:sldMkLst>
          <pc:docMk/>
          <pc:sldMk cId="683262553" sldId="473"/>
        </pc:sldMkLst>
        <pc:spChg chg="mod">
          <ac:chgData name="Rachel Boxer" userId="6da37c9f42e40059" providerId="LiveId" clId="{1BB85ED2-CE4E-4C7F-B30F-BB9B77E580B4}" dt="2024-12-16T11:58:01.469" v="9073" actId="20577"/>
          <ac:spMkLst>
            <pc:docMk/>
            <pc:sldMk cId="683262553" sldId="473"/>
            <ac:spMk id="2" creationId="{77F4D883-0588-E078-9D5F-5B4C373AF8CB}"/>
          </ac:spMkLst>
        </pc:spChg>
        <pc:picChg chg="add mod modCrop">
          <ac:chgData name="Rachel Boxer" userId="6da37c9f42e40059" providerId="LiveId" clId="{1BB85ED2-CE4E-4C7F-B30F-BB9B77E580B4}" dt="2024-12-16T11:56:25.013" v="9068" actId="1076"/>
          <ac:picMkLst>
            <pc:docMk/>
            <pc:sldMk cId="683262553" sldId="473"/>
            <ac:picMk id="7" creationId="{02665DBB-CB06-FA01-44B4-D986153CD623}"/>
          </ac:picMkLst>
        </pc:picChg>
      </pc:sldChg>
      <pc:sldChg chg="addSp delSp modSp add mod addAnim delAnim modAnim modNotesTx">
        <pc:chgData name="Rachel Boxer" userId="6da37c9f42e40059" providerId="LiveId" clId="{1BB85ED2-CE4E-4C7F-B30F-BB9B77E580B4}" dt="2024-12-16T13:00:42.242" v="10357" actId="20577"/>
        <pc:sldMkLst>
          <pc:docMk/>
          <pc:sldMk cId="0" sldId="474"/>
        </pc:sldMkLst>
        <pc:spChg chg="add del mod">
          <ac:chgData name="Rachel Boxer" userId="6da37c9f42e40059" providerId="LiveId" clId="{1BB85ED2-CE4E-4C7F-B30F-BB9B77E580B4}" dt="2024-12-16T12:46:56.774" v="10259" actId="14100"/>
          <ac:spMkLst>
            <pc:docMk/>
            <pc:sldMk cId="0" sldId="474"/>
            <ac:spMk id="2" creationId="{E54F5106-9C73-3AE8-5EB7-AC592C5D597D}"/>
          </ac:spMkLst>
        </pc:spChg>
      </pc:sldChg>
      <pc:sldChg chg="add">
        <pc:chgData name="Rachel Boxer" userId="6da37c9f42e40059" providerId="LiveId" clId="{1BB85ED2-CE4E-4C7F-B30F-BB9B77E580B4}" dt="2024-12-16T12:48:26.173" v="10270"/>
        <pc:sldMkLst>
          <pc:docMk/>
          <pc:sldMk cId="0" sldId="4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2146-6A52-4AB8-8F8F-3AD4E104C32A}" type="datetimeFigureOut">
              <a:rPr lang="en-GB" smtClean="0"/>
              <a:t>31/12/2024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6D171-9D34-43A3-887A-C59325A451F1}" type="slidenum">
              <a:rPr lang="en-GB" smtClean="0"/>
              <a:t>‹#›</a:t>
            </a:fld>
            <a:endParaRPr lang="en-GB"/>
          </a:p>
        </p:txBody>
      </p:sp>
    </p:spTree>
    <p:extLst>
      <p:ext uri="{BB962C8B-B14F-4D97-AF65-F5344CB8AC3E}">
        <p14:creationId xmlns:p14="http://schemas.microsoft.com/office/powerpoint/2010/main" val="383743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hear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though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38DBF-8DD6-7392-6382-3ACC69590EBE}"/>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709947E-5ACF-CF4C-9CFA-A36C44DDFB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4AF2FE3-9426-CE30-0ADB-2FA8267B71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Hearts: </a:t>
            </a:r>
            <a:r>
              <a:rPr lang="en-GB" sz="2800" dirty="0">
                <a:hlinkClick r:id="rId3"/>
              </a:rPr>
              <a:t>British Sign Language BSL Video Dictionary - heart</a:t>
            </a:r>
            <a:endParaRPr lang="en-GB" sz="1800"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C19261D5-436A-2851-6214-F09E81BF8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6540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GB" sz="1400" b="1" strike="noStrike" spc="-1" dirty="0">
                <a:solidFill>
                  <a:srgbClr val="000000"/>
                </a:solidFill>
                <a:latin typeface="Arial"/>
              </a:rPr>
              <a:t>Slide 8: </a:t>
            </a:r>
            <a:r>
              <a:rPr lang="en-GB" sz="1400" b="0" strike="noStrike" spc="-1" dirty="0">
                <a:solidFill>
                  <a:srgbClr val="000000"/>
                </a:solidFill>
                <a:latin typeface="Arial"/>
              </a:rPr>
              <a:t>One of David’s most famous songs is about how God is like a good shepherd, looking after his sheep. We’ll be hearing this special song next week!</a:t>
            </a:r>
            <a:endParaRPr lang="en-GB" sz="1400" b="1"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10</a:t>
            </a:fld>
            <a:endParaRPr lang="en-GB" sz="14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9: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One day, God’s messenger, the prophet Samuel, came to where Jesse lived in the town of Bethlehem (yes, that’s where Jesus was born, much later on in time!), and told him that God wanted one of his sons be the King of Israel.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11</a:t>
            </a:fld>
            <a:endParaRPr lang="en-GB"/>
          </a:p>
        </p:txBody>
      </p:sp>
    </p:spTree>
    <p:extLst>
      <p:ext uri="{BB962C8B-B14F-4D97-AF65-F5344CB8AC3E}">
        <p14:creationId xmlns:p14="http://schemas.microsoft.com/office/powerpoint/2010/main" val="3870672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10:</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Samuel expected that God would choose the oldest and maybe strongest son.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12</a:t>
            </a:fld>
            <a:endParaRPr lang="en-GB"/>
          </a:p>
        </p:txBody>
      </p:sp>
    </p:spTree>
    <p:extLst>
      <p:ext uri="{BB962C8B-B14F-4D97-AF65-F5344CB8AC3E}">
        <p14:creationId xmlns:p14="http://schemas.microsoft.com/office/powerpoint/2010/main" val="4052860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11:</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But much to his surprise, God didn’t…..He chose David, and as a sign that God had chosen him, Samuel did a very strange thing: he </a:t>
            </a: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anointed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David’s head with olive oil, pressed from the trees that grew nearby. David wouldn’t be King for quite a few years, when he was older, but he knew that he had been chosen.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Century Gothic" panose="020B0502020202020204" pitchFamily="34" charset="0"/>
              </a:rPr>
              <a:t>I wonder if you’ve ever been chosen for a special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13</a:t>
            </a:fld>
            <a:endParaRPr lang="en-GB"/>
          </a:p>
        </p:txBody>
      </p:sp>
    </p:spTree>
    <p:extLst>
      <p:ext uri="{BB962C8B-B14F-4D97-AF65-F5344CB8AC3E}">
        <p14:creationId xmlns:p14="http://schemas.microsoft.com/office/powerpoint/2010/main" val="1055176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GB" sz="1400" b="1" strike="noStrike" spc="-1" dirty="0">
                <a:solidFill>
                  <a:srgbClr val="000000"/>
                </a:solidFill>
                <a:latin typeface="Arial"/>
              </a:rPr>
              <a:t>Slide 12: </a:t>
            </a:r>
            <a:r>
              <a:rPr lang="en-GB" sz="1400" b="0" strike="noStrike" spc="-1" dirty="0">
                <a:solidFill>
                  <a:srgbClr val="000000"/>
                </a:solidFill>
                <a:latin typeface="Arial"/>
              </a:rPr>
              <a:t>David also had a very best friend – the son of King Saul, whose name was Jonathan. They would be friends for the rest of their lives.</a:t>
            </a:r>
          </a:p>
          <a:p>
            <a:pPr marL="21600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entury Gothic" panose="020B0502020202020204" pitchFamily="34" charset="0"/>
              </a:rPr>
              <a:t>I wonder who your friends are? And what adventures you have together?!</a:t>
            </a:r>
          </a:p>
          <a:p>
            <a:pPr marL="216000" indent="0">
              <a:buNone/>
            </a:pPr>
            <a:endParaRPr lang="en-GB" sz="1400" b="1"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14</a:t>
            </a:fld>
            <a:endParaRPr lang="en-GB" sz="14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sz="1400" b="1" strike="noStrike" spc="-1" dirty="0">
                <a:solidFill>
                  <a:srgbClr val="000000"/>
                </a:solidFill>
                <a:latin typeface="Arial"/>
              </a:rPr>
              <a:t>Slide 13: </a:t>
            </a:r>
            <a:r>
              <a:rPr lang="en-US" sz="1400" b="0" strike="noStrike" spc="-1" dirty="0">
                <a:solidFill>
                  <a:srgbClr val="000000"/>
                </a:solidFill>
                <a:latin typeface="Arial"/>
              </a:rPr>
              <a:t>Jonathan’s father, King Saul, was often very jealous of David – and on several occasions even tried to kill him!</a:t>
            </a:r>
          </a:p>
          <a:p>
            <a:pPr algn="ctr"/>
            <a:r>
              <a:rPr lang="en-GB" sz="1400" b="1" dirty="0">
                <a:solidFill>
                  <a:schemeClr val="bg1"/>
                </a:solidFill>
                <a:latin typeface="Century Gothic" panose="020B0502020202020204" pitchFamily="34" charset="0"/>
              </a:rPr>
              <a:t>I wonder if you’ve ever been puzzled by how someone treated you, and found it hard to understand?</a:t>
            </a:r>
          </a:p>
          <a:p>
            <a:pPr marL="216000" marR="0" lvl="0" indent="0" algn="l" defTabSz="914400" rtl="0" eaLnBrk="1" fontAlgn="auto" latinLnBrk="0" hangingPunct="1">
              <a:lnSpc>
                <a:spcPct val="100000"/>
              </a:lnSpc>
              <a:spcBef>
                <a:spcPts val="0"/>
              </a:spcBef>
              <a:spcAft>
                <a:spcPts val="0"/>
              </a:spcAft>
              <a:buClrTx/>
              <a:buSzTx/>
              <a:buFontTx/>
              <a:buNone/>
              <a:tabLst/>
              <a:defRPr/>
            </a:pPr>
            <a:r>
              <a:rPr lang="en-US" sz="1400" b="0" i="1" strike="noStrike" spc="-1" dirty="0">
                <a:solidFill>
                  <a:srgbClr val="000000"/>
                </a:solidFill>
                <a:latin typeface="Arial"/>
              </a:rPr>
              <a:t>NB There is a possibility that children may disclose something here, so please use your school’s safeguarding protocols to take any appropriate action.</a:t>
            </a:r>
            <a:endParaRPr lang="en-GB" sz="1400" b="0" i="1" strike="noStrike" spc="-1">
              <a:solidFill>
                <a:srgbClr val="000000"/>
              </a:solidFill>
              <a:latin typeface="Arial"/>
            </a:endParaRPr>
          </a:p>
          <a:p>
            <a:pPr marL="216000" indent="0">
              <a:buNone/>
            </a:pPr>
            <a:endParaRPr lang="en-GB" sz="1400" b="1"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15</a:t>
            </a:fld>
            <a:endParaRPr lang="en-GB" sz="14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0" lvl="0" indent="0">
              <a:buFont typeface="Symbol" panose="05050102010706020507" pitchFamily="18" charset="2"/>
              <a:buNone/>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16: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Even when David became King, he never forgot all that he had learned in his life about God’s care of him, or stopped puzzling about the challenges that came his way. David also at many other times gave himself a good ‘talking to’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[you may need to explain what this means]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reminding himself of the things that he knew to be true of God when things in his life were hard…..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r>
              <a:rPr lang="en-GB" sz="1800" dirty="0">
                <a:effectLst/>
                <a:latin typeface="Calibri" panose="020F0502020204030204" pitchFamily="34" charset="0"/>
                <a:ea typeface="MS Mincho" panose="02020609040205080304" pitchFamily="49" charset="-128"/>
                <a:cs typeface="Times New Roman" panose="02020603050405020304" pitchFamily="18" charset="0"/>
              </a:rPr>
              <a:t>Listen to these words from Psalm 103….</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My whole being, praise the Lord!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Do not forget all his goodness*.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i="1" dirty="0">
                <a:effectLst/>
                <a:latin typeface="Calibri" panose="020F0502020204030204" pitchFamily="34" charset="0"/>
                <a:ea typeface="MS Mincho" panose="02020609040205080304" pitchFamily="49" charset="-128"/>
                <a:cs typeface="Times New Roman" panose="02020603050405020304" pitchFamily="18" charset="0"/>
              </a:rPr>
              <a:t>[*translation ICB, with a tweak!]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Sometimes, when things are hard, it’s good for us to be able to remind </a:t>
            </a:r>
            <a:r>
              <a:rPr lang="en-GB" sz="1800" i="1" u="sng" dirty="0">
                <a:effectLst/>
                <a:latin typeface="Calibri" panose="020F0502020204030204" pitchFamily="34" charset="0"/>
                <a:ea typeface="MS Mincho" panose="02020609040205080304" pitchFamily="49" charset="-128"/>
                <a:cs typeface="Times New Roman" panose="02020603050405020304" pitchFamily="18" charset="0"/>
              </a:rPr>
              <a:t>ourselves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of the things we know to be true, the things we can trust: for David this was God, and many of the songs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he wrote are about this. But we’ve also heard that there were many difficult things in David’s life, and so others of his songs contain puzzling feelings, and questions that David asked God.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16</a:t>
            </a:fld>
            <a:endParaRPr lang="en-GB" sz="14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17: </a:t>
            </a:r>
            <a:r>
              <a:rPr lang="en-GB" b="0" dirty="0"/>
              <a:t>I’m not sure how you might feel about singing: some of us might love it, some might not…. But whatever we might feel personally, songs and singing are, in many cultures, a way of expressing the deepest thoughts and emotions that we experience as human beings. You might have heard this in the song I played as you were coming in. </a:t>
            </a:r>
            <a:r>
              <a:rPr lang="en-GB" b="0" i="1" dirty="0"/>
              <a:t>[explain why this song has such meaning for you / your school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So as we start this new term, please don’t feel that you have to like singing to join with us, because we’re not</a:t>
            </a:r>
            <a:r>
              <a:rPr lang="en-GB" b="0" i="1" dirty="0"/>
              <a:t> really </a:t>
            </a:r>
            <a:r>
              <a:rPr lang="en-GB" b="0" i="0" dirty="0"/>
              <a:t>going to be thinking about songs. We are going to be thinking about things that we all have in common with David: we are </a:t>
            </a:r>
            <a:r>
              <a:rPr lang="en-GB" b="1" i="1" dirty="0"/>
              <a:t>all </a:t>
            </a:r>
            <a:r>
              <a:rPr lang="en-GB" b="0" i="0" dirty="0"/>
              <a:t>human beings with things we just don’t understand, challenging lives, different (and sometimes difficult) emotions and really big questions, just like David. That’s what we mean by </a:t>
            </a:r>
            <a:r>
              <a:rPr lang="en-GB" b="1" i="0" dirty="0"/>
              <a:t>Songs from the heart. </a:t>
            </a:r>
            <a:r>
              <a:rPr lang="en-GB" b="0" i="0" dirty="0"/>
              <a:t>This term we get a chance to express the things that lie deep inside our hearts, to wonder together as David did, and if we want to, to bring it all to God.</a:t>
            </a:r>
          </a:p>
        </p:txBody>
      </p:sp>
      <p:sp>
        <p:nvSpPr>
          <p:cNvPr id="4" name="Slide Number Placeholder 3"/>
          <p:cNvSpPr>
            <a:spLocks noGrp="1"/>
          </p:cNvSpPr>
          <p:nvPr>
            <p:ph type="sldNum" sz="quarter" idx="5"/>
          </p:nvPr>
        </p:nvSpPr>
        <p:spPr/>
        <p:txBody>
          <a:bodyPr/>
          <a:lstStyle/>
          <a:p>
            <a:fld id="{03A6D171-9D34-43A3-887A-C59325A451F1}" type="slidenum">
              <a:rPr lang="en-GB" smtClean="0"/>
              <a:t>17</a:t>
            </a:fld>
            <a:endParaRPr lang="en-GB"/>
          </a:p>
        </p:txBody>
      </p:sp>
    </p:spTree>
    <p:extLst>
      <p:ext uri="{BB962C8B-B14F-4D97-AF65-F5344CB8AC3E}">
        <p14:creationId xmlns:p14="http://schemas.microsoft.com/office/powerpoint/2010/main" val="1539454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D8C6710-965A-44EF-6F4B-C1A90961F8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5B57CF5-C51D-8146-476C-2084AFEBDC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just"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altLang="en-US" sz="1800" b="1" dirty="0">
                <a:ea typeface="Calibri" panose="020F0502020204030204" pitchFamily="34" charset="0"/>
                <a:cs typeface="Times New Roman" panose="02020603050405020304" pitchFamily="18" charset="0"/>
              </a:rPr>
              <a:t>Slide 18:</a:t>
            </a:r>
            <a:r>
              <a:rPr lang="en-GB" altLang="en-US" sz="1800" dirty="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Responding (and words for worship):</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buFont typeface="Symbol" panose="05050102010706020507" pitchFamily="18" charset="2"/>
              <a:buNone/>
            </a:pPr>
            <a:endParaRPr lang="en-GB" altLang="en-US" sz="1800" dirty="0">
              <a:ea typeface="Calibri" panose="020F0502020204030204" pitchFamily="34" charset="0"/>
              <a:cs typeface="Times New Roman" panose="02020603050405020304" pitchFamily="18" charset="0"/>
            </a:endParaRPr>
          </a:p>
          <a:p>
            <a:pPr algn="just">
              <a:buFont typeface="Symbol" panose="05050102010706020507" pitchFamily="18" charset="2"/>
              <a:buNone/>
            </a:pPr>
            <a:r>
              <a:rPr lang="en-GB" altLang="en-US" sz="1800" dirty="0">
                <a:ea typeface="Calibri" panose="020F0502020204030204" pitchFamily="34" charset="0"/>
                <a:cs typeface="Times New Roman" panose="02020603050405020304" pitchFamily="18" charset="0"/>
              </a:rPr>
              <a:t>We’re going to re-use the ‘gift’ that we used last week as part of our time to reflect today.</a:t>
            </a:r>
          </a:p>
          <a:p>
            <a:pPr algn="just">
              <a:buFont typeface="Symbol" panose="05050102010706020507" pitchFamily="18" charset="2"/>
              <a:buNone/>
            </a:pPr>
            <a:r>
              <a:rPr lang="en-GB" altLang="en-US" sz="1800" dirty="0">
                <a:ea typeface="Calibri" panose="020F0502020204030204" pitchFamily="34" charset="0"/>
                <a:cs typeface="Times New Roman" panose="02020603050405020304" pitchFamily="18" charset="0"/>
              </a:rPr>
              <a:t>Inside the gift, I’ve got / we’re going to collect </a:t>
            </a:r>
            <a:r>
              <a:rPr lang="en-GB" altLang="en-US" sz="1800" i="1" dirty="0">
                <a:ea typeface="Calibri" panose="020F0502020204030204" pitchFamily="34" charset="0"/>
                <a:cs typeface="Times New Roman" panose="02020603050405020304" pitchFamily="18" charset="0"/>
              </a:rPr>
              <a:t>[use which is appropriate] </a:t>
            </a:r>
            <a:r>
              <a:rPr lang="en-GB" altLang="en-US" sz="1800" dirty="0">
                <a:ea typeface="Calibri" panose="020F0502020204030204" pitchFamily="34" charset="0"/>
                <a:cs typeface="Times New Roman" panose="02020603050405020304" pitchFamily="18" charset="0"/>
              </a:rPr>
              <a:t>some things we might be grateful for – that David might have said are some of God’s </a:t>
            </a:r>
            <a:r>
              <a:rPr lang="en-GB" altLang="en-US" sz="1800" dirty="0" err="1">
                <a:ea typeface="Calibri" panose="020F0502020204030204" pitchFamily="34" charset="0"/>
                <a:cs typeface="Times New Roman" panose="02020603050405020304" pitchFamily="18" charset="0"/>
              </a:rPr>
              <a:t>goodnesses</a:t>
            </a:r>
            <a:r>
              <a:rPr lang="en-GB" altLang="en-US" sz="1800" dirty="0">
                <a:ea typeface="Calibri" panose="020F0502020204030204" pitchFamily="34" charset="0"/>
                <a:cs typeface="Times New Roman" panose="02020603050405020304" pitchFamily="18" charset="0"/>
              </a:rPr>
              <a:t>! </a:t>
            </a:r>
          </a:p>
          <a:p>
            <a:pPr algn="just">
              <a:buFont typeface="Symbol" panose="05050102010706020507" pitchFamily="18" charset="2"/>
              <a:buNone/>
            </a:pPr>
            <a:r>
              <a:rPr lang="en-GB" altLang="en-US" sz="1800" i="1" dirty="0">
                <a:latin typeface="Cambria" panose="02040503050406030204" pitchFamily="18" charset="0"/>
                <a:ea typeface="Calibri" panose="020F0502020204030204" pitchFamily="34" charset="0"/>
                <a:cs typeface="Times New Roman" panose="02020603050405020304" pitchFamily="18" charset="0"/>
              </a:rPr>
              <a:t>[collect from the children, or draw out of the box, asking children to be quiet and still as you do. You don’t need to comment on each one, especially if you have just written them down; just allow space for children to engage]</a:t>
            </a:r>
          </a:p>
          <a:p>
            <a:endParaRPr lang="en-GB" altLang="en-US" dirty="0">
              <a:ea typeface="Calibri" panose="020F0502020204030204" pitchFamily="34" charset="0"/>
              <a:cs typeface="Times New Roman" panose="02020603050405020304" pitchFamily="18" charset="0"/>
            </a:endParaRPr>
          </a:p>
          <a:p>
            <a:endParaRPr lang="en-GB" altLang="en-US" dirty="0">
              <a:ea typeface="Calibri" panose="020F0502020204030204" pitchFamily="34" charset="0"/>
              <a:cs typeface="Times New Roman" panose="02020603050405020304" pitchFamily="18" charset="0"/>
            </a:endParaRPr>
          </a:p>
        </p:txBody>
      </p:sp>
      <p:sp>
        <p:nvSpPr>
          <p:cNvPr id="18436" name="Slide Number Placeholder 3">
            <a:extLst>
              <a:ext uri="{FF2B5EF4-FFF2-40B4-BE49-F238E27FC236}">
                <a16:creationId xmlns:a16="http://schemas.microsoft.com/office/drawing/2014/main" id="{B067AC4F-C974-FF3B-297C-CD749AE8B3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9160CA7-5D33-4B3B-A1F5-352CC1C0F868}" type="slidenum">
              <a:rPr lang="en-GB" altLang="en-US" smtClean="0"/>
              <a:pPr/>
              <a:t>18</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19: Prayer</a:t>
            </a: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I’m going to turn my thoughts into a prayer now, using the ideas from our Box of </a:t>
            </a:r>
            <a:r>
              <a:rPr lang="en-GB" sz="1800" kern="1200" dirty="0" err="1">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Goodnesses</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a:t>
            </a: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You might like to think quietly in your hearts, or if you’d like to pray out loud, then after I read the words from our box, please join me by saying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are grateful for this goodness’</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19</a:t>
            </a:fld>
            <a:endParaRPr lang="en-US" altLang="en-US"/>
          </a:p>
        </p:txBody>
      </p:sp>
    </p:spTree>
    <p:extLst>
      <p:ext uri="{BB962C8B-B14F-4D97-AF65-F5344CB8AC3E}">
        <p14:creationId xmlns:p14="http://schemas.microsoft.com/office/powerpoint/2010/main" val="291099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share our thoughts.</a:t>
            </a:r>
            <a:endParaRPr lang="en-GB" altLang="en-US" sz="1800" b="1" dirty="0">
              <a:solidFill>
                <a:schemeClr val="bg1"/>
              </a:solidFill>
              <a:latin typeface="Century Gothic" panose="020B0502020202020204" pitchFamily="34"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20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21</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Leader: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As we leave this place and time and go into the day ahead,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All:</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….may we serve one another in our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words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actions.</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Signs for response: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Words (use 3</a:t>
            </a:r>
            <a:r>
              <a:rPr lang="en-GB" sz="1800" i="1" baseline="30000" dirty="0">
                <a:effectLst/>
                <a:latin typeface="Calibri" panose="020F0502020204030204" pitchFamily="34" charset="0"/>
                <a:ea typeface="MS Mincho" panose="02020609040205080304" pitchFamily="49" charset="-128"/>
                <a:cs typeface="Times New Roman" panose="02020603050405020304" pitchFamily="18" charset="0"/>
              </a:rPr>
              <a:t>rd</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rPr>
              <a:t>Actions: </a:t>
            </a:r>
            <a:r>
              <a:rPr lang="en-US" sz="1800" i="1" u="sng" dirty="0">
                <a:solidFill>
                  <a:srgbClr val="0000FF"/>
                </a:solidFill>
                <a:effectLst/>
                <a:latin typeface="Calibri" panose="020F0502020204030204" pitchFamily="34" charset="0"/>
                <a:ea typeface="MS Mincho" panose="02020609040205080304" pitchFamily="49" charset="-128"/>
                <a:hlinkClick r:id="rId5"/>
              </a:rPr>
              <a:t>British Sign Language BSL Video Dictionary - action (signbsl.com)</a:t>
            </a:r>
            <a:endPar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A6D171-9D34-43A3-887A-C59325A451F1}" type="slidenum">
              <a:rPr lang="en-GB" smtClean="0"/>
              <a:t>21</a:t>
            </a:fld>
            <a:endParaRPr lang="en-GB"/>
          </a:p>
        </p:txBody>
      </p:sp>
    </p:spTree>
    <p:extLst>
      <p:ext uri="{BB962C8B-B14F-4D97-AF65-F5344CB8AC3E}">
        <p14:creationId xmlns:p14="http://schemas.microsoft.com/office/powerpoint/2010/main" val="2692478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D8C6710-965A-44EF-6F4B-C1A90961F8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5B57CF5-C51D-8146-476C-2084AFEBDC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(this week, there are a few ideas to choose from!):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rPr>
              <a:t>‘We are grateful for these ‘</a:t>
            </a:r>
            <a:r>
              <a:rPr lang="en-GB" sz="1800" b="1" dirty="0" err="1">
                <a:effectLst/>
                <a:latin typeface="Calibri" panose="020F0502020204030204" pitchFamily="34" charset="0"/>
                <a:ea typeface="MS Mincho" panose="02020609040205080304" pitchFamily="49" charset="-128"/>
              </a:rPr>
              <a:t>goodnesses</a:t>
            </a:r>
            <a:r>
              <a:rPr lang="en-GB" sz="1800" b="1" dirty="0">
                <a:effectLst/>
                <a:latin typeface="Calibri" panose="020F0502020204030204" pitchFamily="34" charset="0"/>
                <a:ea typeface="MS Mincho" panose="02020609040205080304" pitchFamily="49" charset="-128"/>
              </a:rPr>
              <a:t>’….’: </a:t>
            </a:r>
            <a:r>
              <a:rPr lang="en-GB" sz="1800" dirty="0">
                <a:effectLst/>
                <a:latin typeface="Calibri" panose="020F0502020204030204" pitchFamily="34" charset="0"/>
                <a:ea typeface="MS Mincho" panose="02020609040205080304" pitchFamily="49" charset="-128"/>
              </a:rPr>
              <a:t>Use the present from last week, and leave slips of paper for children to write on to post into the box. When things get hard, pull one out and use them to help you to feel grateful for good things, like David did. </a:t>
            </a:r>
            <a:endParaRPr lang="en-GB" altLang="en-US" dirty="0">
              <a:ea typeface="Calibri" panose="020F0502020204030204" pitchFamily="34" charset="0"/>
              <a:cs typeface="Times New Roman" panose="02020603050405020304" pitchFamily="18" charset="0"/>
            </a:endParaRPr>
          </a:p>
        </p:txBody>
      </p:sp>
      <p:sp>
        <p:nvSpPr>
          <p:cNvPr id="18436" name="Slide Number Placeholder 3">
            <a:extLst>
              <a:ext uri="{FF2B5EF4-FFF2-40B4-BE49-F238E27FC236}">
                <a16:creationId xmlns:a16="http://schemas.microsoft.com/office/drawing/2014/main" id="{B067AC4F-C974-FF3B-297C-CD749AE8B3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9160CA7-5D33-4B3B-A1F5-352CC1C0F868}" type="slidenum">
              <a:rPr lang="en-GB" altLang="en-US" smtClean="0"/>
              <a:pPr/>
              <a:t>22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2DA55-53CB-3123-22BE-24FE3A5E96C8}"/>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4E362BA-8D6B-AB87-E8A1-A3A9BA6D8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2EDD3E7-4F35-0E3F-7180-1D913AEF6C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community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 serve one another.</a:t>
            </a:r>
          </a:p>
        </p:txBody>
      </p:sp>
      <p:sp>
        <p:nvSpPr>
          <p:cNvPr id="9220" name="Slide Number Placeholder 3">
            <a:extLst>
              <a:ext uri="{FF2B5EF4-FFF2-40B4-BE49-F238E27FC236}">
                <a16:creationId xmlns:a16="http://schemas.microsoft.com/office/drawing/2014/main" id="{79A76D3B-4F12-FDD9-B28E-20912349F9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2129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We’re going to start our time together today, as we often do, with a game. I’m going to play you a snippet of music – and you have to try to guess what it is from the little bit that you hear. Some of them are songs from our school collection – others are tunes that you may recognise from other places, such as films or the radio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[play your selection]</a:t>
            </a:r>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4</a:t>
            </a:fld>
            <a:endParaRPr lang="en-GB"/>
          </a:p>
        </p:txBody>
      </p:sp>
    </p:spTree>
    <p:extLst>
      <p:ext uri="{BB962C8B-B14F-4D97-AF65-F5344CB8AC3E}">
        <p14:creationId xmlns:p14="http://schemas.microsoft.com/office/powerpoint/2010/main" val="8262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a:t>
            </a:r>
            <a:r>
              <a:rPr lang="en-GB" b="0" dirty="0"/>
              <a:t>This term, we are starting a new term of themes, called </a:t>
            </a:r>
            <a:r>
              <a:rPr lang="en-GB" b="1" dirty="0"/>
              <a:t>Songs from the heart</a:t>
            </a:r>
            <a:r>
              <a:rPr lang="en-GB" b="0" dirty="0"/>
              <a:t>. We will be finding out more about one of the most famous song-writers of all time, who wrote much of the book called Psalms, in the Bible; a man named David. As well as these songs being really special for Jewish and Christian people (who share them in their holy books), the words David wrote are also very human – often a response to what was happening in his life at the time. So there will be ideas and emotions we can all identify with! For millennia, these Psalms have helped people to express what’s in their hearts – and we hope that the same will be true for us. So, let’s find out some more about David – and what made him ‘sing’!</a:t>
            </a: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2782C-B553-4424-931B-E1317D1219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7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This is David’s story – which helps explain his Songs from the heart.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6</a:t>
            </a:fld>
            <a:endParaRPr lang="en-GB"/>
          </a:p>
        </p:txBody>
      </p:sp>
    </p:spTree>
    <p:extLst>
      <p:ext uri="{BB962C8B-B14F-4D97-AF65-F5344CB8AC3E}">
        <p14:creationId xmlns:p14="http://schemas.microsoft.com/office/powerpoint/2010/main" val="278011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5:</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 man called Jesse had eight sons. [Let’s count them, just to make sure!]</a:t>
            </a:r>
          </a:p>
        </p:txBody>
      </p:sp>
      <p:sp>
        <p:nvSpPr>
          <p:cNvPr id="4" name="Slide Number Placeholder 3"/>
          <p:cNvSpPr>
            <a:spLocks noGrp="1"/>
          </p:cNvSpPr>
          <p:nvPr>
            <p:ph type="sldNum" sz="quarter" idx="5"/>
          </p:nvPr>
        </p:nvSpPr>
        <p:spPr/>
        <p:txBody>
          <a:bodyPr/>
          <a:lstStyle/>
          <a:p>
            <a:fld id="{03A6D171-9D34-43A3-887A-C59325A451F1}" type="slidenum">
              <a:rPr lang="en-GB" smtClean="0"/>
              <a:t>7</a:t>
            </a:fld>
            <a:endParaRPr lang="en-GB"/>
          </a:p>
        </p:txBody>
      </p:sp>
    </p:spTree>
    <p:extLst>
      <p:ext uri="{BB962C8B-B14F-4D97-AF65-F5344CB8AC3E}">
        <p14:creationId xmlns:p14="http://schemas.microsoft.com/office/powerpoint/2010/main" val="422798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6:</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David was the youngest of them all, and looked after the family’s sheep out in the fields. Like all of us, David sometimes felt small and that his brothers often got to do all the things that he wanted to do.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if you’ve ever felt like this?</a:t>
            </a:r>
            <a:endParaRPr lang="en-GB" sz="1800" dirty="0"/>
          </a:p>
        </p:txBody>
      </p:sp>
      <p:sp>
        <p:nvSpPr>
          <p:cNvPr id="4" name="Slide Number Placeholder 3"/>
          <p:cNvSpPr>
            <a:spLocks noGrp="1"/>
          </p:cNvSpPr>
          <p:nvPr>
            <p:ph type="sldNum" sz="quarter" idx="5"/>
          </p:nvPr>
        </p:nvSpPr>
        <p:spPr/>
        <p:txBody>
          <a:bodyPr/>
          <a:lstStyle/>
          <a:p>
            <a:fld id="{03A6D171-9D34-43A3-887A-C59325A451F1}" type="slidenum">
              <a:rPr lang="en-GB" smtClean="0"/>
              <a:t>8</a:t>
            </a:fld>
            <a:endParaRPr lang="en-GB"/>
          </a:p>
        </p:txBody>
      </p:sp>
    </p:spTree>
    <p:extLst>
      <p:ext uri="{BB962C8B-B14F-4D97-AF65-F5344CB8AC3E}">
        <p14:creationId xmlns:p14="http://schemas.microsoft.com/office/powerpoint/2010/main" val="50495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US" b="1" dirty="0"/>
              <a:t>Slide 7: </a:t>
            </a:r>
            <a:r>
              <a:rPr lang="en-US" dirty="0"/>
              <a:t>He watched out for wild animals that might hurt his sheep. Although he was just a boy, he was also very brave and would use his </a:t>
            </a:r>
            <a:r>
              <a:rPr lang="en-US" b="1" dirty="0"/>
              <a:t>shepherd’s sling </a:t>
            </a:r>
            <a:r>
              <a:rPr lang="en-US" dirty="0"/>
              <a:t>to frighten them away.</a:t>
            </a:r>
          </a:p>
          <a:p>
            <a:pPr marL="216000" indent="0">
              <a:buNone/>
            </a:pPr>
            <a:r>
              <a:rPr lang="en-US" sz="1400" b="1" strike="noStrike" spc="-1" dirty="0">
                <a:solidFill>
                  <a:srgbClr val="000000"/>
                </a:solidFill>
                <a:latin typeface="Arial"/>
              </a:rPr>
              <a:t>I wonder whether you’ve ever needed to be brave?</a:t>
            </a:r>
          </a:p>
          <a:p>
            <a:pPr marL="216000" indent="0">
              <a:buNone/>
            </a:pPr>
            <a:endParaRPr lang="en-US" sz="1400" b="1" strike="noStrike" spc="-1" dirty="0">
              <a:solidFill>
                <a:srgbClr val="000000"/>
              </a:solidFill>
              <a:latin typeface="Arial"/>
            </a:endParaRPr>
          </a:p>
          <a:p>
            <a:pPr marL="216000" indent="0">
              <a:buNone/>
            </a:pPr>
            <a:r>
              <a:rPr lang="en-US" sz="1400" b="0" i="1" strike="noStrike" spc="-1" dirty="0">
                <a:solidFill>
                  <a:srgbClr val="000000"/>
                </a:solidFill>
                <a:latin typeface="Arial"/>
              </a:rPr>
              <a:t>NB There is a possibility that children may disclose something here, so please use your school’s safeguarding protocols to take any appropriate action.</a:t>
            </a:r>
            <a:endParaRPr lang="en-GB" sz="1400" b="0" i="1"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9</a:t>
            </a:fld>
            <a:endParaRPr lang="en-GB" sz="14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12/31/2024</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419336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12/31/2024</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270894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12/31/2024</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681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12/31/2024</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267846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12/31/2024</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189434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12/31/2024</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285863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12/31/2024</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97322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12/31/2024</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21754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12/31/2024</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3636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12/31/2024</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273202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12/31/2024</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40268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12/31/2024</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384266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12/31/2024</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106773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12/31/2024</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40959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12/31/2024</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263072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805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6744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660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7183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341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882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44221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12/31/2024</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425389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085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40245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1510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25873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12/31/2024</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62551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12/31/2024</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43927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12/31/2024</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0801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12/31/2024</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11289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12/31/2024</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70367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12/31/2024</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252275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12/31/2024</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12/31/2024</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24688753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962594392"/>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DCD5E1-B294-B604-D7A6-06B7F8A8B0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F4D883-0588-E078-9D5F-5B4C373AF8CB}"/>
              </a:ext>
            </a:extLst>
          </p:cNvPr>
          <p:cNvSpPr txBox="1">
            <a:spLocks noChangeArrowheads="1"/>
          </p:cNvSpPr>
          <p:nvPr/>
        </p:nvSpPr>
        <p:spPr bwMode="auto">
          <a:xfrm>
            <a:off x="189446" y="260560"/>
            <a:ext cx="876510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4400" dirty="0">
                <a:solidFill>
                  <a:schemeClr val="bg1"/>
                </a:solidFill>
                <a:latin typeface="Century Gothic" panose="020B0502020202020204" pitchFamily="34" charset="0"/>
              </a:rPr>
              <a:t>As we gather together</a:t>
            </a:r>
            <a:endPar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4400" b="1" dirty="0">
                <a:solidFill>
                  <a:schemeClr val="bg1"/>
                </a:solidFill>
                <a:latin typeface="Century Gothic" panose="020B0502020202020204" pitchFamily="34" charset="0"/>
              </a:rPr>
              <a:t>…w</a:t>
            </a: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4400" b="1" i="0" u="none" strike="noStrike" kern="1200" cap="none" spc="0" normalizeH="0" noProof="0" dirty="0">
                <a:ln>
                  <a:noFill/>
                </a:ln>
                <a:solidFill>
                  <a:schemeClr val="bg1"/>
                </a:solidFill>
                <a:effectLst/>
                <a:uLnTx/>
                <a:uFillTx/>
                <a:latin typeface="Century Gothic" panose="020B0502020202020204" pitchFamily="34" charset="0"/>
              </a:rPr>
              <a:t>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noProof="0" dirty="0">
              <a:ln>
                <a:noFill/>
              </a:ln>
              <a:solidFill>
                <a:schemeClr val="bg1"/>
              </a:solidFill>
              <a:effectLst/>
              <a:uLnTx/>
              <a:uFillTx/>
              <a:latin typeface="Century Gothic" panose="020B0502020202020204" pitchFamily="34" charset="0"/>
            </a:endParaRPr>
          </a:p>
        </p:txBody>
      </p:sp>
      <p:pic>
        <p:nvPicPr>
          <p:cNvPr id="7" name="Picture 6" descr="A hands making a heart shape with the sun behind them&#10;&#10;Description automatically generated">
            <a:extLst>
              <a:ext uri="{FF2B5EF4-FFF2-40B4-BE49-F238E27FC236}">
                <a16:creationId xmlns:a16="http://schemas.microsoft.com/office/drawing/2014/main" id="{02665DBB-CB06-FA01-44B4-D986153CD623}"/>
              </a:ext>
            </a:extLst>
          </p:cNvPr>
          <p:cNvPicPr>
            <a:picLocks noChangeAspect="1"/>
          </p:cNvPicPr>
          <p:nvPr/>
        </p:nvPicPr>
        <p:blipFill>
          <a:blip r:embed="rId3">
            <a:extLst>
              <a:ext uri="{28A0092B-C50C-407E-A947-70E740481C1C}">
                <a14:useLocalDpi xmlns:a14="http://schemas.microsoft.com/office/drawing/2010/main" val="0"/>
              </a:ext>
            </a:extLst>
          </a:blip>
          <a:srcRect t="21411" b="17272"/>
          <a:stretch/>
        </p:blipFill>
        <p:spPr>
          <a:xfrm>
            <a:off x="0" y="2688022"/>
            <a:ext cx="9144000" cy="3736428"/>
          </a:xfrm>
          <a:prstGeom prst="rect">
            <a:avLst/>
          </a:prstGeom>
        </p:spPr>
      </p:pic>
    </p:spTree>
    <p:extLst>
      <p:ext uri="{BB962C8B-B14F-4D97-AF65-F5344CB8AC3E}">
        <p14:creationId xmlns:p14="http://schemas.microsoft.com/office/powerpoint/2010/main" val="6832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D0F09390-BEB3-4485-8830-5DCC105D2B3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A5CAB52-CBDB-4417-A6D1-80910FD9CB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Down 1">
            <a:extLst>
              <a:ext uri="{FF2B5EF4-FFF2-40B4-BE49-F238E27FC236}">
                <a16:creationId xmlns:a16="http://schemas.microsoft.com/office/drawing/2014/main" id="{A243DCCE-57C4-4017-91A0-2508E7FCAD54}"/>
              </a:ext>
            </a:extLst>
          </p:cNvPr>
          <p:cNvSpPr/>
          <p:nvPr/>
        </p:nvSpPr>
        <p:spPr>
          <a:xfrm>
            <a:off x="6222670" y="154379"/>
            <a:ext cx="498763" cy="878774"/>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886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2CA46BD3-C89E-9D63-EF99-78DDC395BF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061BE0-07D9-BCDA-D73C-B31F4A55C2F6}"/>
              </a:ext>
            </a:extLst>
          </p:cNvPr>
          <p:cNvSpPr txBox="1"/>
          <p:nvPr/>
        </p:nvSpPr>
        <p:spPr>
          <a:xfrm>
            <a:off x="173421" y="6255352"/>
            <a:ext cx="8812924" cy="461665"/>
          </a:xfrm>
          <a:prstGeom prst="rect">
            <a:avLst/>
          </a:prstGeom>
          <a:solidFill>
            <a:schemeClr val="tx1">
              <a:alpha val="76000"/>
            </a:schemeClr>
          </a:solidFill>
        </p:spPr>
        <p:txBody>
          <a:bodyPr wrap="square" rtlCol="0">
            <a:spAutoFit/>
          </a:bodyPr>
          <a:lstStyle/>
          <a:p>
            <a:pPr algn="ctr"/>
            <a:r>
              <a:rPr lang="en-GB" sz="2400" b="1" dirty="0">
                <a:solidFill>
                  <a:schemeClr val="bg1"/>
                </a:solidFill>
                <a:latin typeface="Century Gothic" panose="020B0502020202020204" pitchFamily="34" charset="0"/>
              </a:rPr>
              <a:t>I wonder if you’ve ever been chosen for a special job?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87AECD92-77EF-FB9D-5768-4763023F1C38}"/>
              </a:ext>
            </a:extLst>
          </p:cNvPr>
          <p:cNvSpPr txBox="1"/>
          <p:nvPr/>
        </p:nvSpPr>
        <p:spPr>
          <a:xfrm>
            <a:off x="173421" y="5869093"/>
            <a:ext cx="8812924" cy="830997"/>
          </a:xfrm>
          <a:prstGeom prst="rect">
            <a:avLst/>
          </a:prstGeom>
          <a:solidFill>
            <a:schemeClr val="tx1">
              <a:alpha val="76000"/>
            </a:schemeClr>
          </a:solidFill>
        </p:spPr>
        <p:txBody>
          <a:bodyPr wrap="square" rtlCol="0">
            <a:spAutoFit/>
          </a:bodyPr>
          <a:lstStyle/>
          <a:p>
            <a:pPr algn="ctr"/>
            <a:r>
              <a:rPr lang="en-GB" sz="2400" b="1" dirty="0">
                <a:solidFill>
                  <a:schemeClr val="bg1"/>
                </a:solidFill>
                <a:latin typeface="Century Gothic" panose="020B0502020202020204" pitchFamily="34" charset="0"/>
              </a:rPr>
              <a:t>I wonder who your friends are? And what adventures you have together?!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D40BCCE3-E6DA-494E-1E8E-5CEA675BC28E}"/>
              </a:ext>
            </a:extLst>
          </p:cNvPr>
          <p:cNvSpPr txBox="1"/>
          <p:nvPr/>
        </p:nvSpPr>
        <p:spPr>
          <a:xfrm>
            <a:off x="173421" y="5869093"/>
            <a:ext cx="8812924" cy="830997"/>
          </a:xfrm>
          <a:prstGeom prst="rect">
            <a:avLst/>
          </a:prstGeom>
          <a:solidFill>
            <a:schemeClr val="tx1">
              <a:alpha val="76000"/>
            </a:schemeClr>
          </a:solidFill>
        </p:spPr>
        <p:txBody>
          <a:bodyPr wrap="square" rtlCol="0">
            <a:spAutoFit/>
          </a:bodyPr>
          <a:lstStyle/>
          <a:p>
            <a:pPr algn="ctr"/>
            <a:r>
              <a:rPr lang="en-GB" sz="2400" b="1" dirty="0">
                <a:solidFill>
                  <a:schemeClr val="bg1"/>
                </a:solidFill>
                <a:latin typeface="Century Gothic" panose="020B0502020202020204" pitchFamily="34" charset="0"/>
              </a:rPr>
              <a:t>I wonder if you’ve ever been puzzled by how someone treated you, and found it hard to understand?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938048" y="0"/>
            <a:ext cx="7451835" cy="5588876"/>
          </a:xfrm>
          <a:prstGeom prst="rect">
            <a:avLst/>
          </a:prstGeom>
        </p:spPr>
      </p:pic>
      <p:sp>
        <p:nvSpPr>
          <p:cNvPr id="3" name="TextBox 2">
            <a:extLst>
              <a:ext uri="{FF2B5EF4-FFF2-40B4-BE49-F238E27FC236}">
                <a16:creationId xmlns:a16="http://schemas.microsoft.com/office/drawing/2014/main" id="{A75DF2D7-1EAA-090B-4EDD-D5E1CE6ED778}"/>
              </a:ext>
            </a:extLst>
          </p:cNvPr>
          <p:cNvSpPr txBox="1"/>
          <p:nvPr/>
        </p:nvSpPr>
        <p:spPr>
          <a:xfrm>
            <a:off x="173421" y="5561663"/>
            <a:ext cx="8812924" cy="1077218"/>
          </a:xfrm>
          <a:prstGeom prst="rect">
            <a:avLst/>
          </a:prstGeom>
          <a:solidFill>
            <a:schemeClr val="tx1">
              <a:alpha val="76000"/>
            </a:schemeClr>
          </a:solidFill>
        </p:spPr>
        <p:txBody>
          <a:bodyPr wrap="square" rtlCol="0">
            <a:spAutoFit/>
          </a:bodyPr>
          <a:lstStyle/>
          <a:p>
            <a:pPr algn="ctr"/>
            <a:r>
              <a:rPr lang="en-GB" sz="3200" b="1" dirty="0">
                <a:solidFill>
                  <a:schemeClr val="bg1"/>
                </a:solidFill>
                <a:latin typeface="Century Gothic" panose="020B0502020202020204" pitchFamily="34" charset="0"/>
              </a:rPr>
              <a:t>My whole being, praise the Lord!</a:t>
            </a:r>
          </a:p>
          <a:p>
            <a:pPr algn="ctr"/>
            <a:r>
              <a:rPr lang="en-GB" sz="3200" b="1" dirty="0">
                <a:solidFill>
                  <a:schemeClr val="bg1"/>
                </a:solidFill>
                <a:latin typeface="Century Gothic" panose="020B0502020202020204" pitchFamily="34" charset="0"/>
              </a:rPr>
              <a:t> Do not forget all his goodness*.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group of children singing&#10;&#10;Description automatically generated">
            <a:extLst>
              <a:ext uri="{FF2B5EF4-FFF2-40B4-BE49-F238E27FC236}">
                <a16:creationId xmlns:a16="http://schemas.microsoft.com/office/drawing/2014/main" id="{8BA16A18-B2D5-BF4E-CBE8-2C6E1EB28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9000"/>
            <a:ext cx="9144000" cy="5100638"/>
          </a:xfrm>
          <a:prstGeom prst="rect">
            <a:avLst/>
          </a:prstGeom>
        </p:spPr>
      </p:pic>
      <p:grpSp>
        <p:nvGrpSpPr>
          <p:cNvPr id="9" name="Group 8">
            <a:extLst>
              <a:ext uri="{FF2B5EF4-FFF2-40B4-BE49-F238E27FC236}">
                <a16:creationId xmlns:a16="http://schemas.microsoft.com/office/drawing/2014/main" id="{E3D8A75B-91A8-65A5-1F42-A0DF8FF0AF6E}"/>
              </a:ext>
            </a:extLst>
          </p:cNvPr>
          <p:cNvGrpSpPr/>
          <p:nvPr/>
        </p:nvGrpSpPr>
        <p:grpSpPr>
          <a:xfrm>
            <a:off x="-835572" y="5419638"/>
            <a:ext cx="9609594" cy="1128395"/>
            <a:chOff x="-835572" y="5419638"/>
            <a:chExt cx="9609594" cy="1128395"/>
          </a:xfrm>
        </p:grpSpPr>
        <p:sp>
          <p:nvSpPr>
            <p:cNvPr id="7" name="Rectangle 6">
              <a:extLst>
                <a:ext uri="{FF2B5EF4-FFF2-40B4-BE49-F238E27FC236}">
                  <a16:creationId xmlns:a16="http://schemas.microsoft.com/office/drawing/2014/main" id="{92F50FAC-08DC-A9A7-7AF6-67F5DFF91F98}"/>
                </a:ext>
              </a:extLst>
            </p:cNvPr>
            <p:cNvSpPr/>
            <p:nvPr/>
          </p:nvSpPr>
          <p:spPr>
            <a:xfrm>
              <a:off x="-835572" y="5614763"/>
              <a:ext cx="9609594" cy="923330"/>
            </a:xfrm>
            <a:prstGeom prst="rect">
              <a:avLst/>
            </a:prstGeom>
            <a:noFill/>
          </p:spPr>
          <p:txBody>
            <a:bodyPr wrap="square" lIns="91440" tIns="45720" rIns="91440" bIns="4572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50" normalizeH="0" baseline="0" noProof="0" dirty="0">
                  <a:ln w="13500">
                    <a:solidFill>
                      <a:srgbClr val="4F81BD">
                        <a:shade val="2500"/>
                        <a:alpha val="6500"/>
                      </a:srgbClr>
                    </a:solidFill>
                    <a:prstDash val="solid"/>
                  </a:ln>
                  <a:solidFill>
                    <a:schemeClr val="bg1">
                      <a:alpha val="95000"/>
                    </a:schemeClr>
                  </a:solidFill>
                  <a:effectLst>
                    <a:innerShdw blurRad="50900" dist="38500" dir="13500000">
                      <a:srgbClr val="000000">
                        <a:alpha val="60000"/>
                      </a:srgbClr>
                    </a:innerShdw>
                  </a:effectLst>
                  <a:uLnTx/>
                  <a:uFillTx/>
                  <a:latin typeface="Century Gothic" panose="020B0502020202020204" pitchFamily="34" charset="0"/>
                  <a:ea typeface="+mn-ea"/>
                  <a:cs typeface="+mn-cs"/>
                </a:rPr>
                <a:t>Songs from</a:t>
              </a:r>
              <a:r>
                <a:rPr kumimoji="0" lang="en-GB" sz="5400" b="1" i="0" u="none" strike="noStrike" kern="1200" cap="none" spc="50" normalizeH="0" noProof="0" dirty="0">
                  <a:ln w="13500">
                    <a:solidFill>
                      <a:srgbClr val="4F81BD">
                        <a:shade val="2500"/>
                        <a:alpha val="6500"/>
                      </a:srgbClr>
                    </a:solidFill>
                    <a:prstDash val="solid"/>
                  </a:ln>
                  <a:solidFill>
                    <a:schemeClr val="bg1">
                      <a:alpha val="95000"/>
                    </a:schemeClr>
                  </a:solidFill>
                  <a:effectLst>
                    <a:innerShdw blurRad="50900" dist="38500" dir="13500000">
                      <a:srgbClr val="000000">
                        <a:alpha val="60000"/>
                      </a:srgbClr>
                    </a:innerShdw>
                  </a:effectLst>
                  <a:uLnTx/>
                  <a:uFillTx/>
                  <a:latin typeface="Century Gothic" panose="020B0502020202020204" pitchFamily="34" charset="0"/>
                  <a:ea typeface="+mn-ea"/>
                  <a:cs typeface="+mn-cs"/>
                </a:rPr>
                <a:t> </a:t>
              </a:r>
              <a:r>
                <a:rPr kumimoji="0" lang="en-GB" sz="5400" b="1" i="0" u="none" strike="noStrike" kern="1200" cap="none" spc="50" normalizeH="0" baseline="0" noProof="0" dirty="0">
                  <a:ln w="13500">
                    <a:solidFill>
                      <a:srgbClr val="4F81BD">
                        <a:shade val="2500"/>
                        <a:alpha val="6500"/>
                      </a:srgbClr>
                    </a:solidFill>
                    <a:prstDash val="solid"/>
                  </a:ln>
                  <a:solidFill>
                    <a:schemeClr val="bg1">
                      <a:alpha val="95000"/>
                    </a:schemeClr>
                  </a:solidFill>
                  <a:effectLst>
                    <a:innerShdw blurRad="50900" dist="38500" dir="13500000">
                      <a:srgbClr val="000000">
                        <a:alpha val="60000"/>
                      </a:srgbClr>
                    </a:innerShdw>
                  </a:effectLst>
                  <a:uLnTx/>
                  <a:uFillTx/>
                  <a:latin typeface="Century Gothic" panose="020B0502020202020204" pitchFamily="34" charset="0"/>
                  <a:ea typeface="+mn-ea"/>
                  <a:cs typeface="+mn-cs"/>
                </a:rPr>
                <a:t>the heart</a:t>
              </a:r>
            </a:p>
          </p:txBody>
        </p:sp>
        <p:pic>
          <p:nvPicPr>
            <p:cNvPr id="8" name="Picture 7">
              <a:extLst>
                <a:ext uri="{FF2B5EF4-FFF2-40B4-BE49-F238E27FC236}">
                  <a16:creationId xmlns:a16="http://schemas.microsoft.com/office/drawing/2014/main" id="{2E7F63BD-9013-0789-3D0A-972C54D0328A}"/>
                </a:ext>
              </a:extLst>
            </p:cNvPr>
            <p:cNvPicPr>
              <a:picLocks noChangeAspect="1"/>
            </p:cNvPicPr>
            <p:nvPr/>
          </p:nvPicPr>
          <p:blipFill rotWithShape="1">
            <a:blip r:embed="rId4">
              <a:extLst>
                <a:ext uri="{28A0092B-C50C-407E-A947-70E740481C1C}">
                  <a14:useLocalDpi xmlns:a14="http://schemas.microsoft.com/office/drawing/2010/main" val="0"/>
                </a:ext>
              </a:extLst>
            </a:blip>
            <a:srcRect l="4176" t="3958" r="7699" b="3910"/>
            <a:stretch/>
          </p:blipFill>
          <p:spPr bwMode="auto">
            <a:xfrm>
              <a:off x="241092" y="5419638"/>
              <a:ext cx="1315085" cy="112839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55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31FE96E5-A43F-62D1-A520-B1CC59AECE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54F5106-9C73-3AE8-5EB7-AC592C5D597D}"/>
              </a:ext>
            </a:extLst>
          </p:cNvPr>
          <p:cNvSpPr txBox="1"/>
          <p:nvPr/>
        </p:nvSpPr>
        <p:spPr>
          <a:xfrm>
            <a:off x="1143000" y="5561663"/>
            <a:ext cx="6858000" cy="1077218"/>
          </a:xfrm>
          <a:prstGeom prst="rect">
            <a:avLst/>
          </a:prstGeom>
          <a:solidFill>
            <a:schemeClr val="tx1">
              <a:alpha val="76000"/>
            </a:schemeClr>
          </a:solidFill>
        </p:spPr>
        <p:txBody>
          <a:bodyPr wrap="square" rtlCol="0">
            <a:spAutoFit/>
          </a:bodyPr>
          <a:lstStyle/>
          <a:p>
            <a:pPr algn="ctr"/>
            <a:r>
              <a:rPr lang="en-GB" sz="3200" b="1" dirty="0">
                <a:solidFill>
                  <a:schemeClr val="bg1"/>
                </a:solidFill>
                <a:latin typeface="Century Gothic" panose="020B0502020202020204" pitchFamily="34" charset="0"/>
              </a:rPr>
              <a:t>My whole being, praise the Lord!</a:t>
            </a:r>
          </a:p>
          <a:p>
            <a:pPr algn="ctr"/>
            <a:r>
              <a:rPr lang="en-GB" sz="3200" b="1" dirty="0">
                <a:solidFill>
                  <a:schemeClr val="bg1"/>
                </a:solidFill>
                <a:latin typeface="Century Gothic" panose="020B0502020202020204" pitchFamily="34" charset="0"/>
              </a:rPr>
              <a:t> Do not forget all his goodness*.</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0DFCBE-6EAF-DB56-84E7-0464E6C832C8}"/>
              </a:ext>
            </a:extLst>
          </p:cNvPr>
          <p:cNvSpPr txBox="1">
            <a:spLocks noChangeArrowheads="1"/>
          </p:cNvSpPr>
          <p:nvPr/>
        </p:nvSpPr>
        <p:spPr bwMode="auto">
          <a:xfrm>
            <a:off x="-1" y="5926288"/>
            <a:ext cx="9144001" cy="707886"/>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sz="40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are grateful for this goodness.</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p:txBody>
      </p:sp>
      <p:pic>
        <p:nvPicPr>
          <p:cNvPr id="3" name="Picture 2" descr="A person holding a candle&#10;&#10;Description automatically generated with low confidence">
            <a:extLst>
              <a:ext uri="{FF2B5EF4-FFF2-40B4-BE49-F238E27FC236}">
                <a16:creationId xmlns:a16="http://schemas.microsoft.com/office/drawing/2014/main" id="{96EBABDB-740A-44E2-97C7-4246885766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43638"/>
            <a:ext cx="9144000" cy="5600700"/>
          </a:xfrm>
          <a:prstGeom prst="rect">
            <a:avLst/>
          </a:prstGeom>
        </p:spPr>
      </p:pic>
    </p:spTree>
    <p:extLst>
      <p:ext uri="{BB962C8B-B14F-4D97-AF65-F5344CB8AC3E}">
        <p14:creationId xmlns:p14="http://schemas.microsoft.com/office/powerpoint/2010/main" val="3490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89446" y="260560"/>
            <a:ext cx="87651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4400" dirty="0">
                <a:solidFill>
                  <a:schemeClr val="bg1"/>
                </a:solidFill>
                <a:latin typeface="Century Gothic" panose="020B0502020202020204" pitchFamily="34" charset="0"/>
              </a:rPr>
              <a:t>As we gather together</a:t>
            </a:r>
            <a:endPar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4400" b="1" dirty="0">
                <a:solidFill>
                  <a:schemeClr val="bg1"/>
                </a:solidFill>
                <a:latin typeface="Century Gothic" panose="020B0502020202020204" pitchFamily="34" charset="0"/>
              </a:rPr>
              <a:t>…w</a:t>
            </a: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4400" b="1" i="0" u="none" strike="noStrike" kern="1200" cap="none" spc="0" normalizeH="0" noProof="0" dirty="0">
                <a:ln>
                  <a:noFill/>
                </a:ln>
                <a:solidFill>
                  <a:schemeClr val="bg1"/>
                </a:solidFill>
                <a:effectLst/>
                <a:uLnTx/>
                <a:uFillTx/>
                <a:latin typeface="Century Gothic" panose="020B0502020202020204" pitchFamily="34" charset="0"/>
              </a:rPr>
              <a:t> share our thoughts. </a:t>
            </a:r>
          </a:p>
          <a:p>
            <a:pPr>
              <a:spcBef>
                <a:spcPct val="0"/>
              </a:spcBef>
              <a:buNone/>
              <a:defRPr/>
            </a:pPr>
            <a:endParaRPr lang="en-GB" altLang="en-US" sz="4400" dirty="0">
              <a:solidFill>
                <a:schemeClr val="bg1"/>
              </a:solidFill>
              <a:latin typeface="Century Gothic" panose="020B0502020202020204" pitchFamily="34" charset="0"/>
            </a:endParaRPr>
          </a:p>
        </p:txBody>
      </p:sp>
      <p:grpSp>
        <p:nvGrpSpPr>
          <p:cNvPr id="42" name="Group 41">
            <a:extLst>
              <a:ext uri="{FF2B5EF4-FFF2-40B4-BE49-F238E27FC236}">
                <a16:creationId xmlns:a16="http://schemas.microsoft.com/office/drawing/2014/main" id="{5E38FE22-D401-078A-6B21-DCF37260CE53}"/>
              </a:ext>
            </a:extLst>
          </p:cNvPr>
          <p:cNvGrpSpPr/>
          <p:nvPr/>
        </p:nvGrpSpPr>
        <p:grpSpPr>
          <a:xfrm>
            <a:off x="1157678" y="2563637"/>
            <a:ext cx="6828644" cy="4116118"/>
            <a:chOff x="998935" y="2514599"/>
            <a:chExt cx="5866948" cy="3536434"/>
          </a:xfrm>
        </p:grpSpPr>
        <p:sp>
          <p:nvSpPr>
            <p:cNvPr id="28" name="Free-form: Shape 27">
              <a:extLst>
                <a:ext uri="{FF2B5EF4-FFF2-40B4-BE49-F238E27FC236}">
                  <a16:creationId xmlns:a16="http://schemas.microsoft.com/office/drawing/2014/main" id="{DA4796EF-B564-72A4-1FFF-562C1232D2AA}"/>
                </a:ext>
              </a:extLst>
            </p:cNvPr>
            <p:cNvSpPr/>
            <p:nvPr/>
          </p:nvSpPr>
          <p:spPr>
            <a:xfrm>
              <a:off x="4447541" y="4101355"/>
              <a:ext cx="772917" cy="772917"/>
            </a:xfrm>
            <a:custGeom>
              <a:avLst/>
              <a:gdLst>
                <a:gd name="connsiteX0" fmla="*/ 772917 w 772917"/>
                <a:gd name="connsiteY0" fmla="*/ 386458 h 772917"/>
                <a:gd name="connsiteX1" fmla="*/ 386458 w 772917"/>
                <a:gd name="connsiteY1" fmla="*/ 772917 h 772917"/>
                <a:gd name="connsiteX2" fmla="*/ 0 w 772917"/>
                <a:gd name="connsiteY2" fmla="*/ 386458 h 772917"/>
                <a:gd name="connsiteX3" fmla="*/ 386458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8" y="772917"/>
                  </a:cubicBezTo>
                  <a:cubicBezTo>
                    <a:pt x="173023" y="772917"/>
                    <a:pt x="0" y="599894"/>
                    <a:pt x="0" y="386458"/>
                  </a:cubicBezTo>
                  <a:cubicBezTo>
                    <a:pt x="0" y="173023"/>
                    <a:pt x="173023" y="0"/>
                    <a:pt x="386458" y="0"/>
                  </a:cubicBezTo>
                  <a:cubicBezTo>
                    <a:pt x="599894" y="0"/>
                    <a:pt x="772917" y="173023"/>
                    <a:pt x="772917" y="386458"/>
                  </a:cubicBezTo>
                  <a:close/>
                </a:path>
              </a:pathLst>
            </a:custGeom>
            <a:solidFill>
              <a:srgbClr val="000000"/>
            </a:solidFill>
            <a:ln w="4960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4E4A2B7-8EFA-6163-8C75-5574D5B76958}"/>
                </a:ext>
              </a:extLst>
            </p:cNvPr>
            <p:cNvSpPr/>
            <p:nvPr/>
          </p:nvSpPr>
          <p:spPr>
            <a:xfrm>
              <a:off x="2386098" y="4101355"/>
              <a:ext cx="772917" cy="772917"/>
            </a:xfrm>
            <a:custGeom>
              <a:avLst/>
              <a:gdLst>
                <a:gd name="connsiteX0" fmla="*/ 772917 w 772917"/>
                <a:gd name="connsiteY0" fmla="*/ 386458 h 772917"/>
                <a:gd name="connsiteX1" fmla="*/ 386459 w 772917"/>
                <a:gd name="connsiteY1" fmla="*/ 772917 h 772917"/>
                <a:gd name="connsiteX2" fmla="*/ 0 w 772917"/>
                <a:gd name="connsiteY2" fmla="*/ 386458 h 772917"/>
                <a:gd name="connsiteX3" fmla="*/ 386459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9" y="772917"/>
                  </a:cubicBezTo>
                  <a:cubicBezTo>
                    <a:pt x="173023" y="772917"/>
                    <a:pt x="0" y="599894"/>
                    <a:pt x="0" y="386458"/>
                  </a:cubicBezTo>
                  <a:cubicBezTo>
                    <a:pt x="0" y="173023"/>
                    <a:pt x="173023" y="0"/>
                    <a:pt x="386459" y="0"/>
                  </a:cubicBezTo>
                  <a:cubicBezTo>
                    <a:pt x="599894" y="0"/>
                    <a:pt x="772917" y="173023"/>
                    <a:pt x="772917" y="386458"/>
                  </a:cubicBezTo>
                  <a:close/>
                </a:path>
              </a:pathLst>
            </a:custGeom>
            <a:solidFill>
              <a:srgbClr val="000000"/>
            </a:solidFill>
            <a:ln w="4960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1F31A0F-A74E-910E-30CB-9F3AD8570AA4}"/>
                </a:ext>
              </a:extLst>
            </p:cNvPr>
            <p:cNvSpPr/>
            <p:nvPr/>
          </p:nvSpPr>
          <p:spPr>
            <a:xfrm>
              <a:off x="4206129" y="4979080"/>
              <a:ext cx="1400843" cy="773913"/>
            </a:xfrm>
            <a:custGeom>
              <a:avLst/>
              <a:gdLst>
                <a:gd name="connsiteX0" fmla="*/ 1323298 w 1400843"/>
                <a:gd name="connsiteY0" fmla="*/ 229990 h 773913"/>
                <a:gd name="connsiteX1" fmla="*/ 945780 w 1400843"/>
                <a:gd name="connsiteY1" fmla="*/ 49676 h 773913"/>
                <a:gd name="connsiteX2" fmla="*/ 627871 w 1400843"/>
                <a:gd name="connsiteY2" fmla="*/ 3 h 773913"/>
                <a:gd name="connsiteX3" fmla="*/ 309962 w 1400843"/>
                <a:gd name="connsiteY3" fmla="*/ 49676 h 773913"/>
                <a:gd name="connsiteX4" fmla="*/ 17882 w 1400843"/>
                <a:gd name="connsiteY4" fmla="*/ 174853 h 773913"/>
                <a:gd name="connsiteX5" fmla="*/ 0 w 1400843"/>
                <a:gd name="connsiteY5" fmla="*/ 195219 h 773913"/>
                <a:gd name="connsiteX6" fmla="*/ 397387 w 1400843"/>
                <a:gd name="connsiteY6" fmla="*/ 393912 h 773913"/>
                <a:gd name="connsiteX7" fmla="*/ 542930 w 1400843"/>
                <a:gd name="connsiteY7" fmla="*/ 685495 h 773913"/>
                <a:gd name="connsiteX8" fmla="*/ 542930 w 1400843"/>
                <a:gd name="connsiteY8" fmla="*/ 773913 h 773913"/>
                <a:gd name="connsiteX9" fmla="*/ 1400788 w 1400843"/>
                <a:gd name="connsiteY9" fmla="*/ 773913 h 773913"/>
                <a:gd name="connsiteX10" fmla="*/ 1400788 w 1400843"/>
                <a:gd name="connsiteY10" fmla="*/ 384971 h 773913"/>
                <a:gd name="connsiteX11" fmla="*/ 1323298 w 1400843"/>
                <a:gd name="connsiteY11" fmla="*/ 229990 h 7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843" h="773913">
                  <a:moveTo>
                    <a:pt x="1323298" y="229990"/>
                  </a:moveTo>
                  <a:cubicBezTo>
                    <a:pt x="1211980" y="143290"/>
                    <a:pt x="1083177" y="81775"/>
                    <a:pt x="945780" y="49676"/>
                  </a:cubicBezTo>
                  <a:cubicBezTo>
                    <a:pt x="842385" y="19514"/>
                    <a:pt x="735538" y="2819"/>
                    <a:pt x="627871" y="3"/>
                  </a:cubicBezTo>
                  <a:cubicBezTo>
                    <a:pt x="519951" y="-236"/>
                    <a:pt x="412666" y="16529"/>
                    <a:pt x="309962" y="49676"/>
                  </a:cubicBezTo>
                  <a:cubicBezTo>
                    <a:pt x="207073" y="77096"/>
                    <a:pt x="108695" y="119258"/>
                    <a:pt x="17882" y="174853"/>
                  </a:cubicBezTo>
                  <a:cubicBezTo>
                    <a:pt x="11922" y="181807"/>
                    <a:pt x="6458" y="188761"/>
                    <a:pt x="0" y="195219"/>
                  </a:cubicBezTo>
                  <a:cubicBezTo>
                    <a:pt x="144460" y="234098"/>
                    <a:pt x="279606" y="301674"/>
                    <a:pt x="397387" y="393912"/>
                  </a:cubicBezTo>
                  <a:cubicBezTo>
                    <a:pt x="490326" y="461746"/>
                    <a:pt x="544584" y="570446"/>
                    <a:pt x="542930" y="685495"/>
                  </a:cubicBezTo>
                  <a:lnTo>
                    <a:pt x="542930" y="773913"/>
                  </a:lnTo>
                  <a:lnTo>
                    <a:pt x="1400788" y="773913"/>
                  </a:lnTo>
                  <a:lnTo>
                    <a:pt x="1400788" y="384971"/>
                  </a:lnTo>
                  <a:cubicBezTo>
                    <a:pt x="1402283" y="323649"/>
                    <a:pt x="1373249" y="265586"/>
                    <a:pt x="1323298" y="229990"/>
                  </a:cubicBezTo>
                  <a:close/>
                </a:path>
              </a:pathLst>
            </a:custGeom>
            <a:solidFill>
              <a:srgbClr val="000000"/>
            </a:solidFill>
            <a:ln w="49609"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91092026-40F5-0215-3A2A-1C449E26699F}"/>
                </a:ext>
              </a:extLst>
            </p:cNvPr>
            <p:cNvSpPr/>
            <p:nvPr/>
          </p:nvSpPr>
          <p:spPr>
            <a:xfrm>
              <a:off x="1999640" y="4979080"/>
              <a:ext cx="1400788" cy="773912"/>
            </a:xfrm>
            <a:custGeom>
              <a:avLst/>
              <a:gdLst>
                <a:gd name="connsiteX0" fmla="*/ 858852 w 1400788"/>
                <a:gd name="connsiteY0" fmla="*/ 685494 h 773912"/>
                <a:gd name="connsiteX1" fmla="*/ 997937 w 1400788"/>
                <a:gd name="connsiteY1" fmla="*/ 398879 h 773912"/>
                <a:gd name="connsiteX2" fmla="*/ 1003898 w 1400788"/>
                <a:gd name="connsiteY2" fmla="*/ 393911 h 773912"/>
                <a:gd name="connsiteX3" fmla="*/ 1010356 w 1400788"/>
                <a:gd name="connsiteY3" fmla="*/ 389441 h 773912"/>
                <a:gd name="connsiteX4" fmla="*/ 1400788 w 1400788"/>
                <a:gd name="connsiteY4" fmla="*/ 195715 h 773912"/>
                <a:gd name="connsiteX5" fmla="*/ 1372474 w 1400788"/>
                <a:gd name="connsiteY5" fmla="*/ 163427 h 773912"/>
                <a:gd name="connsiteX6" fmla="*/ 1092813 w 1400788"/>
                <a:gd name="connsiteY6" fmla="*/ 49675 h 773912"/>
                <a:gd name="connsiteX7" fmla="*/ 774904 w 1400788"/>
                <a:gd name="connsiteY7" fmla="*/ 2 h 773912"/>
                <a:gd name="connsiteX8" fmla="*/ 456995 w 1400788"/>
                <a:gd name="connsiteY8" fmla="*/ 49675 h 773912"/>
                <a:gd name="connsiteX9" fmla="*/ 79477 w 1400788"/>
                <a:gd name="connsiteY9" fmla="*/ 229990 h 773912"/>
                <a:gd name="connsiteX10" fmla="*/ 0 w 1400788"/>
                <a:gd name="connsiteY10" fmla="*/ 384970 h 773912"/>
                <a:gd name="connsiteX11" fmla="*/ 0 w 1400788"/>
                <a:gd name="connsiteY11" fmla="*/ 773912 h 773912"/>
                <a:gd name="connsiteX12" fmla="*/ 858852 w 1400788"/>
                <a:gd name="connsiteY12" fmla="*/ 773912 h 7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788" h="773912">
                  <a:moveTo>
                    <a:pt x="858852" y="685494"/>
                  </a:moveTo>
                  <a:cubicBezTo>
                    <a:pt x="858961" y="573719"/>
                    <a:pt x="910199" y="468133"/>
                    <a:pt x="997937" y="398879"/>
                  </a:cubicBezTo>
                  <a:lnTo>
                    <a:pt x="1003898" y="393911"/>
                  </a:lnTo>
                  <a:lnTo>
                    <a:pt x="1010356" y="389441"/>
                  </a:lnTo>
                  <a:cubicBezTo>
                    <a:pt x="1129482" y="304698"/>
                    <a:pt x="1261251" y="239318"/>
                    <a:pt x="1400788" y="195715"/>
                  </a:cubicBezTo>
                  <a:cubicBezTo>
                    <a:pt x="1390853" y="185284"/>
                    <a:pt x="1381912" y="174355"/>
                    <a:pt x="1372474" y="163427"/>
                  </a:cubicBezTo>
                  <a:cubicBezTo>
                    <a:pt x="1285178" y="112323"/>
                    <a:pt x="1190998" y="74015"/>
                    <a:pt x="1092813" y="49675"/>
                  </a:cubicBezTo>
                  <a:cubicBezTo>
                    <a:pt x="989428" y="19474"/>
                    <a:pt x="882571" y="2774"/>
                    <a:pt x="774904" y="2"/>
                  </a:cubicBezTo>
                  <a:cubicBezTo>
                    <a:pt x="666984" y="-202"/>
                    <a:pt x="559709" y="16563"/>
                    <a:pt x="456995" y="49675"/>
                  </a:cubicBezTo>
                  <a:cubicBezTo>
                    <a:pt x="321511" y="87054"/>
                    <a:pt x="193706" y="148103"/>
                    <a:pt x="79477" y="229990"/>
                  </a:cubicBezTo>
                  <a:cubicBezTo>
                    <a:pt x="30549" y="266668"/>
                    <a:pt x="1232" y="323832"/>
                    <a:pt x="0" y="384970"/>
                  </a:cubicBezTo>
                  <a:lnTo>
                    <a:pt x="0" y="773912"/>
                  </a:lnTo>
                  <a:lnTo>
                    <a:pt x="858852" y="773912"/>
                  </a:lnTo>
                  <a:close/>
                </a:path>
              </a:pathLst>
            </a:custGeom>
            <a:solidFill>
              <a:srgbClr val="000000"/>
            </a:solidFill>
            <a:ln w="49609"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7C57E5C6-C92C-680A-D35E-4068481CC9EA}"/>
                </a:ext>
              </a:extLst>
            </p:cNvPr>
            <p:cNvSpPr/>
            <p:nvPr/>
          </p:nvSpPr>
          <p:spPr>
            <a:xfrm>
              <a:off x="3030361" y="5280095"/>
              <a:ext cx="1545898" cy="770938"/>
            </a:xfrm>
            <a:custGeom>
              <a:avLst/>
              <a:gdLst>
                <a:gd name="connsiteX0" fmla="*/ 0 w 1545898"/>
                <a:gd name="connsiteY0" fmla="*/ 770938 h 770938"/>
                <a:gd name="connsiteX1" fmla="*/ 0 w 1545898"/>
                <a:gd name="connsiteY1" fmla="*/ 384480 h 770938"/>
                <a:gd name="connsiteX2" fmla="*/ 77490 w 1545898"/>
                <a:gd name="connsiteY2" fmla="*/ 229996 h 770938"/>
                <a:gd name="connsiteX3" fmla="*/ 455008 w 1545898"/>
                <a:gd name="connsiteY3" fmla="*/ 49682 h 770938"/>
                <a:gd name="connsiteX4" fmla="*/ 772917 w 1545898"/>
                <a:gd name="connsiteY4" fmla="*/ 8 h 770938"/>
                <a:gd name="connsiteX5" fmla="*/ 1090826 w 1545898"/>
                <a:gd name="connsiteY5" fmla="*/ 49682 h 770938"/>
                <a:gd name="connsiteX6" fmla="*/ 1468841 w 1545898"/>
                <a:gd name="connsiteY6" fmla="*/ 229996 h 770938"/>
                <a:gd name="connsiteX7" fmla="*/ 1545834 w 1545898"/>
                <a:gd name="connsiteY7" fmla="*/ 384480 h 770938"/>
                <a:gd name="connsiteX8" fmla="*/ 1545834 w 1545898"/>
                <a:gd name="connsiteY8" fmla="*/ 770938 h 7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898" h="770938">
                  <a:moveTo>
                    <a:pt x="0" y="770938"/>
                  </a:moveTo>
                  <a:lnTo>
                    <a:pt x="0" y="384480"/>
                  </a:lnTo>
                  <a:cubicBezTo>
                    <a:pt x="233" y="323695"/>
                    <a:pt x="28910" y="266525"/>
                    <a:pt x="77490" y="229996"/>
                  </a:cubicBezTo>
                  <a:cubicBezTo>
                    <a:pt x="191511" y="147761"/>
                    <a:pt x="319385" y="86683"/>
                    <a:pt x="455008" y="49682"/>
                  </a:cubicBezTo>
                  <a:cubicBezTo>
                    <a:pt x="557668" y="16341"/>
                    <a:pt x="664982" y="-429"/>
                    <a:pt x="772917" y="8"/>
                  </a:cubicBezTo>
                  <a:cubicBezTo>
                    <a:pt x="880609" y="2536"/>
                    <a:pt x="987496" y="19242"/>
                    <a:pt x="1090826" y="49682"/>
                  </a:cubicBezTo>
                  <a:cubicBezTo>
                    <a:pt x="1228491" y="81452"/>
                    <a:pt x="1357518" y="143003"/>
                    <a:pt x="1468841" y="229996"/>
                  </a:cubicBezTo>
                  <a:cubicBezTo>
                    <a:pt x="1518593" y="265487"/>
                    <a:pt x="1547449" y="323386"/>
                    <a:pt x="1545834" y="384480"/>
                  </a:cubicBezTo>
                  <a:lnTo>
                    <a:pt x="1545834" y="770938"/>
                  </a:lnTo>
                  <a:close/>
                </a:path>
              </a:pathLst>
            </a:custGeom>
            <a:solidFill>
              <a:srgbClr val="000000"/>
            </a:solidFill>
            <a:ln w="4960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139D44F3-0965-5E42-6BF1-6E57747DC89C}"/>
                </a:ext>
              </a:extLst>
            </p:cNvPr>
            <p:cNvSpPr/>
            <p:nvPr/>
          </p:nvSpPr>
          <p:spPr>
            <a:xfrm>
              <a:off x="3416820" y="4401878"/>
              <a:ext cx="772917" cy="772917"/>
            </a:xfrm>
            <a:custGeom>
              <a:avLst/>
              <a:gdLst>
                <a:gd name="connsiteX0" fmla="*/ 772917 w 772917"/>
                <a:gd name="connsiteY0" fmla="*/ 386459 h 772917"/>
                <a:gd name="connsiteX1" fmla="*/ 386459 w 772917"/>
                <a:gd name="connsiteY1" fmla="*/ 772917 h 772917"/>
                <a:gd name="connsiteX2" fmla="*/ 0 w 772917"/>
                <a:gd name="connsiteY2" fmla="*/ 386459 h 772917"/>
                <a:gd name="connsiteX3" fmla="*/ 386459 w 772917"/>
                <a:gd name="connsiteY3" fmla="*/ 0 h 772917"/>
                <a:gd name="connsiteX4" fmla="*/ 772917 w 772917"/>
                <a:gd name="connsiteY4" fmla="*/ 386459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9"/>
                  </a:moveTo>
                  <a:cubicBezTo>
                    <a:pt x="772917" y="599894"/>
                    <a:pt x="599894" y="772917"/>
                    <a:pt x="386459" y="772917"/>
                  </a:cubicBezTo>
                  <a:cubicBezTo>
                    <a:pt x="173023" y="772917"/>
                    <a:pt x="0" y="599894"/>
                    <a:pt x="0" y="386459"/>
                  </a:cubicBezTo>
                  <a:cubicBezTo>
                    <a:pt x="0" y="173023"/>
                    <a:pt x="173023" y="0"/>
                    <a:pt x="386459" y="0"/>
                  </a:cubicBezTo>
                  <a:cubicBezTo>
                    <a:pt x="599894" y="0"/>
                    <a:pt x="772917" y="173023"/>
                    <a:pt x="772917" y="386459"/>
                  </a:cubicBezTo>
                  <a:close/>
                </a:path>
              </a:pathLst>
            </a:custGeom>
            <a:solidFill>
              <a:srgbClr val="000000"/>
            </a:solidFill>
            <a:ln w="49609" cap="flat">
              <a:noFill/>
              <a:prstDash val="solid"/>
              <a:miter/>
            </a:ln>
          </p:spPr>
          <p:txBody>
            <a:bodyPr rtlCol="0" anchor="ctr"/>
            <a:lstStyle/>
            <a:p>
              <a:endParaRPr lang="en-GB"/>
            </a:p>
          </p:txBody>
        </p:sp>
        <p:pic>
          <p:nvPicPr>
            <p:cNvPr id="35" name="Graphic 34" descr="Thought bubble with solid fill">
              <a:extLst>
                <a:ext uri="{FF2B5EF4-FFF2-40B4-BE49-F238E27FC236}">
                  <a16:creationId xmlns:a16="http://schemas.microsoft.com/office/drawing/2014/main" id="{C7F01F5D-5BCA-67D2-461D-C80052E233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2262" y="2514599"/>
              <a:ext cx="1773621" cy="1773621"/>
            </a:xfrm>
            <a:prstGeom prst="rect">
              <a:avLst/>
            </a:prstGeom>
          </p:spPr>
        </p:pic>
        <p:pic>
          <p:nvPicPr>
            <p:cNvPr id="36" name="Graphic 35" descr="Thought bubble with solid fill">
              <a:extLst>
                <a:ext uri="{FF2B5EF4-FFF2-40B4-BE49-F238E27FC236}">
                  <a16:creationId xmlns:a16="http://schemas.microsoft.com/office/drawing/2014/main" id="{D8EFC4AF-E001-782B-EC64-1635ABDE44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8935" y="2542189"/>
              <a:ext cx="1773621" cy="1773621"/>
            </a:xfrm>
            <a:prstGeom prst="rect">
              <a:avLst/>
            </a:prstGeom>
          </p:spPr>
        </p:pic>
        <p:grpSp>
          <p:nvGrpSpPr>
            <p:cNvPr id="38" name="Graphic 36" descr="Thought bubble with solid fill">
              <a:extLst>
                <a:ext uri="{FF2B5EF4-FFF2-40B4-BE49-F238E27FC236}">
                  <a16:creationId xmlns:a16="http://schemas.microsoft.com/office/drawing/2014/main" id="{0BB08AE0-56D1-E5B2-1381-AC09A1987108}"/>
                </a:ext>
              </a:extLst>
            </p:cNvPr>
            <p:cNvGrpSpPr/>
            <p:nvPr/>
          </p:nvGrpSpPr>
          <p:grpSpPr>
            <a:xfrm>
              <a:off x="3261194" y="2810961"/>
              <a:ext cx="1441067" cy="1440572"/>
              <a:chOff x="6892897" y="4402191"/>
              <a:chExt cx="1441067" cy="1440572"/>
            </a:xfrm>
            <a:solidFill>
              <a:srgbClr val="000000"/>
            </a:solidFill>
          </p:grpSpPr>
          <p:sp>
            <p:nvSpPr>
              <p:cNvPr id="39" name="Free-form: Shape 38">
                <a:extLst>
                  <a:ext uri="{FF2B5EF4-FFF2-40B4-BE49-F238E27FC236}">
                    <a16:creationId xmlns:a16="http://schemas.microsoft.com/office/drawing/2014/main" id="{5DDA645B-3E6B-F2AC-99F4-CBD6D8FBEF16}"/>
                  </a:ext>
                </a:extLst>
              </p:cNvPr>
              <p:cNvSpPr/>
              <p:nvPr/>
            </p:nvSpPr>
            <p:spPr>
              <a:xfrm>
                <a:off x="6892897" y="4402191"/>
                <a:ext cx="1441067" cy="979186"/>
              </a:xfrm>
              <a:custGeom>
                <a:avLst/>
                <a:gdLst>
                  <a:gd name="connsiteX0" fmla="*/ 1256315 w 1441067"/>
                  <a:gd name="connsiteY0" fmla="*/ 332554 h 979186"/>
                  <a:gd name="connsiteX1" fmla="*/ 1213822 w 1441067"/>
                  <a:gd name="connsiteY1" fmla="*/ 338097 h 979186"/>
                  <a:gd name="connsiteX2" fmla="*/ 1219365 w 1441067"/>
                  <a:gd name="connsiteY2" fmla="*/ 295604 h 979186"/>
                  <a:gd name="connsiteX3" fmla="*/ 1034612 w 1441067"/>
                  <a:gd name="connsiteY3" fmla="*/ 110851 h 979186"/>
                  <a:gd name="connsiteX4" fmla="*/ 920066 w 1441067"/>
                  <a:gd name="connsiteY4" fmla="*/ 149649 h 979186"/>
                  <a:gd name="connsiteX5" fmla="*/ 739009 w 1441067"/>
                  <a:gd name="connsiteY5" fmla="*/ 0 h 979186"/>
                  <a:gd name="connsiteX6" fmla="*/ 559799 w 1441067"/>
                  <a:gd name="connsiteY6" fmla="*/ 138564 h 979186"/>
                  <a:gd name="connsiteX7" fmla="*/ 406455 w 1441067"/>
                  <a:gd name="connsiteY7" fmla="*/ 55426 h 979186"/>
                  <a:gd name="connsiteX8" fmla="*/ 221703 w 1441067"/>
                  <a:gd name="connsiteY8" fmla="*/ 240178 h 979186"/>
                  <a:gd name="connsiteX9" fmla="*/ 227245 w 1441067"/>
                  <a:gd name="connsiteY9" fmla="*/ 282671 h 979186"/>
                  <a:gd name="connsiteX10" fmla="*/ 184752 w 1441067"/>
                  <a:gd name="connsiteY10" fmla="*/ 277128 h 979186"/>
                  <a:gd name="connsiteX11" fmla="*/ 0 w 1441067"/>
                  <a:gd name="connsiteY11" fmla="*/ 461880 h 979186"/>
                  <a:gd name="connsiteX12" fmla="*/ 184752 w 1441067"/>
                  <a:gd name="connsiteY12" fmla="*/ 646633 h 979186"/>
                  <a:gd name="connsiteX13" fmla="*/ 186600 w 1441067"/>
                  <a:gd name="connsiteY13" fmla="*/ 646633 h 979186"/>
                  <a:gd name="connsiteX14" fmla="*/ 369504 w 1441067"/>
                  <a:gd name="connsiteY14" fmla="*/ 812910 h 979186"/>
                  <a:gd name="connsiteX15" fmla="*/ 482203 w 1441067"/>
                  <a:gd name="connsiteY15" fmla="*/ 774112 h 979186"/>
                  <a:gd name="connsiteX16" fmla="*/ 480356 w 1441067"/>
                  <a:gd name="connsiteY16" fmla="*/ 794434 h 979186"/>
                  <a:gd name="connsiteX17" fmla="*/ 665108 w 1441067"/>
                  <a:gd name="connsiteY17" fmla="*/ 979187 h 979186"/>
                  <a:gd name="connsiteX18" fmla="*/ 849860 w 1441067"/>
                  <a:gd name="connsiteY18" fmla="*/ 811062 h 979186"/>
                  <a:gd name="connsiteX19" fmla="*/ 997662 w 1441067"/>
                  <a:gd name="connsiteY19" fmla="*/ 886811 h 979186"/>
                  <a:gd name="connsiteX20" fmla="*/ 1182414 w 1441067"/>
                  <a:gd name="connsiteY20" fmla="*/ 702058 h 979186"/>
                  <a:gd name="connsiteX21" fmla="*/ 1182414 w 1441067"/>
                  <a:gd name="connsiteY21" fmla="*/ 685431 h 979186"/>
                  <a:gd name="connsiteX22" fmla="*/ 1256315 w 1441067"/>
                  <a:gd name="connsiteY22" fmla="*/ 702058 h 979186"/>
                  <a:gd name="connsiteX23" fmla="*/ 1441067 w 1441067"/>
                  <a:gd name="connsiteY23" fmla="*/ 517306 h 979186"/>
                  <a:gd name="connsiteX24" fmla="*/ 1256315 w 1441067"/>
                  <a:gd name="connsiteY24" fmla="*/ 332554 h 97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41067" h="979186">
                    <a:moveTo>
                      <a:pt x="1256315" y="332554"/>
                    </a:moveTo>
                    <a:cubicBezTo>
                      <a:pt x="1241535" y="332554"/>
                      <a:pt x="1228602" y="334401"/>
                      <a:pt x="1213822" y="338097"/>
                    </a:cubicBezTo>
                    <a:cubicBezTo>
                      <a:pt x="1217517" y="325164"/>
                      <a:pt x="1219365" y="310384"/>
                      <a:pt x="1219365" y="295604"/>
                    </a:cubicBezTo>
                    <a:cubicBezTo>
                      <a:pt x="1219365" y="193990"/>
                      <a:pt x="1136226" y="110851"/>
                      <a:pt x="1034612" y="110851"/>
                    </a:cubicBezTo>
                    <a:cubicBezTo>
                      <a:pt x="992119" y="110851"/>
                      <a:pt x="951474" y="125631"/>
                      <a:pt x="920066" y="149649"/>
                    </a:cubicBezTo>
                    <a:cubicBezTo>
                      <a:pt x="905286" y="64663"/>
                      <a:pt x="829537" y="0"/>
                      <a:pt x="739009" y="0"/>
                    </a:cubicBezTo>
                    <a:cubicBezTo>
                      <a:pt x="654023" y="0"/>
                      <a:pt x="581969" y="59121"/>
                      <a:pt x="559799" y="138564"/>
                    </a:cubicBezTo>
                    <a:cubicBezTo>
                      <a:pt x="526544" y="88681"/>
                      <a:pt x="471118" y="55426"/>
                      <a:pt x="406455" y="55426"/>
                    </a:cubicBezTo>
                    <a:cubicBezTo>
                      <a:pt x="304841" y="55426"/>
                      <a:pt x="221703" y="138564"/>
                      <a:pt x="221703" y="240178"/>
                    </a:cubicBezTo>
                    <a:cubicBezTo>
                      <a:pt x="221703" y="254958"/>
                      <a:pt x="223550" y="267891"/>
                      <a:pt x="227245" y="282671"/>
                    </a:cubicBezTo>
                    <a:cubicBezTo>
                      <a:pt x="212465" y="278976"/>
                      <a:pt x="199532" y="277128"/>
                      <a:pt x="184752" y="277128"/>
                    </a:cubicBezTo>
                    <a:cubicBezTo>
                      <a:pt x="83138" y="277128"/>
                      <a:pt x="0" y="360267"/>
                      <a:pt x="0" y="461880"/>
                    </a:cubicBezTo>
                    <a:cubicBezTo>
                      <a:pt x="0" y="563494"/>
                      <a:pt x="83138" y="646633"/>
                      <a:pt x="184752" y="646633"/>
                    </a:cubicBezTo>
                    <a:cubicBezTo>
                      <a:pt x="184752" y="646633"/>
                      <a:pt x="184752" y="646633"/>
                      <a:pt x="186600" y="646633"/>
                    </a:cubicBezTo>
                    <a:cubicBezTo>
                      <a:pt x="195837" y="740856"/>
                      <a:pt x="275281" y="812910"/>
                      <a:pt x="369504" y="812910"/>
                    </a:cubicBezTo>
                    <a:cubicBezTo>
                      <a:pt x="411997" y="812910"/>
                      <a:pt x="450795" y="798129"/>
                      <a:pt x="482203" y="774112"/>
                    </a:cubicBezTo>
                    <a:cubicBezTo>
                      <a:pt x="482203" y="779654"/>
                      <a:pt x="480356" y="787044"/>
                      <a:pt x="480356" y="794434"/>
                    </a:cubicBezTo>
                    <a:cubicBezTo>
                      <a:pt x="480356" y="896048"/>
                      <a:pt x="563494" y="979187"/>
                      <a:pt x="665108" y="979187"/>
                    </a:cubicBezTo>
                    <a:cubicBezTo>
                      <a:pt x="761179" y="979187"/>
                      <a:pt x="840622" y="905286"/>
                      <a:pt x="849860" y="811062"/>
                    </a:cubicBezTo>
                    <a:cubicBezTo>
                      <a:pt x="883115" y="857250"/>
                      <a:pt x="936694" y="886811"/>
                      <a:pt x="997662" y="886811"/>
                    </a:cubicBezTo>
                    <a:cubicBezTo>
                      <a:pt x="1099276" y="886811"/>
                      <a:pt x="1182414" y="803672"/>
                      <a:pt x="1182414" y="702058"/>
                    </a:cubicBezTo>
                    <a:cubicBezTo>
                      <a:pt x="1182414" y="696516"/>
                      <a:pt x="1182414" y="690973"/>
                      <a:pt x="1182414" y="685431"/>
                    </a:cubicBezTo>
                    <a:cubicBezTo>
                      <a:pt x="1204584" y="694668"/>
                      <a:pt x="1230450" y="702058"/>
                      <a:pt x="1256315" y="702058"/>
                    </a:cubicBezTo>
                    <a:cubicBezTo>
                      <a:pt x="1357929" y="702058"/>
                      <a:pt x="1441067" y="618920"/>
                      <a:pt x="1441067" y="517306"/>
                    </a:cubicBezTo>
                    <a:cubicBezTo>
                      <a:pt x="1441067" y="415692"/>
                      <a:pt x="1357929" y="332554"/>
                      <a:pt x="1256315" y="332554"/>
                    </a:cubicBezTo>
                    <a:close/>
                  </a:path>
                </a:pathLst>
              </a:custGeom>
              <a:solidFill>
                <a:srgbClr val="000000"/>
              </a:solidFill>
              <a:ln w="1845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8E3DDFFB-8A94-4658-6287-04B1E9111CC1}"/>
                  </a:ext>
                </a:extLst>
              </p:cNvPr>
              <p:cNvSpPr/>
              <p:nvPr/>
            </p:nvSpPr>
            <p:spPr>
              <a:xfrm>
                <a:off x="7545692" y="5413461"/>
                <a:ext cx="221702" cy="221702"/>
              </a:xfrm>
              <a:custGeom>
                <a:avLst/>
                <a:gdLst>
                  <a:gd name="connsiteX0" fmla="*/ 221703 w 221702"/>
                  <a:gd name="connsiteY0" fmla="*/ 110851 h 221702"/>
                  <a:gd name="connsiteX1" fmla="*/ 110851 w 221702"/>
                  <a:gd name="connsiteY1" fmla="*/ 221703 h 221702"/>
                  <a:gd name="connsiteX2" fmla="*/ 0 w 221702"/>
                  <a:gd name="connsiteY2" fmla="*/ 110851 h 221702"/>
                  <a:gd name="connsiteX3" fmla="*/ 110851 w 221702"/>
                  <a:gd name="connsiteY3" fmla="*/ 0 h 221702"/>
                  <a:gd name="connsiteX4" fmla="*/ 221703 w 221702"/>
                  <a:gd name="connsiteY4" fmla="*/ 110851 h 22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02" h="221702">
                    <a:moveTo>
                      <a:pt x="221703" y="110851"/>
                    </a:moveTo>
                    <a:cubicBezTo>
                      <a:pt x="221703" y="172073"/>
                      <a:pt x="172073" y="221703"/>
                      <a:pt x="110851" y="221703"/>
                    </a:cubicBezTo>
                    <a:cubicBezTo>
                      <a:pt x="49630" y="221703"/>
                      <a:pt x="0" y="172073"/>
                      <a:pt x="0" y="110851"/>
                    </a:cubicBezTo>
                    <a:cubicBezTo>
                      <a:pt x="0" y="49630"/>
                      <a:pt x="49630" y="0"/>
                      <a:pt x="110851" y="0"/>
                    </a:cubicBezTo>
                    <a:cubicBezTo>
                      <a:pt x="172073" y="0"/>
                      <a:pt x="221703" y="49630"/>
                      <a:pt x="221703" y="110851"/>
                    </a:cubicBezTo>
                    <a:close/>
                  </a:path>
                </a:pathLst>
              </a:custGeom>
              <a:solidFill>
                <a:srgbClr val="000000"/>
              </a:solidFill>
              <a:ln w="1845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7CBB3845-92EC-2D3B-E202-978F7FA2959E}"/>
                  </a:ext>
                </a:extLst>
              </p:cNvPr>
              <p:cNvSpPr/>
              <p:nvPr/>
            </p:nvSpPr>
            <p:spPr>
              <a:xfrm>
                <a:off x="7485713" y="5676487"/>
                <a:ext cx="166276" cy="166276"/>
              </a:xfrm>
              <a:custGeom>
                <a:avLst/>
                <a:gdLst>
                  <a:gd name="connsiteX0" fmla="*/ 166277 w 166276"/>
                  <a:gd name="connsiteY0" fmla="*/ 83138 h 166276"/>
                  <a:gd name="connsiteX1" fmla="*/ 83138 w 166276"/>
                  <a:gd name="connsiteY1" fmla="*/ 166277 h 166276"/>
                  <a:gd name="connsiteX2" fmla="*/ 0 w 166276"/>
                  <a:gd name="connsiteY2" fmla="*/ 83138 h 166276"/>
                  <a:gd name="connsiteX3" fmla="*/ 83138 w 166276"/>
                  <a:gd name="connsiteY3" fmla="*/ 0 h 166276"/>
                  <a:gd name="connsiteX4" fmla="*/ 166277 w 166276"/>
                  <a:gd name="connsiteY4" fmla="*/ 83138 h 166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76" h="166276">
                    <a:moveTo>
                      <a:pt x="166277" y="83138"/>
                    </a:moveTo>
                    <a:cubicBezTo>
                      <a:pt x="166277" y="129055"/>
                      <a:pt x="129055" y="166277"/>
                      <a:pt x="83138" y="166277"/>
                    </a:cubicBezTo>
                    <a:cubicBezTo>
                      <a:pt x="37222" y="166277"/>
                      <a:pt x="0" y="129055"/>
                      <a:pt x="0" y="83138"/>
                    </a:cubicBezTo>
                    <a:cubicBezTo>
                      <a:pt x="0" y="37222"/>
                      <a:pt x="37222" y="0"/>
                      <a:pt x="83138" y="0"/>
                    </a:cubicBezTo>
                    <a:cubicBezTo>
                      <a:pt x="129055" y="0"/>
                      <a:pt x="166277" y="37222"/>
                      <a:pt x="166277" y="83138"/>
                    </a:cubicBezTo>
                    <a:close/>
                  </a:path>
                </a:pathLst>
              </a:custGeom>
              <a:solidFill>
                <a:srgbClr val="000000"/>
              </a:solidFill>
              <a:ln w="18455" cap="flat">
                <a:noFill/>
                <a:prstDash val="solid"/>
                <a:miter/>
              </a:ln>
            </p:spPr>
            <p:txBody>
              <a:bodyPr rtlCol="0" anchor="ctr"/>
              <a:lstStyle/>
              <a:p>
                <a:endParaRPr lang="en-GB"/>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82575" y="4520321"/>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…may we serve one another in our thoughts and words and actions.</a:t>
            </a:r>
            <a:endParaRPr lang="en-GB" sz="2000" b="1" dirty="0">
              <a:solidFill>
                <a:schemeClr val="tx1"/>
              </a:solidFill>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6" y="5657851"/>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Graphic 2" descr="Thought bubble with solid fill">
            <a:extLst>
              <a:ext uri="{FF2B5EF4-FFF2-40B4-BE49-F238E27FC236}">
                <a16:creationId xmlns:a16="http://schemas.microsoft.com/office/drawing/2014/main" id="{490C086D-BD87-0CF4-7FB8-9F097A91C2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648" y="933532"/>
            <a:ext cx="2602979" cy="2602979"/>
          </a:xfrm>
          <a:prstGeom prst="rect">
            <a:avLst/>
          </a:prstGeom>
        </p:spPr>
      </p:pic>
      <p:pic>
        <p:nvPicPr>
          <p:cNvPr id="9" name="Graphic 8" descr="Speech with solid fill">
            <a:extLst>
              <a:ext uri="{FF2B5EF4-FFF2-40B4-BE49-F238E27FC236}">
                <a16:creationId xmlns:a16="http://schemas.microsoft.com/office/drawing/2014/main" id="{B90507DD-AB9B-3229-7755-08942234BE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3348714" y="847696"/>
            <a:ext cx="2520280" cy="2520280"/>
          </a:xfrm>
          <a:prstGeom prst="rect">
            <a:avLst/>
          </a:prstGeom>
        </p:spPr>
      </p:pic>
      <p:grpSp>
        <p:nvGrpSpPr>
          <p:cNvPr id="10" name="Group 9">
            <a:extLst>
              <a:ext uri="{FF2B5EF4-FFF2-40B4-BE49-F238E27FC236}">
                <a16:creationId xmlns:a16="http://schemas.microsoft.com/office/drawing/2014/main" id="{F9C86879-476C-5E26-C70C-AB60189C0F3A}"/>
              </a:ext>
            </a:extLst>
          </p:cNvPr>
          <p:cNvGrpSpPr/>
          <p:nvPr/>
        </p:nvGrpSpPr>
        <p:grpSpPr>
          <a:xfrm>
            <a:off x="6498328" y="933532"/>
            <a:ext cx="2224914" cy="2298386"/>
            <a:chOff x="6235518" y="3979419"/>
            <a:chExt cx="1941661" cy="2005779"/>
          </a:xfrm>
        </p:grpSpPr>
        <p:sp>
          <p:nvSpPr>
            <p:cNvPr id="11" name="Freeform: Shape 19">
              <a:extLst>
                <a:ext uri="{FF2B5EF4-FFF2-40B4-BE49-F238E27FC236}">
                  <a16:creationId xmlns:a16="http://schemas.microsoft.com/office/drawing/2014/main" id="{DF11E11D-3667-EEEB-D8ED-3166BB92BE42}"/>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endParaRPr lang="en-GB"/>
            </a:p>
          </p:txBody>
        </p:sp>
        <p:sp>
          <p:nvSpPr>
            <p:cNvPr id="12" name="Freeform: Shape 21">
              <a:extLst>
                <a:ext uri="{FF2B5EF4-FFF2-40B4-BE49-F238E27FC236}">
                  <a16:creationId xmlns:a16="http://schemas.microsoft.com/office/drawing/2014/main" id="{6395149D-DD61-00AC-E698-FED96FA646AA}"/>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endParaRPr lang="en-GB"/>
            </a:p>
          </p:txBody>
        </p:sp>
      </p:grpSp>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31FE96E5-A43F-62D1-A520-B1CC59AECE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14DB94-C6C1-0078-1B5F-70A00E7668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93CCB3-F9FF-FF5D-6343-B1EFFEE7F298}"/>
              </a:ext>
            </a:extLst>
          </p:cNvPr>
          <p:cNvSpPr txBox="1">
            <a:spLocks noChangeArrowheads="1"/>
          </p:cNvSpPr>
          <p:nvPr/>
        </p:nvSpPr>
        <p:spPr bwMode="auto">
          <a:xfrm>
            <a:off x="189446" y="260560"/>
            <a:ext cx="876510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4400" dirty="0">
                <a:solidFill>
                  <a:schemeClr val="bg1"/>
                </a:solidFill>
                <a:latin typeface="Century Gothic" panose="020B0502020202020204" pitchFamily="34" charset="0"/>
              </a:rPr>
              <a:t>As community together</a:t>
            </a:r>
            <a:endPar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44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4400" b="1" dirty="0">
                <a:solidFill>
                  <a:schemeClr val="bg1"/>
                </a:solidFill>
                <a:latin typeface="Century Gothic" panose="020B0502020202020204" pitchFamily="34" charset="0"/>
              </a:rPr>
              <a:t>…w</a:t>
            </a:r>
            <a:r>
              <a:rPr kumimoji="0" lang="en-GB" altLang="en-US" sz="44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4400" b="1" i="0" u="none" strike="noStrike" kern="1200" cap="none" spc="0" normalizeH="0" noProof="0" dirty="0">
                <a:ln>
                  <a:noFill/>
                </a:ln>
                <a:solidFill>
                  <a:schemeClr val="bg1"/>
                </a:solidFill>
                <a:effectLst/>
                <a:uLnTx/>
                <a:uFillTx/>
                <a:latin typeface="Century Gothic" panose="020B0502020202020204" pitchFamily="34" charset="0"/>
              </a:rPr>
              <a:t> serve one another.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noProof="0" dirty="0">
              <a:ln>
                <a:noFill/>
              </a:ln>
              <a:solidFill>
                <a:schemeClr val="bg1"/>
              </a:solidFill>
              <a:effectLst/>
              <a:uLnTx/>
              <a:uFillTx/>
              <a:latin typeface="Century Gothic" panose="020B0502020202020204" pitchFamily="34" charset="0"/>
            </a:endParaRPr>
          </a:p>
          <a:p>
            <a:pPr>
              <a:spcBef>
                <a:spcPct val="0"/>
              </a:spcBef>
              <a:buNone/>
              <a:defRPr/>
            </a:pPr>
            <a:endParaRPr lang="en-GB" altLang="en-US" sz="4400" b="1" dirty="0">
              <a:solidFill>
                <a:schemeClr val="bg1"/>
              </a:solidFill>
              <a:latin typeface="Century Gothic" panose="020B0502020202020204" pitchFamily="34" charset="0"/>
            </a:endParaRPr>
          </a:p>
        </p:txBody>
      </p:sp>
      <p:grpSp>
        <p:nvGrpSpPr>
          <p:cNvPr id="3" name="Group 2">
            <a:extLst>
              <a:ext uri="{FF2B5EF4-FFF2-40B4-BE49-F238E27FC236}">
                <a16:creationId xmlns:a16="http://schemas.microsoft.com/office/drawing/2014/main" id="{6678C987-A0E3-CADC-9880-1C6F0308A11C}"/>
              </a:ext>
            </a:extLst>
          </p:cNvPr>
          <p:cNvGrpSpPr/>
          <p:nvPr/>
        </p:nvGrpSpPr>
        <p:grpSpPr>
          <a:xfrm>
            <a:off x="-58190" y="3722569"/>
            <a:ext cx="9474200" cy="2976562"/>
            <a:chOff x="-180975" y="4233863"/>
            <a:chExt cx="9474200" cy="2976562"/>
          </a:xfrm>
        </p:grpSpPr>
        <p:grpSp>
          <p:nvGrpSpPr>
            <p:cNvPr id="5" name="Group 18">
              <a:extLst>
                <a:ext uri="{FF2B5EF4-FFF2-40B4-BE49-F238E27FC236}">
                  <a16:creationId xmlns:a16="http://schemas.microsoft.com/office/drawing/2014/main" id="{225A50D4-291F-B62C-DBA8-F66AE683A35E}"/>
                </a:ext>
              </a:extLst>
            </p:cNvPr>
            <p:cNvGrpSpPr>
              <a:grpSpLocks/>
            </p:cNvGrpSpPr>
            <p:nvPr/>
          </p:nvGrpSpPr>
          <p:grpSpPr bwMode="auto">
            <a:xfrm>
              <a:off x="1187450" y="4233863"/>
              <a:ext cx="5480050" cy="2976562"/>
              <a:chOff x="35496" y="4566894"/>
              <a:chExt cx="4932505" cy="2678530"/>
            </a:xfrm>
          </p:grpSpPr>
          <p:pic>
            <p:nvPicPr>
              <p:cNvPr id="23" name="Graphic 7" descr="Children with solid fill">
                <a:extLst>
                  <a:ext uri="{FF2B5EF4-FFF2-40B4-BE49-F238E27FC236}">
                    <a16:creationId xmlns:a16="http://schemas.microsoft.com/office/drawing/2014/main" id="{E69AED8F-5B80-44E6-6501-557741BCD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11" descr="Children with solid fill">
                <a:extLst>
                  <a:ext uri="{FF2B5EF4-FFF2-40B4-BE49-F238E27FC236}">
                    <a16:creationId xmlns:a16="http://schemas.microsoft.com/office/drawing/2014/main" id="{60F10053-878D-39BC-395E-99477E79E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Graphic 20" descr="Woman with solid fill">
              <a:extLst>
                <a:ext uri="{FF2B5EF4-FFF2-40B4-BE49-F238E27FC236}">
                  <a16:creationId xmlns:a16="http://schemas.microsoft.com/office/drawing/2014/main" id="{72DC9488-5D71-57FB-75F5-65BC0575D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22" descr="Man with solid fill">
              <a:extLst>
                <a:ext uri="{FF2B5EF4-FFF2-40B4-BE49-F238E27FC236}">
                  <a16:creationId xmlns:a16="http://schemas.microsoft.com/office/drawing/2014/main" id="{6A28075E-EF5B-1377-FE29-987BD3F13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23" descr="Woman with solid fill">
              <a:extLst>
                <a:ext uri="{FF2B5EF4-FFF2-40B4-BE49-F238E27FC236}">
                  <a16:creationId xmlns:a16="http://schemas.microsoft.com/office/drawing/2014/main" id="{7AE7E30B-214E-8554-B5CA-158A4A0D2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24" descr="Heart with solid fill">
              <a:extLst>
                <a:ext uri="{FF2B5EF4-FFF2-40B4-BE49-F238E27FC236}">
                  <a16:creationId xmlns:a16="http://schemas.microsoft.com/office/drawing/2014/main" id="{0E255121-D210-DEEF-AE03-B30082C5C9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5" descr="Heart with solid fill">
              <a:extLst>
                <a:ext uri="{FF2B5EF4-FFF2-40B4-BE49-F238E27FC236}">
                  <a16:creationId xmlns:a16="http://schemas.microsoft.com/office/drawing/2014/main" id="{F58CCA7E-52C7-8478-CC34-2E0DB7871C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26" descr="Heart with solid fill">
              <a:extLst>
                <a:ext uri="{FF2B5EF4-FFF2-40B4-BE49-F238E27FC236}">
                  <a16:creationId xmlns:a16="http://schemas.microsoft.com/office/drawing/2014/main" id="{DD0E6E30-35B6-A815-A5CA-D38EC8C312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27" descr="Heart with solid fill">
              <a:extLst>
                <a:ext uri="{FF2B5EF4-FFF2-40B4-BE49-F238E27FC236}">
                  <a16:creationId xmlns:a16="http://schemas.microsoft.com/office/drawing/2014/main" id="{94CE38CF-1FF9-42CD-08A7-D70B9277CB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phic 28" descr="Heart with solid fill">
              <a:extLst>
                <a:ext uri="{FF2B5EF4-FFF2-40B4-BE49-F238E27FC236}">
                  <a16:creationId xmlns:a16="http://schemas.microsoft.com/office/drawing/2014/main" id="{1E6BC5C0-E5BC-2F4F-2236-C022E466B7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c 29" descr="Heart with solid fill">
              <a:extLst>
                <a:ext uri="{FF2B5EF4-FFF2-40B4-BE49-F238E27FC236}">
                  <a16:creationId xmlns:a16="http://schemas.microsoft.com/office/drawing/2014/main" id="{0F5F269D-A000-5017-0586-A4E1FC6219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phic 30" descr="Heart with solid fill">
              <a:extLst>
                <a:ext uri="{FF2B5EF4-FFF2-40B4-BE49-F238E27FC236}">
                  <a16:creationId xmlns:a16="http://schemas.microsoft.com/office/drawing/2014/main" id="{EFB1FC7A-05E4-2EB4-EE00-2614B8F669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phic 31" descr="Heart with solid fill">
              <a:extLst>
                <a:ext uri="{FF2B5EF4-FFF2-40B4-BE49-F238E27FC236}">
                  <a16:creationId xmlns:a16="http://schemas.microsoft.com/office/drawing/2014/main" id="{4B2E205C-780F-C3CC-6ADB-BFB2C15EB6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32" descr="Heart with solid fill">
              <a:extLst>
                <a:ext uri="{FF2B5EF4-FFF2-40B4-BE49-F238E27FC236}">
                  <a16:creationId xmlns:a16="http://schemas.microsoft.com/office/drawing/2014/main" id="{58D528E1-7DA4-6781-1A4A-70B4522312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33" descr="Heart with solid fill">
              <a:extLst>
                <a:ext uri="{FF2B5EF4-FFF2-40B4-BE49-F238E27FC236}">
                  <a16:creationId xmlns:a16="http://schemas.microsoft.com/office/drawing/2014/main" id="{39D530EC-D41E-9E3C-61AB-68CD641920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34" descr="Heart with solid fill">
              <a:extLst>
                <a:ext uri="{FF2B5EF4-FFF2-40B4-BE49-F238E27FC236}">
                  <a16:creationId xmlns:a16="http://schemas.microsoft.com/office/drawing/2014/main" id="{DBFB0C26-7AF6-DDA1-E9DF-7494851F16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06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C8834E7-8623-4F5B-9A77-B7630149642A}"/>
              </a:ext>
            </a:extLst>
          </p:cNvPr>
          <p:cNvGrpSpPr/>
          <p:nvPr/>
        </p:nvGrpSpPr>
        <p:grpSpPr>
          <a:xfrm>
            <a:off x="205846" y="-127415"/>
            <a:ext cx="11989866" cy="7788894"/>
            <a:chOff x="731485" y="315685"/>
            <a:chExt cx="11989866" cy="7788894"/>
          </a:xfrm>
        </p:grpSpPr>
        <p:sp>
          <p:nvSpPr>
            <p:cNvPr id="2" name="Rectangle 1">
              <a:extLst>
                <a:ext uri="{FF2B5EF4-FFF2-40B4-BE49-F238E27FC236}">
                  <a16:creationId xmlns:a16="http://schemas.microsoft.com/office/drawing/2014/main" id="{B08BC3ED-B0B0-4825-B076-0546FDFB3B74}"/>
                </a:ext>
              </a:extLst>
            </p:cNvPr>
            <p:cNvSpPr/>
            <p:nvPr/>
          </p:nvSpPr>
          <p:spPr>
            <a:xfrm>
              <a:off x="731485" y="315685"/>
              <a:ext cx="5402441" cy="2646878"/>
            </a:xfrm>
            <a:prstGeom prst="rect">
              <a:avLst/>
            </a:prstGeom>
            <a:noFill/>
          </p:spPr>
          <p:txBody>
            <a:bodyPr wrap="none" lIns="91440" tIns="45720" rIns="91440" bIns="45720">
              <a:spAutoFit/>
            </a:bodyPr>
            <a:lstStyle/>
            <a:p>
              <a:pPr algn="ctr"/>
              <a:r>
                <a:rPr lang="en-US" sz="16600" b="1" cap="none" spc="0" dirty="0">
                  <a:ln w="76200">
                    <a:solidFill>
                      <a:srgbClr val="0070C0"/>
                    </a:solidFill>
                    <a:prstDash val="solid"/>
                  </a:ln>
                  <a:solidFill>
                    <a:srgbClr val="FF0000"/>
                  </a:solidFill>
                  <a:effectLst/>
                  <a:latin typeface="Britannic Bold" panose="020B0903060703020204" pitchFamily="34" charset="0"/>
                  <a:cs typeface="Cavolini" panose="03000502040302020204" pitchFamily="66" charset="0"/>
                </a:rPr>
                <a:t>Name</a:t>
              </a:r>
            </a:p>
          </p:txBody>
        </p:sp>
        <p:sp>
          <p:nvSpPr>
            <p:cNvPr id="4" name="TextBox 3">
              <a:extLst>
                <a:ext uri="{FF2B5EF4-FFF2-40B4-BE49-F238E27FC236}">
                  <a16:creationId xmlns:a16="http://schemas.microsoft.com/office/drawing/2014/main" id="{362B3B6B-F282-4EEB-A2D1-2BC381911E40}"/>
                </a:ext>
              </a:extLst>
            </p:cNvPr>
            <p:cNvSpPr txBox="1"/>
            <p:nvPr/>
          </p:nvSpPr>
          <p:spPr>
            <a:xfrm>
              <a:off x="2495085" y="2297883"/>
              <a:ext cx="4572000" cy="2646878"/>
            </a:xfrm>
            <a:prstGeom prst="rect">
              <a:avLst/>
            </a:prstGeom>
            <a:noFill/>
          </p:spPr>
          <p:txBody>
            <a:bodyPr wrap="square">
              <a:spAutoFit/>
            </a:bodyPr>
            <a:lstStyle/>
            <a:p>
              <a:pPr algn="ctr"/>
              <a:r>
                <a:rPr lang="en-US" sz="16600" b="1" dirty="0">
                  <a:ln w="76200">
                    <a:solidFill>
                      <a:srgbClr val="0070C0"/>
                    </a:solidFill>
                    <a:prstDash val="solid"/>
                  </a:ln>
                  <a:solidFill>
                    <a:srgbClr val="FF0000"/>
                  </a:solidFill>
                  <a:latin typeface="Britannic Bold" panose="020B0903060703020204" pitchFamily="34" charset="0"/>
                  <a:cs typeface="Cavolini" panose="03000502040302020204" pitchFamily="66" charset="0"/>
                </a:rPr>
                <a:t>that</a:t>
              </a:r>
              <a:endParaRPr lang="en-US" sz="16600" b="1" cap="none" spc="0" dirty="0">
                <a:ln w="76200">
                  <a:solidFill>
                    <a:srgbClr val="0070C0"/>
                  </a:solidFill>
                  <a:prstDash val="solid"/>
                </a:ln>
                <a:solidFill>
                  <a:srgbClr val="FF0000"/>
                </a:solidFill>
                <a:effectLst/>
                <a:latin typeface="Britannic Bold" panose="020B0903060703020204" pitchFamily="34" charset="0"/>
                <a:cs typeface="Cavolini" panose="03000502040302020204" pitchFamily="66" charset="0"/>
              </a:endParaRPr>
            </a:p>
          </p:txBody>
        </p:sp>
        <p:sp>
          <p:nvSpPr>
            <p:cNvPr id="6" name="TextBox 5">
              <a:extLst>
                <a:ext uri="{FF2B5EF4-FFF2-40B4-BE49-F238E27FC236}">
                  <a16:creationId xmlns:a16="http://schemas.microsoft.com/office/drawing/2014/main" id="{0DC7AC80-D6FD-4970-B357-38FDEBA9500D}"/>
                </a:ext>
              </a:extLst>
            </p:cNvPr>
            <p:cNvSpPr txBox="1"/>
            <p:nvPr/>
          </p:nvSpPr>
          <p:spPr>
            <a:xfrm rot="552797">
              <a:off x="8149351" y="3595652"/>
              <a:ext cx="4572000" cy="4508927"/>
            </a:xfrm>
            <a:prstGeom prst="rect">
              <a:avLst/>
            </a:prstGeom>
            <a:noFill/>
          </p:spPr>
          <p:txBody>
            <a:bodyPr wrap="square">
              <a:spAutoFit/>
            </a:bodyPr>
            <a:lstStyle/>
            <a:p>
              <a:r>
                <a:rPr lang="en-US" sz="28700" b="1" dirty="0">
                  <a:ln w="76200">
                    <a:solidFill>
                      <a:srgbClr val="0070C0"/>
                    </a:solidFill>
                    <a:prstDash val="solid"/>
                  </a:ln>
                  <a:solidFill>
                    <a:srgbClr val="FF0000"/>
                  </a:solidFill>
                  <a:latin typeface="Britannic Bold" panose="020B0903060703020204" pitchFamily="34" charset="0"/>
                  <a:cs typeface="Cavolini" panose="03000502040302020204" pitchFamily="66" charset="0"/>
                </a:rPr>
                <a:t>!</a:t>
              </a:r>
              <a:endParaRPr lang="en-GB" sz="4000" dirty="0">
                <a:ln w="76200">
                  <a:solidFill>
                    <a:srgbClr val="0070C0"/>
                  </a:solidFill>
                </a:ln>
                <a:solidFill>
                  <a:srgbClr val="FF0000"/>
                </a:solidFill>
                <a:latin typeface="Britannic Bold" panose="020B0903060703020204" pitchFamily="34" charset="0"/>
                <a:cs typeface="Cavolini" panose="03000502040302020204" pitchFamily="66" charset="0"/>
              </a:endParaRPr>
            </a:p>
          </p:txBody>
        </p:sp>
      </p:grpSp>
      <p:pic>
        <p:nvPicPr>
          <p:cNvPr id="5" name="Graphic 4" descr="Music notation with solid fill">
            <a:extLst>
              <a:ext uri="{FF2B5EF4-FFF2-40B4-BE49-F238E27FC236}">
                <a16:creationId xmlns:a16="http://schemas.microsoft.com/office/drawing/2014/main" id="{224872E2-3169-289D-ED27-890E7CB44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174251">
            <a:off x="-46785" y="3645973"/>
            <a:ext cx="3745111" cy="3745111"/>
          </a:xfrm>
          <a:prstGeom prst="rect">
            <a:avLst/>
          </a:prstGeom>
        </p:spPr>
      </p:pic>
      <p:sp>
        <p:nvSpPr>
          <p:cNvPr id="10" name="TextBox 9">
            <a:extLst>
              <a:ext uri="{FF2B5EF4-FFF2-40B4-BE49-F238E27FC236}">
                <a16:creationId xmlns:a16="http://schemas.microsoft.com/office/drawing/2014/main" id="{5ECC8CF3-51E6-DD45-AD38-04B0246FA389}"/>
              </a:ext>
            </a:extLst>
          </p:cNvPr>
          <p:cNvSpPr txBox="1"/>
          <p:nvPr/>
        </p:nvSpPr>
        <p:spPr>
          <a:xfrm>
            <a:off x="3636749" y="3836980"/>
            <a:ext cx="4572000" cy="2646878"/>
          </a:xfrm>
          <a:prstGeom prst="rect">
            <a:avLst/>
          </a:prstGeom>
          <a:noFill/>
        </p:spPr>
        <p:txBody>
          <a:bodyPr wrap="square">
            <a:spAutoFit/>
          </a:bodyPr>
          <a:lstStyle/>
          <a:p>
            <a:pPr algn="ctr"/>
            <a:r>
              <a:rPr lang="en-US" sz="16600" b="1" dirty="0">
                <a:ln w="76200">
                  <a:solidFill>
                    <a:srgbClr val="0070C0"/>
                  </a:solidFill>
                  <a:prstDash val="solid"/>
                </a:ln>
                <a:solidFill>
                  <a:srgbClr val="FF0000"/>
                </a:solidFill>
                <a:latin typeface="Britannic Bold" panose="020B0903060703020204" pitchFamily="34" charset="0"/>
                <a:cs typeface="Cavolini" panose="03000502040302020204" pitchFamily="66" charset="0"/>
              </a:rPr>
              <a:t>tune</a:t>
            </a:r>
            <a:endParaRPr lang="en-US" sz="16600" b="1" cap="none" spc="0" dirty="0">
              <a:ln w="76200">
                <a:solidFill>
                  <a:srgbClr val="0070C0"/>
                </a:solidFill>
                <a:prstDash val="solid"/>
              </a:ln>
              <a:solidFill>
                <a:srgbClr val="FF0000"/>
              </a:solidFill>
              <a:effectLst/>
              <a:latin typeface="Britannic Bold" panose="020B0903060703020204" pitchFamily="34" charset="0"/>
              <a:cs typeface="Cavolini" panose="03000502040302020204" pitchFamily="66" charset="0"/>
            </a:endParaRPr>
          </a:p>
        </p:txBody>
      </p:sp>
      <p:pic>
        <p:nvPicPr>
          <p:cNvPr id="13" name="Graphic 12" descr="Music notes with solid fill">
            <a:extLst>
              <a:ext uri="{FF2B5EF4-FFF2-40B4-BE49-F238E27FC236}">
                <a16:creationId xmlns:a16="http://schemas.microsoft.com/office/drawing/2014/main" id="{928DFB2C-7578-C9CB-7B1C-390B970E22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67364">
            <a:off x="6704681" y="915628"/>
            <a:ext cx="1865073" cy="1865073"/>
          </a:xfrm>
          <a:prstGeom prst="rect">
            <a:avLst/>
          </a:prstGeom>
        </p:spPr>
      </p:pic>
    </p:spTree>
    <p:extLst>
      <p:ext uri="{BB962C8B-B14F-4D97-AF65-F5344CB8AC3E}">
        <p14:creationId xmlns:p14="http://schemas.microsoft.com/office/powerpoint/2010/main" val="301580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D3C0DC2F-FCB2-E72B-9A1F-893FCB03F5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sp>
        <p:nvSpPr>
          <p:cNvPr id="6" name="Rectangle 5">
            <a:extLst>
              <a:ext uri="{FF2B5EF4-FFF2-40B4-BE49-F238E27FC236}">
                <a16:creationId xmlns:a16="http://schemas.microsoft.com/office/drawing/2014/main" id="{74416412-9025-A10E-F53C-368AF6C2EFC8}"/>
              </a:ext>
            </a:extLst>
          </p:cNvPr>
          <p:cNvSpPr/>
          <p:nvPr/>
        </p:nvSpPr>
        <p:spPr>
          <a:xfrm>
            <a:off x="3763407" y="2274838"/>
            <a:ext cx="5160387"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n-ea"/>
                <a:cs typeface="+mn-cs"/>
              </a:rPr>
              <a:t>Songs from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n-ea"/>
                <a:cs typeface="+mn-cs"/>
              </a:rPr>
              <a:t>the heart</a:t>
            </a:r>
          </a:p>
        </p:txBody>
      </p:sp>
      <p:grpSp>
        <p:nvGrpSpPr>
          <p:cNvPr id="20" name="Group 19">
            <a:extLst>
              <a:ext uri="{FF2B5EF4-FFF2-40B4-BE49-F238E27FC236}">
                <a16:creationId xmlns:a16="http://schemas.microsoft.com/office/drawing/2014/main" id="{87306950-0504-30A5-044B-EA06EA43E0A6}"/>
              </a:ext>
            </a:extLst>
          </p:cNvPr>
          <p:cNvGrpSpPr/>
          <p:nvPr/>
        </p:nvGrpSpPr>
        <p:grpSpPr>
          <a:xfrm>
            <a:off x="-126932" y="1654513"/>
            <a:ext cx="4066035" cy="3130065"/>
            <a:chOff x="-44520" y="1480009"/>
            <a:chExt cx="4066035" cy="3130065"/>
          </a:xfrm>
        </p:grpSpPr>
        <p:pic>
          <p:nvPicPr>
            <p:cNvPr id="8" name="Graphic 7" descr="Music notes with solid fill">
              <a:extLst>
                <a:ext uri="{FF2B5EF4-FFF2-40B4-BE49-F238E27FC236}">
                  <a16:creationId xmlns:a16="http://schemas.microsoft.com/office/drawing/2014/main" id="{18C218D7-1E91-15B0-9189-A0AD7A321E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811" y="2274838"/>
              <a:ext cx="2308324" cy="2308324"/>
            </a:xfrm>
            <a:prstGeom prst="rect">
              <a:avLst/>
            </a:prstGeom>
          </p:spPr>
        </p:pic>
        <p:pic>
          <p:nvPicPr>
            <p:cNvPr id="10" name="Graphic 9" descr="Treble clef with solid fill">
              <a:extLst>
                <a:ext uri="{FF2B5EF4-FFF2-40B4-BE49-F238E27FC236}">
                  <a16:creationId xmlns:a16="http://schemas.microsoft.com/office/drawing/2014/main" id="{B8EF3320-F9C5-3187-5FA7-C2CFE05CFB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20" y="1589730"/>
              <a:ext cx="1839270" cy="1839270"/>
            </a:xfrm>
            <a:prstGeom prst="rect">
              <a:avLst/>
            </a:prstGeom>
          </p:spPr>
        </p:pic>
        <p:pic>
          <p:nvPicPr>
            <p:cNvPr id="12" name="Graphic 11" descr="Bass clef with solid fill">
              <a:extLst>
                <a:ext uri="{FF2B5EF4-FFF2-40B4-BE49-F238E27FC236}">
                  <a16:creationId xmlns:a16="http://schemas.microsoft.com/office/drawing/2014/main" id="{B5A28562-5AC9-2961-6625-58DC8FD726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31675">
              <a:off x="2431859" y="1480009"/>
              <a:ext cx="1589656" cy="1589656"/>
            </a:xfrm>
            <a:prstGeom prst="rect">
              <a:avLst/>
            </a:prstGeom>
          </p:spPr>
        </p:pic>
        <p:pic>
          <p:nvPicPr>
            <p:cNvPr id="17" name="Graphic 16" descr="Heart with solid fill">
              <a:extLst>
                <a:ext uri="{FF2B5EF4-FFF2-40B4-BE49-F238E27FC236}">
                  <a16:creationId xmlns:a16="http://schemas.microsoft.com/office/drawing/2014/main" id="{49526A2F-BBDF-AA2F-9A21-D98BA5EA31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87185" y="3644458"/>
              <a:ext cx="813216" cy="813216"/>
            </a:xfrm>
            <a:prstGeom prst="rect">
              <a:avLst/>
            </a:prstGeom>
          </p:spPr>
        </p:pic>
        <p:pic>
          <p:nvPicPr>
            <p:cNvPr id="18" name="Graphic 17" descr="Heart with solid fill">
              <a:extLst>
                <a:ext uri="{FF2B5EF4-FFF2-40B4-BE49-F238E27FC236}">
                  <a16:creationId xmlns:a16="http://schemas.microsoft.com/office/drawing/2014/main" id="{35E91FCF-0704-6A61-6D87-BFCECBF5C8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25185" y="3796858"/>
              <a:ext cx="813216" cy="813216"/>
            </a:xfrm>
            <a:prstGeom prst="rect">
              <a:avLst/>
            </a:prstGeom>
          </p:spPr>
        </p:pic>
        <p:pic>
          <p:nvPicPr>
            <p:cNvPr id="19" name="Graphic 18" descr="Heart with solid fill">
              <a:extLst>
                <a:ext uri="{FF2B5EF4-FFF2-40B4-BE49-F238E27FC236}">
                  <a16:creationId xmlns:a16="http://schemas.microsoft.com/office/drawing/2014/main" id="{DB7953D6-E2ED-8595-35CB-654B1EE97E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00874" y="3061144"/>
              <a:ext cx="813216" cy="813216"/>
            </a:xfrm>
            <a:prstGeom prst="rect">
              <a:avLst/>
            </a:prstGeom>
          </p:spPr>
        </p:pic>
      </p:grpSp>
    </p:spTree>
    <p:extLst>
      <p:ext uri="{BB962C8B-B14F-4D97-AF65-F5344CB8AC3E}">
        <p14:creationId xmlns:p14="http://schemas.microsoft.com/office/powerpoint/2010/main" val="5574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A5CAB52-CBDB-4417-A6D1-80910FD9CB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CE9ACC-983B-4464-9E20-E1CBE2609C51}"/>
              </a:ext>
            </a:extLst>
          </p:cNvPr>
          <p:cNvSpPr txBox="1"/>
          <p:nvPr/>
        </p:nvSpPr>
        <p:spPr>
          <a:xfrm>
            <a:off x="273132" y="267064"/>
            <a:ext cx="7153749" cy="923330"/>
          </a:xfrm>
          <a:prstGeom prst="rect">
            <a:avLst/>
          </a:prstGeom>
          <a:solidFill>
            <a:schemeClr val="tx1">
              <a:alpha val="59000"/>
            </a:schemeClr>
          </a:solidFill>
        </p:spPr>
        <p:txBody>
          <a:bodyPr wrap="square" rtlCol="0">
            <a:spAutoFit/>
          </a:bodyPr>
          <a:lstStyle/>
          <a:p>
            <a:pPr algn="ctr"/>
            <a:r>
              <a:rPr lang="en-GB" sz="5400" b="1" dirty="0">
                <a:solidFill>
                  <a:schemeClr val="bg1"/>
                </a:solidFill>
                <a:latin typeface="Century Gothic" panose="020B0502020202020204" pitchFamily="34" charset="0"/>
              </a:rPr>
              <a:t>Songs from the heart</a:t>
            </a:r>
          </a:p>
        </p:txBody>
      </p:sp>
      <p:pic>
        <p:nvPicPr>
          <p:cNvPr id="4" name="Picture 4" descr="See the source image">
            <a:extLst>
              <a:ext uri="{FF2B5EF4-FFF2-40B4-BE49-F238E27FC236}">
                <a16:creationId xmlns:a16="http://schemas.microsoft.com/office/drawing/2014/main" id="{E4623D5A-5DFD-4E33-BE73-459CAC31E0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350" y="6071012"/>
            <a:ext cx="12430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EEBADA9F-DCE2-5273-D52C-0EA9035B6053}"/>
              </a:ext>
            </a:extLst>
          </p:cNvPr>
          <p:cNvPicPr>
            <a:picLocks noChangeAspect="1"/>
          </p:cNvPicPr>
          <p:nvPr/>
        </p:nvPicPr>
        <p:blipFill>
          <a:blip r:embed="rId5"/>
          <a:stretch>
            <a:fillRect/>
          </a:stretch>
        </p:blipFill>
        <p:spPr>
          <a:xfrm>
            <a:off x="7550647" y="111683"/>
            <a:ext cx="1593353" cy="12340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A5CAB52-CBDB-4417-A6D1-80910FD9CB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99492B23-5CBF-4176-A196-20153484CDB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167262" y="0"/>
            <a:ext cx="680947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575CB4-985B-5C57-C0C3-4E7D330CF261}"/>
              </a:ext>
            </a:extLst>
          </p:cNvPr>
          <p:cNvSpPr txBox="1"/>
          <p:nvPr/>
        </p:nvSpPr>
        <p:spPr>
          <a:xfrm>
            <a:off x="1365975" y="6255352"/>
            <a:ext cx="6412051" cy="461665"/>
          </a:xfrm>
          <a:prstGeom prst="rect">
            <a:avLst/>
          </a:prstGeom>
          <a:solidFill>
            <a:schemeClr val="tx1">
              <a:alpha val="76000"/>
            </a:schemeClr>
          </a:solidFill>
        </p:spPr>
        <p:txBody>
          <a:bodyPr wrap="square" rtlCol="0">
            <a:spAutoFit/>
          </a:bodyPr>
          <a:lstStyle/>
          <a:p>
            <a:pPr algn="ctr"/>
            <a:r>
              <a:rPr lang="en-GB" sz="2400" b="1" dirty="0">
                <a:solidFill>
                  <a:schemeClr val="bg1"/>
                </a:solidFill>
                <a:latin typeface="Century Gothic" panose="020B0502020202020204" pitchFamily="34" charset="0"/>
              </a:rPr>
              <a:t>I wonder if you’ve ever felt like this?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A6CDBA67-8C37-7A07-361B-BEC79AEACE2C}"/>
              </a:ext>
            </a:extLst>
          </p:cNvPr>
          <p:cNvPicPr>
            <a:picLocks noChangeAspect="1"/>
          </p:cNvPicPr>
          <p:nvPr/>
        </p:nvPicPr>
        <p:blipFill>
          <a:blip r:embed="rId4"/>
          <a:stretch>
            <a:fillRect/>
          </a:stretch>
        </p:blipFill>
        <p:spPr>
          <a:xfrm rot="326396">
            <a:off x="4572000" y="370489"/>
            <a:ext cx="4292188" cy="3219141"/>
          </a:xfrm>
          <a:prstGeom prst="rect">
            <a:avLst/>
          </a:prstGeom>
          <a:ln>
            <a:solidFill>
              <a:schemeClr val="bg1"/>
            </a:solidFill>
          </a:ln>
        </p:spPr>
      </p:pic>
      <p:sp>
        <p:nvSpPr>
          <p:cNvPr id="4" name="TextBox 3">
            <a:extLst>
              <a:ext uri="{FF2B5EF4-FFF2-40B4-BE49-F238E27FC236}">
                <a16:creationId xmlns:a16="http://schemas.microsoft.com/office/drawing/2014/main" id="{37B97310-2806-769B-D55C-2BD67E49655A}"/>
              </a:ext>
            </a:extLst>
          </p:cNvPr>
          <p:cNvSpPr txBox="1"/>
          <p:nvPr/>
        </p:nvSpPr>
        <p:spPr>
          <a:xfrm>
            <a:off x="1081067" y="6255352"/>
            <a:ext cx="6981867" cy="461665"/>
          </a:xfrm>
          <a:prstGeom prst="rect">
            <a:avLst/>
          </a:prstGeom>
          <a:solidFill>
            <a:schemeClr val="tx1">
              <a:alpha val="76000"/>
            </a:schemeClr>
          </a:solidFill>
        </p:spPr>
        <p:txBody>
          <a:bodyPr wrap="square" rtlCol="0">
            <a:spAutoFit/>
          </a:bodyPr>
          <a:lstStyle/>
          <a:p>
            <a:pPr algn="ctr"/>
            <a:r>
              <a:rPr lang="en-GB" sz="2400" b="1" dirty="0">
                <a:solidFill>
                  <a:schemeClr val="bg1"/>
                </a:solidFill>
                <a:latin typeface="Century Gothic" panose="020B0502020202020204" pitchFamily="34" charset="0"/>
              </a:rPr>
              <a:t>I wonder if you’ve ever needed to be brave?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546</TotalTime>
  <Words>1907</Words>
  <Application>Microsoft Office PowerPoint</Application>
  <PresentationFormat>On-screen Show (4:3)</PresentationFormat>
  <Paragraphs>119</Paragraphs>
  <Slides>22</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Avenir Next LT Pro</vt:lpstr>
      <vt:lpstr>Britannic Bold</vt:lpstr>
      <vt:lpstr>Calibri</vt:lpstr>
      <vt:lpstr>Cambria</vt:lpstr>
      <vt:lpstr>Century Gothic</vt:lpstr>
      <vt:lpstr>Symbol</vt:lpstr>
      <vt:lpstr>Times New Roman</vt:lpstr>
      <vt:lpstr> Black </vt:lpstr>
      <vt:lpstr>1_Office Theme</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27</cp:revision>
  <dcterms:created xsi:type="dcterms:W3CDTF">2013-09-06T12:50:28Z</dcterms:created>
  <dcterms:modified xsi:type="dcterms:W3CDTF">2024-12-31T11:28:13Z</dcterms:modified>
</cp:coreProperties>
</file>