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5"/>
  </p:notesMasterIdLst>
  <p:sldIdLst>
    <p:sldId id="308" r:id="rId3"/>
    <p:sldId id="302" r:id="rId4"/>
    <p:sldId id="303" r:id="rId5"/>
    <p:sldId id="283" r:id="rId6"/>
    <p:sldId id="285" r:id="rId7"/>
    <p:sldId id="286" r:id="rId8"/>
    <p:sldId id="306" r:id="rId9"/>
    <p:sldId id="307" r:id="rId10"/>
    <p:sldId id="284" r:id="rId11"/>
    <p:sldId id="299" r:id="rId12"/>
    <p:sldId id="301" r:id="rId13"/>
    <p:sldId id="431" r:id="rId14"/>
    <p:sldId id="300" r:id="rId15"/>
    <p:sldId id="432" r:id="rId16"/>
    <p:sldId id="260" r:id="rId17"/>
    <p:sldId id="261" r:id="rId18"/>
    <p:sldId id="262" r:id="rId19"/>
    <p:sldId id="263" r:id="rId20"/>
    <p:sldId id="264" r:id="rId21"/>
    <p:sldId id="265" r:id="rId22"/>
    <p:sldId id="266" r:id="rId23"/>
    <p:sldId id="433" r:id="rId24"/>
  </p:sldIdLst>
  <p:sldSz cx="9144000" cy="6858000" type="screen4x3"/>
  <p:notesSz cx="6858000" cy="9144000"/>
  <p:defaultText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5" algn="l" defTabSz="457177" rtl="0" eaLnBrk="1" latinLnBrk="0" hangingPunct="1">
      <a:defRPr sz="1800" kern="1200">
        <a:solidFill>
          <a:schemeClr val="tx1"/>
        </a:solidFill>
        <a:latin typeface="+mn-lt"/>
        <a:ea typeface="+mn-ea"/>
        <a:cs typeface="+mn-cs"/>
      </a:defRPr>
    </a:lvl3pPr>
    <a:lvl4pPr marL="1371532" algn="l" defTabSz="457177" rtl="0" eaLnBrk="1" latinLnBrk="0" hangingPunct="1">
      <a:defRPr sz="1800" kern="1200">
        <a:solidFill>
          <a:schemeClr val="tx1"/>
        </a:solidFill>
        <a:latin typeface="+mn-lt"/>
        <a:ea typeface="+mn-ea"/>
        <a:cs typeface="+mn-cs"/>
      </a:defRPr>
    </a:lvl4pPr>
    <a:lvl5pPr marL="1828710" algn="l" defTabSz="457177" rtl="0" eaLnBrk="1" latinLnBrk="0" hangingPunct="1">
      <a:defRPr sz="1800" kern="1200">
        <a:solidFill>
          <a:schemeClr val="tx1"/>
        </a:solidFill>
        <a:latin typeface="+mn-lt"/>
        <a:ea typeface="+mn-ea"/>
        <a:cs typeface="+mn-cs"/>
      </a:defRPr>
    </a:lvl5pPr>
    <a:lvl6pPr marL="2285887" algn="l" defTabSz="457177" rtl="0" eaLnBrk="1" latinLnBrk="0" hangingPunct="1">
      <a:defRPr sz="1800" kern="1200">
        <a:solidFill>
          <a:schemeClr val="tx1"/>
        </a:solidFill>
        <a:latin typeface="+mn-lt"/>
        <a:ea typeface="+mn-ea"/>
        <a:cs typeface="+mn-cs"/>
      </a:defRPr>
    </a:lvl6pPr>
    <a:lvl7pPr marL="2743064" algn="l" defTabSz="457177" rtl="0" eaLnBrk="1" latinLnBrk="0" hangingPunct="1">
      <a:defRPr sz="1800" kern="1200">
        <a:solidFill>
          <a:schemeClr val="tx1"/>
        </a:solidFill>
        <a:latin typeface="+mn-lt"/>
        <a:ea typeface="+mn-ea"/>
        <a:cs typeface="+mn-cs"/>
      </a:defRPr>
    </a:lvl7pPr>
    <a:lvl8pPr marL="3200241" algn="l" defTabSz="457177" rtl="0" eaLnBrk="1" latinLnBrk="0" hangingPunct="1">
      <a:defRPr sz="1800" kern="1200">
        <a:solidFill>
          <a:schemeClr val="tx1"/>
        </a:solidFill>
        <a:latin typeface="+mn-lt"/>
        <a:ea typeface="+mn-ea"/>
        <a:cs typeface="+mn-cs"/>
      </a:defRPr>
    </a:lvl8pPr>
    <a:lvl9pPr marL="3657418" algn="l" defTabSz="4571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2513A4-E017-4A44-8C89-9603B4DF6A80}" v="299" dt="2026-04-10T14:26:59.9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709" autoAdjust="0"/>
  </p:normalViewPr>
  <p:slideViewPr>
    <p:cSldViewPr snapToGrid="0" snapToObjects="1">
      <p:cViewPr varScale="1">
        <p:scale>
          <a:sx n="79" d="100"/>
          <a:sy n="79" d="100"/>
        </p:scale>
        <p:origin x="1488"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0E13CC8D-59C2-4409-A640-E738E4606E44}"/>
    <pc:docChg chg="undo custSel addSld delSld modSld sldOrd">
      <pc:chgData name="Rachel Boxer" userId="6da37c9f42e40059" providerId="LiveId" clId="{0E13CC8D-59C2-4409-A640-E738E4606E44}" dt="2026-04-10T14:26:48.569" v="1422" actId="20577"/>
      <pc:docMkLst>
        <pc:docMk/>
      </pc:docMkLst>
      <pc:sldChg chg="ord modNotesTx">
        <pc:chgData name="Rachel Boxer" userId="6da37c9f42e40059" providerId="LiveId" clId="{0E13CC8D-59C2-4409-A640-E738E4606E44}" dt="2026-03-25T11:16:49.686" v="725" actId="20577"/>
        <pc:sldMkLst>
          <pc:docMk/>
          <pc:sldMk cId="3711929036" sldId="260"/>
        </pc:sldMkLst>
      </pc:sldChg>
      <pc:sldChg chg="addSp delSp modSp mod ord delAnim modAnim modNotesTx">
        <pc:chgData name="Rachel Boxer" userId="6da37c9f42e40059" providerId="LiveId" clId="{0E13CC8D-59C2-4409-A640-E738E4606E44}" dt="2026-03-25T12:48:45.848" v="1040"/>
        <pc:sldMkLst>
          <pc:docMk/>
          <pc:sldMk cId="1229345909" sldId="261"/>
        </pc:sldMkLst>
        <pc:spChg chg="add mod">
          <ac:chgData name="Rachel Boxer" userId="6da37c9f42e40059" providerId="LiveId" clId="{0E13CC8D-59C2-4409-A640-E738E4606E44}" dt="2026-03-25T12:48:43.945" v="1039"/>
          <ac:spMkLst>
            <pc:docMk/>
            <pc:sldMk cId="1229345909" sldId="261"/>
            <ac:spMk id="3" creationId="{A44DA82E-90A3-0568-0930-644E6FC90171}"/>
          </ac:spMkLst>
        </pc:spChg>
      </pc:sldChg>
      <pc:sldChg chg="addSp delSp modSp mod ord delAnim modAnim modNotesTx">
        <pc:chgData name="Rachel Boxer" userId="6da37c9f42e40059" providerId="LiveId" clId="{0E13CC8D-59C2-4409-A640-E738E4606E44}" dt="2026-03-25T12:48:57.755" v="1043"/>
        <pc:sldMkLst>
          <pc:docMk/>
          <pc:sldMk cId="3351830299" sldId="262"/>
        </pc:sldMkLst>
        <pc:spChg chg="add mod">
          <ac:chgData name="Rachel Boxer" userId="6da37c9f42e40059" providerId="LiveId" clId="{0E13CC8D-59C2-4409-A640-E738E4606E44}" dt="2026-03-25T12:48:51.962" v="1042"/>
          <ac:spMkLst>
            <pc:docMk/>
            <pc:sldMk cId="3351830299" sldId="262"/>
            <ac:spMk id="3" creationId="{6BC41520-0C90-22D2-D56A-0DB26BA8CA14}"/>
          </ac:spMkLst>
        </pc:spChg>
      </pc:sldChg>
      <pc:sldChg chg="ord modNotesTx">
        <pc:chgData name="Rachel Boxer" userId="6da37c9f42e40059" providerId="LiveId" clId="{0E13CC8D-59C2-4409-A640-E738E4606E44}" dt="2026-03-25T11:16:59.347" v="731" actId="20577"/>
        <pc:sldMkLst>
          <pc:docMk/>
          <pc:sldMk cId="919537208" sldId="263"/>
        </pc:sldMkLst>
      </pc:sldChg>
      <pc:sldChg chg="addSp delSp modSp mod ord delAnim modAnim modNotesTx">
        <pc:chgData name="Rachel Boxer" userId="6da37c9f42e40059" providerId="LiveId" clId="{0E13CC8D-59C2-4409-A640-E738E4606E44}" dt="2026-03-25T12:49:13.446" v="1045"/>
        <pc:sldMkLst>
          <pc:docMk/>
          <pc:sldMk cId="3858715306" sldId="264"/>
        </pc:sldMkLst>
        <pc:spChg chg="add mod">
          <ac:chgData name="Rachel Boxer" userId="6da37c9f42e40059" providerId="LiveId" clId="{0E13CC8D-59C2-4409-A640-E738E4606E44}" dt="2026-03-25T12:49:13.446" v="1045"/>
          <ac:spMkLst>
            <pc:docMk/>
            <pc:sldMk cId="3858715306" sldId="264"/>
            <ac:spMk id="3" creationId="{9ECD3402-DDB3-60B6-D168-89229ADA0515}"/>
          </ac:spMkLst>
        </pc:spChg>
      </pc:sldChg>
      <pc:sldChg chg="addSp modSp ord modAnim modNotesTx">
        <pc:chgData name="Rachel Boxer" userId="6da37c9f42e40059" providerId="LiveId" clId="{0E13CC8D-59C2-4409-A640-E738E4606E44}" dt="2026-03-25T12:49:37.967" v="1069" actId="20577"/>
        <pc:sldMkLst>
          <pc:docMk/>
          <pc:sldMk cId="464044078" sldId="265"/>
        </pc:sldMkLst>
        <pc:spChg chg="add mod">
          <ac:chgData name="Rachel Boxer" userId="6da37c9f42e40059" providerId="LiveId" clId="{0E13CC8D-59C2-4409-A640-E738E4606E44}" dt="2026-03-25T12:49:30.501" v="1063" actId="20577"/>
          <ac:spMkLst>
            <pc:docMk/>
            <pc:sldMk cId="464044078" sldId="265"/>
            <ac:spMk id="2" creationId="{23052C3E-1349-FB6F-73CF-C01D15B23B7A}"/>
          </ac:spMkLst>
        </pc:spChg>
      </pc:sldChg>
      <pc:sldChg chg="ord modNotesTx">
        <pc:chgData name="Rachel Boxer" userId="6da37c9f42e40059" providerId="LiveId" clId="{0E13CC8D-59C2-4409-A640-E738E4606E44}" dt="2026-03-25T11:17:09.456" v="739" actId="20577"/>
        <pc:sldMkLst>
          <pc:docMk/>
          <pc:sldMk cId="2201926224" sldId="266"/>
        </pc:sldMkLst>
      </pc:sldChg>
      <pc:sldChg chg="modNotesTx">
        <pc:chgData name="Rachel Boxer" userId="6da37c9f42e40059" providerId="LiveId" clId="{0E13CC8D-59C2-4409-A640-E738E4606E44}" dt="2026-03-19T19:35:03.431" v="421" actId="20577"/>
        <pc:sldMkLst>
          <pc:docMk/>
          <pc:sldMk cId="2221373091" sldId="283"/>
        </pc:sldMkLst>
      </pc:sldChg>
      <pc:sldChg chg="addSp delSp modSp mod modNotesTx">
        <pc:chgData name="Rachel Boxer" userId="6da37c9f42e40059" providerId="LiveId" clId="{0E13CC8D-59C2-4409-A640-E738E4606E44}" dt="2026-03-25T12:26:46.404" v="1037" actId="33524"/>
        <pc:sldMkLst>
          <pc:docMk/>
          <pc:sldMk cId="1195991656" sldId="284"/>
        </pc:sldMkLst>
        <pc:picChg chg="add mod modCrop">
          <ac:chgData name="Rachel Boxer" userId="6da37c9f42e40059" providerId="LiveId" clId="{0E13CC8D-59C2-4409-A640-E738E4606E44}" dt="2026-03-25T11:53:53.451" v="927" actId="12789"/>
          <ac:picMkLst>
            <pc:docMk/>
            <pc:sldMk cId="1195991656" sldId="284"/>
            <ac:picMk id="4" creationId="{85ED29D3-7307-6E63-46EF-51064A814629}"/>
          </ac:picMkLst>
        </pc:picChg>
      </pc:sldChg>
      <pc:sldChg chg="addAnim delAnim modAnim modNotesTx">
        <pc:chgData name="Rachel Boxer" userId="6da37c9f42e40059" providerId="LiveId" clId="{0E13CC8D-59C2-4409-A640-E738E4606E44}" dt="2026-03-25T11:52:32.727" v="920"/>
        <pc:sldMkLst>
          <pc:docMk/>
          <pc:sldMk cId="2944142650" sldId="285"/>
        </pc:sldMkLst>
      </pc:sldChg>
      <pc:sldChg chg="modNotesTx">
        <pc:chgData name="Rachel Boxer" userId="6da37c9f42e40059" providerId="LiveId" clId="{0E13CC8D-59C2-4409-A640-E738E4606E44}" dt="2026-03-25T10:55:27.925" v="525" actId="20577"/>
        <pc:sldMkLst>
          <pc:docMk/>
          <pc:sldMk cId="1177814894" sldId="286"/>
        </pc:sldMkLst>
      </pc:sldChg>
      <pc:sldChg chg="addSp modSp mod addAnim delAnim modAnim modNotesTx">
        <pc:chgData name="Rachel Boxer" userId="6da37c9f42e40059" providerId="LiveId" clId="{0E13CC8D-59C2-4409-A640-E738E4606E44}" dt="2026-03-25T11:55:27.705" v="1011" actId="20577"/>
        <pc:sldMkLst>
          <pc:docMk/>
          <pc:sldMk cId="4008767726" sldId="299"/>
        </pc:sldMkLst>
        <pc:spChg chg="add mod">
          <ac:chgData name="Rachel Boxer" userId="6da37c9f42e40059" providerId="LiveId" clId="{0E13CC8D-59C2-4409-A640-E738E4606E44}" dt="2026-03-25T11:04:55.050" v="671" actId="20577"/>
          <ac:spMkLst>
            <pc:docMk/>
            <pc:sldMk cId="4008767726" sldId="299"/>
            <ac:spMk id="2" creationId="{85C4181F-93E4-0D78-9AB7-AFCCF27109DB}"/>
          </ac:spMkLst>
        </pc:spChg>
        <pc:spChg chg="add mod">
          <ac:chgData name="Rachel Boxer" userId="6da37c9f42e40059" providerId="LiveId" clId="{0E13CC8D-59C2-4409-A640-E738E4606E44}" dt="2026-03-25T11:54:53.649" v="932" actId="20577"/>
          <ac:spMkLst>
            <pc:docMk/>
            <pc:sldMk cId="4008767726" sldId="299"/>
            <ac:spMk id="4" creationId="{04BE96DC-2AC8-566F-9CFA-5EF0FD4B62E4}"/>
          </ac:spMkLst>
        </pc:spChg>
        <pc:picChg chg="mod">
          <ac:chgData name="Rachel Boxer" userId="6da37c9f42e40059" providerId="LiveId" clId="{0E13CC8D-59C2-4409-A640-E738E4606E44}" dt="2026-03-25T11:14:26.488" v="706" actId="196"/>
          <ac:picMkLst>
            <pc:docMk/>
            <pc:sldMk cId="4008767726" sldId="299"/>
            <ac:picMk id="3" creationId="{4D07E399-7791-496A-8AEC-55BE06CBBA66}"/>
          </ac:picMkLst>
        </pc:picChg>
      </pc:sldChg>
      <pc:sldChg chg="addSp delSp modSp mod modAnim">
        <pc:chgData name="Rachel Boxer" userId="6da37c9f42e40059" providerId="LiveId" clId="{0E13CC8D-59C2-4409-A640-E738E4606E44}" dt="2026-03-27T15:04:56.764" v="1314"/>
        <pc:sldMkLst>
          <pc:docMk/>
          <pc:sldMk cId="3339242610" sldId="300"/>
        </pc:sldMkLst>
      </pc:sldChg>
      <pc:sldChg chg="addSp delSp modSp mod modAnim modNotesTx">
        <pc:chgData name="Rachel Boxer" userId="6da37c9f42e40059" providerId="LiveId" clId="{0E13CC8D-59C2-4409-A640-E738E4606E44}" dt="2026-03-27T15:30:07.632" v="1354" actId="20577"/>
        <pc:sldMkLst>
          <pc:docMk/>
          <pc:sldMk cId="1702468215" sldId="301"/>
        </pc:sldMkLst>
        <pc:spChg chg="mod">
          <ac:chgData name="Rachel Boxer" userId="6da37c9f42e40059" providerId="LiveId" clId="{0E13CC8D-59C2-4409-A640-E738E4606E44}" dt="2026-03-27T15:30:02.541" v="1350" actId="20577"/>
          <ac:spMkLst>
            <pc:docMk/>
            <pc:sldMk cId="1702468215" sldId="301"/>
            <ac:spMk id="5" creationId="{32E63A92-8146-4999-8F3C-0287635770B0}"/>
          </ac:spMkLst>
        </pc:spChg>
        <pc:picChg chg="add mod ord modCrop">
          <ac:chgData name="Rachel Boxer" userId="6da37c9f42e40059" providerId="LiveId" clId="{0E13CC8D-59C2-4409-A640-E738E4606E44}" dt="2026-03-25T11:11:49.016" v="692" actId="732"/>
          <ac:picMkLst>
            <pc:docMk/>
            <pc:sldMk cId="1702468215" sldId="301"/>
            <ac:picMk id="2" creationId="{3EF47382-474C-E75F-075B-2A27D43B93B0}"/>
          </ac:picMkLst>
        </pc:picChg>
      </pc:sldChg>
      <pc:sldChg chg="addSp delSp modSp mod addAnim delAnim modAnim modNotesTx">
        <pc:chgData name="Rachel Boxer" userId="6da37c9f42e40059" providerId="LiveId" clId="{0E13CC8D-59C2-4409-A640-E738E4606E44}" dt="2026-03-27T14:53:18.129" v="1313"/>
        <pc:sldMkLst>
          <pc:docMk/>
          <pc:sldMk cId="0" sldId="302"/>
        </pc:sldMkLst>
        <pc:spChg chg="add mod">
          <ac:chgData name="Rachel Boxer" userId="6da37c9f42e40059" providerId="LiveId" clId="{0E13CC8D-59C2-4409-A640-E738E4606E44}" dt="2026-03-19T19:18:19.967" v="18"/>
          <ac:spMkLst>
            <pc:docMk/>
            <pc:sldMk cId="0" sldId="302"/>
            <ac:spMk id="3" creationId="{31ADE6E2-F762-C1EC-035F-29BC11C2DB24}"/>
          </ac:spMkLst>
        </pc:spChg>
        <pc:spChg chg="mod">
          <ac:chgData name="Rachel Boxer" userId="6da37c9f42e40059" providerId="LiveId" clId="{0E13CC8D-59C2-4409-A640-E738E4606E44}" dt="2026-03-25T13:11:25.348" v="1283" actId="14100"/>
          <ac:spMkLst>
            <pc:docMk/>
            <pc:sldMk cId="0" sldId="302"/>
            <ac:spMk id="4" creationId="{0EAF9808-5E01-4DA8-9A03-5E507781930A}"/>
          </ac:spMkLst>
        </pc:spChg>
        <pc:spChg chg="add mod">
          <ac:chgData name="Rachel Boxer" userId="6da37c9f42e40059" providerId="LiveId" clId="{0E13CC8D-59C2-4409-A640-E738E4606E44}" dt="2026-03-19T19:18:32.048" v="19"/>
          <ac:spMkLst>
            <pc:docMk/>
            <pc:sldMk cId="0" sldId="302"/>
            <ac:spMk id="5" creationId="{93034833-41FB-1B16-2D36-DAB8D85409E1}"/>
          </ac:spMkLst>
        </pc:spChg>
        <pc:picChg chg="add mod ord modCrop">
          <ac:chgData name="Rachel Boxer" userId="6da37c9f42e40059" providerId="LiveId" clId="{0E13CC8D-59C2-4409-A640-E738E4606E44}" dt="2026-03-19T19:24:45.370" v="137" actId="167"/>
          <ac:picMkLst>
            <pc:docMk/>
            <pc:sldMk cId="0" sldId="302"/>
            <ac:picMk id="7" creationId="{0E4E7F15-FCE7-FFB2-69B6-031C1AAFAE75}"/>
          </ac:picMkLst>
        </pc:picChg>
        <pc:picChg chg="add mod">
          <ac:chgData name="Rachel Boxer" userId="6da37c9f42e40059" providerId="LiveId" clId="{0E13CC8D-59C2-4409-A640-E738E4606E44}" dt="2026-03-25T11:50:39.344" v="907" actId="14100"/>
          <ac:picMkLst>
            <pc:docMk/>
            <pc:sldMk cId="0" sldId="302"/>
            <ac:picMk id="9" creationId="{F2E13B2A-D057-70E2-709F-65AA62AC2809}"/>
          </ac:picMkLst>
        </pc:picChg>
      </pc:sldChg>
      <pc:sldChg chg="modNotesTx">
        <pc:chgData name="Rachel Boxer" userId="6da37c9f42e40059" providerId="LiveId" clId="{0E13CC8D-59C2-4409-A640-E738E4606E44}" dt="2026-03-25T12:18:28.118" v="1030" actId="20577"/>
        <pc:sldMkLst>
          <pc:docMk/>
          <pc:sldMk cId="414683008" sldId="303"/>
        </pc:sldMkLst>
      </pc:sldChg>
      <pc:sldChg chg="addSp delSp modSp mod addAnim delAnim modAnim modNotesTx">
        <pc:chgData name="Rachel Boxer" userId="6da37c9f42e40059" providerId="LiveId" clId="{0E13CC8D-59C2-4409-A640-E738E4606E44}" dt="2026-03-27T15:27:05.205" v="1338" actId="12789"/>
        <pc:sldMkLst>
          <pc:docMk/>
          <pc:sldMk cId="2611803072" sldId="306"/>
        </pc:sldMkLst>
        <pc:picChg chg="add mod">
          <ac:chgData name="Rachel Boxer" userId="6da37c9f42e40059" providerId="LiveId" clId="{0E13CC8D-59C2-4409-A640-E738E4606E44}" dt="2026-03-27T15:22:52.435" v="1324" actId="208"/>
          <ac:picMkLst>
            <pc:docMk/>
            <pc:sldMk cId="2611803072" sldId="306"/>
            <ac:picMk id="3" creationId="{48D6F86B-DB27-978D-9E62-CAEBD34850B7}"/>
          </ac:picMkLst>
        </pc:picChg>
        <pc:picChg chg="add mod modCrop">
          <ac:chgData name="Rachel Boxer" userId="6da37c9f42e40059" providerId="LiveId" clId="{0E13CC8D-59C2-4409-A640-E738E4606E44}" dt="2026-03-27T15:27:05.205" v="1338" actId="12789"/>
          <ac:picMkLst>
            <pc:docMk/>
            <pc:sldMk cId="2611803072" sldId="306"/>
            <ac:picMk id="5" creationId="{E72B4424-3BDB-AA40-9A87-F625C126F19C}"/>
          </ac:picMkLst>
        </pc:picChg>
        <pc:picChg chg="add del">
          <ac:chgData name="Rachel Boxer" userId="6da37c9f42e40059" providerId="LiveId" clId="{0E13CC8D-59C2-4409-A640-E738E4606E44}" dt="2026-03-27T15:25:57.293" v="1335" actId="478"/>
          <ac:picMkLst>
            <pc:docMk/>
            <pc:sldMk cId="2611803072" sldId="306"/>
            <ac:picMk id="25603" creationId="{00000000-0000-0000-0000-000000000000}"/>
          </ac:picMkLst>
        </pc:picChg>
      </pc:sldChg>
      <pc:sldChg chg="modNotesTx">
        <pc:chgData name="Rachel Boxer" userId="6da37c9f42e40059" providerId="LiveId" clId="{0E13CC8D-59C2-4409-A640-E738E4606E44}" dt="2026-03-25T10:57:48.004" v="531" actId="20577"/>
        <pc:sldMkLst>
          <pc:docMk/>
          <pc:sldMk cId="1746195094" sldId="307"/>
        </pc:sldMkLst>
      </pc:sldChg>
      <pc:sldChg chg="addSp delSp modSp new mod addAnim delAnim modAnim modNotesTx">
        <pc:chgData name="Rachel Boxer" userId="6da37c9f42e40059" providerId="LiveId" clId="{0E13CC8D-59C2-4409-A640-E738E4606E44}" dt="2026-03-25T13:13:54.770" v="1310"/>
        <pc:sldMkLst>
          <pc:docMk/>
          <pc:sldMk cId="599782177" sldId="308"/>
        </pc:sldMkLst>
        <pc:spChg chg="add del mod">
          <ac:chgData name="Rachel Boxer" userId="6da37c9f42e40059" providerId="LiveId" clId="{0E13CC8D-59C2-4409-A640-E738E4606E44}" dt="2026-03-25T11:50:32.582" v="906" actId="20577"/>
          <ac:spMkLst>
            <pc:docMk/>
            <pc:sldMk cId="599782177" sldId="308"/>
            <ac:spMk id="4" creationId="{40B2F9AD-0EB0-164B-72A4-8AC8DD7B5D1E}"/>
          </ac:spMkLst>
        </pc:spChg>
        <pc:picChg chg="add mod ord">
          <ac:chgData name="Rachel Boxer" userId="6da37c9f42e40059" providerId="LiveId" clId="{0E13CC8D-59C2-4409-A640-E738E4606E44}" dt="2026-03-25T13:13:18.419" v="1304" actId="208"/>
          <ac:picMkLst>
            <pc:docMk/>
            <pc:sldMk cId="599782177" sldId="308"/>
            <ac:picMk id="3" creationId="{D76C63E9-D8A4-D79B-15FD-94F4FD1471BB}"/>
          </ac:picMkLst>
        </pc:picChg>
        <pc:picChg chg="add del mod">
          <ac:chgData name="Rachel Boxer" userId="6da37c9f42e40059" providerId="LiveId" clId="{0E13CC8D-59C2-4409-A640-E738E4606E44}" dt="2026-03-25T13:03:33.888" v="1116" actId="1076"/>
          <ac:picMkLst>
            <pc:docMk/>
            <pc:sldMk cId="599782177" sldId="308"/>
            <ac:picMk id="5" creationId="{358C19F6-8683-D30E-6874-8DEE2D7296D5}"/>
          </ac:picMkLst>
        </pc:picChg>
        <pc:picChg chg="add del mod">
          <ac:chgData name="Rachel Boxer" userId="6da37c9f42e40059" providerId="LiveId" clId="{0E13CC8D-59C2-4409-A640-E738E4606E44}" dt="2026-03-25T13:03:35.935" v="1117" actId="1076"/>
          <ac:picMkLst>
            <pc:docMk/>
            <pc:sldMk cId="599782177" sldId="308"/>
            <ac:picMk id="6" creationId="{95D09699-61D7-7725-6EE4-97275E185CFC}"/>
          </ac:picMkLst>
        </pc:picChg>
        <pc:picChg chg="mod topLvl">
          <ac:chgData name="Rachel Boxer" userId="6da37c9f42e40059" providerId="LiveId" clId="{0E13CC8D-59C2-4409-A640-E738E4606E44}" dt="2026-03-25T13:03:31.362" v="1115" actId="1076"/>
          <ac:picMkLst>
            <pc:docMk/>
            <pc:sldMk cId="599782177" sldId="308"/>
            <ac:picMk id="9" creationId="{23DB1A06-D21A-997B-998F-459F1FA5A27A}"/>
          </ac:picMkLst>
        </pc:picChg>
      </pc:sldChg>
      <pc:sldChg chg="add">
        <pc:chgData name="Rachel Boxer" userId="6da37c9f42e40059" providerId="LiveId" clId="{0E13CC8D-59C2-4409-A640-E738E4606E44}" dt="2026-03-25T11:14:13.882" v="704"/>
        <pc:sldMkLst>
          <pc:docMk/>
          <pc:sldMk cId="0" sldId="431"/>
        </pc:sldMkLst>
      </pc:sldChg>
      <pc:sldChg chg="addSp modSp new mod">
        <pc:chgData name="Rachel Boxer" userId="6da37c9f42e40059" providerId="LiveId" clId="{0E13CC8D-59C2-4409-A640-E738E4606E44}" dt="2026-03-25T11:41:28.682" v="787" actId="1036"/>
        <pc:sldMkLst>
          <pc:docMk/>
          <pc:sldMk cId="999706678" sldId="432"/>
        </pc:sldMkLst>
        <pc:picChg chg="add mod">
          <ac:chgData name="Rachel Boxer" userId="6da37c9f42e40059" providerId="LiveId" clId="{0E13CC8D-59C2-4409-A640-E738E4606E44}" dt="2026-03-25T11:41:28.682" v="787" actId="1036"/>
          <ac:picMkLst>
            <pc:docMk/>
            <pc:sldMk cId="999706678" sldId="432"/>
            <ac:picMk id="3" creationId="{F49B7ECA-AF91-1073-1B9B-D5814D8542E5}"/>
          </ac:picMkLst>
        </pc:picChg>
      </pc:sldChg>
      <pc:sldChg chg="addSp modSp new mod modNotesTx">
        <pc:chgData name="Rachel Boxer" userId="6da37c9f42e40059" providerId="LiveId" clId="{0E13CC8D-59C2-4409-A640-E738E4606E44}" dt="2026-04-10T14:26:48.569" v="1422" actId="20577"/>
        <pc:sldMkLst>
          <pc:docMk/>
          <pc:sldMk cId="2871082214" sldId="433"/>
        </pc:sldMkLst>
        <pc:picChg chg="add mod">
          <ac:chgData name="Rachel Boxer" userId="6da37c9f42e40059" providerId="LiveId" clId="{0E13CC8D-59C2-4409-A640-E738E4606E44}" dt="2026-04-10T14:24:33.312" v="1358" actId="208"/>
          <ac:picMkLst>
            <pc:docMk/>
            <pc:sldMk cId="2871082214" sldId="433"/>
            <ac:picMk id="3" creationId="{1E0CFBC5-D509-11F5-F80C-63DFD05891C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8EED16-83D9-944D-B225-945A2D6DED7F}" type="datetimeFigureOut">
              <a:rPr lang="en-US" smtClean="0"/>
              <a:t>4/10/2026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3128AB-7EA3-884D-B84F-2D9B3C601A6B}" type="slidenum">
              <a:rPr lang="en-US" smtClean="0"/>
              <a:t>‹#›</a:t>
            </a:fld>
            <a:endParaRPr lang="en-US" dirty="0"/>
          </a:p>
        </p:txBody>
      </p:sp>
    </p:spTree>
    <p:extLst>
      <p:ext uri="{BB962C8B-B14F-4D97-AF65-F5344CB8AC3E}">
        <p14:creationId xmlns:p14="http://schemas.microsoft.com/office/powerpoint/2010/main" val="2689807745"/>
      </p:ext>
    </p:extLst>
  </p:cSld>
  <p:clrMap bg1="lt1" tx1="dk1" bg2="lt2" tx2="dk2" accent1="accent1" accent2="accent2" accent3="accent3" accent4="accent4" accent5="accent5" accent6="accent6" hlink="hlink" folHlink="folHlink"/>
  <p:notesStyle>
    <a:lvl1pPr marL="0" algn="l" defTabSz="457177" rtl="0" eaLnBrk="1" latinLnBrk="0" hangingPunct="1">
      <a:defRPr sz="1200" kern="1200">
        <a:solidFill>
          <a:schemeClr val="tx1"/>
        </a:solidFill>
        <a:latin typeface="+mn-lt"/>
        <a:ea typeface="+mn-ea"/>
        <a:cs typeface="+mn-cs"/>
      </a:defRPr>
    </a:lvl1pPr>
    <a:lvl2pPr marL="457177" algn="l" defTabSz="457177" rtl="0" eaLnBrk="1" latinLnBrk="0" hangingPunct="1">
      <a:defRPr sz="1200" kern="1200">
        <a:solidFill>
          <a:schemeClr val="tx1"/>
        </a:solidFill>
        <a:latin typeface="+mn-lt"/>
        <a:ea typeface="+mn-ea"/>
        <a:cs typeface="+mn-cs"/>
      </a:defRPr>
    </a:lvl2pPr>
    <a:lvl3pPr marL="914355" algn="l" defTabSz="457177" rtl="0" eaLnBrk="1" latinLnBrk="0" hangingPunct="1">
      <a:defRPr sz="1200" kern="1200">
        <a:solidFill>
          <a:schemeClr val="tx1"/>
        </a:solidFill>
        <a:latin typeface="+mn-lt"/>
        <a:ea typeface="+mn-ea"/>
        <a:cs typeface="+mn-cs"/>
      </a:defRPr>
    </a:lvl3pPr>
    <a:lvl4pPr marL="1371532" algn="l" defTabSz="457177" rtl="0" eaLnBrk="1" latinLnBrk="0" hangingPunct="1">
      <a:defRPr sz="1200" kern="1200">
        <a:solidFill>
          <a:schemeClr val="tx1"/>
        </a:solidFill>
        <a:latin typeface="+mn-lt"/>
        <a:ea typeface="+mn-ea"/>
        <a:cs typeface="+mn-cs"/>
      </a:defRPr>
    </a:lvl4pPr>
    <a:lvl5pPr marL="1828710" algn="l" defTabSz="457177" rtl="0" eaLnBrk="1" latinLnBrk="0" hangingPunct="1">
      <a:defRPr sz="1200" kern="1200">
        <a:solidFill>
          <a:schemeClr val="tx1"/>
        </a:solidFill>
        <a:latin typeface="+mn-lt"/>
        <a:ea typeface="+mn-ea"/>
        <a:cs typeface="+mn-cs"/>
      </a:defRPr>
    </a:lvl5pPr>
    <a:lvl6pPr marL="2285887" algn="l" defTabSz="457177" rtl="0" eaLnBrk="1" latinLnBrk="0" hangingPunct="1">
      <a:defRPr sz="1200" kern="1200">
        <a:solidFill>
          <a:schemeClr val="tx1"/>
        </a:solidFill>
        <a:latin typeface="+mn-lt"/>
        <a:ea typeface="+mn-ea"/>
        <a:cs typeface="+mn-cs"/>
      </a:defRPr>
    </a:lvl6pPr>
    <a:lvl7pPr marL="2743064" algn="l" defTabSz="457177" rtl="0" eaLnBrk="1" latinLnBrk="0" hangingPunct="1">
      <a:defRPr sz="1200" kern="1200">
        <a:solidFill>
          <a:schemeClr val="tx1"/>
        </a:solidFill>
        <a:latin typeface="+mn-lt"/>
        <a:ea typeface="+mn-ea"/>
        <a:cs typeface="+mn-cs"/>
      </a:defRPr>
    </a:lvl7pPr>
    <a:lvl8pPr marL="3200241" algn="l" defTabSz="457177" rtl="0" eaLnBrk="1" latinLnBrk="0" hangingPunct="1">
      <a:defRPr sz="1200" kern="1200">
        <a:solidFill>
          <a:schemeClr val="tx1"/>
        </a:solidFill>
        <a:latin typeface="+mn-lt"/>
        <a:ea typeface="+mn-ea"/>
        <a:cs typeface="+mn-cs"/>
      </a:defRPr>
    </a:lvl8pPr>
    <a:lvl9pPr marL="3657418" algn="l" defTabSz="4571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1: Growing leaves stilling exercise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Use the stilling slide if desired: the suggested words should be spoken slowly, leaving pauses </a:t>
            </a:r>
            <a:r>
              <a:rPr lang="en-GB" sz="1200" i="1" kern="1200" dirty="0" err="1">
                <a:solidFill>
                  <a:schemeClr val="tx1"/>
                </a:solidFill>
                <a:effectLst/>
                <a:latin typeface="+mn-lt"/>
                <a:ea typeface="+mn-ea"/>
                <a:cs typeface="+mn-cs"/>
              </a:rPr>
              <a:t>inbetween</a:t>
            </a:r>
            <a:r>
              <a:rPr lang="en-GB" sz="1200" i="1" kern="1200" dirty="0">
                <a:solidFill>
                  <a:schemeClr val="tx1"/>
                </a:solidFill>
                <a:effectLst/>
                <a:latin typeface="+mn-lt"/>
                <a:ea typeface="+mn-ea"/>
                <a:cs typeface="+mn-cs"/>
              </a:rPr>
              <a:t> to create a sense of stillness.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you sit quietly, watch the leaves growing….</a:t>
            </a:r>
            <a:r>
              <a:rPr lang="en-GB" sz="1200" i="1" kern="1200" dirty="0">
                <a:solidFill>
                  <a:schemeClr val="tx1"/>
                </a:solidFill>
                <a:effectLst/>
                <a:latin typeface="+mn-lt"/>
                <a:ea typeface="+mn-ea"/>
                <a:cs typeface="+mn-cs"/>
              </a:rPr>
              <a:t>[PAUSE]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Now practise slower breathing…..in…..and out…..in……and out…..keep this going as you continue to look at the leaves….</a:t>
            </a:r>
            <a:r>
              <a:rPr lang="en-GB" sz="1200" i="1" kern="1200" dirty="0">
                <a:solidFill>
                  <a:schemeClr val="tx1"/>
                </a:solidFill>
                <a:effectLst/>
                <a:latin typeface="+mn-lt"/>
                <a:ea typeface="+mn-ea"/>
                <a:cs typeface="+mn-cs"/>
              </a:rPr>
              <a:t>[PAUSE]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 maybe notice that you are feeling calmer and more relaxed….</a:t>
            </a:r>
            <a:r>
              <a:rPr lang="en-GB" sz="1200" i="1" kern="1200" dirty="0">
                <a:solidFill>
                  <a:schemeClr val="tx1"/>
                </a:solidFill>
                <a:effectLst/>
                <a:latin typeface="+mn-lt"/>
                <a:ea typeface="+mn-ea"/>
                <a:cs typeface="+mn-cs"/>
              </a:rPr>
              <a:t>[PAUSE]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you breathe, think about yourself and what you bring into this time today….. </a:t>
            </a:r>
            <a:r>
              <a:rPr lang="en-GB" sz="1200" i="1" kern="1200" dirty="0">
                <a:solidFill>
                  <a:schemeClr val="tx1"/>
                </a:solidFill>
                <a:effectLst/>
                <a:latin typeface="+mn-lt"/>
                <a:ea typeface="+mn-ea"/>
                <a:cs typeface="+mn-cs"/>
              </a:rPr>
              <a:t>[PAUSE]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come into this special / sacred space and time to be still….to think deeply…..to be together as a school community…..</a:t>
            </a:r>
          </a:p>
          <a:p>
            <a:r>
              <a:rPr lang="en-GB" sz="1200" kern="1200" dirty="0">
                <a:solidFill>
                  <a:schemeClr val="tx1"/>
                </a:solidFill>
                <a:effectLst/>
                <a:latin typeface="+mn-lt"/>
                <a:ea typeface="+mn-ea"/>
                <a:cs typeface="+mn-cs"/>
              </a:rPr>
              <a:t>In our time together today, we will </a:t>
            </a:r>
            <a:r>
              <a:rPr lang="en-GB" sz="1200" b="1" kern="1200" dirty="0">
                <a:solidFill>
                  <a:schemeClr val="tx1"/>
                </a:solidFill>
                <a:effectLst/>
                <a:latin typeface="+mn-lt"/>
                <a:ea typeface="+mn-ea"/>
                <a:cs typeface="+mn-cs"/>
              </a:rPr>
              <a:t>think about a question, share a story and then use it to help us to think.</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But first, let’s welcome one another as we begin….</a:t>
            </a:r>
          </a:p>
          <a:p>
            <a:endParaRPr lang="en-GB" dirty="0"/>
          </a:p>
        </p:txBody>
      </p:sp>
      <p:sp>
        <p:nvSpPr>
          <p:cNvPr id="4" name="Slide Number Placeholder 3"/>
          <p:cNvSpPr>
            <a:spLocks noGrp="1"/>
          </p:cNvSpPr>
          <p:nvPr>
            <p:ph type="sldNum" sz="quarter" idx="5"/>
          </p:nvPr>
        </p:nvSpPr>
        <p:spPr/>
        <p:txBody>
          <a:bodyPr/>
          <a:lstStyle/>
          <a:p>
            <a:fld id="{403128AB-7EA3-884D-B84F-2D9B3C601A6B}" type="slidenum">
              <a:rPr lang="en-US" smtClean="0"/>
              <a:t>1</a:t>
            </a:fld>
            <a:endParaRPr lang="en-US" dirty="0"/>
          </a:p>
        </p:txBody>
      </p:sp>
    </p:spTree>
    <p:extLst>
      <p:ext uri="{BB962C8B-B14F-4D97-AF65-F5344CB8AC3E}">
        <p14:creationId xmlns:p14="http://schemas.microsoft.com/office/powerpoint/2010/main" val="1134757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10: Responding (and words for worship)</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Let’s be still and quiet together now…</a:t>
            </a:r>
          </a:p>
          <a:p>
            <a:pPr algn="ctr"/>
            <a:r>
              <a:rPr lang="en-GB" sz="1200" kern="1200" dirty="0">
                <a:solidFill>
                  <a:schemeClr val="tx1"/>
                </a:solidFill>
                <a:effectLst/>
                <a:latin typeface="+mn-lt"/>
                <a:ea typeface="+mn-ea"/>
                <a:cs typeface="+mn-cs"/>
              </a:rPr>
              <a:t>…in the stillness, think about the things that you’ve heard today…. </a:t>
            </a:r>
          </a:p>
          <a:p>
            <a:pPr algn="ctr"/>
            <a:r>
              <a:rPr lang="en-GB" sz="1200" kern="1200" dirty="0">
                <a:solidFill>
                  <a:schemeClr val="tx1"/>
                </a:solidFill>
                <a:effectLst/>
                <a:latin typeface="+mn-lt"/>
                <a:ea typeface="+mn-ea"/>
                <a:cs typeface="+mn-cs"/>
              </a:rPr>
              <a:t>…..about the type of soil that will grow good seeds…..</a:t>
            </a:r>
          </a:p>
          <a:p>
            <a:pPr algn="ctr"/>
            <a:r>
              <a:rPr lang="en-GB" sz="1200" kern="1200" dirty="0">
                <a:solidFill>
                  <a:schemeClr val="tx1"/>
                </a:solidFill>
                <a:effectLst/>
                <a:latin typeface="+mn-lt"/>
                <a:ea typeface="+mn-ea"/>
                <a:cs typeface="+mn-cs"/>
              </a:rPr>
              <a:t>….and the connections between our thoughts, our words and our actions…..</a:t>
            </a:r>
          </a:p>
          <a:p>
            <a:pPr algn="ctr"/>
            <a:r>
              <a:rPr lang="en-GB" sz="1200" kern="1200" dirty="0">
                <a:solidFill>
                  <a:schemeClr val="tx1"/>
                </a:solidFill>
                <a:effectLst/>
                <a:latin typeface="+mn-lt"/>
                <a:ea typeface="+mn-ea"/>
                <a:cs typeface="+mn-cs"/>
              </a:rPr>
              <a:t> </a:t>
            </a:r>
          </a:p>
          <a:p>
            <a:pPr algn="ctr"/>
            <a:r>
              <a:rPr lang="en-GB" sz="1200" b="1" kern="1200" dirty="0">
                <a:solidFill>
                  <a:schemeClr val="tx1"/>
                </a:solidFill>
                <a:effectLst/>
                <a:latin typeface="+mn-lt"/>
                <a:ea typeface="+mn-ea"/>
                <a:cs typeface="+mn-cs"/>
              </a:rPr>
              <a:t>…..I wonder how today’s parable has helped us to understand the things we hold deep in our hearts?.....</a:t>
            </a:r>
            <a:endParaRPr lang="en-GB" sz="1200" kern="1200" dirty="0">
              <a:solidFill>
                <a:schemeClr val="tx1"/>
              </a:solidFill>
              <a:effectLst/>
              <a:latin typeface="+mn-lt"/>
              <a:ea typeface="+mn-ea"/>
              <a:cs typeface="+mn-cs"/>
            </a:endParaRPr>
          </a:p>
          <a:p>
            <a:pPr algn="ctr"/>
            <a:r>
              <a:rPr lang="en-GB" sz="1200" kern="1200" dirty="0">
                <a:solidFill>
                  <a:schemeClr val="tx1"/>
                </a:solidFill>
                <a:effectLst/>
                <a:latin typeface="+mn-lt"/>
                <a:ea typeface="+mn-ea"/>
                <a:cs typeface="+mn-cs"/>
              </a:rPr>
              <a:t>….or the things that will help </a:t>
            </a:r>
            <a:r>
              <a:rPr lang="en-GB" sz="1200" i="1" u="sng" kern="1200" dirty="0">
                <a:solidFill>
                  <a:schemeClr val="tx1"/>
                </a:solidFill>
                <a:effectLst/>
                <a:latin typeface="+mn-lt"/>
                <a:ea typeface="+mn-ea"/>
                <a:cs typeface="+mn-cs"/>
              </a:rPr>
              <a:t>our seeds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of </a:t>
            </a:r>
            <a:r>
              <a:rPr lang="en-GB" sz="1200" i="1" kern="1200" dirty="0">
                <a:solidFill>
                  <a:schemeClr val="tx1"/>
                </a:solidFill>
                <a:effectLst/>
                <a:latin typeface="+mn-lt"/>
                <a:ea typeface="+mn-ea"/>
                <a:cs typeface="+mn-cs"/>
              </a:rPr>
              <a:t>[insert your school’s values here] </a:t>
            </a:r>
            <a:r>
              <a:rPr lang="en-GB" sz="1200" kern="1200" dirty="0">
                <a:solidFill>
                  <a:schemeClr val="tx1"/>
                </a:solidFill>
                <a:effectLst/>
                <a:latin typeface="+mn-lt"/>
                <a:ea typeface="+mn-ea"/>
                <a:cs typeface="+mn-cs"/>
              </a:rPr>
              <a:t>to</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grow</a:t>
            </a:r>
            <a:r>
              <a:rPr lang="is-I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pPr algn="ctr"/>
            <a:r>
              <a:rPr lang="en-GB" sz="1200" kern="1200" dirty="0">
                <a:solidFill>
                  <a:schemeClr val="tx1"/>
                </a:solidFill>
                <a:effectLst/>
                <a:latin typeface="+mn-lt"/>
                <a:ea typeface="+mn-ea"/>
                <a:cs typeface="+mn-cs"/>
              </a:rPr>
              <a:t>…..</a:t>
            </a:r>
            <a:r>
              <a:rPr lang="en-GB" sz="1200" i="1" u="sng" kern="1200" dirty="0">
                <a:solidFill>
                  <a:schemeClr val="tx1"/>
                </a:solidFill>
                <a:effectLst/>
                <a:latin typeface="+mn-lt"/>
                <a:ea typeface="+mn-ea"/>
                <a:cs typeface="+mn-cs"/>
              </a:rPr>
              <a:t>these</a:t>
            </a:r>
            <a:r>
              <a:rPr lang="en-GB" sz="1200" b="1"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seeds don’t need water, or soil, or sun…..</a:t>
            </a:r>
          </a:p>
          <a:p>
            <a:pPr algn="ctr"/>
            <a:r>
              <a:rPr lang="en-GB" sz="1200" kern="1200" dirty="0">
                <a:solidFill>
                  <a:schemeClr val="tx1"/>
                </a:solidFill>
                <a:effectLst/>
                <a:latin typeface="+mn-lt"/>
                <a:ea typeface="+mn-ea"/>
                <a:cs typeface="+mn-cs"/>
              </a:rPr>
              <a:t>….our seeds will grow because of the attitudes we hold in our hearts….</a:t>
            </a:r>
          </a:p>
          <a:p>
            <a:pPr algn="ctr"/>
            <a:r>
              <a:rPr lang="en-GB" sz="1200" kern="1200" dirty="0">
                <a:solidFill>
                  <a:schemeClr val="tx1"/>
                </a:solidFill>
                <a:effectLst/>
                <a:latin typeface="+mn-lt"/>
                <a:ea typeface="+mn-ea"/>
                <a:cs typeface="+mn-cs"/>
              </a:rPr>
              <a:t>…the words that we speak…</a:t>
            </a:r>
          </a:p>
          <a:p>
            <a:pPr algn="ctr"/>
            <a:r>
              <a:rPr lang="en-GB" sz="1200" kern="1200" dirty="0">
                <a:solidFill>
                  <a:schemeClr val="tx1"/>
                </a:solidFill>
                <a:effectLst/>
                <a:latin typeface="+mn-lt"/>
                <a:ea typeface="+mn-ea"/>
                <a:cs typeface="+mn-cs"/>
              </a:rPr>
              <a:t>…..and the things that we do….our actions…..</a:t>
            </a:r>
          </a:p>
          <a:p>
            <a:pPr algn="ctr"/>
            <a:r>
              <a:rPr lang="en-GB" sz="1200" kern="1200" dirty="0">
                <a:solidFill>
                  <a:schemeClr val="tx1"/>
                </a:solidFill>
                <a:effectLst/>
                <a:latin typeface="+mn-lt"/>
                <a:ea typeface="+mn-ea"/>
                <a:cs typeface="+mn-cs"/>
              </a:rPr>
              <a:t>….think about these things for yourself now, and how you might help the seeds of your heart to grow…..</a:t>
            </a:r>
          </a:p>
          <a:p>
            <a:pPr algn="ctr"/>
            <a:r>
              <a:rPr lang="en-GB" sz="1200" b="1" kern="1200" dirty="0">
                <a:solidFill>
                  <a:schemeClr val="tx1"/>
                </a:solidFill>
                <a:effectLst/>
                <a:latin typeface="+mn-lt"/>
                <a:ea typeface="+mn-ea"/>
                <a:cs typeface="+mn-cs"/>
              </a:rPr>
              <a:t>…..I wonder how being a part of this school community might help us to grow these seeds?.....</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I’m going to turn my thoughts into a prayer now, as I ask God to help us to put some of these ideas into practice, using some words that David the Psalm-writer wrote. He talked about the connection between our words, our hearts and our actions.</a:t>
            </a:r>
          </a:p>
          <a:p>
            <a:r>
              <a:rPr lang="en-GB" sz="1200" kern="1200" dirty="0">
                <a:solidFill>
                  <a:schemeClr val="tx1"/>
                </a:solidFill>
                <a:effectLst/>
                <a:latin typeface="+mn-lt"/>
                <a:ea typeface="+mn-ea"/>
                <a:cs typeface="+mn-cs"/>
              </a:rPr>
              <a:t>Make the prayer your own if you’d like to…or if you’d prefer not to pray, then just sit quietly with your own thoughts. There are some actions that you can join in with if you’d like to </a:t>
            </a:r>
            <a:r>
              <a:rPr lang="en-GB" sz="1200" i="1" kern="1200" dirty="0">
                <a:solidFill>
                  <a:schemeClr val="tx1"/>
                </a:solidFill>
                <a:effectLst/>
                <a:latin typeface="+mn-lt"/>
                <a:ea typeface="+mn-ea"/>
                <a:cs typeface="+mn-cs"/>
              </a:rPr>
              <a:t>[explain these before using the words]</a:t>
            </a:r>
            <a:r>
              <a:rPr lang="en-GB" sz="1200" kern="1200" dirty="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5"/>
          </p:nvPr>
        </p:nvSpPr>
        <p:spPr/>
        <p:txBody>
          <a:bodyPr/>
          <a:lstStyle/>
          <a:p>
            <a:fld id="{403128AB-7EA3-884D-B84F-2D9B3C601A6B}" type="slidenum">
              <a:rPr lang="en-US" smtClean="0"/>
              <a:t>10</a:t>
            </a:fld>
            <a:endParaRPr lang="en-US" dirty="0"/>
          </a:p>
        </p:txBody>
      </p:sp>
    </p:spTree>
    <p:extLst>
      <p:ext uri="{BB962C8B-B14F-4D97-AF65-F5344CB8AC3E}">
        <p14:creationId xmlns:p14="http://schemas.microsoft.com/office/powerpoint/2010/main" val="4127207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11: </a:t>
            </a:r>
            <a:r>
              <a:rPr lang="en-GB" sz="1200" b="1" i="1" kern="1200" dirty="0">
                <a:solidFill>
                  <a:schemeClr val="tx1"/>
                </a:solidFill>
                <a:effectLst/>
                <a:latin typeface="+mn-lt"/>
                <a:ea typeface="+mn-ea"/>
                <a:cs typeface="+mn-cs"/>
              </a:rPr>
              <a:t>[words adapted from Psalm 19:14]</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Dear God</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May the words of our mouths </a:t>
            </a:r>
            <a:r>
              <a:rPr lang="en-GB" sz="1200" b="1" i="1" kern="1200" dirty="0">
                <a:solidFill>
                  <a:schemeClr val="tx1"/>
                </a:solidFill>
                <a:effectLst/>
                <a:latin typeface="+mn-lt"/>
                <a:ea typeface="+mn-ea"/>
                <a:cs typeface="+mn-cs"/>
              </a:rPr>
              <a:t>[place your hands on your lips]</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And the thoughts in our minds </a:t>
            </a:r>
            <a:r>
              <a:rPr lang="en-GB" sz="1200" b="1" i="1" kern="1200" dirty="0">
                <a:solidFill>
                  <a:schemeClr val="tx1"/>
                </a:solidFill>
                <a:effectLst/>
                <a:latin typeface="+mn-lt"/>
                <a:ea typeface="+mn-ea"/>
                <a:cs typeface="+mn-cs"/>
              </a:rPr>
              <a:t>[place your hands on your temples]</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And the attitudes in our hearts </a:t>
            </a:r>
            <a:r>
              <a:rPr lang="en-GB" sz="1200" b="1" i="1" kern="1200" dirty="0">
                <a:solidFill>
                  <a:schemeClr val="tx1"/>
                </a:solidFill>
                <a:effectLst/>
                <a:latin typeface="+mn-lt"/>
                <a:ea typeface="+mn-ea"/>
                <a:cs typeface="+mn-cs"/>
              </a:rPr>
              <a:t>[place your hands over your heart]</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Be pleasing to you </a:t>
            </a:r>
            <a:r>
              <a:rPr lang="en-GB" sz="1200" b="1" i="1" kern="1200" dirty="0">
                <a:solidFill>
                  <a:schemeClr val="tx1"/>
                </a:solidFill>
                <a:effectLst/>
                <a:latin typeface="+mn-lt"/>
                <a:ea typeface="+mn-ea"/>
                <a:cs typeface="+mn-cs"/>
              </a:rPr>
              <a:t>[both thumbs </a:t>
            </a:r>
            <a:r>
              <a:rPr lang="en-GB" sz="1200" b="1" i="1" kern="1200">
                <a:solidFill>
                  <a:schemeClr val="tx1"/>
                </a:solidFill>
                <a:effectLst/>
                <a:latin typeface="+mn-lt"/>
                <a:ea typeface="+mn-ea"/>
                <a:cs typeface="+mn-cs"/>
              </a:rPr>
              <a:t>up].</a:t>
            </a:r>
            <a:endParaRPr lang="en-GB" dirty="0"/>
          </a:p>
        </p:txBody>
      </p:sp>
      <p:sp>
        <p:nvSpPr>
          <p:cNvPr id="4" name="Slide Number Placeholder 3"/>
          <p:cNvSpPr>
            <a:spLocks noGrp="1"/>
          </p:cNvSpPr>
          <p:nvPr>
            <p:ph type="sldNum" sz="quarter" idx="5"/>
          </p:nvPr>
        </p:nvSpPr>
        <p:spPr/>
        <p:txBody>
          <a:bodyPr/>
          <a:lstStyle/>
          <a:p>
            <a:fld id="{403128AB-7EA3-884D-B84F-2D9B3C601A6B}" type="slidenum">
              <a:rPr lang="en-US" smtClean="0"/>
              <a:t>11</a:t>
            </a:fld>
            <a:endParaRPr lang="en-US" dirty="0"/>
          </a:p>
        </p:txBody>
      </p:sp>
    </p:spTree>
    <p:extLst>
      <p:ext uri="{BB962C8B-B14F-4D97-AF65-F5344CB8AC3E}">
        <p14:creationId xmlns:p14="http://schemas.microsoft.com/office/powerpoint/2010/main" val="394789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03128AB-7EA3-884D-B84F-2D9B3C601A6B}" type="slidenum">
              <a:rPr lang="en-US" smtClean="0"/>
              <a:t>14</a:t>
            </a:fld>
            <a:endParaRPr lang="en-US" dirty="0"/>
          </a:p>
        </p:txBody>
      </p:sp>
    </p:spTree>
    <p:extLst>
      <p:ext uri="{BB962C8B-B14F-4D97-AF65-F5344CB8AC3E}">
        <p14:creationId xmlns:p14="http://schemas.microsoft.com/office/powerpoint/2010/main" val="822401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r>
              <a:rPr lang="en-GB" sz="1800" b="1" dirty="0">
                <a:solidFill>
                  <a:srgbClr val="000000"/>
                </a:solidFill>
                <a:effectLst/>
                <a:latin typeface="Avenir Next LT Pro" panose="020B0504020202020204" pitchFamily="34" charset="0"/>
                <a:ea typeface="MS Mincho" panose="02020609040205080304" pitchFamily="49" charset="-128"/>
                <a:cs typeface="Times New Roman" panose="02020603050405020304" pitchFamily="18" charset="0"/>
              </a:rPr>
              <a:t>Slide 15: </a:t>
            </a:r>
            <a:r>
              <a:rPr lang="en-GB" sz="1800" dirty="0">
                <a:solidFill>
                  <a:srgbClr val="000000"/>
                </a:solidFill>
                <a:effectLst/>
                <a:latin typeface="Avenir Next LT Pro" panose="020B0504020202020204" pitchFamily="34" charset="0"/>
                <a:ea typeface="MS Mincho" panose="02020609040205080304" pitchFamily="49" charset="-128"/>
                <a:cs typeface="Times New Roman" panose="02020603050405020304" pitchFamily="18" charset="0"/>
              </a:rPr>
              <a:t>‘Once, there was a farmer who went out to sow his seeds.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3224630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5602"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r>
              <a:rPr lang="en-GB" sz="1800" b="1" dirty="0">
                <a:solidFill>
                  <a:srgbClr val="000000"/>
                </a:solidFill>
                <a:effectLst/>
                <a:latin typeface="Avenir Next LT Pro" panose="020B0504020202020204" pitchFamily="34" charset="0"/>
                <a:ea typeface="MS Mincho" panose="02020609040205080304" pitchFamily="49" charset="-128"/>
                <a:cs typeface="Times New Roman" panose="02020603050405020304" pitchFamily="18" charset="0"/>
              </a:rPr>
              <a:t>Slide 16: </a:t>
            </a:r>
            <a:r>
              <a:rPr lang="en-GB" sz="1800" dirty="0">
                <a:solidFill>
                  <a:srgbClr val="000000"/>
                </a:solidFill>
                <a:effectLst/>
                <a:latin typeface="Avenir Next LT Pro" panose="020B0504020202020204" pitchFamily="34" charset="0"/>
                <a:ea typeface="MS Mincho" panose="02020609040205080304" pitchFamily="49" charset="-128"/>
                <a:cs typeface="Times New Roman" panose="02020603050405020304" pitchFamily="18" charset="0"/>
              </a:rPr>
              <a:t>As he was scattering the seeds, some fell along the path. </a:t>
            </a:r>
            <a:r>
              <a:rPr lang="en-GB" sz="1800" i="1" dirty="0">
                <a:solidFill>
                  <a:srgbClr val="000000"/>
                </a:solidFill>
                <a:effectLst/>
                <a:latin typeface="Avenir Next LT Pro" panose="020B0504020202020204" pitchFamily="34" charset="0"/>
                <a:ea typeface="MS Mincho" panose="02020609040205080304" pitchFamily="49" charset="-128"/>
                <a:cs typeface="Times New Roman" panose="02020603050405020304" pitchFamily="18" charset="0"/>
              </a:rPr>
              <a:t>And then </a:t>
            </a:r>
            <a:r>
              <a:rPr lang="en-GB" sz="1800" b="0" dirty="0">
                <a:solidFill>
                  <a:srgbClr val="000000"/>
                </a:solidFill>
                <a:effectLst/>
                <a:latin typeface="Avenir Next LT Pro" panose="020B0504020202020204" pitchFamily="34" charset="0"/>
                <a:ea typeface="MS Mincho" panose="02020609040205080304" pitchFamily="49" charset="-128"/>
                <a:cs typeface="Times New Roman" panose="02020603050405020304" pitchFamily="18" charset="0"/>
              </a:rPr>
              <a:t>the rain fell and the sun shone down</a:t>
            </a:r>
            <a:r>
              <a:rPr lang="en-GB" sz="1800" dirty="0">
                <a:solidFill>
                  <a:srgbClr val="000000"/>
                </a:solidFill>
                <a:effectLst/>
                <a:latin typeface="Avenir Next LT Pro" panose="020B0504020202020204" pitchFamily="34" charset="0"/>
                <a:ea typeface="MS Mincho" panose="02020609040205080304" pitchFamily="49" charset="-128"/>
                <a:cs typeface="Times New Roman" panose="02020603050405020304" pitchFamily="18" charset="0"/>
              </a:rPr>
              <a:t>…</a:t>
            </a:r>
            <a:r>
              <a:rPr lang="en-GB" sz="1800" i="1" dirty="0">
                <a:solidFill>
                  <a:srgbClr val="000000"/>
                </a:solidFill>
                <a:effectLst/>
                <a:latin typeface="Avenir Next LT Pro" panose="020B0504020202020204" pitchFamily="34" charset="0"/>
                <a:ea typeface="MS Mincho" panose="02020609040205080304" pitchFamily="49" charset="-128"/>
                <a:cs typeface="Times New Roman" panose="02020603050405020304" pitchFamily="18" charset="0"/>
              </a:rPr>
              <a:t>but the seeds said….</a:t>
            </a:r>
            <a:r>
              <a:rPr lang="en-GB" sz="1800" b="1" dirty="0">
                <a:solidFill>
                  <a:srgbClr val="000000"/>
                </a:solidFill>
                <a:effectLst/>
                <a:latin typeface="Avenir Next LT Pro" panose="020B0504020202020204" pitchFamily="34" charset="0"/>
                <a:ea typeface="MS Mincho" panose="02020609040205080304" pitchFamily="49" charset="-128"/>
                <a:cs typeface="Times New Roman" panose="02020603050405020304" pitchFamily="18" charset="0"/>
              </a:rPr>
              <a:t>‘Oh no! We can’t grow! </a:t>
            </a:r>
            <a:r>
              <a:rPr lang="en-GB" sz="1800" dirty="0">
                <a:solidFill>
                  <a:srgbClr val="000000"/>
                </a:solidFill>
                <a:effectLst/>
                <a:latin typeface="Avenir Next LT Pro" panose="020B0504020202020204" pitchFamily="34" charset="0"/>
                <a:ea typeface="MS Mincho" panose="02020609040205080304" pitchFamily="49" charset="-128"/>
                <a:cs typeface="Times New Roman" panose="02020603050405020304" pitchFamily="18" charset="0"/>
              </a:rPr>
              <a:t>And the seeds were trampled on by people’s feet as they walked by, and pecked up by birds.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2288616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6626"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r>
              <a:rPr lang="en-GB" sz="1800" b="1" dirty="0">
                <a:solidFill>
                  <a:srgbClr val="000000"/>
                </a:solidFill>
                <a:effectLst/>
                <a:latin typeface="Avenir Next LT Pro" panose="020B0504020202020204" pitchFamily="34" charset="0"/>
                <a:ea typeface="MS Mincho" panose="02020609040205080304" pitchFamily="49" charset="-128"/>
                <a:cs typeface="Times New Roman" panose="02020603050405020304" pitchFamily="18" charset="0"/>
              </a:rPr>
              <a:t>Slide 17: </a:t>
            </a:r>
            <a:r>
              <a:rPr lang="en-GB" sz="1800" dirty="0">
                <a:solidFill>
                  <a:srgbClr val="000000"/>
                </a:solidFill>
                <a:effectLst/>
                <a:latin typeface="Avenir Next LT Pro" panose="020B0504020202020204" pitchFamily="34" charset="0"/>
                <a:ea typeface="MS Mincho" panose="02020609040205080304" pitchFamily="49" charset="-128"/>
                <a:cs typeface="Times New Roman" panose="02020603050405020304" pitchFamily="18" charset="0"/>
              </a:rPr>
              <a:t>Some more seeds fell on rocky ground. </a:t>
            </a:r>
            <a:r>
              <a:rPr lang="en-GB" sz="1800" i="1" dirty="0">
                <a:solidFill>
                  <a:srgbClr val="000000"/>
                </a:solidFill>
                <a:effectLst/>
                <a:latin typeface="Avenir Next LT Pro" panose="020B0504020202020204" pitchFamily="34" charset="0"/>
                <a:ea typeface="MS Mincho" panose="02020609040205080304" pitchFamily="49" charset="-128"/>
                <a:cs typeface="Times New Roman" panose="02020603050405020304" pitchFamily="18" charset="0"/>
              </a:rPr>
              <a:t>And then </a:t>
            </a:r>
            <a:r>
              <a:rPr lang="en-GB" sz="1800" b="1" dirty="0">
                <a:solidFill>
                  <a:srgbClr val="000000"/>
                </a:solidFill>
                <a:effectLst/>
                <a:latin typeface="Avenir Next LT Pro" panose="020B0504020202020204" pitchFamily="34" charset="0"/>
                <a:ea typeface="MS Mincho" panose="02020609040205080304" pitchFamily="49" charset="-128"/>
                <a:cs typeface="Times New Roman" panose="02020603050405020304" pitchFamily="18" charset="0"/>
              </a:rPr>
              <a:t>the rain fell and the sun shone down…</a:t>
            </a:r>
            <a:r>
              <a:rPr lang="en-GB" sz="1800" i="1" dirty="0">
                <a:solidFill>
                  <a:srgbClr val="000000"/>
                </a:solidFill>
                <a:effectLst/>
                <a:latin typeface="Avenir Next LT Pro" panose="020B0504020202020204" pitchFamily="34" charset="0"/>
                <a:ea typeface="MS Mincho" panose="02020609040205080304" pitchFamily="49" charset="-128"/>
                <a:cs typeface="Times New Roman" panose="02020603050405020304" pitchFamily="18" charset="0"/>
              </a:rPr>
              <a:t> but the seeds said ….</a:t>
            </a:r>
            <a:r>
              <a:rPr lang="en-GB" sz="1800" b="1" dirty="0">
                <a:solidFill>
                  <a:srgbClr val="000000"/>
                </a:solidFill>
                <a:effectLst/>
                <a:latin typeface="Avenir Next LT Pro" panose="020B0504020202020204" pitchFamily="34" charset="0"/>
                <a:ea typeface="MS Mincho" panose="02020609040205080304" pitchFamily="49" charset="-128"/>
                <a:cs typeface="Times New Roman" panose="02020603050405020304" pitchFamily="18" charset="0"/>
              </a:rPr>
              <a:t>‘Oh no! We can’t grow!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3655610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7650"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r>
              <a:rPr lang="en-GB" sz="1800" b="1" dirty="0">
                <a:solidFill>
                  <a:srgbClr val="000000"/>
                </a:solidFill>
                <a:effectLst/>
                <a:latin typeface="Avenir Next LT Pro" panose="020B0504020202020204" pitchFamily="34" charset="0"/>
                <a:ea typeface="MS Mincho" panose="02020609040205080304" pitchFamily="49" charset="-128"/>
                <a:cs typeface="Times New Roman" panose="02020603050405020304" pitchFamily="18" charset="0"/>
              </a:rPr>
              <a:t>Slide 18: </a:t>
            </a:r>
            <a:r>
              <a:rPr lang="en-GB" sz="1800" dirty="0">
                <a:solidFill>
                  <a:srgbClr val="000000"/>
                </a:solidFill>
                <a:effectLst/>
                <a:latin typeface="Avenir Next LT Pro" panose="020B0504020202020204" pitchFamily="34" charset="0"/>
                <a:ea typeface="MS Mincho" panose="02020609040205080304" pitchFamily="49" charset="-128"/>
                <a:cs typeface="Times New Roman" panose="02020603050405020304" pitchFamily="18" charset="0"/>
              </a:rPr>
              <a:t>And when they sprouted, there was no soil for their roots, so the little green plants dried up, withered and died.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3808413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8674"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r>
              <a:rPr lang="en-GB" sz="1800" b="1" dirty="0">
                <a:solidFill>
                  <a:srgbClr val="000000"/>
                </a:solidFill>
                <a:effectLst/>
                <a:latin typeface="Avenir Next LT Pro" panose="020B0504020202020204" pitchFamily="34" charset="0"/>
                <a:ea typeface="MS Mincho" panose="02020609040205080304" pitchFamily="49" charset="-128"/>
                <a:cs typeface="Times New Roman" panose="02020603050405020304" pitchFamily="18" charset="0"/>
              </a:rPr>
              <a:t>Slide 19: </a:t>
            </a:r>
            <a:r>
              <a:rPr lang="en-GB" sz="1800" dirty="0">
                <a:solidFill>
                  <a:srgbClr val="000000"/>
                </a:solidFill>
                <a:effectLst/>
                <a:latin typeface="Avenir Next LT Pro" panose="020B0504020202020204" pitchFamily="34" charset="0"/>
                <a:ea typeface="MS Mincho" panose="02020609040205080304" pitchFamily="49" charset="-128"/>
                <a:cs typeface="Times New Roman" panose="02020603050405020304" pitchFamily="18" charset="0"/>
              </a:rPr>
              <a:t>Other seeds fell into thorny bushes, </a:t>
            </a:r>
            <a:r>
              <a:rPr lang="en-GB" sz="1800" i="1" dirty="0">
                <a:solidFill>
                  <a:srgbClr val="000000"/>
                </a:solidFill>
                <a:effectLst/>
                <a:latin typeface="Avenir Next LT Pro" panose="020B0504020202020204" pitchFamily="34" charset="0"/>
                <a:ea typeface="MS Mincho" panose="02020609040205080304" pitchFamily="49" charset="-128"/>
                <a:cs typeface="Times New Roman" panose="02020603050405020304" pitchFamily="18" charset="0"/>
              </a:rPr>
              <a:t>And then </a:t>
            </a:r>
            <a:r>
              <a:rPr lang="en-GB" sz="1800" b="1" dirty="0">
                <a:solidFill>
                  <a:srgbClr val="000000"/>
                </a:solidFill>
                <a:effectLst/>
                <a:latin typeface="Avenir Next LT Pro" panose="020B0504020202020204" pitchFamily="34" charset="0"/>
                <a:ea typeface="MS Mincho" panose="02020609040205080304" pitchFamily="49" charset="-128"/>
                <a:cs typeface="Times New Roman" panose="02020603050405020304" pitchFamily="18" charset="0"/>
              </a:rPr>
              <a:t>the rain fell and the sun shone down… </a:t>
            </a:r>
            <a:r>
              <a:rPr lang="en-GB" sz="1800" i="1" dirty="0">
                <a:solidFill>
                  <a:srgbClr val="000000"/>
                </a:solidFill>
                <a:effectLst/>
                <a:latin typeface="Avenir Next LT Pro" panose="020B0504020202020204" pitchFamily="34" charset="0"/>
                <a:ea typeface="MS Mincho" panose="02020609040205080304" pitchFamily="49" charset="-128"/>
                <a:cs typeface="Times New Roman" panose="02020603050405020304" pitchFamily="18" charset="0"/>
              </a:rPr>
              <a:t>but the seeds said ….</a:t>
            </a:r>
            <a:r>
              <a:rPr lang="en-GB" sz="1800" b="1" dirty="0">
                <a:solidFill>
                  <a:srgbClr val="000000"/>
                </a:solidFill>
                <a:effectLst/>
                <a:latin typeface="Avenir Next LT Pro" panose="020B0504020202020204" pitchFamily="34" charset="0"/>
                <a:ea typeface="MS Mincho" panose="02020609040205080304" pitchFamily="49" charset="-128"/>
                <a:cs typeface="Times New Roman" panose="02020603050405020304" pitchFamily="18" charset="0"/>
              </a:rPr>
              <a:t>‘Oh no! We can’t grow! </a:t>
            </a:r>
            <a:r>
              <a:rPr lang="en-GB" sz="1800" dirty="0">
                <a:solidFill>
                  <a:srgbClr val="000000"/>
                </a:solidFill>
                <a:effectLst/>
                <a:latin typeface="Avenir Next LT Pro" panose="020B0504020202020204" pitchFamily="34" charset="0"/>
                <a:ea typeface="MS Mincho" panose="02020609040205080304" pitchFamily="49" charset="-128"/>
                <a:cs typeface="Times New Roman" panose="02020603050405020304" pitchFamily="18" charset="0"/>
              </a:rPr>
              <a:t>And the thorns choked and killed the seeds.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1687032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9698"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r>
              <a:rPr lang="en-GB" sz="1800" b="1" dirty="0">
                <a:solidFill>
                  <a:srgbClr val="000000"/>
                </a:solidFill>
                <a:effectLst/>
                <a:latin typeface="Avenir Next LT Pro" panose="020B0504020202020204" pitchFamily="34" charset="0"/>
                <a:ea typeface="MS Mincho" panose="02020609040205080304" pitchFamily="49" charset="-128"/>
                <a:cs typeface="Times New Roman" panose="02020603050405020304" pitchFamily="18" charset="0"/>
              </a:rPr>
              <a:t>Slide 20: </a:t>
            </a:r>
            <a:r>
              <a:rPr lang="en-GB" sz="1800" dirty="0">
                <a:solidFill>
                  <a:srgbClr val="000000"/>
                </a:solidFill>
                <a:effectLst/>
                <a:latin typeface="Avenir Next LT Pro" panose="020B0504020202020204" pitchFamily="34" charset="0"/>
                <a:ea typeface="MS Mincho" panose="02020609040205080304" pitchFamily="49" charset="-128"/>
                <a:cs typeface="Times New Roman" panose="02020603050405020304" pitchFamily="18" charset="0"/>
              </a:rPr>
              <a:t>But some seeds fell on good soil. </a:t>
            </a:r>
            <a:r>
              <a:rPr lang="en-GB" sz="1800" i="1" dirty="0">
                <a:solidFill>
                  <a:srgbClr val="000000"/>
                </a:solidFill>
                <a:effectLst/>
                <a:latin typeface="Avenir Next LT Pro" panose="020B0504020202020204" pitchFamily="34" charset="0"/>
                <a:ea typeface="MS Mincho" panose="02020609040205080304" pitchFamily="49" charset="-128"/>
                <a:cs typeface="Times New Roman" panose="02020603050405020304" pitchFamily="18" charset="0"/>
              </a:rPr>
              <a:t>And</a:t>
            </a:r>
            <a:r>
              <a:rPr lang="en-GB" sz="1800" i="1" baseline="0" dirty="0">
                <a:solidFill>
                  <a:srgbClr val="000000"/>
                </a:solidFill>
                <a:effectLst/>
                <a:latin typeface="Avenir Next LT Pro" panose="020B0504020202020204" pitchFamily="34" charset="0"/>
                <a:ea typeface="MS Mincho" panose="02020609040205080304" pitchFamily="49" charset="-128"/>
                <a:cs typeface="Times New Roman" panose="02020603050405020304" pitchFamily="18" charset="0"/>
              </a:rPr>
              <a:t> then</a:t>
            </a:r>
            <a:r>
              <a:rPr lang="en-GB" sz="1800" i="1" dirty="0">
                <a:solidFill>
                  <a:srgbClr val="000000"/>
                </a:solidFill>
                <a:effectLst/>
                <a:latin typeface="Avenir Next LT Pro" panose="020B0504020202020204" pitchFamily="34" charset="0"/>
                <a:ea typeface="MS Mincho" panose="02020609040205080304" pitchFamily="49" charset="-128"/>
                <a:cs typeface="Times New Roman" panose="02020603050405020304" pitchFamily="18" charset="0"/>
              </a:rPr>
              <a:t> </a:t>
            </a:r>
            <a:r>
              <a:rPr lang="en-GB" sz="1800" b="1" dirty="0">
                <a:solidFill>
                  <a:srgbClr val="000000"/>
                </a:solidFill>
                <a:effectLst/>
                <a:latin typeface="Avenir Next LT Pro" panose="020B0504020202020204" pitchFamily="34" charset="0"/>
                <a:ea typeface="MS Mincho" panose="02020609040205080304" pitchFamily="49" charset="-128"/>
                <a:cs typeface="Times New Roman" panose="02020603050405020304" pitchFamily="18" charset="0"/>
              </a:rPr>
              <a:t>the rain fell and the sun shone down…</a:t>
            </a:r>
            <a:r>
              <a:rPr lang="en-GB" sz="1800" i="1" dirty="0">
                <a:solidFill>
                  <a:srgbClr val="000000"/>
                </a:solidFill>
                <a:effectLst/>
                <a:latin typeface="Avenir Next LT Pro" panose="020B0504020202020204" pitchFamily="34" charset="0"/>
                <a:ea typeface="MS Mincho" panose="02020609040205080304" pitchFamily="49" charset="-128"/>
                <a:cs typeface="Times New Roman" panose="02020603050405020304" pitchFamily="18" charset="0"/>
              </a:rPr>
              <a:t> and the seeds said ….</a:t>
            </a:r>
            <a:r>
              <a:rPr lang="en-GB" sz="1800" b="1" dirty="0">
                <a:solidFill>
                  <a:srgbClr val="000000"/>
                </a:solidFill>
                <a:effectLst/>
                <a:latin typeface="Avenir Next LT Pro" panose="020B0504020202020204" pitchFamily="34" charset="0"/>
                <a:ea typeface="MS Mincho" panose="02020609040205080304" pitchFamily="49" charset="-128"/>
                <a:cs typeface="Times New Roman" panose="02020603050405020304" pitchFamily="18" charset="0"/>
              </a:rPr>
              <a:t>‘Oh yes! We CAN grow!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1063265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602AD20-6F91-4FA2-B894-F9C4B2F778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7" name="Notes Placeholder 2">
            <a:extLst>
              <a:ext uri="{FF2B5EF4-FFF2-40B4-BE49-F238E27FC236}">
                <a16:creationId xmlns:a16="http://schemas.microsoft.com/office/drawing/2014/main" id="{E4A28BB7-4757-499D-9C15-27492969CAA6}"/>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lvl="0"/>
            <a:r>
              <a:rPr lang="en-GB" sz="1200" b="1" kern="1200" dirty="0">
                <a:solidFill>
                  <a:schemeClr val="tx1"/>
                </a:solidFill>
                <a:effectLst/>
                <a:latin typeface="+mn-lt"/>
                <a:ea typeface="+mn-ea"/>
                <a:cs typeface="+mn-cs"/>
              </a:rPr>
              <a:t>Slide 2:</a:t>
            </a:r>
            <a:r>
              <a:rPr lang="en-GB" sz="1200" kern="1200" dirty="0">
                <a:solidFill>
                  <a:schemeClr val="tx1"/>
                </a:solidFill>
                <a:effectLst/>
                <a:latin typeface="+mn-lt"/>
                <a:ea typeface="+mn-ea"/>
                <a:cs typeface="+mn-cs"/>
              </a:rPr>
              <a:t> Use our new gathering words for this term, or your usual greeting if you prefer. These greetings may change slightly each week to reflect the spiritual elements that we will be exploring in each week’s materials.</a:t>
            </a:r>
          </a:p>
          <a:p>
            <a:r>
              <a:rPr lang="en-GB" sz="1200" kern="1200" dirty="0">
                <a:solidFill>
                  <a:schemeClr val="tx1"/>
                </a:solidFill>
                <a:effectLst/>
                <a:latin typeface="+mn-lt"/>
                <a:ea typeface="+mn-ea"/>
                <a:cs typeface="+mn-cs"/>
              </a:rPr>
              <a:t> </a:t>
            </a:r>
          </a:p>
          <a:p>
            <a:r>
              <a:rPr lang="en-GB" sz="1200" b="1" i="1" kern="1200" dirty="0">
                <a:solidFill>
                  <a:schemeClr val="tx1"/>
                </a:solidFill>
                <a:effectLst/>
                <a:latin typeface="+mn-lt"/>
                <a:ea typeface="+mn-ea"/>
                <a:cs typeface="+mn-cs"/>
              </a:rPr>
              <a:t>Leader: </a:t>
            </a:r>
            <a:r>
              <a:rPr lang="en-GB" sz="1200" kern="1200" dirty="0">
                <a:solidFill>
                  <a:schemeClr val="tx1"/>
                </a:solidFill>
                <a:effectLst/>
                <a:latin typeface="+mn-lt"/>
                <a:ea typeface="+mn-ea"/>
                <a:cs typeface="+mn-cs"/>
              </a:rPr>
              <a:t>As we gather to share our story today….</a:t>
            </a:r>
          </a:p>
          <a:p>
            <a:r>
              <a:rPr lang="en-GB" sz="1200" b="1" i="1" kern="1200" dirty="0">
                <a:solidFill>
                  <a:schemeClr val="tx1"/>
                </a:solidFill>
                <a:effectLst/>
                <a:latin typeface="+mn-lt"/>
                <a:ea typeface="+mn-ea"/>
                <a:cs typeface="+mn-cs"/>
              </a:rPr>
              <a:t>All: </a:t>
            </a:r>
            <a:r>
              <a:rPr lang="en-GB" sz="1200" b="1" kern="1200" dirty="0">
                <a:solidFill>
                  <a:schemeClr val="tx1"/>
                </a:solidFill>
                <a:effectLst/>
                <a:latin typeface="+mn-lt"/>
                <a:ea typeface="+mn-ea"/>
                <a:cs typeface="+mn-cs"/>
              </a:rPr>
              <a:t>May we grow in our understanding of ourselves and our actions.</a:t>
            </a:r>
            <a:endParaRPr lang="en-GB" altLang="en-US" sz="1800" dirty="0">
              <a:latin typeface="Cambria" panose="02040503050406030204" pitchFamily="18" charset="0"/>
              <a:ea typeface="Calibri" panose="020F0502020204030204" pitchFamily="34" charset="0"/>
              <a:cs typeface="Times New Roman" panose="02020603050405020304" pitchFamily="18" charset="0"/>
            </a:endParaRPr>
          </a:p>
        </p:txBody>
      </p:sp>
      <p:sp>
        <p:nvSpPr>
          <p:cNvPr id="16388" name="Slide Number Placeholder 3">
            <a:extLst>
              <a:ext uri="{FF2B5EF4-FFF2-40B4-BE49-F238E27FC236}">
                <a16:creationId xmlns:a16="http://schemas.microsoft.com/office/drawing/2014/main" id="{EDFF2C78-F87D-42BD-B67C-ADA74CDB4A71}"/>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C105EB9-C087-4CF7-A15F-30CC282395FD}" type="slidenum">
              <a:rPr lang="en-US" altLang="en-US" smtClean="0"/>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30722"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457177" rtl="0" eaLnBrk="1" fontAlgn="auto" latinLnBrk="0" hangingPunct="1">
              <a:lnSpc>
                <a:spcPct val="100000"/>
              </a:lnSpc>
              <a:spcBef>
                <a:spcPts val="0"/>
              </a:spcBef>
              <a:spcAft>
                <a:spcPts val="0"/>
              </a:spcAft>
              <a:buClrTx/>
              <a:buSzTx/>
              <a:buFontTx/>
              <a:buNone/>
              <a:tabLst/>
              <a:defRPr/>
            </a:pPr>
            <a:r>
              <a:rPr lang="en-GB" sz="1800" b="1" dirty="0">
                <a:solidFill>
                  <a:srgbClr val="000000"/>
                </a:solidFill>
                <a:effectLst/>
                <a:latin typeface="Avenir Next LT Pro" panose="020B0504020202020204" pitchFamily="34" charset="0"/>
                <a:ea typeface="MS Mincho" panose="02020609040205080304" pitchFamily="49" charset="-128"/>
                <a:cs typeface="Times New Roman" panose="02020603050405020304" pitchFamily="18" charset="0"/>
              </a:rPr>
              <a:t>Slide 21: </a:t>
            </a:r>
            <a:r>
              <a:rPr lang="en-GB" sz="1800" dirty="0">
                <a:solidFill>
                  <a:srgbClr val="000000"/>
                </a:solidFill>
                <a:effectLst/>
                <a:latin typeface="Avenir Next LT Pro" panose="020B0504020202020204" pitchFamily="34" charset="0"/>
                <a:ea typeface="MS Mincho" panose="02020609040205080304" pitchFamily="49" charset="-128"/>
                <a:cs typeface="Times New Roman" panose="02020603050405020304" pitchFamily="18" charset="0"/>
              </a:rPr>
              <a:t>And so they sprouted, grew roots deep into the ground where there was water and yielded a good crop, a hundred times more than what was sown.’</a:t>
            </a:r>
            <a:endParaRPr lang="en-US" dirty="0"/>
          </a:p>
        </p:txBody>
      </p:sp>
    </p:spTree>
    <p:extLst>
      <p:ext uri="{BB962C8B-B14F-4D97-AF65-F5344CB8AC3E}">
        <p14:creationId xmlns:p14="http://schemas.microsoft.com/office/powerpoint/2010/main" val="1086351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Parable of the </a:t>
            </a:r>
            <a:r>
              <a:rPr lang="en-GB" b="1" dirty="0" err="1"/>
              <a:t>sower</a:t>
            </a:r>
            <a:endParaRPr lang="en-GB" b="1" dirty="0"/>
          </a:p>
          <a:p>
            <a:r>
              <a:rPr lang="en-GB" b="0" dirty="0"/>
              <a:t>From </a:t>
            </a:r>
            <a:r>
              <a:rPr lang="en-GB" b="0" dirty="0" err="1"/>
              <a:t>Brasow</a:t>
            </a:r>
            <a:r>
              <a:rPr lang="en-GB" b="0" dirty="0"/>
              <a:t>, Romania</a:t>
            </a:r>
          </a:p>
          <a:p>
            <a:endParaRPr lang="en-GB" b="0" dirty="0"/>
          </a:p>
          <a:p>
            <a:r>
              <a:rPr lang="en-GB" b="0"/>
              <a:t>Original source: https://diglib.library.vanderbilt.edu/act-imagelink.pl?RC=55021</a:t>
            </a:r>
            <a:endParaRPr lang="en-GB" b="0" dirty="0"/>
          </a:p>
        </p:txBody>
      </p:sp>
      <p:sp>
        <p:nvSpPr>
          <p:cNvPr id="4" name="Slide Number Placeholder 3"/>
          <p:cNvSpPr>
            <a:spLocks noGrp="1"/>
          </p:cNvSpPr>
          <p:nvPr>
            <p:ph type="sldNum" sz="quarter" idx="5"/>
          </p:nvPr>
        </p:nvSpPr>
        <p:spPr/>
        <p:txBody>
          <a:bodyPr/>
          <a:lstStyle/>
          <a:p>
            <a:fld id="{403128AB-7EA3-884D-B84F-2D9B3C601A6B}" type="slidenum">
              <a:rPr lang="en-US" smtClean="0"/>
              <a:t>22</a:t>
            </a:fld>
            <a:endParaRPr lang="en-US" dirty="0"/>
          </a:p>
        </p:txBody>
      </p:sp>
    </p:spTree>
    <p:extLst>
      <p:ext uri="{BB962C8B-B14F-4D97-AF65-F5344CB8AC3E}">
        <p14:creationId xmlns:p14="http://schemas.microsoft.com/office/powerpoint/2010/main" val="3963433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3: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Here’s a question to get you thinking: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What do seeds need to help them to grow? </a:t>
            </a:r>
            <a:r>
              <a:rPr lang="en-GB" sz="1200" i="1" kern="1200" dirty="0">
                <a:solidFill>
                  <a:schemeClr val="tx1"/>
                </a:solidFill>
                <a:effectLst/>
                <a:latin typeface="+mn-lt"/>
                <a:ea typeface="+mn-ea"/>
                <a:cs typeface="+mn-cs"/>
              </a:rPr>
              <a:t>Pause and talk together – this should be shared knowledge from EYFS upwards!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403128AB-7EA3-884D-B84F-2D9B3C601A6B}" type="slidenum">
              <a:rPr lang="en-US" smtClean="0"/>
              <a:t>3</a:t>
            </a:fld>
            <a:endParaRPr lang="en-US"/>
          </a:p>
        </p:txBody>
      </p:sp>
    </p:spTree>
    <p:extLst>
      <p:ext uri="{BB962C8B-B14F-4D97-AF65-F5344CB8AC3E}">
        <p14:creationId xmlns:p14="http://schemas.microsoft.com/office/powerpoint/2010/main" val="4056372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Text Box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sp>
      <p:sp>
        <p:nvSpPr>
          <p:cNvPr id="37890" name="Text Box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wrap="none" numCol="1" anchor="ctr" anchorCtr="0" compatLnSpc="1">
            <a:prstTxWarp prst="textNoShape">
              <a:avLst/>
            </a:prstTxWarp>
          </a:bodyPr>
          <a:lstStyle/>
          <a:p>
            <a:pPr marL="0" lvl="0" indent="0">
              <a:buFont typeface="Symbol" panose="05050102010706020507" pitchFamily="18" charset="2"/>
              <a:buNone/>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4: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We’re going to begin our time together with a story. It’s a special story called a parable, which has a hidden meaning. Jesus often used parables to teach the crowds that followed him important things about God and his Kingdom, and about how to treat each other. As with all Jesus’ parables, they’re so well written that you can hear it over and over again, and ‘hear’ something new each time! There are some parts for you to join in with.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[You could also divide your class in half and have each half respond in turn. The next 2 slides are to help you teach the words. They will not repeat in the story, so you may need to encourage children to continue to join in]</a:t>
            </a:r>
            <a:endParaRPr lang="en-GB" sz="1800" i="1" dirty="0">
              <a:effectLst/>
              <a:latin typeface="Cambria" panose="02040503050406030204" pitchFamily="18" charset="0"/>
              <a:ea typeface="MS Mincho" panose="02020609040205080304" pitchFamily="49" charset="-128"/>
              <a:cs typeface="Times New Roman" panose="02020603050405020304" pitchFamily="18" charset="0"/>
            </a:endParaRPr>
          </a:p>
          <a:p>
            <a:pPr eaLnBrk="1" hangingPunct="1">
              <a:defRPr/>
            </a:pPr>
            <a:endParaRPr lang="en-US" dirty="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5: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After I say the words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‘And then’,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join in with</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the rain fell and the sun shone down….’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Try that now….And after I say the words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‘but the seeds said….</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you can say: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03128AB-7EA3-884D-B84F-2D9B3C601A6B}" type="slidenum">
              <a:rPr lang="en-US" smtClean="0"/>
              <a:t>5</a:t>
            </a:fld>
            <a:endParaRPr lang="en-US" dirty="0"/>
          </a:p>
        </p:txBody>
      </p:sp>
    </p:spTree>
    <p:extLst>
      <p:ext uri="{BB962C8B-B14F-4D97-AF65-F5344CB8AC3E}">
        <p14:creationId xmlns:p14="http://schemas.microsoft.com/office/powerpoint/2010/main" val="1953610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Slide 6: ‘Oh no! We can’t grow!’ </a:t>
            </a:r>
            <a:r>
              <a:rPr lang="en-GB" sz="1200" kern="1200" dirty="0">
                <a:solidFill>
                  <a:schemeClr val="tx1"/>
                </a:solidFill>
                <a:effectLst/>
                <a:latin typeface="+mn-lt"/>
                <a:ea typeface="+mn-ea"/>
                <a:cs typeface="+mn-cs"/>
              </a:rPr>
              <a:t>Try that now, using a ‘seedy’ type of voice if you want to!…. Do watch out for the final bit in the story, because it’s different – but don’t worry, you WILL know exactly what to do! </a:t>
            </a:r>
            <a:r>
              <a:rPr lang="en-GB" sz="1200" i="1" kern="1200" dirty="0">
                <a:solidFill>
                  <a:schemeClr val="tx1"/>
                </a:solidFill>
                <a:effectLst/>
                <a:latin typeface="+mn-lt"/>
                <a:ea typeface="+mn-ea"/>
                <a:cs typeface="+mn-cs"/>
              </a:rPr>
              <a:t>[Use script on p 4. Optional: </a:t>
            </a:r>
            <a:r>
              <a:rPr lang="en-US" sz="1200" i="1" kern="1200" dirty="0">
                <a:solidFill>
                  <a:schemeClr val="tx1"/>
                </a:solidFill>
                <a:effectLst/>
                <a:latin typeface="+mn-lt"/>
                <a:ea typeface="+mn-ea"/>
                <a:cs typeface="+mn-cs"/>
              </a:rPr>
              <a:t>There will be some pictures to look at as we go along (slides 13-19) – but don’t forget to join in!] </a:t>
            </a:r>
          </a:p>
          <a:p>
            <a:pPr marL="0" marR="0" lvl="0" indent="0" algn="l" defTabSz="457177" rtl="0" eaLnBrk="1" fontAlgn="auto" latinLnBrk="0" hangingPunct="1">
              <a:lnSpc>
                <a:spcPct val="100000"/>
              </a:lnSpc>
              <a:spcBef>
                <a:spcPts val="0"/>
              </a:spcBef>
              <a:spcAft>
                <a:spcPts val="0"/>
              </a:spcAft>
              <a:buClrTx/>
              <a:buSzTx/>
              <a:buFontTx/>
              <a:buNone/>
              <a:tabLst/>
              <a:defRPr/>
            </a:pPr>
            <a:endParaRPr lang="en-GB" sz="1200" dirty="0">
              <a:solidFill>
                <a:srgbClr val="000000"/>
              </a:solidFill>
              <a:effectLst/>
              <a:latin typeface="Avenir Next LT Pro" panose="020B0504020202020204" pitchFamily="34" charset="0"/>
              <a:ea typeface="MS Mincho" panose="02020609040205080304" pitchFamily="49" charset="-128"/>
              <a:cs typeface="Times New Roman" panose="02020603050405020304" pitchFamily="18" charset="0"/>
            </a:endParaRPr>
          </a:p>
          <a:p>
            <a:pPr marL="0" marR="0" lvl="0" indent="0" algn="l" defTabSz="457177"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403128AB-7EA3-884D-B84F-2D9B3C601A6B}" type="slidenum">
              <a:rPr lang="en-US" smtClean="0"/>
              <a:t>6</a:t>
            </a:fld>
            <a:endParaRPr lang="en-US" dirty="0"/>
          </a:p>
        </p:txBody>
      </p:sp>
    </p:spTree>
    <p:extLst>
      <p:ext uri="{BB962C8B-B14F-4D97-AF65-F5344CB8AC3E}">
        <p14:creationId xmlns:p14="http://schemas.microsoft.com/office/powerpoint/2010/main" val="4046059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Slide 7: </a:t>
            </a:r>
            <a:r>
              <a:rPr lang="en-GB" sz="1200" kern="1200" dirty="0">
                <a:solidFill>
                  <a:schemeClr val="tx1"/>
                </a:solidFill>
                <a:effectLst/>
                <a:latin typeface="+mn-lt"/>
                <a:ea typeface="+mn-ea"/>
                <a:cs typeface="+mn-cs"/>
              </a:rPr>
              <a:t>Earlier on, we thought about the question:</a:t>
            </a:r>
            <a:r>
              <a:rPr lang="en-GB" sz="1200" b="1" kern="1200" dirty="0">
                <a:solidFill>
                  <a:schemeClr val="tx1"/>
                </a:solidFill>
                <a:effectLst/>
                <a:latin typeface="+mn-lt"/>
                <a:ea typeface="+mn-ea"/>
                <a:cs typeface="+mn-cs"/>
              </a:rPr>
              <a:t> What do seeds need to help them grow? </a:t>
            </a:r>
            <a:r>
              <a:rPr lang="en-GB" sz="1200" kern="1200" dirty="0">
                <a:solidFill>
                  <a:schemeClr val="tx1"/>
                </a:solidFill>
                <a:effectLst/>
                <a:latin typeface="+mn-lt"/>
                <a:ea typeface="+mn-ea"/>
                <a:cs typeface="+mn-cs"/>
              </a:rPr>
              <a:t>What did you think? You’re right: for seeds to grow really well, they need three things…. a </a:t>
            </a:r>
            <a:r>
              <a:rPr lang="en-GB" sz="1200" b="1" kern="1200" dirty="0">
                <a:solidFill>
                  <a:schemeClr val="tx1"/>
                </a:solidFill>
                <a:effectLst/>
                <a:latin typeface="+mn-lt"/>
                <a:ea typeface="+mn-ea"/>
                <a:cs typeface="+mn-cs"/>
              </a:rPr>
              <a:t>safe place </a:t>
            </a:r>
            <a:r>
              <a:rPr lang="en-GB" sz="1200" kern="1200" dirty="0">
                <a:solidFill>
                  <a:schemeClr val="tx1"/>
                </a:solidFill>
                <a:effectLst/>
                <a:latin typeface="+mn-lt"/>
                <a:ea typeface="+mn-ea"/>
                <a:cs typeface="+mn-cs"/>
              </a:rPr>
              <a:t>where their roots can go deep (unlike some of the seeds in our story) …they need </a:t>
            </a:r>
            <a:r>
              <a:rPr lang="en-GB" sz="1200" b="1" kern="1200" dirty="0">
                <a:solidFill>
                  <a:schemeClr val="tx1"/>
                </a:solidFill>
                <a:effectLst/>
                <a:latin typeface="+mn-lt"/>
                <a:ea typeface="+mn-ea"/>
                <a:cs typeface="+mn-cs"/>
              </a:rPr>
              <a:t>water</a:t>
            </a:r>
            <a:r>
              <a:rPr lang="en-GB" sz="1200" kern="1200" dirty="0">
                <a:solidFill>
                  <a:schemeClr val="tx1"/>
                </a:solidFill>
                <a:effectLst/>
                <a:latin typeface="+mn-lt"/>
                <a:ea typeface="+mn-ea"/>
                <a:cs typeface="+mn-cs"/>
              </a:rPr>
              <a:t>…and </a:t>
            </a:r>
            <a:r>
              <a:rPr lang="en-GB" sz="1200" b="1" kern="1200" dirty="0">
                <a:solidFill>
                  <a:schemeClr val="tx1"/>
                </a:solidFill>
                <a:effectLst/>
                <a:latin typeface="+mn-lt"/>
                <a:ea typeface="+mn-ea"/>
                <a:cs typeface="+mn-cs"/>
              </a:rPr>
              <a:t>sunshine</a:t>
            </a:r>
            <a:r>
              <a:rPr lang="en-GB" sz="1200" kern="1200" dirty="0">
                <a:solidFill>
                  <a:schemeClr val="tx1"/>
                </a:solidFill>
                <a:effectLst/>
                <a:latin typeface="+mn-lt"/>
                <a:ea typeface="+mn-ea"/>
                <a:cs typeface="+mn-cs"/>
              </a:rPr>
              <a:t>…and they grow even better when someone looks after them properly! And when they are grown, there will be all sorts of fruit (depending on what you planted!) and even more seeds….</a:t>
            </a:r>
          </a:p>
          <a:p>
            <a:endParaRPr lang="en-GB" dirty="0"/>
          </a:p>
        </p:txBody>
      </p:sp>
      <p:sp>
        <p:nvSpPr>
          <p:cNvPr id="4" name="Slide Number Placeholder 3"/>
          <p:cNvSpPr>
            <a:spLocks noGrp="1"/>
          </p:cNvSpPr>
          <p:nvPr>
            <p:ph type="sldNum" sz="quarter" idx="5"/>
          </p:nvPr>
        </p:nvSpPr>
        <p:spPr/>
        <p:txBody>
          <a:bodyPr/>
          <a:lstStyle/>
          <a:p>
            <a:fld id="{403128AB-7EA3-884D-B84F-2D9B3C601A6B}" type="slidenum">
              <a:rPr lang="en-US" smtClean="0"/>
              <a:t>7</a:t>
            </a:fld>
            <a:endParaRPr lang="en-US"/>
          </a:p>
        </p:txBody>
      </p:sp>
    </p:spTree>
    <p:extLst>
      <p:ext uri="{BB962C8B-B14F-4D97-AF65-F5344CB8AC3E}">
        <p14:creationId xmlns:p14="http://schemas.microsoft.com/office/powerpoint/2010/main" val="904400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9698"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457177"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Slide 8: Let’s go back to Jesus’ parable:</a:t>
            </a:r>
            <a:r>
              <a:rPr lang="en-GB" sz="1200" kern="1200" dirty="0">
                <a:solidFill>
                  <a:schemeClr val="tx1"/>
                </a:solidFill>
                <a:effectLst/>
                <a:latin typeface="+mn-lt"/>
                <a:ea typeface="+mn-ea"/>
                <a:cs typeface="+mn-cs"/>
              </a:rPr>
              <a:t> After he’d told his story, Jesus explained to the people listening that the seeds that fall on good ground are like the people who listen to what God says and live in a way that pleases him, even when life is difficult. And these are difficult times, to be sure! Jesus said that people who do this will grow good fruit in their lives.</a:t>
            </a:r>
          </a:p>
          <a:p>
            <a:endParaRPr lang="en-US" dirty="0"/>
          </a:p>
        </p:txBody>
      </p:sp>
    </p:spTree>
    <p:extLst>
      <p:ext uri="{BB962C8B-B14F-4D97-AF65-F5344CB8AC3E}">
        <p14:creationId xmlns:p14="http://schemas.microsoft.com/office/powerpoint/2010/main" val="1063265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9: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“During your time with us in …….. School, we hope that we sow many seeds into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your</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lives. Not seeds that grow in the soil, but seeds that grow in our hearts. I need a couple of ‘gardeners’ to help me now as we think about what these seeds might be for us at school…. Here are some very large seed packets, containing some very special seeds…..</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[invite your ‘gardeners’ up]…</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let’s open them….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“Like all seeds, these special seeds need to be taken care of in order for them to grow as they should: that’s the job of every person here! </a:t>
            </a:r>
            <a:r>
              <a:rPr lang="en-GB" sz="1200" i="1" kern="1200" dirty="0">
                <a:solidFill>
                  <a:schemeClr val="tx1"/>
                </a:solidFill>
                <a:effectLst/>
                <a:latin typeface="+mn-lt"/>
                <a:ea typeface="+mn-ea"/>
                <a:cs typeface="+mn-cs"/>
              </a:rPr>
              <a:t>[Talk together about the ways in which these seeds will grow – and how this relates to us being good ‘soil’, looking after the seeds that we sow in our hearts – and the connections between thoughts, words and actions] </a:t>
            </a:r>
          </a:p>
          <a:p>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As Jesus said in his parable, the seeds grow in good soil: that’s having hearts and minds that will listen and learn. But to really grow well, we need to practise these things in order for them to become fully a part of us as a school community. Gardening can be hard work!! But Jesus also taught that God would help those who ask him</a:t>
            </a:r>
            <a:r>
              <a:rPr lang="en-GB" sz="1200" kern="1200" dirty="0">
                <a:solidFill>
                  <a:schemeClr val="tx1"/>
                </a:solidFill>
                <a:effectLst/>
                <a:latin typeface="+mn-lt"/>
                <a:ea typeface="+mn-ea"/>
                <a:cs typeface="+mn-cs"/>
              </a:rPr>
              <a:t>, so in a few moments, there will be an opportunity for us to do that. </a:t>
            </a:r>
            <a:endParaRPr lang="en-GB" dirty="0"/>
          </a:p>
        </p:txBody>
      </p:sp>
      <p:sp>
        <p:nvSpPr>
          <p:cNvPr id="4" name="Slide Number Placeholder 3"/>
          <p:cNvSpPr>
            <a:spLocks noGrp="1"/>
          </p:cNvSpPr>
          <p:nvPr>
            <p:ph type="sldNum" sz="quarter" idx="5"/>
          </p:nvPr>
        </p:nvSpPr>
        <p:spPr/>
        <p:txBody>
          <a:bodyPr/>
          <a:lstStyle/>
          <a:p>
            <a:fld id="{403128AB-7EA3-884D-B84F-2D9B3C601A6B}" type="slidenum">
              <a:rPr lang="en-US" smtClean="0"/>
              <a:t>9</a:t>
            </a:fld>
            <a:endParaRPr lang="en-US" dirty="0"/>
          </a:p>
        </p:txBody>
      </p:sp>
    </p:spTree>
    <p:extLst>
      <p:ext uri="{BB962C8B-B14F-4D97-AF65-F5344CB8AC3E}">
        <p14:creationId xmlns:p14="http://schemas.microsoft.com/office/powerpoint/2010/main" val="3057448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10" indent="0" algn="ctr">
              <a:buNone/>
              <a:defRPr>
                <a:solidFill>
                  <a:schemeClr val="tx1">
                    <a:tint val="75000"/>
                  </a:schemeClr>
                </a:solidFill>
              </a:defRPr>
            </a:lvl5pPr>
            <a:lvl6pPr marL="2285887" indent="0" algn="ctr">
              <a:buNone/>
              <a:defRPr>
                <a:solidFill>
                  <a:schemeClr val="tx1">
                    <a:tint val="75000"/>
                  </a:schemeClr>
                </a:solidFill>
              </a:defRPr>
            </a:lvl6pPr>
            <a:lvl7pPr marL="2743064" indent="0" algn="ctr">
              <a:buNone/>
              <a:defRPr>
                <a:solidFill>
                  <a:schemeClr val="tx1">
                    <a:tint val="75000"/>
                  </a:schemeClr>
                </a:solidFill>
              </a:defRPr>
            </a:lvl7pPr>
            <a:lvl8pPr marL="3200241" indent="0" algn="ctr">
              <a:buNone/>
              <a:defRPr>
                <a:solidFill>
                  <a:schemeClr val="tx1">
                    <a:tint val="75000"/>
                  </a:schemeClr>
                </a:solidFill>
              </a:defRPr>
            </a:lvl8pPr>
            <a:lvl9pPr marL="3657418"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2EAAE875-A053-6A4F-A48F-F1C220029E65}" type="datetimeFigureOut">
              <a:rPr lang="en-US" smtClean="0"/>
              <a:t>4/10/2026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E0D0D9-9241-2A4B-BE4C-9F7C73F302B9}" type="slidenum">
              <a:rPr lang="en-US" smtClean="0"/>
              <a:t>‹#›</a:t>
            </a:fld>
            <a:endParaRPr lang="en-US" dirty="0"/>
          </a:p>
        </p:txBody>
      </p:sp>
    </p:spTree>
    <p:extLst>
      <p:ext uri="{BB962C8B-B14F-4D97-AF65-F5344CB8AC3E}">
        <p14:creationId xmlns:p14="http://schemas.microsoft.com/office/powerpoint/2010/main" val="75587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EAAE875-A053-6A4F-A48F-F1C220029E65}" type="datetimeFigureOut">
              <a:rPr lang="en-US" smtClean="0"/>
              <a:t>4/10/2026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E0D0D9-9241-2A4B-BE4C-9F7C73F302B9}" type="slidenum">
              <a:rPr lang="en-US" smtClean="0"/>
              <a:t>‹#›</a:t>
            </a:fld>
            <a:endParaRPr lang="en-US" dirty="0"/>
          </a:p>
        </p:txBody>
      </p:sp>
    </p:spTree>
    <p:extLst>
      <p:ext uri="{BB962C8B-B14F-4D97-AF65-F5344CB8AC3E}">
        <p14:creationId xmlns:p14="http://schemas.microsoft.com/office/powerpoint/2010/main" val="286713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EAAE875-A053-6A4F-A48F-F1C220029E65}" type="datetimeFigureOut">
              <a:rPr lang="en-US" smtClean="0"/>
              <a:t>4/10/2026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E0D0D9-9241-2A4B-BE4C-9F7C73F302B9}" type="slidenum">
              <a:rPr lang="en-US" smtClean="0"/>
              <a:t>‹#›</a:t>
            </a:fld>
            <a:endParaRPr lang="en-US" dirty="0"/>
          </a:p>
        </p:txBody>
      </p:sp>
    </p:spTree>
    <p:extLst>
      <p:ext uri="{BB962C8B-B14F-4D97-AF65-F5344CB8AC3E}">
        <p14:creationId xmlns:p14="http://schemas.microsoft.com/office/powerpoint/2010/main" val="187194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37" y="2130077"/>
            <a:ext cx="7773126" cy="1470289"/>
          </a:xfrm>
        </p:spPr>
        <p:txBody>
          <a:bodyPr/>
          <a:lstStyle/>
          <a:p>
            <a:r>
              <a:rPr lang="en-GB"/>
              <a:t>Click to edit Master title style</a:t>
            </a:r>
            <a:endParaRPr lang="en-US"/>
          </a:p>
        </p:txBody>
      </p:sp>
      <p:sp>
        <p:nvSpPr>
          <p:cNvPr id="3" name="Subtitle 2"/>
          <p:cNvSpPr>
            <a:spLocks noGrp="1"/>
          </p:cNvSpPr>
          <p:nvPr>
            <p:ph type="subTitle" idx="1"/>
          </p:nvPr>
        </p:nvSpPr>
        <p:spPr>
          <a:xfrm>
            <a:off x="1371991" y="3886163"/>
            <a:ext cx="6400018" cy="1752736"/>
          </a:xfrm>
        </p:spPr>
        <p:txBody>
          <a:bodyPr/>
          <a:lstStyle>
            <a:lvl1pPr marL="0" indent="0" algn="ctr">
              <a:buNone/>
              <a:defRPr/>
            </a:lvl1pPr>
            <a:lvl2pPr marL="321503" indent="0" algn="ctr">
              <a:buNone/>
              <a:defRPr/>
            </a:lvl2pPr>
            <a:lvl3pPr marL="643006" indent="0" algn="ctr">
              <a:buNone/>
              <a:defRPr/>
            </a:lvl3pPr>
            <a:lvl4pPr marL="964509" indent="0" algn="ctr">
              <a:buNone/>
              <a:defRPr/>
            </a:lvl4pPr>
            <a:lvl5pPr marL="1286012" indent="0" algn="ctr">
              <a:buNone/>
              <a:defRPr/>
            </a:lvl5pPr>
            <a:lvl6pPr marL="1607515" indent="0" algn="ctr">
              <a:buNone/>
              <a:defRPr/>
            </a:lvl6pPr>
            <a:lvl7pPr marL="1929018" indent="0" algn="ctr">
              <a:buNone/>
              <a:defRPr/>
            </a:lvl7pPr>
            <a:lvl8pPr marL="2250521" indent="0" algn="ctr">
              <a:buNone/>
              <a:defRPr/>
            </a:lvl8pPr>
            <a:lvl9pPr marL="2572024" indent="0" algn="ctr">
              <a:buNone/>
              <a:defRPr/>
            </a:lvl9pPr>
          </a:lstStyle>
          <a:p>
            <a:r>
              <a:rPr lang="en-GB"/>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dirty="0"/>
          </a:p>
        </p:txBody>
      </p:sp>
      <p:sp>
        <p:nvSpPr>
          <p:cNvPr id="5" name="Footer Placeholder 4"/>
          <p:cNvSpPr>
            <a:spLocks noGrp="1"/>
          </p:cNvSpPr>
          <p:nvPr>
            <p:ph type="ftr" idx="11"/>
          </p:nvPr>
        </p:nvSpPr>
        <p:spPr/>
        <p:txBody>
          <a:bodyPr/>
          <a:lstStyle>
            <a:lvl1pPr>
              <a:defRPr/>
            </a:lvl1pPr>
          </a:lstStyle>
          <a:p>
            <a:endParaRPr lang="en-US" dirty="0"/>
          </a:p>
        </p:txBody>
      </p:sp>
      <p:sp>
        <p:nvSpPr>
          <p:cNvPr id="6" name="Slide Number Placeholder 5"/>
          <p:cNvSpPr>
            <a:spLocks noGrp="1"/>
          </p:cNvSpPr>
          <p:nvPr>
            <p:ph type="sldNum" idx="12"/>
          </p:nvPr>
        </p:nvSpPr>
        <p:spPr/>
        <p:txBody>
          <a:bodyPr/>
          <a:lstStyle>
            <a:lvl1pPr>
              <a:defRPr/>
            </a:lvl1pPr>
          </a:lstStyle>
          <a:p>
            <a:fld id="{AD322638-D7CB-344D-9FC3-E409B8C8DCF8}" type="slidenum">
              <a:rPr lang="en-US"/>
              <a:pPr/>
              <a:t>‹#›</a:t>
            </a:fld>
            <a:endParaRPr lang="en-US" dirty="0"/>
          </a:p>
        </p:txBody>
      </p:sp>
    </p:spTree>
    <p:extLst>
      <p:ext uri="{BB962C8B-B14F-4D97-AF65-F5344CB8AC3E}">
        <p14:creationId xmlns:p14="http://schemas.microsoft.com/office/powerpoint/2010/main" val="142271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idx="10"/>
          </p:nvPr>
        </p:nvSpPr>
        <p:spPr/>
        <p:txBody>
          <a:bodyPr/>
          <a:lstStyle>
            <a:lvl1pPr>
              <a:defRPr/>
            </a:lvl1pPr>
          </a:lstStyle>
          <a:p>
            <a:endParaRPr lang="en-US" dirty="0"/>
          </a:p>
        </p:txBody>
      </p:sp>
      <p:sp>
        <p:nvSpPr>
          <p:cNvPr id="5" name="Footer Placeholder 4"/>
          <p:cNvSpPr>
            <a:spLocks noGrp="1"/>
          </p:cNvSpPr>
          <p:nvPr>
            <p:ph type="ftr" idx="11"/>
          </p:nvPr>
        </p:nvSpPr>
        <p:spPr/>
        <p:txBody>
          <a:bodyPr/>
          <a:lstStyle>
            <a:lvl1pPr>
              <a:defRPr/>
            </a:lvl1pPr>
          </a:lstStyle>
          <a:p>
            <a:endParaRPr lang="en-US" dirty="0"/>
          </a:p>
        </p:txBody>
      </p:sp>
      <p:sp>
        <p:nvSpPr>
          <p:cNvPr id="6" name="Slide Number Placeholder 5"/>
          <p:cNvSpPr>
            <a:spLocks noGrp="1"/>
          </p:cNvSpPr>
          <p:nvPr>
            <p:ph type="sldNum" idx="12"/>
          </p:nvPr>
        </p:nvSpPr>
        <p:spPr/>
        <p:txBody>
          <a:bodyPr/>
          <a:lstStyle>
            <a:lvl1pPr>
              <a:defRPr/>
            </a:lvl1pPr>
          </a:lstStyle>
          <a:p>
            <a:fld id="{5710A822-FEEF-4045-9CBA-925B905C7FB6}" type="slidenum">
              <a:rPr lang="en-US"/>
              <a:pPr/>
              <a:t>‹#›</a:t>
            </a:fld>
            <a:endParaRPr lang="en-US" dirty="0"/>
          </a:p>
        </p:txBody>
      </p:sp>
    </p:spTree>
    <p:extLst>
      <p:ext uri="{BB962C8B-B14F-4D97-AF65-F5344CB8AC3E}">
        <p14:creationId xmlns:p14="http://schemas.microsoft.com/office/powerpoint/2010/main" val="65099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277" y="4406402"/>
            <a:ext cx="7772009" cy="1363115"/>
          </a:xfrm>
        </p:spPr>
        <p:txBody>
          <a:bodyPr anchor="t"/>
          <a:lstStyle>
            <a:lvl1pPr algn="l">
              <a:defRPr sz="2800" b="1" cap="all"/>
            </a:lvl1pPr>
          </a:lstStyle>
          <a:p>
            <a:r>
              <a:rPr lang="en-GB"/>
              <a:t>Click to edit Master title style</a:t>
            </a:r>
            <a:endParaRPr lang="en-US"/>
          </a:p>
        </p:txBody>
      </p:sp>
      <p:sp>
        <p:nvSpPr>
          <p:cNvPr id="3" name="Text Placeholder 2"/>
          <p:cNvSpPr>
            <a:spLocks noGrp="1"/>
          </p:cNvSpPr>
          <p:nvPr>
            <p:ph type="body" idx="1"/>
          </p:nvPr>
        </p:nvSpPr>
        <p:spPr>
          <a:xfrm>
            <a:off x="722277" y="2907086"/>
            <a:ext cx="7772009" cy="1499316"/>
          </a:xfrm>
        </p:spPr>
        <p:txBody>
          <a:bodyPr anchor="b"/>
          <a:lstStyle>
            <a:lvl1pPr marL="0" indent="0">
              <a:buNone/>
              <a:defRPr sz="1400"/>
            </a:lvl1pPr>
            <a:lvl2pPr marL="321503" indent="0">
              <a:buNone/>
              <a:defRPr sz="1300"/>
            </a:lvl2pPr>
            <a:lvl3pPr marL="643006" indent="0">
              <a:buNone/>
              <a:defRPr sz="1100"/>
            </a:lvl3pPr>
            <a:lvl4pPr marL="964509" indent="0">
              <a:buNone/>
              <a:defRPr sz="1000"/>
            </a:lvl4pPr>
            <a:lvl5pPr marL="1286012" indent="0">
              <a:buNone/>
              <a:defRPr sz="1000"/>
            </a:lvl5pPr>
            <a:lvl6pPr marL="1607515" indent="0">
              <a:buNone/>
              <a:defRPr sz="1000"/>
            </a:lvl6pPr>
            <a:lvl7pPr marL="1929018" indent="0">
              <a:buNone/>
              <a:defRPr sz="1000"/>
            </a:lvl7pPr>
            <a:lvl8pPr marL="2250521" indent="0">
              <a:buNone/>
              <a:defRPr sz="1000"/>
            </a:lvl8pPr>
            <a:lvl9pPr marL="2572024" indent="0">
              <a:buNone/>
              <a:defRPr sz="1000"/>
            </a:lvl9pPr>
          </a:lstStyle>
          <a:p>
            <a:pPr lvl="0"/>
            <a:r>
              <a:rPr lang="en-GB"/>
              <a:t>Click to edit Master text styles</a:t>
            </a:r>
          </a:p>
        </p:txBody>
      </p:sp>
      <p:sp>
        <p:nvSpPr>
          <p:cNvPr id="4" name="Date Placeholder 3"/>
          <p:cNvSpPr>
            <a:spLocks noGrp="1"/>
          </p:cNvSpPr>
          <p:nvPr>
            <p:ph type="dt" idx="10"/>
          </p:nvPr>
        </p:nvSpPr>
        <p:spPr/>
        <p:txBody>
          <a:bodyPr/>
          <a:lstStyle>
            <a:lvl1pPr>
              <a:defRPr/>
            </a:lvl1pPr>
          </a:lstStyle>
          <a:p>
            <a:endParaRPr lang="en-US" dirty="0"/>
          </a:p>
        </p:txBody>
      </p:sp>
      <p:sp>
        <p:nvSpPr>
          <p:cNvPr id="5" name="Footer Placeholder 4"/>
          <p:cNvSpPr>
            <a:spLocks noGrp="1"/>
          </p:cNvSpPr>
          <p:nvPr>
            <p:ph type="ftr" idx="11"/>
          </p:nvPr>
        </p:nvSpPr>
        <p:spPr/>
        <p:txBody>
          <a:bodyPr/>
          <a:lstStyle>
            <a:lvl1pPr>
              <a:defRPr/>
            </a:lvl1pPr>
          </a:lstStyle>
          <a:p>
            <a:endParaRPr lang="en-US" dirty="0"/>
          </a:p>
        </p:txBody>
      </p:sp>
      <p:sp>
        <p:nvSpPr>
          <p:cNvPr id="6" name="Slide Number Placeholder 5"/>
          <p:cNvSpPr>
            <a:spLocks noGrp="1"/>
          </p:cNvSpPr>
          <p:nvPr>
            <p:ph type="sldNum" idx="12"/>
          </p:nvPr>
        </p:nvSpPr>
        <p:spPr/>
        <p:txBody>
          <a:bodyPr/>
          <a:lstStyle>
            <a:lvl1pPr>
              <a:defRPr/>
            </a:lvl1pPr>
          </a:lstStyle>
          <a:p>
            <a:fld id="{34B853BE-8D0E-0743-9578-294A74FAAB4B}" type="slidenum">
              <a:rPr lang="en-US"/>
              <a:pPr/>
              <a:t>‹#›</a:t>
            </a:fld>
            <a:endParaRPr lang="en-US" dirty="0"/>
          </a:p>
        </p:txBody>
      </p:sp>
    </p:spTree>
    <p:extLst>
      <p:ext uri="{BB962C8B-B14F-4D97-AF65-F5344CB8AC3E}">
        <p14:creationId xmlns:p14="http://schemas.microsoft.com/office/powerpoint/2010/main" val="381214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21508" y="1125324"/>
            <a:ext cx="2838871" cy="31817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3267549" y="1125324"/>
            <a:ext cx="2839987" cy="31817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idx="10"/>
          </p:nvPr>
        </p:nvSpPr>
        <p:spPr/>
        <p:txBody>
          <a:bodyPr/>
          <a:lstStyle>
            <a:lvl1pPr>
              <a:defRPr/>
            </a:lvl1pPr>
          </a:lstStyle>
          <a:p>
            <a:endParaRPr lang="en-US" dirty="0"/>
          </a:p>
        </p:txBody>
      </p:sp>
      <p:sp>
        <p:nvSpPr>
          <p:cNvPr id="6" name="Footer Placeholder 5"/>
          <p:cNvSpPr>
            <a:spLocks noGrp="1"/>
          </p:cNvSpPr>
          <p:nvPr>
            <p:ph type="ftr" idx="11"/>
          </p:nvPr>
        </p:nvSpPr>
        <p:spPr/>
        <p:txBody>
          <a:bodyPr/>
          <a:lstStyle>
            <a:lvl1pPr>
              <a:defRPr/>
            </a:lvl1pPr>
          </a:lstStyle>
          <a:p>
            <a:endParaRPr lang="en-US" dirty="0"/>
          </a:p>
        </p:txBody>
      </p:sp>
      <p:sp>
        <p:nvSpPr>
          <p:cNvPr id="7" name="Slide Number Placeholder 6"/>
          <p:cNvSpPr>
            <a:spLocks noGrp="1"/>
          </p:cNvSpPr>
          <p:nvPr>
            <p:ph type="sldNum" idx="12"/>
          </p:nvPr>
        </p:nvSpPr>
        <p:spPr/>
        <p:txBody>
          <a:bodyPr/>
          <a:lstStyle>
            <a:lvl1pPr>
              <a:defRPr/>
            </a:lvl1pPr>
          </a:lstStyle>
          <a:p>
            <a:fld id="{ECF2D560-5608-A24B-830F-0B03D1BB57E5}" type="slidenum">
              <a:rPr lang="en-US"/>
              <a:pPr/>
              <a:t>‹#›</a:t>
            </a:fld>
            <a:endParaRPr lang="en-US" dirty="0"/>
          </a:p>
        </p:txBody>
      </p:sp>
    </p:spTree>
    <p:extLst>
      <p:ext uri="{BB962C8B-B14F-4D97-AF65-F5344CB8AC3E}">
        <p14:creationId xmlns:p14="http://schemas.microsoft.com/office/powerpoint/2010/main" val="53419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703" y="274633"/>
            <a:ext cx="8228595" cy="1143186"/>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703" y="1535040"/>
            <a:ext cx="4040061" cy="639693"/>
          </a:xfrm>
        </p:spPr>
        <p:txBody>
          <a:bodyPr anchor="b"/>
          <a:lstStyle>
            <a:lvl1pPr marL="0" indent="0">
              <a:buNone/>
              <a:defRPr sz="1700" b="1"/>
            </a:lvl1pPr>
            <a:lvl2pPr marL="321503" indent="0">
              <a:buNone/>
              <a:defRPr sz="1400" b="1"/>
            </a:lvl2pPr>
            <a:lvl3pPr marL="643006" indent="0">
              <a:buNone/>
              <a:defRPr sz="1300" b="1"/>
            </a:lvl3pPr>
            <a:lvl4pPr marL="964509" indent="0">
              <a:buNone/>
              <a:defRPr sz="1100" b="1"/>
            </a:lvl4pPr>
            <a:lvl5pPr marL="1286012" indent="0">
              <a:buNone/>
              <a:defRPr sz="1100" b="1"/>
            </a:lvl5pPr>
            <a:lvl6pPr marL="1607515" indent="0">
              <a:buNone/>
              <a:defRPr sz="1100" b="1"/>
            </a:lvl6pPr>
            <a:lvl7pPr marL="1929018" indent="0">
              <a:buNone/>
              <a:defRPr sz="1100" b="1"/>
            </a:lvl7pPr>
            <a:lvl8pPr marL="2250521" indent="0">
              <a:buNone/>
              <a:defRPr sz="1100" b="1"/>
            </a:lvl8pPr>
            <a:lvl9pPr marL="2572024" indent="0">
              <a:buNone/>
              <a:defRPr sz="1100" b="1"/>
            </a:lvl9pPr>
          </a:lstStyle>
          <a:p>
            <a:pPr lvl="0"/>
            <a:r>
              <a:rPr lang="en-GB"/>
              <a:t>Click to edit Master text styles</a:t>
            </a:r>
          </a:p>
        </p:txBody>
      </p:sp>
      <p:sp>
        <p:nvSpPr>
          <p:cNvPr id="4" name="Content Placeholder 3"/>
          <p:cNvSpPr>
            <a:spLocks noGrp="1"/>
          </p:cNvSpPr>
          <p:nvPr>
            <p:ph sz="half" idx="2"/>
          </p:nvPr>
        </p:nvSpPr>
        <p:spPr>
          <a:xfrm>
            <a:off x="457703" y="2174733"/>
            <a:ext cx="4040061" cy="3950914"/>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121" y="1535040"/>
            <a:ext cx="4041177" cy="639693"/>
          </a:xfrm>
        </p:spPr>
        <p:txBody>
          <a:bodyPr anchor="b"/>
          <a:lstStyle>
            <a:lvl1pPr marL="0" indent="0">
              <a:buNone/>
              <a:defRPr sz="1700" b="1"/>
            </a:lvl1pPr>
            <a:lvl2pPr marL="321503" indent="0">
              <a:buNone/>
              <a:defRPr sz="1400" b="1"/>
            </a:lvl2pPr>
            <a:lvl3pPr marL="643006" indent="0">
              <a:buNone/>
              <a:defRPr sz="1300" b="1"/>
            </a:lvl3pPr>
            <a:lvl4pPr marL="964509" indent="0">
              <a:buNone/>
              <a:defRPr sz="1100" b="1"/>
            </a:lvl4pPr>
            <a:lvl5pPr marL="1286012" indent="0">
              <a:buNone/>
              <a:defRPr sz="1100" b="1"/>
            </a:lvl5pPr>
            <a:lvl6pPr marL="1607515" indent="0">
              <a:buNone/>
              <a:defRPr sz="1100" b="1"/>
            </a:lvl6pPr>
            <a:lvl7pPr marL="1929018" indent="0">
              <a:buNone/>
              <a:defRPr sz="1100" b="1"/>
            </a:lvl7pPr>
            <a:lvl8pPr marL="2250521" indent="0">
              <a:buNone/>
              <a:defRPr sz="1100" b="1"/>
            </a:lvl8pPr>
            <a:lvl9pPr marL="2572024" indent="0">
              <a:buNone/>
              <a:defRPr sz="1100" b="1"/>
            </a:lvl9pPr>
          </a:lstStyle>
          <a:p>
            <a:pPr lvl="0"/>
            <a:r>
              <a:rPr lang="en-GB"/>
              <a:t>Click to edit Master text styles</a:t>
            </a:r>
          </a:p>
        </p:txBody>
      </p:sp>
      <p:sp>
        <p:nvSpPr>
          <p:cNvPr id="6" name="Content Placeholder 5"/>
          <p:cNvSpPr>
            <a:spLocks noGrp="1"/>
          </p:cNvSpPr>
          <p:nvPr>
            <p:ph sz="quarter" idx="4"/>
          </p:nvPr>
        </p:nvSpPr>
        <p:spPr>
          <a:xfrm>
            <a:off x="4645121" y="2174733"/>
            <a:ext cx="4041177" cy="3950914"/>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idx="10"/>
          </p:nvPr>
        </p:nvSpPr>
        <p:spPr/>
        <p:txBody>
          <a:bodyPr/>
          <a:lstStyle>
            <a:lvl1pPr>
              <a:defRPr/>
            </a:lvl1pPr>
          </a:lstStyle>
          <a:p>
            <a:endParaRPr lang="en-US" dirty="0"/>
          </a:p>
        </p:txBody>
      </p:sp>
      <p:sp>
        <p:nvSpPr>
          <p:cNvPr id="8" name="Footer Placeholder 7"/>
          <p:cNvSpPr>
            <a:spLocks noGrp="1"/>
          </p:cNvSpPr>
          <p:nvPr>
            <p:ph type="ftr" idx="11"/>
          </p:nvPr>
        </p:nvSpPr>
        <p:spPr/>
        <p:txBody>
          <a:bodyPr/>
          <a:lstStyle>
            <a:lvl1pPr>
              <a:defRPr/>
            </a:lvl1pPr>
          </a:lstStyle>
          <a:p>
            <a:endParaRPr lang="en-US" dirty="0"/>
          </a:p>
        </p:txBody>
      </p:sp>
      <p:sp>
        <p:nvSpPr>
          <p:cNvPr id="9" name="Slide Number Placeholder 8"/>
          <p:cNvSpPr>
            <a:spLocks noGrp="1"/>
          </p:cNvSpPr>
          <p:nvPr>
            <p:ph type="sldNum" idx="12"/>
          </p:nvPr>
        </p:nvSpPr>
        <p:spPr/>
        <p:txBody>
          <a:bodyPr/>
          <a:lstStyle>
            <a:lvl1pPr>
              <a:defRPr/>
            </a:lvl1pPr>
          </a:lstStyle>
          <a:p>
            <a:fld id="{0F5C97EA-58A0-3E4F-BEE1-7AFA85D73762}" type="slidenum">
              <a:rPr lang="en-US"/>
              <a:pPr/>
              <a:t>‹#›</a:t>
            </a:fld>
            <a:endParaRPr lang="en-US" dirty="0"/>
          </a:p>
        </p:txBody>
      </p:sp>
    </p:spTree>
    <p:extLst>
      <p:ext uri="{BB962C8B-B14F-4D97-AF65-F5344CB8AC3E}">
        <p14:creationId xmlns:p14="http://schemas.microsoft.com/office/powerpoint/2010/main" val="233932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dirty="0"/>
          </a:p>
        </p:txBody>
      </p:sp>
      <p:sp>
        <p:nvSpPr>
          <p:cNvPr id="4" name="Footer Placeholder 3"/>
          <p:cNvSpPr>
            <a:spLocks noGrp="1"/>
          </p:cNvSpPr>
          <p:nvPr>
            <p:ph type="ftr" idx="11"/>
          </p:nvPr>
        </p:nvSpPr>
        <p:spPr/>
        <p:txBody>
          <a:bodyPr/>
          <a:lstStyle>
            <a:lvl1pPr>
              <a:defRPr/>
            </a:lvl1pPr>
          </a:lstStyle>
          <a:p>
            <a:endParaRPr lang="en-US" dirty="0"/>
          </a:p>
        </p:txBody>
      </p:sp>
      <p:sp>
        <p:nvSpPr>
          <p:cNvPr id="5" name="Slide Number Placeholder 4"/>
          <p:cNvSpPr>
            <a:spLocks noGrp="1"/>
          </p:cNvSpPr>
          <p:nvPr>
            <p:ph type="sldNum" idx="12"/>
          </p:nvPr>
        </p:nvSpPr>
        <p:spPr/>
        <p:txBody>
          <a:bodyPr/>
          <a:lstStyle>
            <a:lvl1pPr>
              <a:defRPr/>
            </a:lvl1pPr>
          </a:lstStyle>
          <a:p>
            <a:fld id="{2AA14842-F64A-5B4F-BF1A-899945A1717C}" type="slidenum">
              <a:rPr lang="en-US"/>
              <a:pPr/>
              <a:t>‹#›</a:t>
            </a:fld>
            <a:endParaRPr lang="en-US" dirty="0"/>
          </a:p>
        </p:txBody>
      </p:sp>
    </p:spTree>
    <p:extLst>
      <p:ext uri="{BB962C8B-B14F-4D97-AF65-F5344CB8AC3E}">
        <p14:creationId xmlns:p14="http://schemas.microsoft.com/office/powerpoint/2010/main" val="259741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dirty="0"/>
          </a:p>
        </p:txBody>
      </p:sp>
      <p:sp>
        <p:nvSpPr>
          <p:cNvPr id="3" name="Footer Placeholder 2"/>
          <p:cNvSpPr>
            <a:spLocks noGrp="1"/>
          </p:cNvSpPr>
          <p:nvPr>
            <p:ph type="ftr" idx="11"/>
          </p:nvPr>
        </p:nvSpPr>
        <p:spPr/>
        <p:txBody>
          <a:bodyPr/>
          <a:lstStyle>
            <a:lvl1pPr>
              <a:defRPr/>
            </a:lvl1pPr>
          </a:lstStyle>
          <a:p>
            <a:endParaRPr lang="en-US" dirty="0"/>
          </a:p>
        </p:txBody>
      </p:sp>
      <p:sp>
        <p:nvSpPr>
          <p:cNvPr id="4" name="Slide Number Placeholder 3"/>
          <p:cNvSpPr>
            <a:spLocks noGrp="1"/>
          </p:cNvSpPr>
          <p:nvPr>
            <p:ph type="sldNum" idx="12"/>
          </p:nvPr>
        </p:nvSpPr>
        <p:spPr/>
        <p:txBody>
          <a:bodyPr/>
          <a:lstStyle>
            <a:lvl1pPr>
              <a:defRPr/>
            </a:lvl1pPr>
          </a:lstStyle>
          <a:p>
            <a:fld id="{5818D2BE-E25E-5747-89A6-D32566A78F7D}" type="slidenum">
              <a:rPr lang="en-US"/>
              <a:pPr/>
              <a:t>‹#›</a:t>
            </a:fld>
            <a:endParaRPr lang="en-US" dirty="0"/>
          </a:p>
        </p:txBody>
      </p:sp>
    </p:spTree>
    <p:extLst>
      <p:ext uri="{BB962C8B-B14F-4D97-AF65-F5344CB8AC3E}">
        <p14:creationId xmlns:p14="http://schemas.microsoft.com/office/powerpoint/2010/main" val="232419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703" y="273517"/>
            <a:ext cx="3007439" cy="1161048"/>
          </a:xfrm>
        </p:spPr>
        <p:txBody>
          <a:bodyPr anchor="b"/>
          <a:lstStyle>
            <a:lvl1pPr algn="l">
              <a:defRPr sz="1400" b="1"/>
            </a:lvl1pPr>
          </a:lstStyle>
          <a:p>
            <a:r>
              <a:rPr lang="en-GB"/>
              <a:t>Click to edit Master title style</a:t>
            </a:r>
            <a:endParaRPr lang="en-US"/>
          </a:p>
        </p:txBody>
      </p:sp>
      <p:sp>
        <p:nvSpPr>
          <p:cNvPr id="3" name="Content Placeholder 2"/>
          <p:cNvSpPr>
            <a:spLocks noGrp="1"/>
          </p:cNvSpPr>
          <p:nvPr>
            <p:ph idx="1"/>
          </p:nvPr>
        </p:nvSpPr>
        <p:spPr>
          <a:xfrm>
            <a:off x="3574544" y="273517"/>
            <a:ext cx="5111754" cy="5852130"/>
          </a:xfrm>
        </p:spPr>
        <p:txBody>
          <a:bodyPr/>
          <a:lstStyle>
            <a:lvl1pPr>
              <a:defRPr sz="23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703" y="1434565"/>
            <a:ext cx="3007439" cy="4691082"/>
          </a:xfrm>
        </p:spPr>
        <p:txBody>
          <a:bodyPr/>
          <a:lstStyle>
            <a:lvl1pPr marL="0" indent="0">
              <a:buNone/>
              <a:defRPr sz="1000"/>
            </a:lvl1pPr>
            <a:lvl2pPr marL="321503" indent="0">
              <a:buNone/>
              <a:defRPr sz="800"/>
            </a:lvl2pPr>
            <a:lvl3pPr marL="643006" indent="0">
              <a:buNone/>
              <a:defRPr sz="700"/>
            </a:lvl3pPr>
            <a:lvl4pPr marL="964509" indent="0">
              <a:buNone/>
              <a:defRPr sz="600"/>
            </a:lvl4pPr>
            <a:lvl5pPr marL="1286012" indent="0">
              <a:buNone/>
              <a:defRPr sz="600"/>
            </a:lvl5pPr>
            <a:lvl6pPr marL="1607515" indent="0">
              <a:buNone/>
              <a:defRPr sz="600"/>
            </a:lvl6pPr>
            <a:lvl7pPr marL="1929018" indent="0">
              <a:buNone/>
              <a:defRPr sz="600"/>
            </a:lvl7pPr>
            <a:lvl8pPr marL="2250521" indent="0">
              <a:buNone/>
              <a:defRPr sz="600"/>
            </a:lvl8pPr>
            <a:lvl9pPr marL="2572024" indent="0">
              <a:buNone/>
              <a:defRPr sz="600"/>
            </a:lvl9pPr>
          </a:lstStyle>
          <a:p>
            <a:pPr lvl="0"/>
            <a:r>
              <a:rPr lang="en-GB"/>
              <a:t>Click to edit Master text styles</a:t>
            </a:r>
          </a:p>
        </p:txBody>
      </p:sp>
      <p:sp>
        <p:nvSpPr>
          <p:cNvPr id="5" name="Date Placeholder 4"/>
          <p:cNvSpPr>
            <a:spLocks noGrp="1"/>
          </p:cNvSpPr>
          <p:nvPr>
            <p:ph type="dt" idx="10"/>
          </p:nvPr>
        </p:nvSpPr>
        <p:spPr/>
        <p:txBody>
          <a:bodyPr/>
          <a:lstStyle>
            <a:lvl1pPr>
              <a:defRPr/>
            </a:lvl1pPr>
          </a:lstStyle>
          <a:p>
            <a:endParaRPr lang="en-US" dirty="0"/>
          </a:p>
        </p:txBody>
      </p:sp>
      <p:sp>
        <p:nvSpPr>
          <p:cNvPr id="6" name="Footer Placeholder 5"/>
          <p:cNvSpPr>
            <a:spLocks noGrp="1"/>
          </p:cNvSpPr>
          <p:nvPr>
            <p:ph type="ftr" idx="11"/>
          </p:nvPr>
        </p:nvSpPr>
        <p:spPr/>
        <p:txBody>
          <a:bodyPr/>
          <a:lstStyle>
            <a:lvl1pPr>
              <a:defRPr/>
            </a:lvl1pPr>
          </a:lstStyle>
          <a:p>
            <a:endParaRPr lang="en-US" dirty="0"/>
          </a:p>
        </p:txBody>
      </p:sp>
      <p:sp>
        <p:nvSpPr>
          <p:cNvPr id="7" name="Slide Number Placeholder 6"/>
          <p:cNvSpPr>
            <a:spLocks noGrp="1"/>
          </p:cNvSpPr>
          <p:nvPr>
            <p:ph type="sldNum" idx="12"/>
          </p:nvPr>
        </p:nvSpPr>
        <p:spPr/>
        <p:txBody>
          <a:bodyPr/>
          <a:lstStyle>
            <a:lvl1pPr>
              <a:defRPr/>
            </a:lvl1pPr>
          </a:lstStyle>
          <a:p>
            <a:fld id="{98AC0EFB-4631-FE4C-B78A-B406A0F7FEB4}" type="slidenum">
              <a:rPr lang="en-US"/>
              <a:pPr/>
              <a:t>‹#›</a:t>
            </a:fld>
            <a:endParaRPr lang="en-US" dirty="0"/>
          </a:p>
        </p:txBody>
      </p:sp>
    </p:spTree>
    <p:extLst>
      <p:ext uri="{BB962C8B-B14F-4D97-AF65-F5344CB8AC3E}">
        <p14:creationId xmlns:p14="http://schemas.microsoft.com/office/powerpoint/2010/main" val="159423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EAAE875-A053-6A4F-A48F-F1C220029E65}" type="datetimeFigureOut">
              <a:rPr lang="en-US" smtClean="0"/>
              <a:t>4/10/2026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E0D0D9-9241-2A4B-BE4C-9F7C73F302B9}" type="slidenum">
              <a:rPr lang="en-US" smtClean="0"/>
              <a:t>‹#›</a:t>
            </a:fld>
            <a:endParaRPr lang="en-US" dirty="0"/>
          </a:p>
        </p:txBody>
      </p:sp>
    </p:spTree>
    <p:extLst>
      <p:ext uri="{BB962C8B-B14F-4D97-AF65-F5344CB8AC3E}">
        <p14:creationId xmlns:p14="http://schemas.microsoft.com/office/powerpoint/2010/main" val="366219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738" y="4800488"/>
            <a:ext cx="5486846" cy="567127"/>
          </a:xfrm>
        </p:spPr>
        <p:txBody>
          <a:bodyPr anchor="b"/>
          <a:lstStyle>
            <a:lvl1pPr algn="l">
              <a:defRPr sz="1400" b="1"/>
            </a:lvl1pPr>
          </a:lstStyle>
          <a:p>
            <a:r>
              <a:rPr lang="en-GB"/>
              <a:t>Click to edit Master title style</a:t>
            </a:r>
            <a:endParaRPr lang="en-US"/>
          </a:p>
        </p:txBody>
      </p:sp>
      <p:sp>
        <p:nvSpPr>
          <p:cNvPr id="3" name="Picture Placeholder 2"/>
          <p:cNvSpPr>
            <a:spLocks noGrp="1"/>
          </p:cNvSpPr>
          <p:nvPr>
            <p:ph type="pic" idx="1"/>
          </p:nvPr>
        </p:nvSpPr>
        <p:spPr>
          <a:xfrm>
            <a:off x="1791738" y="612900"/>
            <a:ext cx="5486846" cy="4115023"/>
          </a:xfrm>
        </p:spPr>
        <p:txBody>
          <a:bodyPr/>
          <a:lstStyle>
            <a:lvl1pPr marL="0" indent="0">
              <a:buNone/>
              <a:defRPr sz="2300"/>
            </a:lvl1pPr>
            <a:lvl2pPr marL="321503" indent="0">
              <a:buNone/>
              <a:defRPr sz="2000"/>
            </a:lvl2pPr>
            <a:lvl3pPr marL="643006" indent="0">
              <a:buNone/>
              <a:defRPr sz="1700"/>
            </a:lvl3pPr>
            <a:lvl4pPr marL="964509" indent="0">
              <a:buNone/>
              <a:defRPr sz="1400"/>
            </a:lvl4pPr>
            <a:lvl5pPr marL="1286012" indent="0">
              <a:buNone/>
              <a:defRPr sz="1400"/>
            </a:lvl5pPr>
            <a:lvl6pPr marL="1607515" indent="0">
              <a:buNone/>
              <a:defRPr sz="1400"/>
            </a:lvl6pPr>
            <a:lvl7pPr marL="1929018" indent="0">
              <a:buNone/>
              <a:defRPr sz="1400"/>
            </a:lvl7pPr>
            <a:lvl8pPr marL="2250521" indent="0">
              <a:buNone/>
              <a:defRPr sz="1400"/>
            </a:lvl8pPr>
            <a:lvl9pPr marL="2572024" indent="0">
              <a:buNone/>
              <a:defRPr sz="1400"/>
            </a:lvl9pPr>
          </a:lstStyle>
          <a:p>
            <a:endParaRPr lang="en-US" dirty="0"/>
          </a:p>
        </p:txBody>
      </p:sp>
      <p:sp>
        <p:nvSpPr>
          <p:cNvPr id="4" name="Text Placeholder 3"/>
          <p:cNvSpPr>
            <a:spLocks noGrp="1"/>
          </p:cNvSpPr>
          <p:nvPr>
            <p:ph type="body" sz="half" idx="2"/>
          </p:nvPr>
        </p:nvSpPr>
        <p:spPr>
          <a:xfrm>
            <a:off x="1791738" y="5367616"/>
            <a:ext cx="5486846" cy="804919"/>
          </a:xfrm>
        </p:spPr>
        <p:txBody>
          <a:bodyPr/>
          <a:lstStyle>
            <a:lvl1pPr marL="0" indent="0">
              <a:buNone/>
              <a:defRPr sz="1000"/>
            </a:lvl1pPr>
            <a:lvl2pPr marL="321503" indent="0">
              <a:buNone/>
              <a:defRPr sz="800"/>
            </a:lvl2pPr>
            <a:lvl3pPr marL="643006" indent="0">
              <a:buNone/>
              <a:defRPr sz="700"/>
            </a:lvl3pPr>
            <a:lvl4pPr marL="964509" indent="0">
              <a:buNone/>
              <a:defRPr sz="600"/>
            </a:lvl4pPr>
            <a:lvl5pPr marL="1286012" indent="0">
              <a:buNone/>
              <a:defRPr sz="600"/>
            </a:lvl5pPr>
            <a:lvl6pPr marL="1607515" indent="0">
              <a:buNone/>
              <a:defRPr sz="600"/>
            </a:lvl6pPr>
            <a:lvl7pPr marL="1929018" indent="0">
              <a:buNone/>
              <a:defRPr sz="600"/>
            </a:lvl7pPr>
            <a:lvl8pPr marL="2250521" indent="0">
              <a:buNone/>
              <a:defRPr sz="600"/>
            </a:lvl8pPr>
            <a:lvl9pPr marL="2572024" indent="0">
              <a:buNone/>
              <a:defRPr sz="600"/>
            </a:lvl9pPr>
          </a:lstStyle>
          <a:p>
            <a:pPr lvl="0"/>
            <a:r>
              <a:rPr lang="en-GB"/>
              <a:t>Click to edit Master text styles</a:t>
            </a:r>
          </a:p>
        </p:txBody>
      </p:sp>
      <p:sp>
        <p:nvSpPr>
          <p:cNvPr id="5" name="Date Placeholder 4"/>
          <p:cNvSpPr>
            <a:spLocks noGrp="1"/>
          </p:cNvSpPr>
          <p:nvPr>
            <p:ph type="dt" idx="10"/>
          </p:nvPr>
        </p:nvSpPr>
        <p:spPr/>
        <p:txBody>
          <a:bodyPr/>
          <a:lstStyle>
            <a:lvl1pPr>
              <a:defRPr/>
            </a:lvl1pPr>
          </a:lstStyle>
          <a:p>
            <a:endParaRPr lang="en-US" dirty="0"/>
          </a:p>
        </p:txBody>
      </p:sp>
      <p:sp>
        <p:nvSpPr>
          <p:cNvPr id="6" name="Footer Placeholder 5"/>
          <p:cNvSpPr>
            <a:spLocks noGrp="1"/>
          </p:cNvSpPr>
          <p:nvPr>
            <p:ph type="ftr" idx="11"/>
          </p:nvPr>
        </p:nvSpPr>
        <p:spPr/>
        <p:txBody>
          <a:bodyPr/>
          <a:lstStyle>
            <a:lvl1pPr>
              <a:defRPr/>
            </a:lvl1pPr>
          </a:lstStyle>
          <a:p>
            <a:endParaRPr lang="en-US" dirty="0"/>
          </a:p>
        </p:txBody>
      </p:sp>
      <p:sp>
        <p:nvSpPr>
          <p:cNvPr id="7" name="Slide Number Placeholder 6"/>
          <p:cNvSpPr>
            <a:spLocks noGrp="1"/>
          </p:cNvSpPr>
          <p:nvPr>
            <p:ph type="sldNum" idx="12"/>
          </p:nvPr>
        </p:nvSpPr>
        <p:spPr/>
        <p:txBody>
          <a:bodyPr/>
          <a:lstStyle>
            <a:lvl1pPr>
              <a:defRPr/>
            </a:lvl1pPr>
          </a:lstStyle>
          <a:p>
            <a:fld id="{3D290FBD-2EDC-2346-B7F9-C45C4B0CCC57}" type="slidenum">
              <a:rPr lang="en-US"/>
              <a:pPr/>
              <a:t>‹#›</a:t>
            </a:fld>
            <a:endParaRPr lang="en-US" dirty="0"/>
          </a:p>
        </p:txBody>
      </p:sp>
    </p:spTree>
    <p:extLst>
      <p:ext uri="{BB962C8B-B14F-4D97-AF65-F5344CB8AC3E}">
        <p14:creationId xmlns:p14="http://schemas.microsoft.com/office/powerpoint/2010/main" val="77214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idx="10"/>
          </p:nvPr>
        </p:nvSpPr>
        <p:spPr/>
        <p:txBody>
          <a:bodyPr/>
          <a:lstStyle>
            <a:lvl1pPr>
              <a:defRPr/>
            </a:lvl1pPr>
          </a:lstStyle>
          <a:p>
            <a:endParaRPr lang="en-US" dirty="0"/>
          </a:p>
        </p:txBody>
      </p:sp>
      <p:sp>
        <p:nvSpPr>
          <p:cNvPr id="5" name="Footer Placeholder 4"/>
          <p:cNvSpPr>
            <a:spLocks noGrp="1"/>
          </p:cNvSpPr>
          <p:nvPr>
            <p:ph type="ftr" idx="11"/>
          </p:nvPr>
        </p:nvSpPr>
        <p:spPr/>
        <p:txBody>
          <a:bodyPr/>
          <a:lstStyle>
            <a:lvl1pPr>
              <a:defRPr/>
            </a:lvl1pPr>
          </a:lstStyle>
          <a:p>
            <a:endParaRPr lang="en-US" dirty="0"/>
          </a:p>
        </p:txBody>
      </p:sp>
      <p:sp>
        <p:nvSpPr>
          <p:cNvPr id="6" name="Slide Number Placeholder 5"/>
          <p:cNvSpPr>
            <a:spLocks noGrp="1"/>
          </p:cNvSpPr>
          <p:nvPr>
            <p:ph type="sldNum" idx="12"/>
          </p:nvPr>
        </p:nvSpPr>
        <p:spPr/>
        <p:txBody>
          <a:bodyPr/>
          <a:lstStyle>
            <a:lvl1pPr>
              <a:defRPr/>
            </a:lvl1pPr>
          </a:lstStyle>
          <a:p>
            <a:fld id="{990717B8-6424-FC45-A843-DB0B34D0B3EB}" type="slidenum">
              <a:rPr lang="en-US"/>
              <a:pPr/>
              <a:t>‹#›</a:t>
            </a:fld>
            <a:endParaRPr lang="en-US" dirty="0"/>
          </a:p>
        </p:txBody>
      </p:sp>
    </p:spTree>
    <p:extLst>
      <p:ext uri="{BB962C8B-B14F-4D97-AF65-F5344CB8AC3E}">
        <p14:creationId xmlns:p14="http://schemas.microsoft.com/office/powerpoint/2010/main" val="1270968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61866" y="193137"/>
            <a:ext cx="1445670" cy="4113906"/>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21508" y="193137"/>
            <a:ext cx="4233188" cy="4113906"/>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idx="10"/>
          </p:nvPr>
        </p:nvSpPr>
        <p:spPr/>
        <p:txBody>
          <a:bodyPr/>
          <a:lstStyle>
            <a:lvl1pPr>
              <a:defRPr/>
            </a:lvl1pPr>
          </a:lstStyle>
          <a:p>
            <a:endParaRPr lang="en-US" dirty="0"/>
          </a:p>
        </p:txBody>
      </p:sp>
      <p:sp>
        <p:nvSpPr>
          <p:cNvPr id="5" name="Footer Placeholder 4"/>
          <p:cNvSpPr>
            <a:spLocks noGrp="1"/>
          </p:cNvSpPr>
          <p:nvPr>
            <p:ph type="ftr" idx="11"/>
          </p:nvPr>
        </p:nvSpPr>
        <p:spPr/>
        <p:txBody>
          <a:bodyPr/>
          <a:lstStyle>
            <a:lvl1pPr>
              <a:defRPr/>
            </a:lvl1pPr>
          </a:lstStyle>
          <a:p>
            <a:endParaRPr lang="en-US" dirty="0"/>
          </a:p>
        </p:txBody>
      </p:sp>
      <p:sp>
        <p:nvSpPr>
          <p:cNvPr id="6" name="Slide Number Placeholder 5"/>
          <p:cNvSpPr>
            <a:spLocks noGrp="1"/>
          </p:cNvSpPr>
          <p:nvPr>
            <p:ph type="sldNum" idx="12"/>
          </p:nvPr>
        </p:nvSpPr>
        <p:spPr/>
        <p:txBody>
          <a:bodyPr/>
          <a:lstStyle>
            <a:lvl1pPr>
              <a:defRPr/>
            </a:lvl1pPr>
          </a:lstStyle>
          <a:p>
            <a:fld id="{79B04EED-EDDA-0C43-86D4-9704E778F8B6}" type="slidenum">
              <a:rPr lang="en-US"/>
              <a:pPr/>
              <a:t>‹#›</a:t>
            </a:fld>
            <a:endParaRPr lang="en-US" dirty="0"/>
          </a:p>
        </p:txBody>
      </p:sp>
    </p:spTree>
    <p:extLst>
      <p:ext uri="{BB962C8B-B14F-4D97-AF65-F5344CB8AC3E}">
        <p14:creationId xmlns:p14="http://schemas.microsoft.com/office/powerpoint/2010/main" val="42428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10" indent="0">
              <a:buNone/>
              <a:defRPr sz="1400">
                <a:solidFill>
                  <a:schemeClr val="tx1">
                    <a:tint val="75000"/>
                  </a:schemeClr>
                </a:solidFill>
              </a:defRPr>
            </a:lvl5pPr>
            <a:lvl6pPr marL="2285887" indent="0">
              <a:buNone/>
              <a:defRPr sz="1400">
                <a:solidFill>
                  <a:schemeClr val="tx1">
                    <a:tint val="75000"/>
                  </a:schemeClr>
                </a:solidFill>
              </a:defRPr>
            </a:lvl6pPr>
            <a:lvl7pPr marL="2743064" indent="0">
              <a:buNone/>
              <a:defRPr sz="1400">
                <a:solidFill>
                  <a:schemeClr val="tx1">
                    <a:tint val="75000"/>
                  </a:schemeClr>
                </a:solidFill>
              </a:defRPr>
            </a:lvl7pPr>
            <a:lvl8pPr marL="3200241"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EAAE875-A053-6A4F-A48F-F1C220029E65}" type="datetimeFigureOut">
              <a:rPr lang="en-US" smtClean="0"/>
              <a:t>4/10/2026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E0D0D9-9241-2A4B-BE4C-9F7C73F302B9}" type="slidenum">
              <a:rPr lang="en-US" smtClean="0"/>
              <a:t>‹#›</a:t>
            </a:fld>
            <a:endParaRPr lang="en-US" dirty="0"/>
          </a:p>
        </p:txBody>
      </p:sp>
    </p:spTree>
    <p:extLst>
      <p:ext uri="{BB962C8B-B14F-4D97-AF65-F5344CB8AC3E}">
        <p14:creationId xmlns:p14="http://schemas.microsoft.com/office/powerpoint/2010/main" val="1373165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2EAAE875-A053-6A4F-A48F-F1C220029E65}" type="datetimeFigureOut">
              <a:rPr lang="en-US" smtClean="0"/>
              <a:t>4/10/2026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E0D0D9-9241-2A4B-BE4C-9F7C73F302B9}" type="slidenum">
              <a:rPr lang="en-US" smtClean="0"/>
              <a:t>‹#›</a:t>
            </a:fld>
            <a:endParaRPr lang="en-US" dirty="0"/>
          </a:p>
        </p:txBody>
      </p:sp>
    </p:spTree>
    <p:extLst>
      <p:ext uri="{BB962C8B-B14F-4D97-AF65-F5344CB8AC3E}">
        <p14:creationId xmlns:p14="http://schemas.microsoft.com/office/powerpoint/2010/main" val="32559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5" indent="0">
              <a:buNone/>
              <a:defRPr sz="1800" b="1"/>
            </a:lvl3pPr>
            <a:lvl4pPr marL="1371532" indent="0">
              <a:buNone/>
              <a:defRPr sz="1600" b="1"/>
            </a:lvl4pPr>
            <a:lvl5pPr marL="1828710" indent="0">
              <a:buNone/>
              <a:defRPr sz="1600" b="1"/>
            </a:lvl5pPr>
            <a:lvl6pPr marL="2285887" indent="0">
              <a:buNone/>
              <a:defRPr sz="1600" b="1"/>
            </a:lvl6pPr>
            <a:lvl7pPr marL="2743064" indent="0">
              <a:buNone/>
              <a:defRPr sz="1600" b="1"/>
            </a:lvl7pPr>
            <a:lvl8pPr marL="3200241" indent="0">
              <a:buNone/>
              <a:defRPr sz="1600" b="1"/>
            </a:lvl8pPr>
            <a:lvl9pPr marL="3657418"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5" indent="0">
              <a:buNone/>
              <a:defRPr sz="1800" b="1"/>
            </a:lvl3pPr>
            <a:lvl4pPr marL="1371532" indent="0">
              <a:buNone/>
              <a:defRPr sz="1600" b="1"/>
            </a:lvl4pPr>
            <a:lvl5pPr marL="1828710" indent="0">
              <a:buNone/>
              <a:defRPr sz="1600" b="1"/>
            </a:lvl5pPr>
            <a:lvl6pPr marL="2285887" indent="0">
              <a:buNone/>
              <a:defRPr sz="1600" b="1"/>
            </a:lvl6pPr>
            <a:lvl7pPr marL="2743064" indent="0">
              <a:buNone/>
              <a:defRPr sz="1600" b="1"/>
            </a:lvl7pPr>
            <a:lvl8pPr marL="3200241" indent="0">
              <a:buNone/>
              <a:defRPr sz="1600" b="1"/>
            </a:lvl8pPr>
            <a:lvl9pPr marL="3657418"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2EAAE875-A053-6A4F-A48F-F1C220029E65}" type="datetimeFigureOut">
              <a:rPr lang="en-US" smtClean="0"/>
              <a:t>4/10/2026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DE0D0D9-9241-2A4B-BE4C-9F7C73F302B9}" type="slidenum">
              <a:rPr lang="en-US" smtClean="0"/>
              <a:t>‹#›</a:t>
            </a:fld>
            <a:endParaRPr lang="en-US" dirty="0"/>
          </a:p>
        </p:txBody>
      </p:sp>
    </p:spTree>
    <p:extLst>
      <p:ext uri="{BB962C8B-B14F-4D97-AF65-F5344CB8AC3E}">
        <p14:creationId xmlns:p14="http://schemas.microsoft.com/office/powerpoint/2010/main" val="11401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2EAAE875-A053-6A4F-A48F-F1C220029E65}" type="datetimeFigureOut">
              <a:rPr lang="en-US" smtClean="0"/>
              <a:t>4/10/2026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DE0D0D9-9241-2A4B-BE4C-9F7C73F302B9}" type="slidenum">
              <a:rPr lang="en-US" smtClean="0"/>
              <a:t>‹#›</a:t>
            </a:fld>
            <a:endParaRPr lang="en-US" dirty="0"/>
          </a:p>
        </p:txBody>
      </p:sp>
    </p:spTree>
    <p:extLst>
      <p:ext uri="{BB962C8B-B14F-4D97-AF65-F5344CB8AC3E}">
        <p14:creationId xmlns:p14="http://schemas.microsoft.com/office/powerpoint/2010/main" val="146611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AAE875-A053-6A4F-A48F-F1C220029E65}" type="datetimeFigureOut">
              <a:rPr lang="en-US" smtClean="0"/>
              <a:t>4/10/2026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DE0D0D9-9241-2A4B-BE4C-9F7C73F302B9}" type="slidenum">
              <a:rPr lang="en-US" smtClean="0"/>
              <a:t>‹#›</a:t>
            </a:fld>
            <a:endParaRPr lang="en-US" dirty="0"/>
          </a:p>
        </p:txBody>
      </p:sp>
    </p:spTree>
    <p:extLst>
      <p:ext uri="{BB962C8B-B14F-4D97-AF65-F5344CB8AC3E}">
        <p14:creationId xmlns:p14="http://schemas.microsoft.com/office/powerpoint/2010/main" val="173080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5" indent="0">
              <a:buNone/>
              <a:defRPr sz="1000"/>
            </a:lvl3pPr>
            <a:lvl4pPr marL="1371532" indent="0">
              <a:buNone/>
              <a:defRPr sz="900"/>
            </a:lvl4pPr>
            <a:lvl5pPr marL="1828710" indent="0">
              <a:buNone/>
              <a:defRPr sz="900"/>
            </a:lvl5pPr>
            <a:lvl6pPr marL="2285887" indent="0">
              <a:buNone/>
              <a:defRPr sz="900"/>
            </a:lvl6pPr>
            <a:lvl7pPr marL="2743064" indent="0">
              <a:buNone/>
              <a:defRPr sz="900"/>
            </a:lvl7pPr>
            <a:lvl8pPr marL="3200241" indent="0">
              <a:buNone/>
              <a:defRPr sz="900"/>
            </a:lvl8pPr>
            <a:lvl9pPr marL="3657418"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EAAE875-A053-6A4F-A48F-F1C220029E65}" type="datetimeFigureOut">
              <a:rPr lang="en-US" smtClean="0"/>
              <a:t>4/10/2026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E0D0D9-9241-2A4B-BE4C-9F7C73F302B9}" type="slidenum">
              <a:rPr lang="en-US" smtClean="0"/>
              <a:t>‹#›</a:t>
            </a:fld>
            <a:endParaRPr lang="en-US" dirty="0"/>
          </a:p>
        </p:txBody>
      </p:sp>
    </p:spTree>
    <p:extLst>
      <p:ext uri="{BB962C8B-B14F-4D97-AF65-F5344CB8AC3E}">
        <p14:creationId xmlns:p14="http://schemas.microsoft.com/office/powerpoint/2010/main" val="356641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5" indent="0">
              <a:buNone/>
              <a:defRPr sz="2400"/>
            </a:lvl3pPr>
            <a:lvl4pPr marL="1371532" indent="0">
              <a:buNone/>
              <a:defRPr sz="2000"/>
            </a:lvl4pPr>
            <a:lvl5pPr marL="1828710" indent="0">
              <a:buNone/>
              <a:defRPr sz="2000"/>
            </a:lvl5pPr>
            <a:lvl6pPr marL="2285887" indent="0">
              <a:buNone/>
              <a:defRPr sz="2000"/>
            </a:lvl6pPr>
            <a:lvl7pPr marL="2743064" indent="0">
              <a:buNone/>
              <a:defRPr sz="2000"/>
            </a:lvl7pPr>
            <a:lvl8pPr marL="3200241" indent="0">
              <a:buNone/>
              <a:defRPr sz="2000"/>
            </a:lvl8pPr>
            <a:lvl9pPr marL="3657418"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5" indent="0">
              <a:buNone/>
              <a:defRPr sz="1000"/>
            </a:lvl3pPr>
            <a:lvl4pPr marL="1371532" indent="0">
              <a:buNone/>
              <a:defRPr sz="900"/>
            </a:lvl4pPr>
            <a:lvl5pPr marL="1828710" indent="0">
              <a:buNone/>
              <a:defRPr sz="900"/>
            </a:lvl5pPr>
            <a:lvl6pPr marL="2285887" indent="0">
              <a:buNone/>
              <a:defRPr sz="900"/>
            </a:lvl6pPr>
            <a:lvl7pPr marL="2743064" indent="0">
              <a:buNone/>
              <a:defRPr sz="900"/>
            </a:lvl7pPr>
            <a:lvl8pPr marL="3200241" indent="0">
              <a:buNone/>
              <a:defRPr sz="900"/>
            </a:lvl8pPr>
            <a:lvl9pPr marL="3657418"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EAAE875-A053-6A4F-A48F-F1C220029E65}" type="datetimeFigureOut">
              <a:rPr lang="en-US" smtClean="0"/>
              <a:t>4/10/2026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E0D0D9-9241-2A4B-BE4C-9F7C73F302B9}" type="slidenum">
              <a:rPr lang="en-US" smtClean="0"/>
              <a:t>‹#›</a:t>
            </a:fld>
            <a:endParaRPr lang="en-US" dirty="0"/>
          </a:p>
        </p:txBody>
      </p:sp>
    </p:spTree>
    <p:extLst>
      <p:ext uri="{BB962C8B-B14F-4D97-AF65-F5344CB8AC3E}">
        <p14:creationId xmlns:p14="http://schemas.microsoft.com/office/powerpoint/2010/main" val="319569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6" tIns="45718" rIns="91436" bIns="45718"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36" tIns="45718" rIns="91436" bIns="45718"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1" y="6356350"/>
            <a:ext cx="21336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fld id="{2EAAE875-A053-6A4F-A48F-F1C220029E65}" type="datetimeFigureOut">
              <a:rPr lang="en-US" smtClean="0"/>
              <a:t>4/10/2026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fld id="{8DE0D0D9-9241-2A4B-BE4C-9F7C73F302B9}" type="slidenum">
              <a:rPr lang="en-US" smtClean="0"/>
              <a:t>‹#›</a:t>
            </a:fld>
            <a:endParaRPr lang="en-US" dirty="0"/>
          </a:p>
        </p:txBody>
      </p:sp>
    </p:spTree>
    <p:extLst>
      <p:ext uri="{BB962C8B-B14F-4D97-AF65-F5344CB8AC3E}">
        <p14:creationId xmlns:p14="http://schemas.microsoft.com/office/powerpoint/2010/main" val="2962100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177" rtl="0" eaLnBrk="1" latinLnBrk="0" hangingPunct="1">
        <a:spcBef>
          <a:spcPct val="0"/>
        </a:spcBef>
        <a:buNone/>
        <a:defRPr sz="4400" kern="1200">
          <a:solidFill>
            <a:schemeClr val="tx1"/>
          </a:solidFill>
          <a:latin typeface="+mj-lt"/>
          <a:ea typeface="+mj-ea"/>
          <a:cs typeface="+mj-cs"/>
        </a:defRPr>
      </a:lvl1pPr>
    </p:titleStyle>
    <p:bodyStyle>
      <a:lvl1pPr marL="342883" indent="-342883" algn="l" defTabSz="457177" rtl="0" eaLnBrk="1" latinLnBrk="0" hangingPunct="1">
        <a:spcBef>
          <a:spcPct val="20000"/>
        </a:spcBef>
        <a:buFont typeface="Arial"/>
        <a:buChar char="•"/>
        <a:defRPr sz="3200" kern="1200">
          <a:solidFill>
            <a:schemeClr val="tx1"/>
          </a:solidFill>
          <a:latin typeface="+mn-lt"/>
          <a:ea typeface="+mn-ea"/>
          <a:cs typeface="+mn-cs"/>
        </a:defRPr>
      </a:lvl1pPr>
      <a:lvl2pPr marL="742913" indent="-285736" algn="l" defTabSz="457177" rtl="0" eaLnBrk="1" latinLnBrk="0" hangingPunct="1">
        <a:spcBef>
          <a:spcPct val="20000"/>
        </a:spcBef>
        <a:buFont typeface="Arial"/>
        <a:buChar char="–"/>
        <a:defRPr sz="2800" kern="1200">
          <a:solidFill>
            <a:schemeClr val="tx1"/>
          </a:solidFill>
          <a:latin typeface="+mn-lt"/>
          <a:ea typeface="+mn-ea"/>
          <a:cs typeface="+mn-cs"/>
        </a:defRPr>
      </a:lvl2pPr>
      <a:lvl3pPr marL="1142943" indent="-228589" algn="l" defTabSz="457177"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7"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7" rtl="0" eaLnBrk="1" latinLnBrk="0" hangingPunct="1">
        <a:spcBef>
          <a:spcPct val="20000"/>
        </a:spcBef>
        <a:buFont typeface="Arial"/>
        <a:buChar char="»"/>
        <a:defRPr sz="2000" kern="1200">
          <a:solidFill>
            <a:schemeClr val="tx1"/>
          </a:solidFill>
          <a:latin typeface="+mn-lt"/>
          <a:ea typeface="+mn-ea"/>
          <a:cs typeface="+mn-cs"/>
        </a:defRPr>
      </a:lvl5pPr>
      <a:lvl6pPr marL="2514475" indent="-228589" algn="l" defTabSz="457177" rtl="0" eaLnBrk="1" latinLnBrk="0" hangingPunct="1">
        <a:spcBef>
          <a:spcPct val="20000"/>
        </a:spcBef>
        <a:buFont typeface="Arial"/>
        <a:buChar char="•"/>
        <a:defRPr sz="2000" kern="1200">
          <a:solidFill>
            <a:schemeClr val="tx1"/>
          </a:solidFill>
          <a:latin typeface="+mn-lt"/>
          <a:ea typeface="+mn-ea"/>
          <a:cs typeface="+mn-cs"/>
        </a:defRPr>
      </a:lvl6pPr>
      <a:lvl7pPr marL="2971653" indent="-228589" algn="l" defTabSz="457177" rtl="0" eaLnBrk="1" latinLnBrk="0" hangingPunct="1">
        <a:spcBef>
          <a:spcPct val="20000"/>
        </a:spcBef>
        <a:buFont typeface="Arial"/>
        <a:buChar char="•"/>
        <a:defRPr sz="2000" kern="1200">
          <a:solidFill>
            <a:schemeClr val="tx1"/>
          </a:solidFill>
          <a:latin typeface="+mn-lt"/>
          <a:ea typeface="+mn-ea"/>
          <a:cs typeface="+mn-cs"/>
        </a:defRPr>
      </a:lvl7pPr>
      <a:lvl8pPr marL="3428830" indent="-228589" algn="l" defTabSz="457177" rtl="0" eaLnBrk="1" latinLnBrk="0" hangingPunct="1">
        <a:spcBef>
          <a:spcPct val="20000"/>
        </a:spcBef>
        <a:buFont typeface="Arial"/>
        <a:buChar char="•"/>
        <a:defRPr sz="2000" kern="1200">
          <a:solidFill>
            <a:schemeClr val="tx1"/>
          </a:solidFill>
          <a:latin typeface="+mn-lt"/>
          <a:ea typeface="+mn-ea"/>
          <a:cs typeface="+mn-cs"/>
        </a:defRPr>
      </a:lvl8pPr>
      <a:lvl9pPr marL="3886007" indent="-228589" algn="l" defTabSz="45717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5" algn="l" defTabSz="457177" rtl="0" eaLnBrk="1" latinLnBrk="0" hangingPunct="1">
        <a:defRPr sz="1800" kern="1200">
          <a:solidFill>
            <a:schemeClr val="tx1"/>
          </a:solidFill>
          <a:latin typeface="+mn-lt"/>
          <a:ea typeface="+mn-ea"/>
          <a:cs typeface="+mn-cs"/>
        </a:defRPr>
      </a:lvl3pPr>
      <a:lvl4pPr marL="1371532" algn="l" defTabSz="457177" rtl="0" eaLnBrk="1" latinLnBrk="0" hangingPunct="1">
        <a:defRPr sz="1800" kern="1200">
          <a:solidFill>
            <a:schemeClr val="tx1"/>
          </a:solidFill>
          <a:latin typeface="+mn-lt"/>
          <a:ea typeface="+mn-ea"/>
          <a:cs typeface="+mn-cs"/>
        </a:defRPr>
      </a:lvl4pPr>
      <a:lvl5pPr marL="1828710" algn="l" defTabSz="457177" rtl="0" eaLnBrk="1" latinLnBrk="0" hangingPunct="1">
        <a:defRPr sz="1800" kern="1200">
          <a:solidFill>
            <a:schemeClr val="tx1"/>
          </a:solidFill>
          <a:latin typeface="+mn-lt"/>
          <a:ea typeface="+mn-ea"/>
          <a:cs typeface="+mn-cs"/>
        </a:defRPr>
      </a:lvl5pPr>
      <a:lvl6pPr marL="2285887" algn="l" defTabSz="457177" rtl="0" eaLnBrk="1" latinLnBrk="0" hangingPunct="1">
        <a:defRPr sz="1800" kern="1200">
          <a:solidFill>
            <a:schemeClr val="tx1"/>
          </a:solidFill>
          <a:latin typeface="+mn-lt"/>
          <a:ea typeface="+mn-ea"/>
          <a:cs typeface="+mn-cs"/>
        </a:defRPr>
      </a:lvl6pPr>
      <a:lvl7pPr marL="2743064" algn="l" defTabSz="457177" rtl="0" eaLnBrk="1" latinLnBrk="0" hangingPunct="1">
        <a:defRPr sz="1800" kern="1200">
          <a:solidFill>
            <a:schemeClr val="tx1"/>
          </a:solidFill>
          <a:latin typeface="+mn-lt"/>
          <a:ea typeface="+mn-ea"/>
          <a:cs typeface="+mn-cs"/>
        </a:defRPr>
      </a:lvl7pPr>
      <a:lvl8pPr marL="3200241" algn="l" defTabSz="457177" rtl="0" eaLnBrk="1" latinLnBrk="0" hangingPunct="1">
        <a:defRPr sz="1800" kern="1200">
          <a:solidFill>
            <a:schemeClr val="tx1"/>
          </a:solidFill>
          <a:latin typeface="+mn-lt"/>
          <a:ea typeface="+mn-ea"/>
          <a:cs typeface="+mn-cs"/>
        </a:defRPr>
      </a:lvl8pPr>
      <a:lvl9pPr marL="3657418" algn="l" defTabSz="4571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321508" y="193136"/>
            <a:ext cx="5786028" cy="80268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3288" tIns="32910" rIns="63288" bIns="3291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321508" y="1125324"/>
            <a:ext cx="5786028" cy="318171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3288" tIns="32910" rIns="63288" bIns="3291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027" name="Rectangle 3"/>
          <p:cNvSpPr>
            <a:spLocks noGrp="1" noChangeArrowheads="1"/>
          </p:cNvSpPr>
          <p:nvPr>
            <p:ph type="dt"/>
          </p:nvPr>
        </p:nvSpPr>
        <p:spPr bwMode="auto">
          <a:xfrm>
            <a:off x="321508" y="4391889"/>
            <a:ext cx="1499255" cy="33380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3288" tIns="32910" rIns="63288" bIns="32910" numCol="1" anchor="t" anchorCtr="0" compatLnSpc="1">
            <a:prstTxWarp prst="textNoShape">
              <a:avLst/>
            </a:prstTxWarp>
          </a:bodyPr>
          <a:lstStyle>
            <a:lvl1pPr>
              <a:buClrTx/>
              <a:buFontTx/>
              <a:buNone/>
              <a:tabLst>
                <a:tab pos="0" algn="l"/>
                <a:tab pos="643006" algn="l"/>
                <a:tab pos="1286012" algn="l"/>
                <a:tab pos="1929018" algn="l"/>
                <a:tab pos="2572024" algn="l"/>
                <a:tab pos="3215030" algn="l"/>
                <a:tab pos="3858036" algn="l"/>
                <a:tab pos="4501043" algn="l"/>
                <a:tab pos="5144049" algn="l"/>
                <a:tab pos="5787055" algn="l"/>
                <a:tab pos="6430061" algn="l"/>
                <a:tab pos="7073067" algn="l"/>
              </a:tabLst>
              <a:defRPr>
                <a:solidFill>
                  <a:srgbClr val="000000"/>
                </a:solidFill>
              </a:defRPr>
            </a:lvl1pPr>
          </a:lstStyle>
          <a:p>
            <a:pPr defTabSz="321503" eaLnBrk="0" fontAlgn="base" hangingPunct="0">
              <a:spcBef>
                <a:spcPct val="0"/>
              </a:spcBef>
              <a:spcAft>
                <a:spcPct val="0"/>
              </a:spcAft>
              <a:buSzPct val="100000"/>
            </a:pPr>
            <a:endParaRPr lang="en-US" dirty="0">
              <a:latin typeface="Arial" charset="0"/>
              <a:ea typeface="ＭＳ Ｐゴシック" charset="0"/>
              <a:cs typeface="DejaVu Sans" charset="0"/>
            </a:endParaRPr>
          </a:p>
        </p:txBody>
      </p:sp>
      <p:sp>
        <p:nvSpPr>
          <p:cNvPr id="1028" name="Rectangle 4"/>
          <p:cNvSpPr>
            <a:spLocks noGrp="1" noChangeArrowheads="1"/>
          </p:cNvSpPr>
          <p:nvPr>
            <p:ph type="ftr"/>
          </p:nvPr>
        </p:nvSpPr>
        <p:spPr bwMode="auto">
          <a:xfrm>
            <a:off x="2196972" y="4391889"/>
            <a:ext cx="2035101" cy="33380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3288" tIns="32910" rIns="63288" bIns="32910" numCol="1" anchor="t" anchorCtr="0" compatLnSpc="1">
            <a:prstTxWarp prst="textNoShape">
              <a:avLst/>
            </a:prstTxWarp>
          </a:bodyPr>
          <a:lstStyle>
            <a:lvl1pPr>
              <a:buClrTx/>
              <a:buFontTx/>
              <a:buNone/>
              <a:tabLst>
                <a:tab pos="0" algn="l"/>
                <a:tab pos="643006" algn="l"/>
                <a:tab pos="1286012" algn="l"/>
                <a:tab pos="1929018" algn="l"/>
                <a:tab pos="2572024" algn="l"/>
                <a:tab pos="3215030" algn="l"/>
                <a:tab pos="3858036" algn="l"/>
                <a:tab pos="4501043" algn="l"/>
                <a:tab pos="5144049" algn="l"/>
                <a:tab pos="5787055" algn="l"/>
                <a:tab pos="6430061" algn="l"/>
                <a:tab pos="7073067" algn="l"/>
              </a:tabLst>
              <a:defRPr>
                <a:solidFill>
                  <a:srgbClr val="000000"/>
                </a:solidFill>
              </a:defRPr>
            </a:lvl1pPr>
          </a:lstStyle>
          <a:p>
            <a:pPr defTabSz="321503" eaLnBrk="0" fontAlgn="base" hangingPunct="0">
              <a:spcBef>
                <a:spcPct val="0"/>
              </a:spcBef>
              <a:spcAft>
                <a:spcPct val="0"/>
              </a:spcAft>
              <a:buSzPct val="100000"/>
            </a:pPr>
            <a:endParaRPr lang="en-US" dirty="0">
              <a:latin typeface="Arial" charset="0"/>
              <a:ea typeface="ＭＳ Ｐゴシック" charset="0"/>
              <a:cs typeface="DejaVu Sans" charset="0"/>
            </a:endParaRPr>
          </a:p>
        </p:txBody>
      </p:sp>
      <p:sp>
        <p:nvSpPr>
          <p:cNvPr id="1029" name="Rectangle 5"/>
          <p:cNvSpPr>
            <a:spLocks noGrp="1" noChangeArrowheads="1"/>
          </p:cNvSpPr>
          <p:nvPr>
            <p:ph type="sldNum"/>
          </p:nvPr>
        </p:nvSpPr>
        <p:spPr bwMode="auto">
          <a:xfrm>
            <a:off x="4608281" y="4391889"/>
            <a:ext cx="1499255" cy="33380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3288" tIns="32910" rIns="63288" bIns="32910" numCol="1" anchor="t" anchorCtr="0" compatLnSpc="1">
            <a:prstTxWarp prst="textNoShape">
              <a:avLst/>
            </a:prstTxWarp>
          </a:bodyPr>
          <a:lstStyle>
            <a:lvl1pPr>
              <a:buClrTx/>
              <a:buFontTx/>
              <a:buNone/>
              <a:tabLst>
                <a:tab pos="0" algn="l"/>
                <a:tab pos="643006" algn="l"/>
                <a:tab pos="1286012" algn="l"/>
                <a:tab pos="1929018" algn="l"/>
                <a:tab pos="2572024" algn="l"/>
                <a:tab pos="3215030" algn="l"/>
                <a:tab pos="3858036" algn="l"/>
                <a:tab pos="4501043" algn="l"/>
                <a:tab pos="5144049" algn="l"/>
                <a:tab pos="5787055" algn="l"/>
                <a:tab pos="6430061" algn="l"/>
                <a:tab pos="7073067" algn="l"/>
              </a:tabLst>
              <a:defRPr>
                <a:solidFill>
                  <a:srgbClr val="000000"/>
                </a:solidFill>
              </a:defRPr>
            </a:lvl1pPr>
          </a:lstStyle>
          <a:p>
            <a:pPr defTabSz="321503" eaLnBrk="0" fontAlgn="base" hangingPunct="0">
              <a:spcBef>
                <a:spcPct val="0"/>
              </a:spcBef>
              <a:spcAft>
                <a:spcPct val="0"/>
              </a:spcAft>
              <a:buSzPct val="100000"/>
            </a:pPr>
            <a:fld id="{13A555EA-8618-3444-A040-CAA928A68F50}" type="slidenum">
              <a:rPr lang="en-US">
                <a:latin typeface="Arial" charset="0"/>
                <a:ea typeface="ＭＳ Ｐゴシック" charset="0"/>
                <a:cs typeface="DejaVu Sans" charset="0"/>
              </a:rPr>
              <a:pPr defTabSz="321503" eaLnBrk="0" fontAlgn="base" hangingPunct="0">
                <a:spcBef>
                  <a:spcPct val="0"/>
                </a:spcBef>
                <a:spcAft>
                  <a:spcPct val="0"/>
                </a:spcAft>
                <a:buSzPct val="100000"/>
              </a:pPr>
              <a:t>‹#›</a:t>
            </a:fld>
            <a:endParaRPr lang="en-US" dirty="0">
              <a:latin typeface="Arial" charset="0"/>
              <a:ea typeface="ＭＳ Ｐゴシック" charset="0"/>
              <a:cs typeface="DejaVu Sans" charset="0"/>
            </a:endParaRPr>
          </a:p>
        </p:txBody>
      </p:sp>
    </p:spTree>
    <p:extLst>
      <p:ext uri="{BB962C8B-B14F-4D97-AF65-F5344CB8AC3E}">
        <p14:creationId xmlns:p14="http://schemas.microsoft.com/office/powerpoint/2010/main" val="33449447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321503" rtl="0" fontAlgn="base">
        <a:spcBef>
          <a:spcPct val="0"/>
        </a:spcBef>
        <a:spcAft>
          <a:spcPct val="0"/>
        </a:spcAft>
        <a:buClr>
          <a:srgbClr val="000000"/>
        </a:buClr>
        <a:buSzPct val="100000"/>
        <a:buFont typeface="Times New Roman" charset="0"/>
        <a:defRPr sz="3100">
          <a:solidFill>
            <a:srgbClr val="000000"/>
          </a:solidFill>
          <a:latin typeface="+mj-lt"/>
          <a:ea typeface="+mj-ea"/>
          <a:cs typeface="+mj-cs"/>
        </a:defRPr>
      </a:lvl1pPr>
      <a:lvl2pPr marL="522442" indent="-200939" algn="ctr" defTabSz="321503"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2pPr>
      <a:lvl3pPr marL="803758" indent="-160752" algn="ctr" defTabSz="321503"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3pPr>
      <a:lvl4pPr marL="1125261" indent="-160752" algn="ctr" defTabSz="321503"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4pPr>
      <a:lvl5pPr marL="1446764" indent="-160752" algn="ctr" defTabSz="321503"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5pPr>
      <a:lvl6pPr marL="1768267" indent="-160752" algn="ctr" defTabSz="321503"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6pPr>
      <a:lvl7pPr marL="2089770" indent="-160752" algn="ctr" defTabSz="321503"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7pPr>
      <a:lvl8pPr marL="2411273" indent="-160752" algn="ctr" defTabSz="321503"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8pPr>
      <a:lvl9pPr marL="2732776" indent="-160752" algn="ctr" defTabSz="321503"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9pPr>
    </p:titleStyle>
    <p:bodyStyle>
      <a:lvl1pPr marL="241127" indent="-241127" algn="l" defTabSz="321503" rtl="0" fontAlgn="base">
        <a:spcBef>
          <a:spcPts val="563"/>
        </a:spcBef>
        <a:spcAft>
          <a:spcPct val="0"/>
        </a:spcAft>
        <a:buClr>
          <a:srgbClr val="000000"/>
        </a:buClr>
        <a:buSzPct val="100000"/>
        <a:buFont typeface="Times New Roman" charset="0"/>
        <a:defRPr sz="2300">
          <a:solidFill>
            <a:srgbClr val="000000"/>
          </a:solidFill>
          <a:latin typeface="+mn-lt"/>
          <a:ea typeface="+mn-ea"/>
          <a:cs typeface="+mn-cs"/>
        </a:defRPr>
      </a:lvl1pPr>
      <a:lvl2pPr marL="522442" indent="-200939" algn="l" defTabSz="321503" rtl="0" fontAlgn="base">
        <a:spcBef>
          <a:spcPts val="492"/>
        </a:spcBef>
        <a:spcAft>
          <a:spcPct val="0"/>
        </a:spcAft>
        <a:buClr>
          <a:srgbClr val="000000"/>
        </a:buClr>
        <a:buSzPct val="100000"/>
        <a:buFont typeface="Times New Roman" charset="0"/>
        <a:defRPr sz="2000">
          <a:solidFill>
            <a:srgbClr val="000000"/>
          </a:solidFill>
          <a:latin typeface="+mn-lt"/>
          <a:ea typeface="+mn-ea"/>
          <a:cs typeface="+mn-cs"/>
        </a:defRPr>
      </a:lvl2pPr>
      <a:lvl3pPr marL="803758" indent="-160752" algn="l" defTabSz="321503" rtl="0" fontAlgn="base">
        <a:spcBef>
          <a:spcPts val="422"/>
        </a:spcBef>
        <a:spcAft>
          <a:spcPct val="0"/>
        </a:spcAft>
        <a:buClr>
          <a:srgbClr val="000000"/>
        </a:buClr>
        <a:buSzPct val="100000"/>
        <a:buFont typeface="Times New Roman" charset="0"/>
        <a:defRPr sz="1700">
          <a:solidFill>
            <a:srgbClr val="000000"/>
          </a:solidFill>
          <a:latin typeface="+mn-lt"/>
          <a:ea typeface="+mn-ea"/>
          <a:cs typeface="+mn-cs"/>
        </a:defRPr>
      </a:lvl3pPr>
      <a:lvl4pPr marL="1125261" indent="-160752" algn="l" defTabSz="321503" rtl="0" fontAlgn="base">
        <a:spcBef>
          <a:spcPts val="352"/>
        </a:spcBef>
        <a:spcAft>
          <a:spcPct val="0"/>
        </a:spcAft>
        <a:buClr>
          <a:srgbClr val="000000"/>
        </a:buClr>
        <a:buSzPct val="100000"/>
        <a:buFont typeface="Times New Roman" charset="0"/>
        <a:defRPr sz="1400">
          <a:solidFill>
            <a:srgbClr val="000000"/>
          </a:solidFill>
          <a:latin typeface="+mn-lt"/>
          <a:ea typeface="+mn-ea"/>
          <a:cs typeface="+mn-cs"/>
        </a:defRPr>
      </a:lvl4pPr>
      <a:lvl5pPr marL="1446764" indent="-160752" algn="l" defTabSz="321503" rtl="0" fontAlgn="base">
        <a:spcBef>
          <a:spcPts val="352"/>
        </a:spcBef>
        <a:spcAft>
          <a:spcPct val="0"/>
        </a:spcAft>
        <a:buClr>
          <a:srgbClr val="000000"/>
        </a:buClr>
        <a:buSzPct val="100000"/>
        <a:buFont typeface="Times New Roman" charset="0"/>
        <a:defRPr sz="1400">
          <a:solidFill>
            <a:srgbClr val="000000"/>
          </a:solidFill>
          <a:latin typeface="+mn-lt"/>
          <a:ea typeface="+mn-ea"/>
          <a:cs typeface="+mn-cs"/>
        </a:defRPr>
      </a:lvl5pPr>
      <a:lvl6pPr marL="1768267" indent="-160752" algn="l" defTabSz="321503" rtl="0" fontAlgn="base">
        <a:spcBef>
          <a:spcPts val="352"/>
        </a:spcBef>
        <a:spcAft>
          <a:spcPct val="0"/>
        </a:spcAft>
        <a:buClr>
          <a:srgbClr val="000000"/>
        </a:buClr>
        <a:buSzPct val="100000"/>
        <a:buFont typeface="Times New Roman" charset="0"/>
        <a:defRPr sz="1400">
          <a:solidFill>
            <a:srgbClr val="000000"/>
          </a:solidFill>
          <a:latin typeface="+mn-lt"/>
          <a:ea typeface="+mn-ea"/>
          <a:cs typeface="+mn-cs"/>
        </a:defRPr>
      </a:lvl6pPr>
      <a:lvl7pPr marL="2089770" indent="-160752" algn="l" defTabSz="321503" rtl="0" fontAlgn="base">
        <a:spcBef>
          <a:spcPts val="352"/>
        </a:spcBef>
        <a:spcAft>
          <a:spcPct val="0"/>
        </a:spcAft>
        <a:buClr>
          <a:srgbClr val="000000"/>
        </a:buClr>
        <a:buSzPct val="100000"/>
        <a:buFont typeface="Times New Roman" charset="0"/>
        <a:defRPr sz="1400">
          <a:solidFill>
            <a:srgbClr val="000000"/>
          </a:solidFill>
          <a:latin typeface="+mn-lt"/>
          <a:ea typeface="+mn-ea"/>
          <a:cs typeface="+mn-cs"/>
        </a:defRPr>
      </a:lvl7pPr>
      <a:lvl8pPr marL="2411273" indent="-160752" algn="l" defTabSz="321503" rtl="0" fontAlgn="base">
        <a:spcBef>
          <a:spcPts val="352"/>
        </a:spcBef>
        <a:spcAft>
          <a:spcPct val="0"/>
        </a:spcAft>
        <a:buClr>
          <a:srgbClr val="000000"/>
        </a:buClr>
        <a:buSzPct val="100000"/>
        <a:buFont typeface="Times New Roman" charset="0"/>
        <a:defRPr sz="1400">
          <a:solidFill>
            <a:srgbClr val="000000"/>
          </a:solidFill>
          <a:latin typeface="+mn-lt"/>
          <a:ea typeface="+mn-ea"/>
          <a:cs typeface="+mn-cs"/>
        </a:defRPr>
      </a:lvl8pPr>
      <a:lvl9pPr marL="2732776" indent="-160752" algn="l" defTabSz="321503" rtl="0" fontAlgn="base">
        <a:spcBef>
          <a:spcPts val="352"/>
        </a:spcBef>
        <a:spcAft>
          <a:spcPct val="0"/>
        </a:spcAft>
        <a:buClr>
          <a:srgbClr val="000000"/>
        </a:buClr>
        <a:buSzPct val="100000"/>
        <a:buFont typeface="Times New Roman" charset="0"/>
        <a:defRPr sz="1400">
          <a:solidFill>
            <a:srgbClr val="000000"/>
          </a:solidFill>
          <a:latin typeface="+mn-lt"/>
          <a:ea typeface="+mn-ea"/>
          <a:cs typeface="+mn-cs"/>
        </a:defRPr>
      </a:lvl9pPr>
    </p:bodyStyle>
    <p:otherStyle>
      <a:defPPr>
        <a:defRPr lang="en-US"/>
      </a:defPPr>
      <a:lvl1pPr marL="0" algn="l" defTabSz="321503" rtl="0" eaLnBrk="1" latinLnBrk="0" hangingPunct="1">
        <a:defRPr sz="1300" kern="1200">
          <a:solidFill>
            <a:schemeClr val="tx1"/>
          </a:solidFill>
          <a:latin typeface="+mn-lt"/>
          <a:ea typeface="+mn-ea"/>
          <a:cs typeface="+mn-cs"/>
        </a:defRPr>
      </a:lvl1pPr>
      <a:lvl2pPr marL="321503" algn="l" defTabSz="321503" rtl="0" eaLnBrk="1" latinLnBrk="0" hangingPunct="1">
        <a:defRPr sz="1300" kern="1200">
          <a:solidFill>
            <a:schemeClr val="tx1"/>
          </a:solidFill>
          <a:latin typeface="+mn-lt"/>
          <a:ea typeface="+mn-ea"/>
          <a:cs typeface="+mn-cs"/>
        </a:defRPr>
      </a:lvl2pPr>
      <a:lvl3pPr marL="643006" algn="l" defTabSz="321503" rtl="0" eaLnBrk="1" latinLnBrk="0" hangingPunct="1">
        <a:defRPr sz="1300" kern="1200">
          <a:solidFill>
            <a:schemeClr val="tx1"/>
          </a:solidFill>
          <a:latin typeface="+mn-lt"/>
          <a:ea typeface="+mn-ea"/>
          <a:cs typeface="+mn-cs"/>
        </a:defRPr>
      </a:lvl3pPr>
      <a:lvl4pPr marL="964509" algn="l" defTabSz="321503" rtl="0" eaLnBrk="1" latinLnBrk="0" hangingPunct="1">
        <a:defRPr sz="1300" kern="1200">
          <a:solidFill>
            <a:schemeClr val="tx1"/>
          </a:solidFill>
          <a:latin typeface="+mn-lt"/>
          <a:ea typeface="+mn-ea"/>
          <a:cs typeface="+mn-cs"/>
        </a:defRPr>
      </a:lvl4pPr>
      <a:lvl5pPr marL="1286012" algn="l" defTabSz="321503" rtl="0" eaLnBrk="1" latinLnBrk="0" hangingPunct="1">
        <a:defRPr sz="1300" kern="1200">
          <a:solidFill>
            <a:schemeClr val="tx1"/>
          </a:solidFill>
          <a:latin typeface="+mn-lt"/>
          <a:ea typeface="+mn-ea"/>
          <a:cs typeface="+mn-cs"/>
        </a:defRPr>
      </a:lvl5pPr>
      <a:lvl6pPr marL="1607515" algn="l" defTabSz="321503" rtl="0" eaLnBrk="1" latinLnBrk="0" hangingPunct="1">
        <a:defRPr sz="1300" kern="1200">
          <a:solidFill>
            <a:schemeClr val="tx1"/>
          </a:solidFill>
          <a:latin typeface="+mn-lt"/>
          <a:ea typeface="+mn-ea"/>
          <a:cs typeface="+mn-cs"/>
        </a:defRPr>
      </a:lvl6pPr>
      <a:lvl7pPr marL="1929018" algn="l" defTabSz="321503" rtl="0" eaLnBrk="1" latinLnBrk="0" hangingPunct="1">
        <a:defRPr sz="1300" kern="1200">
          <a:solidFill>
            <a:schemeClr val="tx1"/>
          </a:solidFill>
          <a:latin typeface="+mn-lt"/>
          <a:ea typeface="+mn-ea"/>
          <a:cs typeface="+mn-cs"/>
        </a:defRPr>
      </a:lvl7pPr>
      <a:lvl8pPr marL="2250521" algn="l" defTabSz="321503" rtl="0" eaLnBrk="1" latinLnBrk="0" hangingPunct="1">
        <a:defRPr sz="1300" kern="1200">
          <a:solidFill>
            <a:schemeClr val="tx1"/>
          </a:solidFill>
          <a:latin typeface="+mn-lt"/>
          <a:ea typeface="+mn-ea"/>
          <a:cs typeface="+mn-cs"/>
        </a:defRPr>
      </a:lvl8pPr>
      <a:lvl9pPr marL="2572024" algn="l" defTabSz="321503"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Layout" Target="../slideLayouts/slideLayout7.xml"/><Relationship Id="rId7" Type="http://schemas.openxmlformats.org/officeDocument/2006/relationships/image" Target="../media/image3.sv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627-179524944">
            <a:hlinkClick r:id="" action="ppaction://media"/>
            <a:extLst>
              <a:ext uri="{FF2B5EF4-FFF2-40B4-BE49-F238E27FC236}">
                <a16:creationId xmlns:a16="http://schemas.microsoft.com/office/drawing/2014/main" id="{D76C63E9-D8A4-D79B-15FD-94F4FD1471BB}"/>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857250"/>
            <a:ext cx="9144000" cy="5143500"/>
          </a:xfrm>
          <a:prstGeom prst="rect">
            <a:avLst/>
          </a:prstGeom>
          <a:ln>
            <a:solidFill>
              <a:schemeClr val="bg1"/>
            </a:solidFill>
          </a:ln>
        </p:spPr>
      </p:pic>
      <p:sp>
        <p:nvSpPr>
          <p:cNvPr id="4" name="TextBox 3">
            <a:extLst>
              <a:ext uri="{FF2B5EF4-FFF2-40B4-BE49-F238E27FC236}">
                <a16:creationId xmlns:a16="http://schemas.microsoft.com/office/drawing/2014/main" id="{40B2F9AD-0EB0-164B-72A4-8AC8DD7B5D1E}"/>
              </a:ext>
            </a:extLst>
          </p:cNvPr>
          <p:cNvSpPr txBox="1">
            <a:spLocks noChangeArrowheads="1"/>
          </p:cNvSpPr>
          <p:nvPr/>
        </p:nvSpPr>
        <p:spPr bwMode="auto">
          <a:xfrm>
            <a:off x="3371274" y="6551438"/>
            <a:ext cx="569136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All images copyright-free from </a:t>
            </a:r>
            <a:r>
              <a:rPr lang="en-GB" altLang="en-US" sz="1100" i="1" dirty="0" err="1">
                <a:solidFill>
                  <a:srgbClr val="FFFFFF"/>
                </a:solidFill>
                <a:latin typeface="Century Gothic" panose="020B0502020202020204" pitchFamily="34" charset="0"/>
              </a:rPr>
              <a:t>pixabay</a:t>
            </a:r>
            <a:r>
              <a:rPr lang="en-GB" altLang="en-US" sz="1100" i="1" dirty="0">
                <a:solidFill>
                  <a:srgbClr val="FFFFFF"/>
                </a:solidFill>
                <a:latin typeface="Century Gothic" panose="020B0502020202020204" pitchFamily="34" charset="0"/>
              </a:rPr>
              <a:t>, unless otherwise identified</a:t>
            </a:r>
          </a:p>
        </p:txBody>
      </p:sp>
      <p:pic>
        <p:nvPicPr>
          <p:cNvPr id="5" name="Graphic 4" descr="Storytelling with solid fill">
            <a:extLst>
              <a:ext uri="{FF2B5EF4-FFF2-40B4-BE49-F238E27FC236}">
                <a16:creationId xmlns:a16="http://schemas.microsoft.com/office/drawing/2014/main" id="{358C19F6-8683-D30E-6874-8DEE2D7296D5}"/>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589428" y="1564324"/>
            <a:ext cx="1965143" cy="1965143"/>
          </a:xfrm>
          <a:prstGeom prst="rect">
            <a:avLst/>
          </a:prstGeom>
        </p:spPr>
      </p:pic>
      <p:pic>
        <p:nvPicPr>
          <p:cNvPr id="6" name="Graphic 5" descr="Thought bubble with solid fill">
            <a:extLst>
              <a:ext uri="{FF2B5EF4-FFF2-40B4-BE49-F238E27FC236}">
                <a16:creationId xmlns:a16="http://schemas.microsoft.com/office/drawing/2014/main" id="{95D09699-61D7-7725-6EE4-97275E185CFC}"/>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585628" y="2686128"/>
            <a:ext cx="2181167" cy="2181167"/>
          </a:xfrm>
          <a:prstGeom prst="rect">
            <a:avLst/>
          </a:prstGeom>
        </p:spPr>
      </p:pic>
      <p:pic>
        <p:nvPicPr>
          <p:cNvPr id="9" name="Graphic 8" descr="Help with solid fill">
            <a:extLst>
              <a:ext uri="{FF2B5EF4-FFF2-40B4-BE49-F238E27FC236}">
                <a16:creationId xmlns:a16="http://schemas.microsoft.com/office/drawing/2014/main" id="{23DB1A06-D21A-997B-998F-459F1FA5A27A}"/>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685171" y="2840112"/>
            <a:ext cx="1873200" cy="1873200"/>
          </a:xfrm>
          <a:prstGeom prst="rect">
            <a:avLst/>
          </a:prstGeom>
        </p:spPr>
      </p:pic>
    </p:spTree>
    <p:extLst>
      <p:ext uri="{BB962C8B-B14F-4D97-AF65-F5344CB8AC3E}">
        <p14:creationId xmlns:p14="http://schemas.microsoft.com/office/powerpoint/2010/main" val="59978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367"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2" repeatCount="indefinite" fill="hold" display="0">
                  <p:stCondLst>
                    <p:cond delay="indefinite"/>
                  </p:stCondLst>
                </p:cTn>
                <p:tgtEl>
                  <p:spTgt spid="3"/>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07E399-7791-496A-8AEC-55BE06CBBA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0" y="381000"/>
            <a:ext cx="9144000" cy="6096000"/>
          </a:xfrm>
          <a:prstGeom prst="rect">
            <a:avLst/>
          </a:prstGeom>
        </p:spPr>
      </p:pic>
      <p:sp>
        <p:nvSpPr>
          <p:cNvPr id="2" name="TextBox 1">
            <a:extLst>
              <a:ext uri="{FF2B5EF4-FFF2-40B4-BE49-F238E27FC236}">
                <a16:creationId xmlns:a16="http://schemas.microsoft.com/office/drawing/2014/main" id="{85C4181F-93E4-0D78-9AB7-AFCCF27109DB}"/>
              </a:ext>
            </a:extLst>
          </p:cNvPr>
          <p:cNvSpPr txBox="1"/>
          <p:nvPr/>
        </p:nvSpPr>
        <p:spPr>
          <a:xfrm>
            <a:off x="147782" y="506858"/>
            <a:ext cx="8793018" cy="2554545"/>
          </a:xfrm>
          <a:prstGeom prst="rect">
            <a:avLst/>
          </a:prstGeom>
          <a:noFill/>
        </p:spPr>
        <p:txBody>
          <a:bodyPr wrap="square" rtlCol="0">
            <a:spAutoFit/>
          </a:bodyPr>
          <a:lstStyle/>
          <a:p>
            <a:pPr algn="ctr"/>
            <a:r>
              <a:rPr lang="en-GB" sz="4000" b="1" dirty="0">
                <a:latin typeface="Century Gothic" panose="020B0502020202020204" pitchFamily="34" charset="0"/>
              </a:rPr>
              <a:t>…I wonder how today’s parable has helped us to understand the things we hold deep in our hearts?...</a:t>
            </a:r>
          </a:p>
        </p:txBody>
      </p:sp>
      <p:sp>
        <p:nvSpPr>
          <p:cNvPr id="4" name="TextBox 3">
            <a:extLst>
              <a:ext uri="{FF2B5EF4-FFF2-40B4-BE49-F238E27FC236}">
                <a16:creationId xmlns:a16="http://schemas.microsoft.com/office/drawing/2014/main" id="{04BE96DC-2AC8-566F-9CFA-5EF0FD4B62E4}"/>
              </a:ext>
            </a:extLst>
          </p:cNvPr>
          <p:cNvSpPr txBox="1"/>
          <p:nvPr/>
        </p:nvSpPr>
        <p:spPr>
          <a:xfrm>
            <a:off x="147782" y="506858"/>
            <a:ext cx="8793018" cy="1938992"/>
          </a:xfrm>
          <a:prstGeom prst="rect">
            <a:avLst/>
          </a:prstGeom>
          <a:noFill/>
        </p:spPr>
        <p:txBody>
          <a:bodyPr wrap="square" rtlCol="0">
            <a:spAutoFit/>
          </a:bodyPr>
          <a:lstStyle/>
          <a:p>
            <a:pPr algn="ctr"/>
            <a:r>
              <a:rPr lang="en-GB" sz="4000" b="1" dirty="0">
                <a:latin typeface="Century Gothic" panose="020B0502020202020204" pitchFamily="34" charset="0"/>
              </a:rPr>
              <a:t>…I wonder how being a part of this school community might help us to grow these seeds?...</a:t>
            </a:r>
          </a:p>
        </p:txBody>
      </p:sp>
    </p:spTree>
    <p:extLst>
      <p:ext uri="{BB962C8B-B14F-4D97-AF65-F5344CB8AC3E}">
        <p14:creationId xmlns:p14="http://schemas.microsoft.com/office/powerpoint/2010/main" val="4008767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5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iterate type="lt">
                                    <p:tmPct val="0"/>
                                  </p:iterate>
                                  <p:childTnLst>
                                    <p:animEffect transition="out" filter="fade">
                                      <p:cBhvr>
                                        <p:cTn id="11" dur="500"/>
                                        <p:tgtEl>
                                          <p:spTgt spid="2">
                                            <p:txEl>
                                              <p:pRg st="0" end="0"/>
                                            </p:txEl>
                                          </p:spTgt>
                                        </p:tgtEl>
                                      </p:cBhvr>
                                    </p:animEffect>
                                    <p:set>
                                      <p:cBhvr>
                                        <p:cTn id="12" dur="1" fill="hold">
                                          <p:stCondLst>
                                            <p:cond delay="499"/>
                                          </p:stCondLst>
                                        </p:cTn>
                                        <p:tgtEl>
                                          <p:spTgt spid="2">
                                            <p:txEl>
                                              <p:pRg st="0" end="0"/>
                                            </p:txEl>
                                          </p:spTgt>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iterate type="lt">
                                    <p:tmPct val="15000"/>
                                  </p:iterate>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build="allAtOnce"/>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F47382-474C-E75F-075B-2A27D43B93B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32E63A92-8146-4999-8F3C-0287635770B0}"/>
              </a:ext>
            </a:extLst>
          </p:cNvPr>
          <p:cNvSpPr txBox="1"/>
          <p:nvPr/>
        </p:nvSpPr>
        <p:spPr>
          <a:xfrm>
            <a:off x="0" y="5018909"/>
            <a:ext cx="9144000" cy="1631216"/>
          </a:xfrm>
          <a:prstGeom prst="rect">
            <a:avLst/>
          </a:prstGeom>
          <a:solidFill>
            <a:schemeClr val="tx1">
              <a:alpha val="31000"/>
            </a:schemeClr>
          </a:solidFill>
        </p:spPr>
        <p:txBody>
          <a:bodyPr wrap="square">
            <a:spAutoFit/>
          </a:bodyPr>
          <a:lstStyle/>
          <a:p>
            <a:r>
              <a:rPr lang="en-GB" sz="20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Dear God</a:t>
            </a:r>
          </a:p>
          <a:p>
            <a:r>
              <a:rPr lang="en-GB" sz="20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May the words of our mouths </a:t>
            </a:r>
            <a:r>
              <a:rPr lang="en-GB" sz="2000" b="1" i="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[place your hands on your lips]</a:t>
            </a:r>
            <a:endParaRPr lang="en-GB" sz="20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p>
            <a:r>
              <a:rPr lang="en-GB" sz="20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And the thoughts in our minds </a:t>
            </a:r>
            <a:r>
              <a:rPr lang="en-GB" sz="2000" b="1" i="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[place your hands on your temples]</a:t>
            </a:r>
            <a:endParaRPr lang="en-GB" sz="20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p>
            <a:r>
              <a:rPr lang="en-GB" sz="20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And the attitudes in our hearts </a:t>
            </a:r>
            <a:r>
              <a:rPr lang="en-GB" sz="2000" b="1" i="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[place your hands over your heart]</a:t>
            </a:r>
            <a:endParaRPr lang="en-GB" sz="20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p>
            <a:r>
              <a:rPr lang="en-GB" sz="20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Be pleasing to you </a:t>
            </a:r>
            <a:r>
              <a:rPr lang="en-GB" sz="2000" b="1" i="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[both thumbs up]</a:t>
            </a:r>
            <a:r>
              <a:rPr lang="en-GB" sz="20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702468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07E399-7791-496A-8AEC-55BE06CBBA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1000"/>
            <a:ext cx="9144000" cy="6096000"/>
          </a:xfrm>
          <a:prstGeom prst="rect">
            <a:avLst/>
          </a:prstGeom>
        </p:spPr>
      </p:pic>
      <p:sp>
        <p:nvSpPr>
          <p:cNvPr id="4" name="Text Box 8">
            <a:extLst>
              <a:ext uri="{FF2B5EF4-FFF2-40B4-BE49-F238E27FC236}">
                <a16:creationId xmlns:a16="http://schemas.microsoft.com/office/drawing/2014/main" id="{528E0430-7528-4F40-A6B5-70B64771E28C}"/>
              </a:ext>
            </a:extLst>
          </p:cNvPr>
          <p:cNvSpPr txBox="1">
            <a:spLocks/>
          </p:cNvSpPr>
          <p:nvPr/>
        </p:nvSpPr>
        <p:spPr>
          <a:xfrm>
            <a:off x="258763" y="555625"/>
            <a:ext cx="8958262" cy="2455863"/>
          </a:xfrm>
          <a:prstGeom prst="rect">
            <a:avLst/>
          </a:prstGeom>
          <a:no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a:defRPr/>
            </a:pPr>
            <a:r>
              <a:rPr lang="en-GB" sz="3600" b="1" i="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3600" b="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a:defRPr/>
            </a:pPr>
            <a:r>
              <a:rPr lang="en-GB" sz="3600" b="1" i="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All: </a:t>
            </a:r>
            <a:r>
              <a:rPr lang="en-GB" sz="3600" b="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May we grow well!</a:t>
            </a:r>
            <a:endParaRPr lang="en-GB" sz="2400" b="1" dirty="0">
              <a:solidFill>
                <a:schemeClr val="tx1"/>
              </a:solidFill>
              <a:latin typeface="Century Gothic" panose="020B0502020202020204" pitchFamily="34" charset="0"/>
              <a:ea typeface="ＭＳ 明朝"/>
              <a:cs typeface="Times New Roman"/>
            </a:endParaRPr>
          </a:p>
        </p:txBody>
      </p:sp>
      <p:grpSp>
        <p:nvGrpSpPr>
          <p:cNvPr id="10" name="Group 9">
            <a:extLst>
              <a:ext uri="{FF2B5EF4-FFF2-40B4-BE49-F238E27FC236}">
                <a16:creationId xmlns:a16="http://schemas.microsoft.com/office/drawing/2014/main" id="{E339341A-FFFB-4C07-8BDD-B3DFFA7768FB}"/>
              </a:ext>
            </a:extLst>
          </p:cNvPr>
          <p:cNvGrpSpPr/>
          <p:nvPr/>
        </p:nvGrpSpPr>
        <p:grpSpPr>
          <a:xfrm rot="8217778">
            <a:off x="7406462" y="1260204"/>
            <a:ext cx="1833006" cy="1201265"/>
            <a:chOff x="0" y="0"/>
            <a:chExt cx="1670756" cy="1095023"/>
          </a:xfrm>
        </p:grpSpPr>
        <p:pic>
          <p:nvPicPr>
            <p:cNvPr id="11" name="Graphic 34" descr="Arrow: Counter-clockwise curve">
              <a:extLst>
                <a:ext uri="{FF2B5EF4-FFF2-40B4-BE49-F238E27FC236}">
                  <a16:creationId xmlns:a16="http://schemas.microsoft.com/office/drawing/2014/main" id="{47D98390-5C02-44FF-8A3E-C417C376A028}"/>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180623"/>
              <a:ext cx="914400" cy="914400"/>
            </a:xfrm>
            <a:prstGeom prst="rect">
              <a:avLst/>
            </a:prstGeom>
          </p:spPr>
        </p:pic>
        <p:pic>
          <p:nvPicPr>
            <p:cNvPr id="12" name="Graphic 35" descr="Arrow: Counter-clockwise curve">
              <a:extLst>
                <a:ext uri="{FF2B5EF4-FFF2-40B4-BE49-F238E27FC236}">
                  <a16:creationId xmlns:a16="http://schemas.microsoft.com/office/drawing/2014/main" id="{F3A8F03A-A3A2-4D42-8E4F-AEDB1109AE58}"/>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756356" y="180623"/>
              <a:ext cx="914400" cy="914400"/>
            </a:xfrm>
            <a:prstGeom prst="rect">
              <a:avLst/>
            </a:prstGeom>
          </p:spPr>
        </p:pic>
        <p:pic>
          <p:nvPicPr>
            <p:cNvPr id="13" name="Graphic 36" descr="Arrow: Straight">
              <a:extLst>
                <a:ext uri="{FF2B5EF4-FFF2-40B4-BE49-F238E27FC236}">
                  <a16:creationId xmlns:a16="http://schemas.microsoft.com/office/drawing/2014/main" id="{E8001883-E964-47ED-9F63-AD0FAC37962A}"/>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5400000">
              <a:off x="372533" y="0"/>
              <a:ext cx="914400" cy="914400"/>
            </a:xfrm>
            <a:prstGeom prst="rect">
              <a:avLst/>
            </a:prstGeom>
          </p:spPr>
        </p:pic>
      </p:grpSp>
    </p:spTree>
    <p:extLst>
      <p:ext uri="{BB962C8B-B14F-4D97-AF65-F5344CB8AC3E}">
        <p14:creationId xmlns:p14="http://schemas.microsoft.com/office/powerpoint/2010/main" val="333924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Seed Packet with solid fill">
            <a:extLst>
              <a:ext uri="{FF2B5EF4-FFF2-40B4-BE49-F238E27FC236}">
                <a16:creationId xmlns:a16="http://schemas.microsoft.com/office/drawing/2014/main" id="{F49B7ECA-AF91-1073-1B9B-D5814D8542E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38382" y="221664"/>
            <a:ext cx="6867236" cy="6867236"/>
          </a:xfrm>
          <a:prstGeom prst="rect">
            <a:avLst/>
          </a:prstGeom>
        </p:spPr>
      </p:pic>
    </p:spTree>
    <p:extLst>
      <p:ext uri="{BB962C8B-B14F-4D97-AF65-F5344CB8AC3E}">
        <p14:creationId xmlns:p14="http://schemas.microsoft.com/office/powerpoint/2010/main" val="999706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71192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 name="Explosion: 14 Points 2">
            <a:extLst>
              <a:ext uri="{FF2B5EF4-FFF2-40B4-BE49-F238E27FC236}">
                <a16:creationId xmlns:a16="http://schemas.microsoft.com/office/drawing/2014/main" id="{A44DA82E-90A3-0568-0930-644E6FC90171}"/>
              </a:ext>
            </a:extLst>
          </p:cNvPr>
          <p:cNvSpPr/>
          <p:nvPr/>
        </p:nvSpPr>
        <p:spPr>
          <a:xfrm>
            <a:off x="1289407" y="123290"/>
            <a:ext cx="6565186" cy="6565186"/>
          </a:xfrm>
          <a:prstGeom prst="irregularSeal2">
            <a:avLst/>
          </a:prstGeom>
          <a:solidFill>
            <a:srgbClr val="00B050"/>
          </a:solidFill>
          <a:ln w="762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800" b="1" dirty="0">
                <a:solidFill>
                  <a:schemeClr val="bg1"/>
                </a:solidFill>
                <a:latin typeface="Century Gothic" panose="020B0502020202020204" pitchFamily="34" charset="0"/>
              </a:rPr>
              <a:t>Oh no! We can’t grow!!</a:t>
            </a:r>
          </a:p>
        </p:txBody>
      </p:sp>
    </p:spTree>
    <p:extLst>
      <p:ext uri="{BB962C8B-B14F-4D97-AF65-F5344CB8AC3E}">
        <p14:creationId xmlns:p14="http://schemas.microsoft.com/office/powerpoint/2010/main" val="1229345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 name="Explosion: 14 Points 2">
            <a:extLst>
              <a:ext uri="{FF2B5EF4-FFF2-40B4-BE49-F238E27FC236}">
                <a16:creationId xmlns:a16="http://schemas.microsoft.com/office/drawing/2014/main" id="{6BC41520-0C90-22D2-D56A-0DB26BA8CA14}"/>
              </a:ext>
            </a:extLst>
          </p:cNvPr>
          <p:cNvSpPr/>
          <p:nvPr/>
        </p:nvSpPr>
        <p:spPr>
          <a:xfrm>
            <a:off x="1289407" y="123290"/>
            <a:ext cx="6565186" cy="6565186"/>
          </a:xfrm>
          <a:prstGeom prst="irregularSeal2">
            <a:avLst/>
          </a:prstGeom>
          <a:solidFill>
            <a:srgbClr val="00B050"/>
          </a:solidFill>
          <a:ln w="762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800" b="1" dirty="0">
                <a:solidFill>
                  <a:schemeClr val="bg1"/>
                </a:solidFill>
                <a:latin typeface="Century Gothic" panose="020B0502020202020204" pitchFamily="34" charset="0"/>
              </a:rPr>
              <a:t>Oh no! We can’t grow!!</a:t>
            </a:r>
          </a:p>
        </p:txBody>
      </p:sp>
    </p:spTree>
    <p:extLst>
      <p:ext uri="{BB962C8B-B14F-4D97-AF65-F5344CB8AC3E}">
        <p14:creationId xmlns:p14="http://schemas.microsoft.com/office/powerpoint/2010/main" val="335183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91953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 name="Explosion: 14 Points 2">
            <a:extLst>
              <a:ext uri="{FF2B5EF4-FFF2-40B4-BE49-F238E27FC236}">
                <a16:creationId xmlns:a16="http://schemas.microsoft.com/office/drawing/2014/main" id="{9ECD3402-DDB3-60B6-D168-89229ADA0515}"/>
              </a:ext>
            </a:extLst>
          </p:cNvPr>
          <p:cNvSpPr/>
          <p:nvPr/>
        </p:nvSpPr>
        <p:spPr>
          <a:xfrm>
            <a:off x="1289407" y="123290"/>
            <a:ext cx="6565186" cy="6565186"/>
          </a:xfrm>
          <a:prstGeom prst="irregularSeal2">
            <a:avLst/>
          </a:prstGeom>
          <a:solidFill>
            <a:srgbClr val="00B050"/>
          </a:solidFill>
          <a:ln w="762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800" b="1" dirty="0">
                <a:solidFill>
                  <a:schemeClr val="bg1"/>
                </a:solidFill>
                <a:latin typeface="Century Gothic" panose="020B0502020202020204" pitchFamily="34" charset="0"/>
              </a:rPr>
              <a:t>Oh no! We can’t grow!!</a:t>
            </a:r>
          </a:p>
        </p:txBody>
      </p:sp>
    </p:spTree>
    <p:extLst>
      <p:ext uri="{BB962C8B-B14F-4D97-AF65-F5344CB8AC3E}">
        <p14:creationId xmlns:p14="http://schemas.microsoft.com/office/powerpoint/2010/main" val="385871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4E7F15-FCE7-FFB2-69B6-031C1AAFAE7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 y="487220"/>
            <a:ext cx="9202393" cy="5883561"/>
          </a:xfrm>
          <a:prstGeom prst="rect">
            <a:avLst/>
          </a:prstGeom>
        </p:spPr>
      </p:pic>
      <p:sp>
        <p:nvSpPr>
          <p:cNvPr id="4" name="Text Box 8">
            <a:extLst>
              <a:ext uri="{FF2B5EF4-FFF2-40B4-BE49-F238E27FC236}">
                <a16:creationId xmlns:a16="http://schemas.microsoft.com/office/drawing/2014/main" id="{0EAF9808-5E01-4DA8-9A03-5E507781930A}"/>
              </a:ext>
            </a:extLst>
          </p:cNvPr>
          <p:cNvSpPr txBox="1">
            <a:spLocks/>
          </p:cNvSpPr>
          <p:nvPr/>
        </p:nvSpPr>
        <p:spPr>
          <a:xfrm>
            <a:off x="215106" y="749443"/>
            <a:ext cx="8713787" cy="2287010"/>
          </a:xfrm>
          <a:prstGeom prst="rect">
            <a:avLst/>
          </a:prstGeom>
          <a:no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a:defRPr/>
            </a:pPr>
            <a:r>
              <a:rPr lang="en-GB" sz="3600" b="1" i="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3600"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As we gather to share our story today….</a:t>
            </a:r>
          </a:p>
          <a:p>
            <a:pPr>
              <a:defRPr/>
            </a:pPr>
            <a:r>
              <a:rPr lang="en-GB" sz="3600" b="1" i="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All: </a:t>
            </a:r>
            <a:r>
              <a:rPr lang="en-GB" sz="3600" b="1" dirty="0">
                <a:solidFill>
                  <a:schemeClr val="tx1"/>
                </a:solidFill>
                <a:latin typeface="Century Gothic" panose="020B0502020202020204" pitchFamily="34" charset="0"/>
              </a:rPr>
              <a:t>May we grow in our understanding of ourselves and our actions.</a:t>
            </a:r>
            <a:endParaRPr lang="en-GB" sz="2400" b="1" dirty="0">
              <a:solidFill>
                <a:schemeClr val="tx1"/>
              </a:solidFill>
              <a:latin typeface="Century Gothic" panose="020B0502020202020204" pitchFamily="34" charset="0"/>
              <a:ea typeface="ＭＳ 明朝"/>
              <a:cs typeface="Times New Roman"/>
            </a:endParaRPr>
          </a:p>
        </p:txBody>
      </p:sp>
      <p:sp>
        <p:nvSpPr>
          <p:cNvPr id="3" name="Rectangle 2">
            <a:extLst>
              <a:ext uri="{FF2B5EF4-FFF2-40B4-BE49-F238E27FC236}">
                <a16:creationId xmlns:a16="http://schemas.microsoft.com/office/drawing/2014/main" id="{31ADE6E2-F762-C1EC-035F-29BC11C2DB24}"/>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As we gather to share today's story.</a:t>
            </a:r>
          </a:p>
        </p:txBody>
      </p:sp>
      <p:sp>
        <p:nvSpPr>
          <p:cNvPr id="5" name="Rectangle 3">
            <a:extLst>
              <a:ext uri="{FF2B5EF4-FFF2-40B4-BE49-F238E27FC236}">
                <a16:creationId xmlns:a16="http://schemas.microsoft.com/office/drawing/2014/main" id="{93034833-41FB-1B16-2D36-DAB8D85409E1}"/>
              </a:ext>
            </a:extLst>
          </p:cNvPr>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As we gather to share today's story.</a:t>
            </a:r>
          </a:p>
        </p:txBody>
      </p:sp>
      <p:pic>
        <p:nvPicPr>
          <p:cNvPr id="9" name="Graphic 8" descr="Door Open with solid fill">
            <a:extLst>
              <a:ext uri="{FF2B5EF4-FFF2-40B4-BE49-F238E27FC236}">
                <a16:creationId xmlns:a16="http://schemas.microsoft.com/office/drawing/2014/main" id="{F2E13B2A-D057-70E2-709F-65AA62AC280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47709" y="4891484"/>
            <a:ext cx="1562426" cy="15624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iterate type="lt">
                                    <p:tmPct val="10000"/>
                                  </p:iterate>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 name="Explosion: 14 Points 1">
            <a:extLst>
              <a:ext uri="{FF2B5EF4-FFF2-40B4-BE49-F238E27FC236}">
                <a16:creationId xmlns:a16="http://schemas.microsoft.com/office/drawing/2014/main" id="{23052C3E-1349-FB6F-73CF-C01D15B23B7A}"/>
              </a:ext>
            </a:extLst>
          </p:cNvPr>
          <p:cNvSpPr/>
          <p:nvPr/>
        </p:nvSpPr>
        <p:spPr>
          <a:xfrm>
            <a:off x="1289407" y="123290"/>
            <a:ext cx="6565186" cy="6565186"/>
          </a:xfrm>
          <a:prstGeom prst="irregularSeal2">
            <a:avLst/>
          </a:prstGeom>
          <a:solidFill>
            <a:srgbClr val="00B050"/>
          </a:solidFill>
          <a:ln w="762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800" b="1" dirty="0">
                <a:solidFill>
                  <a:schemeClr val="bg1"/>
                </a:solidFill>
                <a:latin typeface="Century Gothic" panose="020B0502020202020204" pitchFamily="34" charset="0"/>
              </a:rPr>
              <a:t>Oh yes! We CAN grow!!</a:t>
            </a:r>
          </a:p>
        </p:txBody>
      </p:sp>
    </p:spTree>
    <p:extLst>
      <p:ext uri="{BB962C8B-B14F-4D97-AF65-F5344CB8AC3E}">
        <p14:creationId xmlns:p14="http://schemas.microsoft.com/office/powerpoint/2010/main" val="46404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20192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0CFBC5-D509-11F5-F80C-63DFD05891C8}"/>
              </a:ext>
            </a:extLst>
          </p:cNvPr>
          <p:cNvPicPr>
            <a:picLocks noChangeAspect="1"/>
          </p:cNvPicPr>
          <p:nvPr/>
        </p:nvPicPr>
        <p:blipFill>
          <a:blip r:embed="rId3"/>
          <a:stretch>
            <a:fillRect/>
          </a:stretch>
        </p:blipFill>
        <p:spPr>
          <a:xfrm>
            <a:off x="2294530" y="0"/>
            <a:ext cx="4554940" cy="6858000"/>
          </a:xfrm>
          <a:prstGeom prst="rect">
            <a:avLst/>
          </a:prstGeom>
          <a:ln>
            <a:solidFill>
              <a:schemeClr val="bg1"/>
            </a:solidFill>
          </a:ln>
        </p:spPr>
      </p:pic>
    </p:spTree>
    <p:extLst>
      <p:ext uri="{BB962C8B-B14F-4D97-AF65-F5344CB8AC3E}">
        <p14:creationId xmlns:p14="http://schemas.microsoft.com/office/powerpoint/2010/main" val="287108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een, plant, close&#10;&#10;Description automatically generated">
            <a:extLst>
              <a:ext uri="{FF2B5EF4-FFF2-40B4-BE49-F238E27FC236}">
                <a16:creationId xmlns:a16="http://schemas.microsoft.com/office/drawing/2014/main" id="{A1F4BF1E-E0A1-4E2E-859B-DDB91D2FB0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1000"/>
            <a:ext cx="9144000" cy="6096000"/>
          </a:xfrm>
          <a:prstGeom prst="rect">
            <a:avLst/>
          </a:prstGeom>
        </p:spPr>
      </p:pic>
      <p:sp>
        <p:nvSpPr>
          <p:cNvPr id="4" name="TextBox 3">
            <a:extLst>
              <a:ext uri="{FF2B5EF4-FFF2-40B4-BE49-F238E27FC236}">
                <a16:creationId xmlns:a16="http://schemas.microsoft.com/office/drawing/2014/main" id="{1EFBAF71-2DC4-4710-BDB7-1E837ACA4C41}"/>
              </a:ext>
            </a:extLst>
          </p:cNvPr>
          <p:cNvSpPr txBox="1"/>
          <p:nvPr/>
        </p:nvSpPr>
        <p:spPr>
          <a:xfrm>
            <a:off x="503434" y="811658"/>
            <a:ext cx="8198777" cy="1446550"/>
          </a:xfrm>
          <a:prstGeom prst="rect">
            <a:avLst/>
          </a:prstGeom>
          <a:noFill/>
        </p:spPr>
        <p:txBody>
          <a:bodyPr wrap="square" rtlCol="0">
            <a:spAutoFit/>
          </a:bodyPr>
          <a:lstStyle/>
          <a:p>
            <a:r>
              <a:rPr lang="en-GB" sz="4400" b="1" dirty="0">
                <a:solidFill>
                  <a:schemeClr val="bg1"/>
                </a:solidFill>
                <a:latin typeface="Century Gothic" panose="020B0502020202020204" pitchFamily="34" charset="0"/>
              </a:rPr>
              <a:t>What do seeds need to help them to grow?</a:t>
            </a:r>
          </a:p>
        </p:txBody>
      </p:sp>
    </p:spTree>
    <p:extLst>
      <p:ext uri="{BB962C8B-B14F-4D97-AF65-F5344CB8AC3E}">
        <p14:creationId xmlns:p14="http://schemas.microsoft.com/office/powerpoint/2010/main" val="41468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3113" y="539750"/>
            <a:ext cx="7597775" cy="5697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1747" name="Group 3"/>
          <p:cNvGrpSpPr>
            <a:grpSpLocks/>
          </p:cNvGrpSpPr>
          <p:nvPr/>
        </p:nvGrpSpPr>
        <p:grpSpPr bwMode="auto">
          <a:xfrm>
            <a:off x="250825" y="5805488"/>
            <a:ext cx="1512888" cy="863600"/>
            <a:chOff x="251520" y="5877272"/>
            <a:chExt cx="1512168" cy="792088"/>
          </a:xfrm>
        </p:grpSpPr>
        <p:sp>
          <p:nvSpPr>
            <p:cNvPr id="3" name="Rectangle 2"/>
            <p:cNvSpPr>
              <a:spLocks noChangeArrowheads="1"/>
            </p:cNvSpPr>
            <p:nvPr/>
          </p:nvSpPr>
          <p:spPr bwMode="auto">
            <a:xfrm>
              <a:off x="251520" y="5877272"/>
              <a:ext cx="1512168" cy="792088"/>
            </a:xfrm>
            <a:prstGeom prst="rect">
              <a:avLst/>
            </a:prstGeom>
            <a:solidFill>
              <a:schemeClr val="bg1"/>
            </a:solidFill>
            <a:ln w="9525">
              <a:solidFill>
                <a:schemeClr val="bg1"/>
              </a:solidFill>
              <a:miter lim="800000"/>
              <a:headEnd/>
              <a:tailEnd/>
            </a:ln>
            <a:effectLst>
              <a:outerShdw blurRad="400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cs typeface="+mn-cs"/>
              </a:endParaRPr>
            </a:p>
          </p:txBody>
        </p:sp>
        <p:pic>
          <p:nvPicPr>
            <p:cNvPr id="31749"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5904656"/>
              <a:ext cx="1470585" cy="764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22137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ater droplets on a blue surface&#10;&#10;Description automatically generated with medium confidence">
            <a:extLst>
              <a:ext uri="{FF2B5EF4-FFF2-40B4-BE49-F238E27FC236}">
                <a16:creationId xmlns:a16="http://schemas.microsoft.com/office/drawing/2014/main" id="{87521E6B-C287-4030-936C-1635B9CA37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89780" y="266486"/>
            <a:ext cx="5866544" cy="3886585"/>
          </a:xfrm>
          <a:prstGeom prst="rect">
            <a:avLst/>
          </a:prstGeom>
          <a:ln>
            <a:solidFill>
              <a:schemeClr val="bg1"/>
            </a:solidFill>
          </a:ln>
        </p:spPr>
      </p:pic>
      <p:pic>
        <p:nvPicPr>
          <p:cNvPr id="4" name="Picture 3">
            <a:extLst>
              <a:ext uri="{FF2B5EF4-FFF2-40B4-BE49-F238E27FC236}">
                <a16:creationId xmlns:a16="http://schemas.microsoft.com/office/drawing/2014/main" id="{5C8113A5-A16B-410B-86A3-67E89A14A808}"/>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87676" y="2794570"/>
            <a:ext cx="5516139" cy="3694202"/>
          </a:xfrm>
          <a:prstGeom prst="rect">
            <a:avLst/>
          </a:prstGeom>
          <a:noFill/>
          <a:ln w="9525">
            <a:solidFill>
              <a:srgbClr val="FFFFFF"/>
            </a:solidFill>
            <a:miter lim="800000"/>
            <a:headEnd/>
            <a:tailEnd/>
          </a:ln>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id="{CC3C36F2-5FEA-4042-9184-4D2621902854}"/>
              </a:ext>
            </a:extLst>
          </p:cNvPr>
          <p:cNvSpPr txBox="1"/>
          <p:nvPr/>
        </p:nvSpPr>
        <p:spPr>
          <a:xfrm>
            <a:off x="184935" y="276761"/>
            <a:ext cx="2671281" cy="523220"/>
          </a:xfrm>
          <a:prstGeom prst="rect">
            <a:avLst/>
          </a:prstGeom>
          <a:noFill/>
        </p:spPr>
        <p:txBody>
          <a:bodyPr wrap="square" rtlCol="0">
            <a:spAutoFit/>
          </a:bodyPr>
          <a:lstStyle/>
          <a:p>
            <a:r>
              <a:rPr lang="en-GB" sz="2800" b="1" dirty="0">
                <a:solidFill>
                  <a:schemeClr val="bg1"/>
                </a:solidFill>
                <a:latin typeface="Century Gothic" panose="020B0502020202020204" pitchFamily="34" charset="0"/>
              </a:rPr>
              <a:t>..the rain fell…</a:t>
            </a:r>
          </a:p>
        </p:txBody>
      </p:sp>
      <p:sp>
        <p:nvSpPr>
          <p:cNvPr id="6" name="TextBox 5">
            <a:extLst>
              <a:ext uri="{FF2B5EF4-FFF2-40B4-BE49-F238E27FC236}">
                <a16:creationId xmlns:a16="http://schemas.microsoft.com/office/drawing/2014/main" id="{47016566-CE59-4C54-90E7-F1A28D0B496C}"/>
              </a:ext>
            </a:extLst>
          </p:cNvPr>
          <p:cNvSpPr txBox="1"/>
          <p:nvPr/>
        </p:nvSpPr>
        <p:spPr>
          <a:xfrm>
            <a:off x="6185043" y="5598382"/>
            <a:ext cx="2671281" cy="954107"/>
          </a:xfrm>
          <a:prstGeom prst="rect">
            <a:avLst/>
          </a:prstGeom>
          <a:noFill/>
        </p:spPr>
        <p:txBody>
          <a:bodyPr wrap="square" rtlCol="0">
            <a:spAutoFit/>
          </a:bodyPr>
          <a:lstStyle/>
          <a:p>
            <a:r>
              <a:rPr lang="en-GB" sz="2800" b="1" dirty="0">
                <a:solidFill>
                  <a:schemeClr val="bg1"/>
                </a:solidFill>
                <a:latin typeface="Century Gothic" panose="020B0502020202020204" pitchFamily="34" charset="0"/>
              </a:rPr>
              <a:t>…and the sun shone down…</a:t>
            </a:r>
          </a:p>
        </p:txBody>
      </p:sp>
    </p:spTree>
    <p:extLst>
      <p:ext uri="{BB962C8B-B14F-4D97-AF65-F5344CB8AC3E}">
        <p14:creationId xmlns:p14="http://schemas.microsoft.com/office/powerpoint/2010/main" val="294414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14 Points 1">
            <a:extLst>
              <a:ext uri="{FF2B5EF4-FFF2-40B4-BE49-F238E27FC236}">
                <a16:creationId xmlns:a16="http://schemas.microsoft.com/office/drawing/2014/main" id="{95335E87-770E-49C0-85A9-E6705DEEB97D}"/>
              </a:ext>
            </a:extLst>
          </p:cNvPr>
          <p:cNvSpPr/>
          <p:nvPr/>
        </p:nvSpPr>
        <p:spPr>
          <a:xfrm>
            <a:off x="1289407" y="123290"/>
            <a:ext cx="6565186" cy="6565186"/>
          </a:xfrm>
          <a:prstGeom prst="irregularSeal2">
            <a:avLst/>
          </a:prstGeom>
          <a:solidFill>
            <a:srgbClr val="00B050"/>
          </a:solidFill>
          <a:ln w="762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800" b="1" dirty="0">
                <a:solidFill>
                  <a:schemeClr val="bg1"/>
                </a:solidFill>
                <a:latin typeface="Century Gothic" panose="020B0502020202020204" pitchFamily="34" charset="0"/>
              </a:rPr>
              <a:t>Oh no! We can’t grow!!</a:t>
            </a:r>
          </a:p>
        </p:txBody>
      </p:sp>
    </p:spTree>
    <p:extLst>
      <p:ext uri="{BB962C8B-B14F-4D97-AF65-F5344CB8AC3E}">
        <p14:creationId xmlns:p14="http://schemas.microsoft.com/office/powerpoint/2010/main" val="1177814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6563" y="3351213"/>
            <a:ext cx="4349750" cy="2913062"/>
          </a:xfrm>
          <a:prstGeom prst="rect">
            <a:avLst/>
          </a:prstGeom>
          <a:noFill/>
          <a:ln w="9525">
            <a:solidFill>
              <a:srgbClr val="FFFFFF"/>
            </a:solidFill>
            <a:miter lim="800000"/>
            <a:headEnd/>
            <a:tailEnd/>
          </a:ln>
          <a:extLst>
            <a:ext uri="{909E8E84-426E-40dd-AFC4-6F175D3DCCD1}">
              <a14:hiddenFill xmlns:a14="http://schemas.microsoft.com/office/drawing/2010/main" xmlns="">
                <a:solidFill>
                  <a:srgbClr val="FFFFFF"/>
                </a:solidFill>
              </a14:hiddenFill>
            </a:ext>
          </a:extLst>
        </p:spPr>
      </p:pic>
      <p:pic>
        <p:nvPicPr>
          <p:cNvPr id="3" name="Picture 2">
            <a:extLst>
              <a:ext uri="{FF2B5EF4-FFF2-40B4-BE49-F238E27FC236}">
                <a16:creationId xmlns:a16="http://schemas.microsoft.com/office/drawing/2014/main" id="{48D6F86B-DB27-978D-9E62-CAEBD34850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5003" y="190380"/>
            <a:ext cx="4418251" cy="2957672"/>
          </a:xfrm>
          <a:prstGeom prst="rect">
            <a:avLst/>
          </a:prstGeom>
          <a:ln>
            <a:solidFill>
              <a:schemeClr val="bg1"/>
            </a:solidFill>
          </a:ln>
        </p:spPr>
      </p:pic>
      <p:pic>
        <p:nvPicPr>
          <p:cNvPr id="5" name="Picture 4">
            <a:extLst>
              <a:ext uri="{FF2B5EF4-FFF2-40B4-BE49-F238E27FC236}">
                <a16:creationId xmlns:a16="http://schemas.microsoft.com/office/drawing/2014/main" id="{E72B4424-3BDB-AA40-9A87-F625C126F19C}"/>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4954827" y="1614698"/>
            <a:ext cx="3964170" cy="3628604"/>
          </a:xfrm>
          <a:prstGeom prst="rect">
            <a:avLst/>
          </a:prstGeom>
          <a:ln>
            <a:solidFill>
              <a:schemeClr val="bg1"/>
            </a:solidFill>
          </a:ln>
        </p:spPr>
      </p:pic>
    </p:spTree>
    <p:extLst>
      <p:ext uri="{BB962C8B-B14F-4D97-AF65-F5344CB8AC3E}">
        <p14:creationId xmlns:p14="http://schemas.microsoft.com/office/powerpoint/2010/main" val="261180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74619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ED29D3-7307-6E63-46EF-51064A81462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828585"/>
            <a:ext cx="9144000" cy="5200831"/>
          </a:xfrm>
          <a:prstGeom prst="rect">
            <a:avLst/>
          </a:prstGeom>
        </p:spPr>
      </p:pic>
    </p:spTree>
    <p:extLst>
      <p:ext uri="{BB962C8B-B14F-4D97-AF65-F5344CB8AC3E}">
        <p14:creationId xmlns:p14="http://schemas.microsoft.com/office/powerpoint/2010/main" val="119599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DejaVu Sans"/>
      </a:majorFont>
      <a:minorFont>
        <a:latin typeface="Arial"/>
        <a:ea typeface="ＭＳ Ｐゴシック"/>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DejaVu San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1015</TotalTime>
  <Words>1859</Words>
  <Application>Microsoft Office PowerPoint</Application>
  <PresentationFormat>On-screen Show (4:3)</PresentationFormat>
  <Paragraphs>91</Paragraphs>
  <Slides>22</Slides>
  <Notes>21</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ＭＳ Ｐゴシック</vt:lpstr>
      <vt:lpstr>Arial</vt:lpstr>
      <vt:lpstr>Avenir Next LT Pro</vt:lpstr>
      <vt:lpstr>Calibri</vt:lpstr>
      <vt:lpstr>Cambria</vt:lpstr>
      <vt:lpstr>Century Gothic</vt:lpstr>
      <vt:lpstr>Symbol</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32</cp:revision>
  <dcterms:created xsi:type="dcterms:W3CDTF">2016-05-28T09:08:15Z</dcterms:created>
  <dcterms:modified xsi:type="dcterms:W3CDTF">2026-04-10T14:27:03Z</dcterms:modified>
</cp:coreProperties>
</file>