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77" r:id="rId2"/>
    <p:sldId id="527" r:id="rId3"/>
    <p:sldId id="511" r:id="rId4"/>
    <p:sldId id="558" r:id="rId5"/>
    <p:sldId id="578" r:id="rId6"/>
    <p:sldId id="579" r:id="rId7"/>
    <p:sldId id="580" r:id="rId8"/>
    <p:sldId id="581" r:id="rId9"/>
    <p:sldId id="589" r:id="rId10"/>
    <p:sldId id="582" r:id="rId11"/>
    <p:sldId id="566" r:id="rId12"/>
    <p:sldId id="262" r:id="rId13"/>
    <p:sldId id="261" r:id="rId14"/>
    <p:sldId id="583" r:id="rId15"/>
    <p:sldId id="584" r:id="rId16"/>
    <p:sldId id="585" r:id="rId17"/>
    <p:sldId id="586" r:id="rId18"/>
    <p:sldId id="587" r:id="rId19"/>
    <p:sldId id="588" r:id="rId20"/>
    <p:sldId id="590" r:id="rId21"/>
    <p:sldId id="550" r:id="rId22"/>
    <p:sldId id="573" r:id="rId23"/>
    <p:sldId id="591" r:id="rId24"/>
    <p:sldId id="592" r:id="rId25"/>
    <p:sldId id="595" r:id="rId26"/>
    <p:sldId id="593" r:id="rId27"/>
    <p:sldId id="596" r:id="rId28"/>
    <p:sldId id="594" r:id="rId29"/>
    <p:sldId id="597" r:id="rId30"/>
    <p:sldId id="431" r:id="rId31"/>
    <p:sldId id="443" r:id="rId32"/>
    <p:sldId id="568" r:id="rId3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50E15EA9-0A0B-43E1-A067-65FDC271D4F5}">
          <p14:sldIdLst>
            <p14:sldId id="577"/>
            <p14:sldId id="527"/>
            <p14:sldId id="511"/>
            <p14:sldId id="558"/>
            <p14:sldId id="578"/>
            <p14:sldId id="579"/>
            <p14:sldId id="580"/>
            <p14:sldId id="581"/>
            <p14:sldId id="589"/>
            <p14:sldId id="582"/>
            <p14:sldId id="566"/>
            <p14:sldId id="262"/>
            <p14:sldId id="261"/>
            <p14:sldId id="583"/>
            <p14:sldId id="584"/>
            <p14:sldId id="585"/>
            <p14:sldId id="586"/>
            <p14:sldId id="587"/>
            <p14:sldId id="588"/>
            <p14:sldId id="590"/>
            <p14:sldId id="550"/>
            <p14:sldId id="573"/>
            <p14:sldId id="591"/>
            <p14:sldId id="592"/>
            <p14:sldId id="595"/>
            <p14:sldId id="593"/>
            <p14:sldId id="596"/>
            <p14:sldId id="594"/>
            <p14:sldId id="597"/>
            <p14:sldId id="431"/>
            <p14:sldId id="443"/>
            <p14:sldId id="5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B4D486-412F-4D94-B577-E1B37388A2A8}" v="394" dt="2025-11-28T14:49:05.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76" autoAdjust="0"/>
  </p:normalViewPr>
  <p:slideViewPr>
    <p:cSldViewPr>
      <p:cViewPr varScale="1">
        <p:scale>
          <a:sx n="57" d="100"/>
          <a:sy n="57" d="100"/>
        </p:scale>
        <p:origin x="2108"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modMainMaster addSection delSection modSection">
      <pc:chgData name="Rachel Boxer" userId="6da37c9f42e40059" providerId="LiveId" clId="{0E13CC8D-59C2-4409-A640-E738E4606E44}" dt="2025-11-26T22:52:11.605" v="8871" actId="20577"/>
      <pc:docMkLst>
        <pc:docMk/>
      </pc:docMkLst>
      <pc:sldChg chg="addSp modSp add mod modTransition modNotes modNotesTx">
        <pc:chgData name="Rachel Boxer" userId="6da37c9f42e40059" providerId="LiveId" clId="{0E13CC8D-59C2-4409-A640-E738E4606E44}" dt="2025-11-26T16:06:13.857" v="7651"/>
        <pc:sldMkLst>
          <pc:docMk/>
          <pc:sldMk cId="0" sldId="261"/>
        </pc:sldMkLst>
        <pc:picChg chg="add mod">
          <ac:chgData name="Rachel Boxer" userId="6da37c9f42e40059" providerId="LiveId" clId="{0E13CC8D-59C2-4409-A640-E738E4606E44}" dt="2025-11-25T15:29:10.664" v="6247" actId="1076"/>
          <ac:picMkLst>
            <pc:docMk/>
            <pc:sldMk cId="0" sldId="261"/>
            <ac:picMk id="3" creationId="{F8D7138B-C128-DAC1-910C-9D4098D132C8}"/>
          </ac:picMkLst>
        </pc:picChg>
      </pc:sldChg>
      <pc:sldChg chg="addSp delSp modSp add mod ord modTransition modNotes modNotesTx">
        <pc:chgData name="Rachel Boxer" userId="6da37c9f42e40059" providerId="LiveId" clId="{0E13CC8D-59C2-4409-A640-E738E4606E44}" dt="2025-11-26T16:06:13.857" v="7651"/>
        <pc:sldMkLst>
          <pc:docMk/>
          <pc:sldMk cId="0" sldId="262"/>
        </pc:sldMkLst>
        <pc:picChg chg="add mod">
          <ac:chgData name="Rachel Boxer" userId="6da37c9f42e40059" providerId="LiveId" clId="{0E13CC8D-59C2-4409-A640-E738E4606E44}" dt="2025-11-24T13:59:39.939" v="1508" actId="14100"/>
          <ac:picMkLst>
            <pc:docMk/>
            <pc:sldMk cId="0" sldId="262"/>
            <ac:picMk id="6" creationId="{F928539E-F2B0-265F-D80C-693618632BB4}"/>
          </ac:picMkLst>
        </pc:picChg>
      </pc:sldChg>
      <pc:sldChg chg="ord modTransition">
        <pc:chgData name="Rachel Boxer" userId="6da37c9f42e40059" providerId="LiveId" clId="{0E13CC8D-59C2-4409-A640-E738E4606E44}" dt="2025-11-26T18:23:54.779" v="8805"/>
        <pc:sldMkLst>
          <pc:docMk/>
          <pc:sldMk cId="0" sldId="431"/>
        </pc:sldMkLst>
      </pc:sldChg>
      <pc:sldChg chg="addSp delSp modSp mod ord modTransition modNotesTx">
        <pc:chgData name="Rachel Boxer" userId="6da37c9f42e40059" providerId="LiveId" clId="{0E13CC8D-59C2-4409-A640-E738E4606E44}" dt="2025-11-26T18:27:05.788" v="8829" actId="20577"/>
        <pc:sldMkLst>
          <pc:docMk/>
          <pc:sldMk cId="0" sldId="443"/>
        </pc:sldMkLst>
        <pc:spChg chg="mod">
          <ac:chgData name="Rachel Boxer" userId="6da37c9f42e40059" providerId="LiveId" clId="{0E13CC8D-59C2-4409-A640-E738E4606E44}" dt="2025-11-26T18:26:43.567" v="8823" actId="1036"/>
          <ac:spMkLst>
            <pc:docMk/>
            <pc:sldMk cId="0" sldId="443"/>
            <ac:spMk id="5" creationId="{CD5A627A-B17B-4213-8C9E-8926FDC716B0}"/>
          </ac:spMkLst>
        </pc:spChg>
        <pc:picChg chg="add mod ord modCrop">
          <ac:chgData name="Rachel Boxer" userId="6da37c9f42e40059" providerId="LiveId" clId="{0E13CC8D-59C2-4409-A640-E738E4606E44}" dt="2025-11-26T18:26:24.388" v="8817" actId="12789"/>
          <ac:picMkLst>
            <pc:docMk/>
            <pc:sldMk cId="0" sldId="443"/>
            <ac:picMk id="4" creationId="{C6DD3326-B31C-2E27-100F-267D3C8A8A14}"/>
          </ac:picMkLst>
        </pc:picChg>
      </pc:sldChg>
      <pc:sldChg chg="addSp modSp mod ord modTransition addAnim delAnim modAnim modNotesTx">
        <pc:chgData name="Rachel Boxer" userId="6da37c9f42e40059" providerId="LiveId" clId="{0E13CC8D-59C2-4409-A640-E738E4606E44}" dt="2025-11-26T16:06:13.857" v="7651"/>
        <pc:sldMkLst>
          <pc:docMk/>
          <pc:sldMk cId="2051850831" sldId="511"/>
        </pc:sldMkLst>
        <pc:spChg chg="add mod">
          <ac:chgData name="Rachel Boxer" userId="6da37c9f42e40059" providerId="LiveId" clId="{0E13CC8D-59C2-4409-A640-E738E4606E44}" dt="2025-11-24T11:55:25.164" v="370"/>
          <ac:spMkLst>
            <pc:docMk/>
            <pc:sldMk cId="2051850831" sldId="511"/>
            <ac:spMk id="2" creationId="{04D1C0A1-FEE3-87EF-C3DB-9D2C329BA871}"/>
          </ac:spMkLst>
        </pc:spChg>
        <pc:spChg chg="mod">
          <ac:chgData name="Rachel Boxer" userId="6da37c9f42e40059" providerId="LiveId" clId="{0E13CC8D-59C2-4409-A640-E738E4606E44}" dt="2025-11-24T12:48:37.571" v="451" actId="20577"/>
          <ac:spMkLst>
            <pc:docMk/>
            <pc:sldMk cId="2051850831" sldId="511"/>
            <ac:spMk id="6" creationId="{4D65D33E-DEB8-006B-4310-5EC0414A413B}"/>
          </ac:spMkLst>
        </pc:spChg>
      </pc:sldChg>
      <pc:sldChg chg="addSp delSp modSp mod modTransition modNotesTx">
        <pc:chgData name="Rachel Boxer" userId="6da37c9f42e40059" providerId="LiveId" clId="{0E13CC8D-59C2-4409-A640-E738E4606E44}" dt="2025-11-26T16:06:13.857" v="7651"/>
        <pc:sldMkLst>
          <pc:docMk/>
          <pc:sldMk cId="3071693309" sldId="527"/>
        </pc:sldMkLst>
        <pc:picChg chg="add mod modCrop">
          <ac:chgData name="Rachel Boxer" userId="6da37c9f42e40059" providerId="LiveId" clId="{0E13CC8D-59C2-4409-A640-E738E4606E44}" dt="2025-11-25T14:44:58.351" v="4962" actId="208"/>
          <ac:picMkLst>
            <pc:docMk/>
            <pc:sldMk cId="3071693309" sldId="527"/>
            <ac:picMk id="3" creationId="{32BA6BD4-2A30-7FEC-1197-5014B620A6F5}"/>
          </ac:picMkLst>
        </pc:picChg>
      </pc:sldChg>
      <pc:sldChg chg="addSp delSp modSp mod ord modTransition addAnim delAnim modAnim modNotesTx">
        <pc:chgData name="Rachel Boxer" userId="6da37c9f42e40059" providerId="LiveId" clId="{0E13CC8D-59C2-4409-A640-E738E4606E44}" dt="2025-11-26T17:51:15.751" v="8475" actId="20577"/>
        <pc:sldMkLst>
          <pc:docMk/>
          <pc:sldMk cId="1249915018" sldId="550"/>
        </pc:sldMkLst>
        <pc:spChg chg="mod">
          <ac:chgData name="Rachel Boxer" userId="6da37c9f42e40059" providerId="LiveId" clId="{0E13CC8D-59C2-4409-A640-E738E4606E44}" dt="2025-11-26T17:35:08.908" v="7739" actId="114"/>
          <ac:spMkLst>
            <pc:docMk/>
            <pc:sldMk cId="1249915018" sldId="550"/>
            <ac:spMk id="4" creationId="{8FC6B8D3-2A88-4C9A-C278-019E82621268}"/>
          </ac:spMkLst>
        </pc:spChg>
        <pc:picChg chg="add mod ord modCrop">
          <ac:chgData name="Rachel Boxer" userId="6da37c9f42e40059" providerId="LiveId" clId="{0E13CC8D-59C2-4409-A640-E738E4606E44}" dt="2025-11-24T17:57:36.758" v="4286" actId="732"/>
          <ac:picMkLst>
            <pc:docMk/>
            <pc:sldMk cId="1249915018" sldId="550"/>
            <ac:picMk id="3" creationId="{F21E9AC4-2F08-923C-2577-401F1FEF5E8F}"/>
          </ac:picMkLst>
        </pc:picChg>
      </pc:sldChg>
      <pc:sldChg chg="addSp delSp modSp mod ord modTransition modAnim modNotesTx">
        <pc:chgData name="Rachel Boxer" userId="6da37c9f42e40059" providerId="LiveId" clId="{0E13CC8D-59C2-4409-A640-E738E4606E44}" dt="2025-11-26T16:06:13.857" v="7651"/>
        <pc:sldMkLst>
          <pc:docMk/>
          <pc:sldMk cId="2370674632" sldId="558"/>
        </pc:sldMkLst>
        <pc:spChg chg="add mod">
          <ac:chgData name="Rachel Boxer" userId="6da37c9f42e40059" providerId="LiveId" clId="{0E13CC8D-59C2-4409-A640-E738E4606E44}" dt="2025-11-24T12:55:16.485" v="1137" actId="1035"/>
          <ac:spMkLst>
            <pc:docMk/>
            <pc:sldMk cId="2370674632" sldId="558"/>
            <ac:spMk id="2" creationId="{4F590066-E358-201A-E6E5-FE04B7C1BC23}"/>
          </ac:spMkLst>
        </pc:spChg>
        <pc:picChg chg="add mod modCrop">
          <ac:chgData name="Rachel Boxer" userId="6da37c9f42e40059" providerId="LiveId" clId="{0E13CC8D-59C2-4409-A640-E738E4606E44}" dt="2025-11-24T12:56:58.088" v="1145" actId="208"/>
          <ac:picMkLst>
            <pc:docMk/>
            <pc:sldMk cId="2370674632" sldId="558"/>
            <ac:picMk id="5" creationId="{F865D2B2-20D3-513B-F5C5-9510DBC738D2}"/>
          </ac:picMkLst>
        </pc:picChg>
      </pc:sldChg>
      <pc:sldChg chg="addSp delSp modSp mod modTransition modAnim modNotesTx">
        <pc:chgData name="Rachel Boxer" userId="6da37c9f42e40059" providerId="LiveId" clId="{0E13CC8D-59C2-4409-A640-E738E4606E44}" dt="2025-11-26T16:06:13.857" v="7651"/>
        <pc:sldMkLst>
          <pc:docMk/>
          <pc:sldMk cId="738306419" sldId="566"/>
        </pc:sldMkLst>
        <pc:spChg chg="add mod">
          <ac:chgData name="Rachel Boxer" userId="6da37c9f42e40059" providerId="LiveId" clId="{0E13CC8D-59C2-4409-A640-E738E4606E44}" dt="2025-11-24T13:14:42.869" v="1488"/>
          <ac:spMkLst>
            <pc:docMk/>
            <pc:sldMk cId="738306419" sldId="566"/>
            <ac:spMk id="4" creationId="{E4CFC7BF-D94E-A312-1A5D-8BEA3171C6EB}"/>
          </ac:spMkLst>
        </pc:spChg>
        <pc:spChg chg="add mod">
          <ac:chgData name="Rachel Boxer" userId="6da37c9f42e40059" providerId="LiveId" clId="{0E13CC8D-59C2-4409-A640-E738E4606E44}" dt="2025-11-25T15:22:11.482" v="5570" actId="208"/>
          <ac:spMkLst>
            <pc:docMk/>
            <pc:sldMk cId="738306419" sldId="566"/>
            <ac:spMk id="5" creationId="{7D4BDB7E-4496-1641-EFB0-403F8E1B2F40}"/>
          </ac:spMkLst>
        </pc:spChg>
        <pc:grpChg chg="add mod">
          <ac:chgData name="Rachel Boxer" userId="6da37c9f42e40059" providerId="LiveId" clId="{0E13CC8D-59C2-4409-A640-E738E4606E44}" dt="2025-11-25T15:14:57.034" v="5323" actId="164"/>
          <ac:grpSpMkLst>
            <pc:docMk/>
            <pc:sldMk cId="738306419" sldId="566"/>
            <ac:grpSpMk id="8" creationId="{218B383B-40F5-FFB6-097E-DB294155141B}"/>
          </ac:grpSpMkLst>
        </pc:grpChg>
        <pc:picChg chg="add mod">
          <ac:chgData name="Rachel Boxer" userId="6da37c9f42e40059" providerId="LiveId" clId="{0E13CC8D-59C2-4409-A640-E738E4606E44}" dt="2025-11-24T13:14:42.869" v="1488"/>
          <ac:picMkLst>
            <pc:docMk/>
            <pc:sldMk cId="738306419" sldId="566"/>
            <ac:picMk id="2" creationId="{71219016-F831-8601-AD0F-17FCB0B746FD}"/>
          </ac:picMkLst>
        </pc:picChg>
        <pc:picChg chg="add mod">
          <ac:chgData name="Rachel Boxer" userId="6da37c9f42e40059" providerId="LiveId" clId="{0E13CC8D-59C2-4409-A640-E738E4606E44}" dt="2025-11-25T15:14:57.034" v="5323" actId="164"/>
          <ac:picMkLst>
            <pc:docMk/>
            <pc:sldMk cId="738306419" sldId="566"/>
            <ac:picMk id="7" creationId="{9EFEDFC9-D762-54D4-2BF0-C13906C2AD47}"/>
          </ac:picMkLst>
        </pc:picChg>
      </pc:sldChg>
      <pc:sldChg chg="addSp delSp modSp mod ord modTransition modNotesTx">
        <pc:chgData name="Rachel Boxer" userId="6da37c9f42e40059" providerId="LiveId" clId="{0E13CC8D-59C2-4409-A640-E738E4606E44}" dt="2025-11-26T22:37:30.467" v="8848" actId="732"/>
        <pc:sldMkLst>
          <pc:docMk/>
          <pc:sldMk cId="2585335716" sldId="568"/>
        </pc:sldMkLst>
        <pc:picChg chg="add mod modCrop">
          <ac:chgData name="Rachel Boxer" userId="6da37c9f42e40059" providerId="LiveId" clId="{0E13CC8D-59C2-4409-A640-E738E4606E44}" dt="2025-11-26T22:37:30.467" v="8848" actId="732"/>
          <ac:picMkLst>
            <pc:docMk/>
            <pc:sldMk cId="2585335716" sldId="568"/>
            <ac:picMk id="3" creationId="{5E172E10-E445-42B9-3B26-5831C697F735}"/>
          </ac:picMkLst>
        </pc:picChg>
      </pc:sldChg>
      <pc:sldChg chg="addSp delSp modSp mod ord modTransition modNotesTx">
        <pc:chgData name="Rachel Boxer" userId="6da37c9f42e40059" providerId="LiveId" clId="{0E13CC8D-59C2-4409-A640-E738E4606E44}" dt="2025-11-26T17:52:25.004" v="8624" actId="20577"/>
        <pc:sldMkLst>
          <pc:docMk/>
          <pc:sldMk cId="2604356220" sldId="573"/>
        </pc:sldMkLst>
      </pc:sldChg>
      <pc:sldChg chg="addSp modSp mod modTransition modAnim modNotesTx">
        <pc:chgData name="Rachel Boxer" userId="6da37c9f42e40059" providerId="LiveId" clId="{0E13CC8D-59C2-4409-A640-E738E4606E44}" dt="2025-11-26T22:52:11.605" v="8871" actId="20577"/>
        <pc:sldMkLst>
          <pc:docMk/>
          <pc:sldMk cId="1882833877" sldId="577"/>
        </pc:sldMkLst>
        <pc:picChg chg="add mod">
          <ac:chgData name="Rachel Boxer" userId="6da37c9f42e40059" providerId="LiveId" clId="{0E13CC8D-59C2-4409-A640-E738E4606E44}" dt="2025-11-26T17:40:05.157" v="7978" actId="1076"/>
          <ac:picMkLst>
            <pc:docMk/>
            <pc:sldMk cId="1882833877" sldId="577"/>
            <ac:picMk id="2" creationId="{E8BDD7B8-9154-B6B2-C9E2-3016D4145A96}"/>
          </ac:picMkLst>
        </pc:picChg>
        <pc:picChg chg="mod">
          <ac:chgData name="Rachel Boxer" userId="6da37c9f42e40059" providerId="LiveId" clId="{0E13CC8D-59C2-4409-A640-E738E4606E44}" dt="2025-11-26T17:37:55.423" v="7971" actId="1076"/>
          <ac:picMkLst>
            <pc:docMk/>
            <pc:sldMk cId="1882833877" sldId="577"/>
            <ac:picMk id="13" creationId="{CC6020CE-A997-D0CC-C5F2-E9D841842B0C}"/>
          </ac:picMkLst>
        </pc:picChg>
        <pc:picChg chg="mod">
          <ac:chgData name="Rachel Boxer" userId="6da37c9f42e40059" providerId="LiveId" clId="{0E13CC8D-59C2-4409-A640-E738E4606E44}" dt="2025-11-26T17:37:59.010" v="7972" actId="1076"/>
          <ac:picMkLst>
            <pc:docMk/>
            <pc:sldMk cId="1882833877" sldId="577"/>
            <ac:picMk id="15" creationId="{EAE0665F-6153-D1B2-4222-9E7F5E2A62E9}"/>
          </ac:picMkLst>
        </pc:picChg>
        <pc:picChg chg="mod">
          <ac:chgData name="Rachel Boxer" userId="6da37c9f42e40059" providerId="LiveId" clId="{0E13CC8D-59C2-4409-A640-E738E4606E44}" dt="2025-11-26T17:40:16.491" v="7979" actId="14826"/>
          <ac:picMkLst>
            <pc:docMk/>
            <pc:sldMk cId="1882833877" sldId="577"/>
            <ac:picMk id="17" creationId="{BFE65DE0-F3F9-9D0C-024C-D76D1FA56B97}"/>
          </ac:picMkLst>
        </pc:picChg>
      </pc:sldChg>
      <pc:sldChg chg="addSp delSp modSp new mod modTransition delAnim modAnim modNotesTx">
        <pc:chgData name="Rachel Boxer" userId="6da37c9f42e40059" providerId="LiveId" clId="{0E13CC8D-59C2-4409-A640-E738E4606E44}" dt="2025-11-26T16:06:13.857" v="7651"/>
        <pc:sldMkLst>
          <pc:docMk/>
          <pc:sldMk cId="2556378319" sldId="578"/>
        </pc:sldMkLst>
        <pc:picChg chg="add mod modCrop">
          <ac:chgData name="Rachel Boxer" userId="6da37c9f42e40059" providerId="LiveId" clId="{0E13CC8D-59C2-4409-A640-E738E4606E44}" dt="2025-11-24T13:12:00.572" v="1483" actId="208"/>
          <ac:picMkLst>
            <pc:docMk/>
            <pc:sldMk cId="2556378319" sldId="578"/>
            <ac:picMk id="6" creationId="{427F29B1-E9CC-3787-C3A4-CA14AC03C079}"/>
          </ac:picMkLst>
        </pc:picChg>
        <pc:picChg chg="add mod">
          <ac:chgData name="Rachel Boxer" userId="6da37c9f42e40059" providerId="LiveId" clId="{0E13CC8D-59C2-4409-A640-E738E4606E44}" dt="2025-11-24T13:12:09.083" v="1486" actId="12789"/>
          <ac:picMkLst>
            <pc:docMk/>
            <pc:sldMk cId="2556378319" sldId="578"/>
            <ac:picMk id="7" creationId="{8F5F48ED-5E23-736F-D2B9-D7FD476F0FD6}"/>
          </ac:picMkLst>
        </pc:picChg>
      </pc:sldChg>
      <pc:sldChg chg="addSp delSp modSp new mod modTransition modAnim modNotesTx">
        <pc:chgData name="Rachel Boxer" userId="6da37c9f42e40059" providerId="LiveId" clId="{0E13CC8D-59C2-4409-A640-E738E4606E44}" dt="2025-11-26T16:06:13.857" v="7651"/>
        <pc:sldMkLst>
          <pc:docMk/>
          <pc:sldMk cId="264860660" sldId="579"/>
        </pc:sldMkLst>
        <pc:picChg chg="add del mod modCrop">
          <ac:chgData name="Rachel Boxer" userId="6da37c9f42e40059" providerId="LiveId" clId="{0E13CC8D-59C2-4409-A640-E738E4606E44}" dt="2025-11-24T13:01:55.898" v="1363" actId="208"/>
          <ac:picMkLst>
            <pc:docMk/>
            <pc:sldMk cId="264860660" sldId="579"/>
            <ac:picMk id="3" creationId="{071D93DF-C934-BDB8-AD57-55A61FE7938A}"/>
          </ac:picMkLst>
        </pc:picChg>
        <pc:picChg chg="add mod">
          <ac:chgData name="Rachel Boxer" userId="6da37c9f42e40059" providerId="LiveId" clId="{0E13CC8D-59C2-4409-A640-E738E4606E44}" dt="2025-11-24T13:01:58.333" v="1364"/>
          <ac:picMkLst>
            <pc:docMk/>
            <pc:sldMk cId="264860660" sldId="579"/>
            <ac:picMk id="4" creationId="{89743F51-065E-7851-87F7-1B7AAA22AC95}"/>
          </ac:picMkLst>
        </pc:picChg>
      </pc:sldChg>
      <pc:sldChg chg="addSp modSp new mod modTransition modAnim modNotesTx">
        <pc:chgData name="Rachel Boxer" userId="6da37c9f42e40059" providerId="LiveId" clId="{0E13CC8D-59C2-4409-A640-E738E4606E44}" dt="2025-11-26T16:06:13.857" v="7651"/>
        <pc:sldMkLst>
          <pc:docMk/>
          <pc:sldMk cId="1055859458" sldId="580"/>
        </pc:sldMkLst>
        <pc:picChg chg="add mod modCrop">
          <ac:chgData name="Rachel Boxer" userId="6da37c9f42e40059" providerId="LiveId" clId="{0E13CC8D-59C2-4409-A640-E738E4606E44}" dt="2025-11-24T13:03:58.077" v="1387" actId="208"/>
          <ac:picMkLst>
            <pc:docMk/>
            <pc:sldMk cId="1055859458" sldId="580"/>
            <ac:picMk id="3" creationId="{08388AAA-E946-9C3A-90B9-3069C4AC9BF2}"/>
          </ac:picMkLst>
        </pc:picChg>
        <pc:picChg chg="add mod">
          <ac:chgData name="Rachel Boxer" userId="6da37c9f42e40059" providerId="LiveId" clId="{0E13CC8D-59C2-4409-A640-E738E4606E44}" dt="2025-11-24T13:04:09.820" v="1390" actId="208"/>
          <ac:picMkLst>
            <pc:docMk/>
            <pc:sldMk cId="1055859458" sldId="580"/>
            <ac:picMk id="4" creationId="{4624E1E8-1FC3-2A04-EBD9-599A5EE4FA49}"/>
          </ac:picMkLst>
        </pc:picChg>
      </pc:sldChg>
      <pc:sldChg chg="addSp modSp new mod modTransition modAnim modNotesTx">
        <pc:chgData name="Rachel Boxer" userId="6da37c9f42e40059" providerId="LiveId" clId="{0E13CC8D-59C2-4409-A640-E738E4606E44}" dt="2025-11-26T16:06:13.857" v="7651"/>
        <pc:sldMkLst>
          <pc:docMk/>
          <pc:sldMk cId="2960990252" sldId="581"/>
        </pc:sldMkLst>
        <pc:picChg chg="add mod modCrop">
          <ac:chgData name="Rachel Boxer" userId="6da37c9f42e40059" providerId="LiveId" clId="{0E13CC8D-59C2-4409-A640-E738E4606E44}" dt="2025-11-24T13:07:53.974" v="1419" actId="208"/>
          <ac:picMkLst>
            <pc:docMk/>
            <pc:sldMk cId="2960990252" sldId="581"/>
            <ac:picMk id="3" creationId="{C52AA473-5BB4-A37F-B4FC-4C55CD527294}"/>
          </ac:picMkLst>
        </pc:picChg>
        <pc:picChg chg="add mod modCrop">
          <ac:chgData name="Rachel Boxer" userId="6da37c9f42e40059" providerId="LiveId" clId="{0E13CC8D-59C2-4409-A640-E738E4606E44}" dt="2025-11-26T16:05:52.672" v="7650" actId="12788"/>
          <ac:picMkLst>
            <pc:docMk/>
            <pc:sldMk cId="2960990252" sldId="581"/>
            <ac:picMk id="4" creationId="{5561C125-26F7-13CC-66F1-F29E36A8ACC3}"/>
          </ac:picMkLst>
        </pc:picChg>
      </pc:sldChg>
      <pc:sldChg chg="addSp modSp add mod modTransition modAnim modNotesTx">
        <pc:chgData name="Rachel Boxer" userId="6da37c9f42e40059" providerId="LiveId" clId="{0E13CC8D-59C2-4409-A640-E738E4606E44}" dt="2025-11-26T16:06:13.857" v="7651"/>
        <pc:sldMkLst>
          <pc:docMk/>
          <pc:sldMk cId="1530378530" sldId="582"/>
        </pc:sldMkLst>
        <pc:picChg chg="add mod modCrop">
          <ac:chgData name="Rachel Boxer" userId="6da37c9f42e40059" providerId="LiveId" clId="{0E13CC8D-59C2-4409-A640-E738E4606E44}" dt="2025-11-24T13:10:39.138" v="1447" actId="208"/>
          <ac:picMkLst>
            <pc:docMk/>
            <pc:sldMk cId="1530378530" sldId="582"/>
            <ac:picMk id="3" creationId="{D57199C0-3C1E-4BD8-15B1-30AD7F6BAB02}"/>
          </ac:picMkLst>
        </pc:picChg>
        <pc:picChg chg="add mod">
          <ac:chgData name="Rachel Boxer" userId="6da37c9f42e40059" providerId="LiveId" clId="{0E13CC8D-59C2-4409-A640-E738E4606E44}" dt="2025-11-24T13:10:43.576" v="1449" actId="208"/>
          <ac:picMkLst>
            <pc:docMk/>
            <pc:sldMk cId="1530378530" sldId="582"/>
            <ac:picMk id="4" creationId="{B12565CA-89B6-1640-5E50-0A0D900F25F5}"/>
          </ac:picMkLst>
        </pc:picChg>
      </pc:sldChg>
      <pc:sldChg chg="addSp modSp new modTransition modNotesTx">
        <pc:chgData name="Rachel Boxer" userId="6da37c9f42e40059" providerId="LiveId" clId="{0E13CC8D-59C2-4409-A640-E738E4606E44}" dt="2025-11-26T16:06:13.857" v="7651"/>
        <pc:sldMkLst>
          <pc:docMk/>
          <pc:sldMk cId="153375400" sldId="583"/>
        </pc:sldMkLst>
        <pc:picChg chg="add mod">
          <ac:chgData name="Rachel Boxer" userId="6da37c9f42e40059" providerId="LiveId" clId="{0E13CC8D-59C2-4409-A640-E738E4606E44}" dt="2025-11-24T17:20:21.117" v="3192"/>
          <ac:picMkLst>
            <pc:docMk/>
            <pc:sldMk cId="153375400" sldId="583"/>
            <ac:picMk id="2" creationId="{13C04DFF-02B9-030C-159D-6C811050F9AE}"/>
          </ac:picMkLst>
        </pc:picChg>
        <pc:picChg chg="add mod">
          <ac:chgData name="Rachel Boxer" userId="6da37c9f42e40059" providerId="LiveId" clId="{0E13CC8D-59C2-4409-A640-E738E4606E44}" dt="2025-11-25T15:29:18.965" v="6248"/>
          <ac:picMkLst>
            <pc:docMk/>
            <pc:sldMk cId="153375400" sldId="583"/>
            <ac:picMk id="3" creationId="{4A7C1993-0436-E191-50FD-9105D2A79901}"/>
          </ac:picMkLst>
        </pc:picChg>
      </pc:sldChg>
      <pc:sldChg chg="addSp modSp new modTransition modNotesTx">
        <pc:chgData name="Rachel Boxer" userId="6da37c9f42e40059" providerId="LiveId" clId="{0E13CC8D-59C2-4409-A640-E738E4606E44}" dt="2025-11-26T16:06:13.857" v="7651"/>
        <pc:sldMkLst>
          <pc:docMk/>
          <pc:sldMk cId="2673597371" sldId="584"/>
        </pc:sldMkLst>
        <pc:picChg chg="add mod">
          <ac:chgData name="Rachel Boxer" userId="6da37c9f42e40059" providerId="LiveId" clId="{0E13CC8D-59C2-4409-A640-E738E4606E44}" dt="2025-11-24T17:23:23.021" v="3342"/>
          <ac:picMkLst>
            <pc:docMk/>
            <pc:sldMk cId="2673597371" sldId="584"/>
            <ac:picMk id="2" creationId="{A3D456BD-7C3D-B41F-6FC6-347689E603BA}"/>
          </ac:picMkLst>
        </pc:picChg>
        <pc:picChg chg="add mod">
          <ac:chgData name="Rachel Boxer" userId="6da37c9f42e40059" providerId="LiveId" clId="{0E13CC8D-59C2-4409-A640-E738E4606E44}" dt="2025-11-25T15:29:20.853" v="6249"/>
          <ac:picMkLst>
            <pc:docMk/>
            <pc:sldMk cId="2673597371" sldId="584"/>
            <ac:picMk id="3" creationId="{88B2DADC-CCDE-07B0-9D3F-716858A612FB}"/>
          </ac:picMkLst>
        </pc:picChg>
      </pc:sldChg>
      <pc:sldChg chg="addSp modSp new modTransition modNotesTx">
        <pc:chgData name="Rachel Boxer" userId="6da37c9f42e40059" providerId="LiveId" clId="{0E13CC8D-59C2-4409-A640-E738E4606E44}" dt="2025-11-26T16:06:13.857" v="7651"/>
        <pc:sldMkLst>
          <pc:docMk/>
          <pc:sldMk cId="1588354693" sldId="585"/>
        </pc:sldMkLst>
        <pc:picChg chg="add mod">
          <ac:chgData name="Rachel Boxer" userId="6da37c9f42e40059" providerId="LiveId" clId="{0E13CC8D-59C2-4409-A640-E738E4606E44}" dt="2025-11-24T17:24:46.605" v="3427"/>
          <ac:picMkLst>
            <pc:docMk/>
            <pc:sldMk cId="1588354693" sldId="585"/>
            <ac:picMk id="2" creationId="{64D1CEEB-7ED2-6023-D605-C77762834576}"/>
          </ac:picMkLst>
        </pc:picChg>
        <pc:picChg chg="add mod">
          <ac:chgData name="Rachel Boxer" userId="6da37c9f42e40059" providerId="LiveId" clId="{0E13CC8D-59C2-4409-A640-E738E4606E44}" dt="2025-11-25T15:29:22.684" v="6250"/>
          <ac:picMkLst>
            <pc:docMk/>
            <pc:sldMk cId="1588354693" sldId="585"/>
            <ac:picMk id="3" creationId="{6CC1FAD0-4D94-0D87-6BC0-D9E5E97C7273}"/>
          </ac:picMkLst>
        </pc:picChg>
      </pc:sldChg>
      <pc:sldChg chg="addSp modSp new modTransition modNotesTx">
        <pc:chgData name="Rachel Boxer" userId="6da37c9f42e40059" providerId="LiveId" clId="{0E13CC8D-59C2-4409-A640-E738E4606E44}" dt="2025-11-26T16:06:13.857" v="7651"/>
        <pc:sldMkLst>
          <pc:docMk/>
          <pc:sldMk cId="2523224183" sldId="586"/>
        </pc:sldMkLst>
        <pc:picChg chg="add mod">
          <ac:chgData name="Rachel Boxer" userId="6da37c9f42e40059" providerId="LiveId" clId="{0E13CC8D-59C2-4409-A640-E738E4606E44}" dt="2025-11-24T17:26:35.319" v="3533"/>
          <ac:picMkLst>
            <pc:docMk/>
            <pc:sldMk cId="2523224183" sldId="586"/>
            <ac:picMk id="2" creationId="{F8CCCECA-C9E6-532C-606D-59355AD845E0}"/>
          </ac:picMkLst>
        </pc:picChg>
        <pc:picChg chg="add mod">
          <ac:chgData name="Rachel Boxer" userId="6da37c9f42e40059" providerId="LiveId" clId="{0E13CC8D-59C2-4409-A640-E738E4606E44}" dt="2025-11-25T15:29:24.856" v="6251"/>
          <ac:picMkLst>
            <pc:docMk/>
            <pc:sldMk cId="2523224183" sldId="586"/>
            <ac:picMk id="3" creationId="{7DD9C340-1A49-022D-98E1-67ECF590FB50}"/>
          </ac:picMkLst>
        </pc:picChg>
      </pc:sldChg>
      <pc:sldChg chg="addSp delSp modSp new mod modTransition modAnim modNotesTx">
        <pc:chgData name="Rachel Boxer" userId="6da37c9f42e40059" providerId="LiveId" clId="{0E13CC8D-59C2-4409-A640-E738E4606E44}" dt="2025-11-26T16:06:13.857" v="7651"/>
        <pc:sldMkLst>
          <pc:docMk/>
          <pc:sldMk cId="822565591" sldId="587"/>
        </pc:sldMkLst>
        <pc:picChg chg="add mod">
          <ac:chgData name="Rachel Boxer" userId="6da37c9f42e40059" providerId="LiveId" clId="{0E13CC8D-59C2-4409-A640-E738E4606E44}" dt="2025-11-24T17:27:15.384" v="3549"/>
          <ac:picMkLst>
            <pc:docMk/>
            <pc:sldMk cId="822565591" sldId="587"/>
            <ac:picMk id="2" creationId="{BF7D9E24-1F91-80D0-FA7F-54975C765DC7}"/>
          </ac:picMkLst>
        </pc:picChg>
      </pc:sldChg>
      <pc:sldChg chg="addSp delSp modSp new mod ord modTransition addAnim delAnim modAnim modNotesTx">
        <pc:chgData name="Rachel Boxer" userId="6da37c9f42e40059" providerId="LiveId" clId="{0E13CC8D-59C2-4409-A640-E738E4606E44}" dt="2025-11-26T16:06:13.857" v="7651"/>
        <pc:sldMkLst>
          <pc:docMk/>
          <pc:sldMk cId="3642862608" sldId="588"/>
        </pc:sldMkLst>
        <pc:picChg chg="add mod">
          <ac:chgData name="Rachel Boxer" userId="6da37c9f42e40059" providerId="LiveId" clId="{0E13CC8D-59C2-4409-A640-E738E4606E44}" dt="2025-11-26T01:30:25.128" v="6676" actId="12788"/>
          <ac:picMkLst>
            <pc:docMk/>
            <pc:sldMk cId="3642862608" sldId="588"/>
            <ac:picMk id="5" creationId="{18E8100A-83AF-3CF9-BFE7-485493F84A73}"/>
          </ac:picMkLst>
        </pc:picChg>
      </pc:sldChg>
      <pc:sldChg chg="addSp modSp new mod modTransition modAnim modNotesTx">
        <pc:chgData name="Rachel Boxer" userId="6da37c9f42e40059" providerId="LiveId" clId="{0E13CC8D-59C2-4409-A640-E738E4606E44}" dt="2025-11-26T16:06:13.857" v="7651"/>
        <pc:sldMkLst>
          <pc:docMk/>
          <pc:sldMk cId="1054473810" sldId="589"/>
        </pc:sldMkLst>
        <pc:picChg chg="add mod modCrop">
          <ac:chgData name="Rachel Boxer" userId="6da37c9f42e40059" providerId="LiveId" clId="{0E13CC8D-59C2-4409-A640-E738E4606E44}" dt="2025-11-25T12:31:06.607" v="4877" actId="12789"/>
          <ac:picMkLst>
            <pc:docMk/>
            <pc:sldMk cId="1054473810" sldId="589"/>
            <ac:picMk id="3" creationId="{3539FF83-D1D2-9C6E-62C9-9BE24A9F7074}"/>
          </ac:picMkLst>
        </pc:picChg>
        <pc:picChg chg="add mod">
          <ac:chgData name="Rachel Boxer" userId="6da37c9f42e40059" providerId="LiveId" clId="{0E13CC8D-59C2-4409-A640-E738E4606E44}" dt="2025-11-25T12:31:10.016" v="4878"/>
          <ac:picMkLst>
            <pc:docMk/>
            <pc:sldMk cId="1054473810" sldId="589"/>
            <ac:picMk id="4" creationId="{B3AB3D9A-0019-EFF3-9D2A-D17C3E4C3714}"/>
          </ac:picMkLst>
        </pc:picChg>
      </pc:sldChg>
      <pc:sldChg chg="addSp modSp add ord modTransition modAnim modNotesTx">
        <pc:chgData name="Rachel Boxer" userId="6da37c9f42e40059" providerId="LiveId" clId="{0E13CC8D-59C2-4409-A640-E738E4606E44}" dt="2025-11-26T16:06:13.857" v="7651"/>
        <pc:sldMkLst>
          <pc:docMk/>
          <pc:sldMk cId="98516913" sldId="590"/>
        </pc:sldMkLst>
        <pc:spChg chg="mod">
          <ac:chgData name="Rachel Boxer" userId="6da37c9f42e40059" providerId="LiveId" clId="{0E13CC8D-59C2-4409-A640-E738E4606E44}" dt="2025-11-25T15:23:25.840" v="5606"/>
          <ac:spMkLst>
            <pc:docMk/>
            <pc:sldMk cId="98516913" sldId="590"/>
            <ac:spMk id="4" creationId="{FDF056C3-8E85-D5FC-17D5-3F1AD0C2840E}"/>
          </ac:spMkLst>
        </pc:spChg>
        <pc:grpChg chg="add mod">
          <ac:chgData name="Rachel Boxer" userId="6da37c9f42e40059" providerId="LiveId" clId="{0E13CC8D-59C2-4409-A640-E738E4606E44}" dt="2025-11-25T15:23:25.840" v="5606"/>
          <ac:grpSpMkLst>
            <pc:docMk/>
            <pc:sldMk cId="98516913" sldId="590"/>
            <ac:grpSpMk id="3" creationId="{8630C4CE-3351-351D-1C36-5166F528FAB9}"/>
          </ac:grpSpMkLst>
        </pc:grpChg>
        <pc:picChg chg="mod">
          <ac:chgData name="Rachel Boxer" userId="6da37c9f42e40059" providerId="LiveId" clId="{0E13CC8D-59C2-4409-A640-E738E4606E44}" dt="2025-11-25T15:23:25.840" v="5606"/>
          <ac:picMkLst>
            <pc:docMk/>
            <pc:sldMk cId="98516913" sldId="590"/>
            <ac:picMk id="5" creationId="{00BBCB79-5233-D43B-66E9-DD5BF3FC57E9}"/>
          </ac:picMkLst>
        </pc:picChg>
      </pc:sldChg>
      <pc:sldChg chg="addSp modSp new mod modNotesTx">
        <pc:chgData name="Rachel Boxer" userId="6da37c9f42e40059" providerId="LiveId" clId="{0E13CC8D-59C2-4409-A640-E738E4606E44}" dt="2025-11-26T18:19:28.115" v="8754" actId="12789"/>
        <pc:sldMkLst>
          <pc:docMk/>
          <pc:sldMk cId="91015669" sldId="591"/>
        </pc:sldMkLst>
        <pc:picChg chg="add mod modCrop">
          <ac:chgData name="Rachel Boxer" userId="6da37c9f42e40059" providerId="LiveId" clId="{0E13CC8D-59C2-4409-A640-E738E4606E44}" dt="2025-11-26T18:19:28.115" v="8754" actId="12789"/>
          <ac:picMkLst>
            <pc:docMk/>
            <pc:sldMk cId="91015669" sldId="591"/>
            <ac:picMk id="3" creationId="{989211F1-6FA9-75AB-0D40-60164EE3EB89}"/>
          </ac:picMkLst>
        </pc:picChg>
      </pc:sldChg>
      <pc:sldChg chg="add ord modNotesTx">
        <pc:chgData name="Rachel Boxer" userId="6da37c9f42e40059" providerId="LiveId" clId="{0E13CC8D-59C2-4409-A640-E738E4606E44}" dt="2025-11-26T17:52:56.096" v="8663" actId="20577"/>
        <pc:sldMkLst>
          <pc:docMk/>
          <pc:sldMk cId="3331518779" sldId="592"/>
        </pc:sldMkLst>
      </pc:sldChg>
      <pc:sldChg chg="add modNotesTx">
        <pc:chgData name="Rachel Boxer" userId="6da37c9f42e40059" providerId="LiveId" clId="{0E13CC8D-59C2-4409-A640-E738E4606E44}" dt="2025-11-26T22:41:47.281" v="8859" actId="20577"/>
        <pc:sldMkLst>
          <pc:docMk/>
          <pc:sldMk cId="3793856389" sldId="593"/>
        </pc:sldMkLst>
      </pc:sldChg>
      <pc:sldChg chg="add modNotesTx">
        <pc:chgData name="Rachel Boxer" userId="6da37c9f42e40059" providerId="LiveId" clId="{0E13CC8D-59C2-4409-A640-E738E4606E44}" dt="2025-11-26T22:42:44.976" v="8861" actId="20577"/>
        <pc:sldMkLst>
          <pc:docMk/>
          <pc:sldMk cId="1066210119" sldId="594"/>
        </pc:sldMkLst>
      </pc:sldChg>
      <pc:sldChg chg="addSp modSp add mod ord modNotesTx">
        <pc:chgData name="Rachel Boxer" userId="6da37c9f42e40059" providerId="LiveId" clId="{0E13CC8D-59C2-4409-A640-E738E4606E44}" dt="2025-11-26T18:21:12.590" v="8760" actId="12789"/>
        <pc:sldMkLst>
          <pc:docMk/>
          <pc:sldMk cId="1029559531" sldId="595"/>
        </pc:sldMkLst>
        <pc:picChg chg="add mod modCrop">
          <ac:chgData name="Rachel Boxer" userId="6da37c9f42e40059" providerId="LiveId" clId="{0E13CC8D-59C2-4409-A640-E738E4606E44}" dt="2025-11-26T18:21:12.590" v="8760" actId="12789"/>
          <ac:picMkLst>
            <pc:docMk/>
            <pc:sldMk cId="1029559531" sldId="595"/>
            <ac:picMk id="3" creationId="{F2D36441-8A6C-55A2-4582-0E8E0DBE8EAC}"/>
          </ac:picMkLst>
        </pc:picChg>
      </pc:sldChg>
      <pc:sldChg chg="addSp modSp add mod ord modNotesTx">
        <pc:chgData name="Rachel Boxer" userId="6da37c9f42e40059" providerId="LiveId" clId="{0E13CC8D-59C2-4409-A640-E738E4606E44}" dt="2025-11-26T18:22:32.308" v="8796" actId="208"/>
        <pc:sldMkLst>
          <pc:docMk/>
          <pc:sldMk cId="3594461830" sldId="596"/>
        </pc:sldMkLst>
        <pc:picChg chg="add mod">
          <ac:chgData name="Rachel Boxer" userId="6da37c9f42e40059" providerId="LiveId" clId="{0E13CC8D-59C2-4409-A640-E738E4606E44}" dt="2025-11-26T18:22:32.308" v="8796" actId="208"/>
          <ac:picMkLst>
            <pc:docMk/>
            <pc:sldMk cId="3594461830" sldId="596"/>
            <ac:picMk id="3" creationId="{4DA35BA6-499A-FDFB-F168-3F12E66324F2}"/>
          </ac:picMkLst>
        </pc:picChg>
      </pc:sldChg>
      <pc:sldChg chg="addSp modSp add mod ord modNotesTx">
        <pc:chgData name="Rachel Boxer" userId="6da37c9f42e40059" providerId="LiveId" clId="{0E13CC8D-59C2-4409-A640-E738E4606E44}" dt="2025-11-26T18:23:34.797" v="8802" actId="12789"/>
        <pc:sldMkLst>
          <pc:docMk/>
          <pc:sldMk cId="3531419889" sldId="597"/>
        </pc:sldMkLst>
        <pc:picChg chg="add mod modCrop">
          <ac:chgData name="Rachel Boxer" userId="6da37c9f42e40059" providerId="LiveId" clId="{0E13CC8D-59C2-4409-A640-E738E4606E44}" dt="2025-11-26T18:23:34.797" v="8802" actId="12789"/>
          <ac:picMkLst>
            <pc:docMk/>
            <pc:sldMk cId="3531419889" sldId="597"/>
            <ac:picMk id="3" creationId="{90B42337-34F5-A6F0-071E-B346ADEAFC65}"/>
          </ac:picMkLst>
        </pc:picChg>
      </pc:sldChg>
      <pc:sldMasterChg chg="modTransition modSldLayout">
        <pc:chgData name="Rachel Boxer" userId="6da37c9f42e40059" providerId="LiveId" clId="{0E13CC8D-59C2-4409-A640-E738E4606E44}" dt="2025-11-26T16:06:13.857" v="7651"/>
        <pc:sldMasterMkLst>
          <pc:docMk/>
          <pc:sldMasterMk cId="0" sldId="2147483648"/>
        </pc:sldMasterMkLst>
        <pc:sldLayoutChg chg="modTransition">
          <pc:chgData name="Rachel Boxer" userId="6da37c9f42e40059" providerId="LiveId" clId="{0E13CC8D-59C2-4409-A640-E738E4606E44}" dt="2025-11-26T16:06:13.857" v="7651"/>
          <pc:sldLayoutMkLst>
            <pc:docMk/>
            <pc:sldMasterMk cId="0" sldId="2147483648"/>
            <pc:sldLayoutMk cId="3914542968" sldId="2147483649"/>
          </pc:sldLayoutMkLst>
        </pc:sldLayoutChg>
        <pc:sldLayoutChg chg="modTransition">
          <pc:chgData name="Rachel Boxer" userId="6da37c9f42e40059" providerId="LiveId" clId="{0E13CC8D-59C2-4409-A640-E738E4606E44}" dt="2025-11-26T16:06:13.857" v="7651"/>
          <pc:sldLayoutMkLst>
            <pc:docMk/>
            <pc:sldMasterMk cId="0" sldId="2147483648"/>
            <pc:sldLayoutMk cId="3882606722" sldId="2147483650"/>
          </pc:sldLayoutMkLst>
        </pc:sldLayoutChg>
        <pc:sldLayoutChg chg="modTransition">
          <pc:chgData name="Rachel Boxer" userId="6da37c9f42e40059" providerId="LiveId" clId="{0E13CC8D-59C2-4409-A640-E738E4606E44}" dt="2025-11-26T16:06:13.857" v="7651"/>
          <pc:sldLayoutMkLst>
            <pc:docMk/>
            <pc:sldMasterMk cId="0" sldId="2147483648"/>
            <pc:sldLayoutMk cId="512631750" sldId="2147483651"/>
          </pc:sldLayoutMkLst>
        </pc:sldLayoutChg>
        <pc:sldLayoutChg chg="modTransition">
          <pc:chgData name="Rachel Boxer" userId="6da37c9f42e40059" providerId="LiveId" clId="{0E13CC8D-59C2-4409-A640-E738E4606E44}" dt="2025-11-26T16:06:13.857" v="7651"/>
          <pc:sldLayoutMkLst>
            <pc:docMk/>
            <pc:sldMasterMk cId="0" sldId="2147483648"/>
            <pc:sldLayoutMk cId="2796208680" sldId="2147483652"/>
          </pc:sldLayoutMkLst>
        </pc:sldLayoutChg>
        <pc:sldLayoutChg chg="modTransition">
          <pc:chgData name="Rachel Boxer" userId="6da37c9f42e40059" providerId="LiveId" clId="{0E13CC8D-59C2-4409-A640-E738E4606E44}" dt="2025-11-26T16:06:13.857" v="7651"/>
          <pc:sldLayoutMkLst>
            <pc:docMk/>
            <pc:sldMasterMk cId="0" sldId="2147483648"/>
            <pc:sldLayoutMk cId="120920525" sldId="2147483653"/>
          </pc:sldLayoutMkLst>
        </pc:sldLayoutChg>
        <pc:sldLayoutChg chg="modTransition">
          <pc:chgData name="Rachel Boxer" userId="6da37c9f42e40059" providerId="LiveId" clId="{0E13CC8D-59C2-4409-A640-E738E4606E44}" dt="2025-11-26T16:06:13.857" v="7651"/>
          <pc:sldLayoutMkLst>
            <pc:docMk/>
            <pc:sldMasterMk cId="0" sldId="2147483648"/>
            <pc:sldLayoutMk cId="4077911176" sldId="2147483654"/>
          </pc:sldLayoutMkLst>
        </pc:sldLayoutChg>
        <pc:sldLayoutChg chg="modTransition">
          <pc:chgData name="Rachel Boxer" userId="6da37c9f42e40059" providerId="LiveId" clId="{0E13CC8D-59C2-4409-A640-E738E4606E44}" dt="2025-11-26T16:06:13.857" v="7651"/>
          <pc:sldLayoutMkLst>
            <pc:docMk/>
            <pc:sldMasterMk cId="0" sldId="2147483648"/>
            <pc:sldLayoutMk cId="3226927473" sldId="2147483655"/>
          </pc:sldLayoutMkLst>
        </pc:sldLayoutChg>
        <pc:sldLayoutChg chg="modTransition">
          <pc:chgData name="Rachel Boxer" userId="6da37c9f42e40059" providerId="LiveId" clId="{0E13CC8D-59C2-4409-A640-E738E4606E44}" dt="2025-11-26T16:06:13.857" v="7651"/>
          <pc:sldLayoutMkLst>
            <pc:docMk/>
            <pc:sldMasterMk cId="0" sldId="2147483648"/>
            <pc:sldLayoutMk cId="883302882" sldId="2147483656"/>
          </pc:sldLayoutMkLst>
        </pc:sldLayoutChg>
        <pc:sldLayoutChg chg="modTransition">
          <pc:chgData name="Rachel Boxer" userId="6da37c9f42e40059" providerId="LiveId" clId="{0E13CC8D-59C2-4409-A640-E738E4606E44}" dt="2025-11-26T16:06:13.857" v="7651"/>
          <pc:sldLayoutMkLst>
            <pc:docMk/>
            <pc:sldMasterMk cId="0" sldId="2147483648"/>
            <pc:sldLayoutMk cId="2540550989" sldId="2147483657"/>
          </pc:sldLayoutMkLst>
        </pc:sldLayoutChg>
        <pc:sldLayoutChg chg="modTransition">
          <pc:chgData name="Rachel Boxer" userId="6da37c9f42e40059" providerId="LiveId" clId="{0E13CC8D-59C2-4409-A640-E738E4606E44}" dt="2025-11-26T16:06:13.857" v="7651"/>
          <pc:sldLayoutMkLst>
            <pc:docMk/>
            <pc:sldMasterMk cId="0" sldId="2147483648"/>
            <pc:sldLayoutMk cId="859928289" sldId="2147483658"/>
          </pc:sldLayoutMkLst>
        </pc:sldLayoutChg>
        <pc:sldLayoutChg chg="modTransition">
          <pc:chgData name="Rachel Boxer" userId="6da37c9f42e40059" providerId="LiveId" clId="{0E13CC8D-59C2-4409-A640-E738E4606E44}" dt="2025-11-26T16:06:13.857" v="7651"/>
          <pc:sldLayoutMkLst>
            <pc:docMk/>
            <pc:sldMasterMk cId="0" sldId="2147483648"/>
            <pc:sldLayoutMk cId="3448562244"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28/11/2025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gath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ignbsl.com/sign/heart" TargetMode="External"/><Relationship Id="rId5" Type="http://schemas.openxmlformats.org/officeDocument/2006/relationships/hyperlink" Target="https://www.signbsl.com/sign/thoughts" TargetMode="External"/><Relationship Id="rId4" Type="http://schemas.openxmlformats.org/officeDocument/2006/relationships/hyperlink" Target="https://www.signbsl.com/sign/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 Candle flame stilling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endParaRPr lang="en-GB" b="1" dirty="0"/>
          </a:p>
          <a:p>
            <a:r>
              <a:rPr lang="en-GB" b="0" dirty="0"/>
              <a:t>As you sit quietly, watch the candle flame flicker….</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Now practise slower breathing…..in…..and out…..in……and out…..keep this going as you continue to look at the flame….</a:t>
            </a:r>
            <a:r>
              <a:rPr lang="en-GB" b="0" i="1" dirty="0"/>
              <a:t>[PAUSE]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maybe notice that you are feeling calmer and more relaxed….</a:t>
            </a:r>
            <a:r>
              <a:rPr lang="en-GB" b="0" i="1" dirty="0"/>
              <a:t>[PAUSE]</a:t>
            </a:r>
          </a:p>
          <a:p>
            <a:r>
              <a:rPr lang="en-GB" b="0" dirty="0"/>
              <a:t>We come into this special / sacred space and time to be still….to think deeply…..to be together as a school community…..</a:t>
            </a:r>
          </a:p>
          <a:p>
            <a:r>
              <a:rPr lang="en-GB" b="0" dirty="0"/>
              <a:t>In our time together today, we will </a:t>
            </a:r>
            <a:r>
              <a:rPr lang="en-GB" b="1" dirty="0"/>
              <a:t>play a game together </a:t>
            </a:r>
            <a:r>
              <a:rPr lang="en-GB" b="1"/>
              <a:t>(though not </a:t>
            </a:r>
            <a:r>
              <a:rPr lang="en-GB" b="1" dirty="0"/>
              <a:t>dominoes!), share a story, talk together and then reflect together on how we might be a blessing to others this week.</a:t>
            </a:r>
          </a:p>
          <a:p>
            <a:r>
              <a:rPr lang="en-GB" b="0" dirty="0"/>
              <a:t>But first, let’s welcome one another as we begin….</a:t>
            </a:r>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9131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0839A-7DFF-886D-568B-CC4B459A4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EFAE4-40A3-F1F2-8AD7-8AC138E0D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4069C-B7D2-48EC-C6FA-C0A554E15F3D}"/>
              </a:ext>
            </a:extLst>
          </p:cNvPr>
          <p:cNvSpPr>
            <a:spLocks noGrp="1"/>
          </p:cNvSpPr>
          <p:nvPr>
            <p:ph type="body" idx="1"/>
          </p:nvPr>
        </p:nvSpPr>
        <p:spPr/>
        <p:txBody>
          <a:bodyPr/>
          <a:lstStyle/>
          <a:p>
            <a:r>
              <a:rPr lang="en-GB" b="1" dirty="0"/>
              <a:t>Slide 10: Spaghetti</a:t>
            </a:r>
            <a:endParaRPr lang="en-GB" dirty="0"/>
          </a:p>
        </p:txBody>
      </p:sp>
      <p:sp>
        <p:nvSpPr>
          <p:cNvPr id="4" name="Slide Number Placeholder 3">
            <a:extLst>
              <a:ext uri="{FF2B5EF4-FFF2-40B4-BE49-F238E27FC236}">
                <a16:creationId xmlns:a16="http://schemas.microsoft.com/office/drawing/2014/main" id="{835801F5-3E60-3645-63AE-9DD7BFF8AA2D}"/>
              </a:ext>
            </a:extLst>
          </p:cNvPr>
          <p:cNvSpPr>
            <a:spLocks noGrp="1"/>
          </p:cNvSpPr>
          <p:nvPr>
            <p:ph type="sldNum" sz="quarter" idx="5"/>
          </p:nvPr>
        </p:nvSpPr>
        <p:spPr/>
        <p:txBody>
          <a:bodyPr/>
          <a:lstStyle/>
          <a:p>
            <a:fld id="{DDD5497B-4A75-480F-A5A0-54029FF93931}" type="slidenum">
              <a:rPr lang="en-GB" smtClean="0"/>
              <a:t>10</a:t>
            </a:fld>
            <a:endParaRPr lang="en-GB"/>
          </a:p>
        </p:txBody>
      </p:sp>
    </p:spTree>
    <p:extLst>
      <p:ext uri="{BB962C8B-B14F-4D97-AF65-F5344CB8AC3E}">
        <p14:creationId xmlns:p14="http://schemas.microsoft.com/office/powerpoint/2010/main" val="3322399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9575-3618-5CFB-3028-39FDBE70D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B94D-769B-77DB-535D-86D7B1ADF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6CCE2-6295-C85B-B917-05F0EBD89ABC}"/>
              </a:ext>
            </a:extLst>
          </p:cNvPr>
          <p:cNvSpPr>
            <a:spLocks noGrp="1"/>
          </p:cNvSpPr>
          <p:nvPr>
            <p:ph type="body" idx="1"/>
          </p:nvPr>
        </p:nvSpPr>
        <p:spPr/>
        <p:txBody>
          <a:bodyPr/>
          <a:lstStyle/>
          <a:p>
            <a:r>
              <a:rPr lang="en-GB" b="1" dirty="0"/>
              <a:t>Slide 11: </a:t>
            </a:r>
            <a:r>
              <a:rPr lang="en-GB" b="0" dirty="0"/>
              <a:t>So, why on earth have we been thinking about food today? Well, as always, there is a link with our story – and we’ll talk about this later on, so do try to spot the connection! Before we begin, it’s important that we understand the context for this story – the time, the place, and maybe the things that were different for people living in Daniel’s time. Some of you might already know a later part of his story, which is another story for another day!</a:t>
            </a:r>
            <a:r>
              <a:rPr lang="en-GB" b="0" i="1" dirty="0"/>
              <a:t>.....</a:t>
            </a:r>
          </a:p>
          <a:p>
            <a:r>
              <a:rPr lang="en-GB" b="0" i="0" dirty="0"/>
              <a:t>As you listen to Daniel’s story today, be thinking which things that Daniel does, (his actions), </a:t>
            </a:r>
            <a:r>
              <a:rPr lang="en-GB" b="1" i="0" dirty="0"/>
              <a:t>shine like stars in the sky…</a:t>
            </a:r>
          </a:p>
        </p:txBody>
      </p:sp>
      <p:sp>
        <p:nvSpPr>
          <p:cNvPr id="4" name="Slide Number Placeholder 3">
            <a:extLst>
              <a:ext uri="{FF2B5EF4-FFF2-40B4-BE49-F238E27FC236}">
                <a16:creationId xmlns:a16="http://schemas.microsoft.com/office/drawing/2014/main" id="{D4C66CB0-A5D1-DCFA-50DA-DD1E008BB98D}"/>
              </a:ext>
            </a:extLst>
          </p:cNvPr>
          <p:cNvSpPr>
            <a:spLocks noGrp="1"/>
          </p:cNvSpPr>
          <p:nvPr>
            <p:ph type="sldNum" sz="quarter" idx="5"/>
          </p:nvPr>
        </p:nvSpPr>
        <p:spPr/>
        <p:txBody>
          <a:bodyPr/>
          <a:lstStyle/>
          <a:p>
            <a:fld id="{DDD5497B-4A75-480F-A5A0-54029FF93931}" type="slidenum">
              <a:rPr lang="en-GB" smtClean="0"/>
              <a:t>11</a:t>
            </a:fld>
            <a:endParaRPr lang="en-GB"/>
          </a:p>
        </p:txBody>
      </p:sp>
    </p:spTree>
    <p:extLst>
      <p:ext uri="{BB962C8B-B14F-4D97-AF65-F5344CB8AC3E}">
        <p14:creationId xmlns:p14="http://schemas.microsoft.com/office/powerpoint/2010/main" val="172255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12: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world history, this story falls in the time between the great Egyptian and Greek empires. Across millennia, great kingdoms had come, others had fallen – and so life for ordinary people was often difficult. God’s people, the Hebrews, had settled in and around Jerusalem – you might remember how they had got there, when Moses led them through the desert (where God provided manna and quails!). For a long time, there had been peace and prosperity.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But now, they were facing more difficult times. A new kingdom was on the rise, the Babylonian Empire, and they were spreading their boundaries and capturing land – and people – from all around. God’s people were captured and taken far, far away from their homeland.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13: </a:t>
            </a:r>
            <a:r>
              <a:rPr lang="en-US" dirty="0"/>
              <a:t>Among those taken to Babylon was Daniel. Like many who were taken to Babylon, Daniel and his friends were from very important families. They were used to other people taking care of them and serving them, but now they were prisoners and slaves.</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14: </a:t>
            </a:r>
            <a:r>
              <a:rPr lang="en-US" dirty="0"/>
              <a:t>King Nebuchadnezzar </a:t>
            </a:r>
            <a:r>
              <a:rPr lang="en-US" sz="1200" i="1" dirty="0"/>
              <a:t>[Neb-</a:t>
            </a:r>
            <a:r>
              <a:rPr lang="en-US" sz="1200" i="1" dirty="0" err="1"/>
              <a:t>ew</a:t>
            </a:r>
            <a:r>
              <a:rPr lang="en-US" sz="1200" i="1" dirty="0"/>
              <a:t>-cad-</a:t>
            </a:r>
            <a:r>
              <a:rPr lang="en-US" sz="1200" i="1" dirty="0" err="1"/>
              <a:t>nezz</a:t>
            </a:r>
            <a:r>
              <a:rPr lang="en-US" sz="1200" i="1" dirty="0"/>
              <a:t>-</a:t>
            </a:r>
            <a:r>
              <a:rPr lang="en-US" sz="1200" i="1" dirty="0" err="1"/>
              <a:t>ar</a:t>
            </a:r>
            <a:r>
              <a:rPr lang="en-US" sz="1200" i="1" dirty="0"/>
              <a:t>]</a:t>
            </a:r>
            <a:r>
              <a:rPr lang="en-US" sz="1200" dirty="0"/>
              <a:t> </a:t>
            </a:r>
            <a:r>
              <a:rPr lang="en-US" dirty="0"/>
              <a:t>ordered Ashpenaz, his chief of staff, to select from the Hebrew prisoners the very best of the young men from royal and noble families, to serve him. They had to be strong, healthy, and clever. Among those Ashpenaz chose were Daniel and three of his friends, Hananiah, Mishael </a:t>
            </a:r>
            <a:r>
              <a:rPr lang="en-US" sz="1200" i="1" dirty="0"/>
              <a:t>[Mish-ay-</a:t>
            </a:r>
            <a:r>
              <a:rPr lang="en-US" sz="1200" i="1" dirty="0" err="1"/>
              <a:t>el</a:t>
            </a:r>
            <a:r>
              <a:rPr lang="en-US" sz="1200" i="1" dirty="0"/>
              <a:t>]</a:t>
            </a:r>
            <a:r>
              <a:rPr lang="en-US" dirty="0"/>
              <a:t>, and Azariah.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young men were renamed and given Babylonian names. Daniel was renamed Belteshazzar. Hananiah was renamed Shadrach </a:t>
            </a:r>
            <a:r>
              <a:rPr lang="en-US" i="1" dirty="0"/>
              <a:t>[Shad-rack]</a:t>
            </a:r>
            <a:r>
              <a:rPr lang="en-US" dirty="0"/>
              <a:t>. Mishael was renamed Meshach </a:t>
            </a:r>
            <a:r>
              <a:rPr lang="en-US" i="1" dirty="0"/>
              <a:t>[Me-shack]</a:t>
            </a:r>
            <a:r>
              <a:rPr lang="en-US" dirty="0"/>
              <a:t>. Azariah was renamed Abednego </a:t>
            </a:r>
            <a:r>
              <a:rPr lang="en-US" sz="1400" i="1" dirty="0"/>
              <a:t>[Abed-nay-go]</a:t>
            </a:r>
            <a:r>
              <a:rPr lang="en-US" sz="1400" dirty="0"/>
              <a:t>. </a:t>
            </a:r>
            <a:endParaRPr lang="en-GB" sz="1400" b="0" strike="noStrike" spc="-1" dirty="0">
              <a:solidFill>
                <a:srgbClr val="000000"/>
              </a:solidFill>
              <a:latin typeface="Arial"/>
            </a:endParaRPr>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14</a:t>
            </a:fld>
            <a:endParaRPr lang="en-GB"/>
          </a:p>
        </p:txBody>
      </p:sp>
    </p:spTree>
    <p:extLst>
      <p:ext uri="{BB962C8B-B14F-4D97-AF65-F5344CB8AC3E}">
        <p14:creationId xmlns:p14="http://schemas.microsoft.com/office/powerpoint/2010/main" val="88549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15: </a:t>
            </a:r>
            <a:r>
              <a:rPr lang="en-US" dirty="0"/>
              <a:t>These four young men were to be trained for three years in the culture, language and literature of Babylon. They would also be given food and wine from the King’s own kitchens. Daniel knew the meat being offered was not prepared according to Jewish laws, given to Moses by God. </a:t>
            </a:r>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15</a:t>
            </a:fld>
            <a:endParaRPr lang="en-GB"/>
          </a:p>
        </p:txBody>
      </p:sp>
    </p:spTree>
    <p:extLst>
      <p:ext uri="{BB962C8B-B14F-4D97-AF65-F5344CB8AC3E}">
        <p14:creationId xmlns:p14="http://schemas.microsoft.com/office/powerpoint/2010/main" val="76993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16: </a:t>
            </a:r>
            <a:r>
              <a:rPr lang="en-US" dirty="0"/>
              <a:t>Daniel politely asked the chief of staff for permission to be given different food. The chief of staff refused: ‘The king has ordered that you eat this food and wine. If you become pale and thin the king will have me beheaded.’ Daniel did not give in. He spoke with the attendant, ‘Test us for ten days on a diet of vegetables and water then compare us to the others eating the king’s food.’ </a:t>
            </a:r>
            <a:endParaRPr lang="en-GB" sz="1400" b="0" strike="noStrike" spc="-1" dirty="0">
              <a:solidFill>
                <a:srgbClr val="000000"/>
              </a:solidFill>
              <a:latin typeface="Arial"/>
            </a:endParaRPr>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16</a:t>
            </a:fld>
            <a:endParaRPr lang="en-GB"/>
          </a:p>
        </p:txBody>
      </p:sp>
    </p:spTree>
    <p:extLst>
      <p:ext uri="{BB962C8B-B14F-4D97-AF65-F5344CB8AC3E}">
        <p14:creationId xmlns:p14="http://schemas.microsoft.com/office/powerpoint/2010/main" val="245641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17: </a:t>
            </a:r>
            <a:r>
              <a:rPr lang="en-US" dirty="0"/>
              <a:t>So, for ten days Daniel and his three friends ate vegetables and water while the others ate the King’s rich food and drank wine. At the end of the ten days, Daniel and his three friends looked healthier and better nourished than the rest, so they were allowed to continue on their diet.</a:t>
            </a:r>
            <a:endParaRPr lang="en-GB" sz="1400" b="0" strike="noStrike" spc="-1" dirty="0">
              <a:solidFill>
                <a:srgbClr val="000000"/>
              </a:solidFill>
              <a:latin typeface="Arial"/>
            </a:endParaRPr>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17</a:t>
            </a:fld>
            <a:endParaRPr lang="en-GB"/>
          </a:p>
        </p:txBody>
      </p:sp>
    </p:spTree>
    <p:extLst>
      <p:ext uri="{BB962C8B-B14F-4D97-AF65-F5344CB8AC3E}">
        <p14:creationId xmlns:p14="http://schemas.microsoft.com/office/powerpoint/2010/main" val="1377852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18: </a:t>
            </a:r>
            <a:r>
              <a:rPr lang="en-US" dirty="0"/>
              <a:t>Daniel and his friends studied and worked hard, and God gave them great wisdom. At the end of their training, they were presented to King Nebuchadnezzar. No one impressed the King as much as the four young men, in fact, King Nebuchadnezzar found them found them ten times better than any of his own wise men. They worked hard and served the king humbly and faithfully, without complaining. </a:t>
            </a:r>
            <a:r>
              <a:rPr lang="en-US" sz="1200" kern="1200" dirty="0">
                <a:solidFill>
                  <a:schemeClr val="tx1"/>
                </a:solidFill>
                <a:effectLst/>
                <a:latin typeface="+mn-lt"/>
                <a:ea typeface="+mn-ea"/>
                <a:cs typeface="+mn-cs"/>
              </a:rPr>
              <a:t>And God also gave Daniel a very special talent….. which we will hear about next week!</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18</a:t>
            </a:fld>
            <a:endParaRPr lang="en-GB"/>
          </a:p>
        </p:txBody>
      </p:sp>
    </p:spTree>
    <p:extLst>
      <p:ext uri="{BB962C8B-B14F-4D97-AF65-F5344CB8AC3E}">
        <p14:creationId xmlns:p14="http://schemas.microsoft.com/office/powerpoint/2010/main" val="3785155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19: </a:t>
            </a:r>
            <a:r>
              <a:rPr lang="en-GB" b="0" dirty="0"/>
              <a:t>So, did you spot the connection between our food game and the story?....</a:t>
            </a:r>
          </a:p>
          <a:p>
            <a:r>
              <a:rPr lang="en-GB" b="0" dirty="0"/>
              <a:t>Daniel was very concerned about the food on his plate, because God’s people had been given some important rules about food and how it should be prepared, which is why they asked for vegetables, as they are very simple to prepare. Daniel and his friends wanted to keep to God’s rules and honour him, even in a new land. Many Jewish people today still follow these food rules, which they call kosher, which means ‘proper’.</a:t>
            </a:r>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19</a:t>
            </a:fld>
            <a:endParaRPr lang="en-GB"/>
          </a:p>
        </p:txBody>
      </p:sp>
    </p:spTree>
    <p:extLst>
      <p:ext uri="{BB962C8B-B14F-4D97-AF65-F5344CB8AC3E}">
        <p14:creationId xmlns:p14="http://schemas.microsoft.com/office/powerpoint/2010/main" val="157320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Gathering</a:t>
            </a:r>
          </a:p>
          <a:p>
            <a:r>
              <a:rPr lang="en-GB" sz="1200" b="0" kern="1200" dirty="0">
                <a:solidFill>
                  <a:schemeClr val="tx1"/>
                </a:solidFill>
                <a:effectLst/>
                <a:latin typeface="+mn-lt"/>
                <a:ea typeface="+mn-ea"/>
                <a:cs typeface="+mn-cs"/>
              </a:rPr>
              <a:t>Let’s use our new greeting to say to each other as we begin….</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this sacred space.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a:t>
            </a:r>
            <a:r>
              <a:rPr lang="en-GB" sz="1200" i="1" u="sng" kern="1200" dirty="0">
                <a:solidFill>
                  <a:schemeClr val="tx1"/>
                </a:solidFill>
                <a:effectLst/>
                <a:latin typeface="+mn-lt"/>
                <a:ea typeface="+mn-ea"/>
                <a:cs typeface="+mn-cs"/>
                <a:hlinkClick r:id="rId3"/>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t>
            </a:r>
            <a:r>
              <a:rPr lang="en-GB" sz="1200" i="1" u="sng" kern="1200" dirty="0">
                <a:solidFill>
                  <a:schemeClr val="tx1"/>
                </a:solidFill>
                <a:effectLst/>
                <a:latin typeface="+mn-lt"/>
                <a:ea typeface="+mn-ea"/>
                <a:cs typeface="+mn-cs"/>
                <a:hlinkClick r:id="rId4"/>
              </a:rPr>
              <a:t>https://www.signbsl.com/sign/today</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Thoughts: </a:t>
            </a:r>
            <a:r>
              <a:rPr lang="en-GB" sz="1200" i="1" u="sng" kern="1200" dirty="0">
                <a:solidFill>
                  <a:schemeClr val="tx1"/>
                </a:solidFill>
                <a:effectLst/>
                <a:latin typeface="+mn-lt"/>
                <a:ea typeface="+mn-ea"/>
                <a:cs typeface="+mn-cs"/>
                <a:hlinkClick r:id="rId5"/>
              </a:rPr>
              <a:t>https://www.signbsl.com/sign/thoughts</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Hearts: </a:t>
            </a:r>
            <a:r>
              <a:rPr lang="en-GB" sz="1200" i="1" u="sng" kern="1200" dirty="0">
                <a:solidFill>
                  <a:schemeClr val="tx1"/>
                </a:solidFill>
                <a:effectLst/>
                <a:latin typeface="+mn-lt"/>
                <a:ea typeface="+mn-ea"/>
                <a:cs typeface="+mn-cs"/>
                <a:hlinkClick r:id="rId6"/>
              </a:rPr>
              <a:t>https://www.signbsl.com/sign/heart</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78FA-E099-C362-7BF6-BC5642AEE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6E0EF-B9FC-5C84-FA24-CB8CD33CA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1BD22-4375-D221-075B-89BF2EB54E78}"/>
              </a:ext>
            </a:extLst>
          </p:cNvPr>
          <p:cNvSpPr>
            <a:spLocks noGrp="1"/>
          </p:cNvSpPr>
          <p:nvPr>
            <p:ph type="body" idx="1"/>
          </p:nvPr>
        </p:nvSpPr>
        <p:spPr/>
        <p:txBody>
          <a:bodyPr/>
          <a:lstStyle/>
          <a:p>
            <a:r>
              <a:rPr lang="en-GB" b="1" dirty="0"/>
              <a:t>Slide 20: Here’s the question we asked earlier: Which actions ‘shine like stars’ in the sky? </a:t>
            </a:r>
            <a:r>
              <a:rPr lang="en-GB" b="0" dirty="0"/>
              <a:t>As we look back at Daniel’s story today, I wonder what stood out for you? </a:t>
            </a:r>
            <a:r>
              <a:rPr lang="en-GB" b="0" i="1" dirty="0"/>
              <a:t>[talk together – it might be:</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Being brave when they were taken away from their homeland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Following God’s rules in a new place – even when it was difficult for him to do this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Studying hard in order to become wise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Serving faithfully and humbly, without complaining]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(You might want to model writing children’s ideas on the paper stars)</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6078AE2-D34C-CF0A-AC47-6E2496954619}"/>
              </a:ext>
            </a:extLst>
          </p:cNvPr>
          <p:cNvSpPr>
            <a:spLocks noGrp="1"/>
          </p:cNvSpPr>
          <p:nvPr>
            <p:ph type="sldNum" sz="quarter" idx="5"/>
          </p:nvPr>
        </p:nvSpPr>
        <p:spPr/>
        <p:txBody>
          <a:bodyPr/>
          <a:lstStyle/>
          <a:p>
            <a:fld id="{DDD5497B-4A75-480F-A5A0-54029FF93931}" type="slidenum">
              <a:rPr lang="en-GB" smtClean="0"/>
              <a:t>20</a:t>
            </a:fld>
            <a:endParaRPr lang="en-GB"/>
          </a:p>
        </p:txBody>
      </p:sp>
    </p:spTree>
    <p:extLst>
      <p:ext uri="{BB962C8B-B14F-4D97-AF65-F5344CB8AC3E}">
        <p14:creationId xmlns:p14="http://schemas.microsoft.com/office/powerpoint/2010/main" val="2562799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21: Responding and words for worship</a:t>
            </a:r>
          </a:p>
          <a:p>
            <a:r>
              <a:rPr lang="en-GB" b="0" dirty="0"/>
              <a:t>As we come towards the end of our time together today, we’re going to pause and think now….</a:t>
            </a:r>
          </a:p>
          <a:p>
            <a:r>
              <a:rPr lang="en-GB" b="0" dirty="0"/>
              <a:t>Bring into your mind the things we’ve just talked about – the actions that we said shone like stars. We may be living some 2500 years later than Daniel, but there are things that we all might learn from how he lived…</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what in Daniel’s story might inspire </a:t>
            </a:r>
            <a:r>
              <a:rPr lang="en-GB" sz="1200" b="1" i="1" u="sng" dirty="0">
                <a:solidFill>
                  <a:schemeClr val="bg1"/>
                </a:solidFill>
                <a:latin typeface="Century Gothic" panose="020B0502020202020204" pitchFamily="34" charset="0"/>
                <a:ea typeface="MS PGothic" panose="020B0600070205080204" pitchFamily="34" charset="-128"/>
              </a:rPr>
              <a:t>us</a:t>
            </a:r>
            <a:r>
              <a:rPr lang="en-GB" sz="1200" b="1" dirty="0">
                <a:solidFill>
                  <a:schemeClr val="bg1"/>
                </a:solidFill>
                <a:latin typeface="Century Gothic" panose="020B0502020202020204" pitchFamily="34" charset="0"/>
                <a:ea typeface="MS PGothic" panose="020B0600070205080204" pitchFamily="34" charset="-128"/>
              </a:rPr>
              <a:t> to ‘shine like stars’?....</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a:t>
            </a:r>
            <a:r>
              <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I wonder how our school values or our ‘golden rules’ might help </a:t>
            </a:r>
            <a:r>
              <a:rPr lang="en-GB" sz="1200" b="1" noProof="0" dirty="0">
                <a:solidFill>
                  <a:schemeClr val="bg1"/>
                </a:solidFill>
                <a:latin typeface="Century Gothic" panose="020B0502020202020204" pitchFamily="34" charset="0"/>
                <a:ea typeface="MS PGothic" panose="020B0600070205080204" pitchFamily="34" charset="-128"/>
                <a:cs typeface="Times New Roman"/>
              </a:rPr>
              <a:t>us</a:t>
            </a:r>
            <a:r>
              <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 to ‘shine’?....</a:t>
            </a:r>
          </a:p>
          <a:p>
            <a:pPr algn="l" fontAlgn="auto">
              <a:spcAft>
                <a:spcPts val="0"/>
              </a:spcAft>
              <a:defRPr/>
            </a:pPr>
            <a:endParaRPr lang="en-GB" sz="1200" b="0" dirty="0">
              <a:solidFill>
                <a:schemeClr val="bg1"/>
              </a:solidFill>
              <a:latin typeface="Century Gothic" panose="020B0502020202020204" pitchFamily="34" charset="0"/>
              <a:ea typeface="MS PGothic" panose="020B0600070205080204" pitchFamily="34" charset="-128"/>
            </a:endParaRPr>
          </a:p>
          <a:p>
            <a:r>
              <a:rPr lang="en-GB" sz="1200" kern="1200" dirty="0">
                <a:solidFill>
                  <a:schemeClr val="tx1"/>
                </a:solidFill>
                <a:effectLst/>
                <a:latin typeface="+mn-lt"/>
                <a:ea typeface="+mn-ea"/>
                <a:cs typeface="+mn-cs"/>
              </a:rPr>
              <a:t>In our story, we might have missed some very significant words that Daniel would want us to spot before we leave today!!: </a:t>
            </a:r>
            <a:r>
              <a:rPr lang="en-GB" sz="1200" b="1" kern="1200" dirty="0">
                <a:solidFill>
                  <a:schemeClr val="tx1"/>
                </a:solidFill>
                <a:effectLst/>
                <a:latin typeface="+mn-lt"/>
                <a:ea typeface="+mn-ea"/>
                <a:cs typeface="+mn-cs"/>
              </a:rPr>
              <a:t>‘God gave them great wisdom’. </a:t>
            </a:r>
            <a:r>
              <a:rPr lang="en-GB" sz="1200" kern="1200" dirty="0">
                <a:solidFill>
                  <a:schemeClr val="tx1"/>
                </a:solidFill>
                <a:effectLst/>
                <a:latin typeface="+mn-lt"/>
                <a:ea typeface="+mn-ea"/>
                <a:cs typeface="+mn-cs"/>
              </a:rPr>
              <a:t>These words in the Bible remind Christians that God helps people who want to live well, as Daniel and his friends did. So, here’s one more wondering question….</a:t>
            </a:r>
          </a:p>
          <a:p>
            <a:pPr algn="ctr"/>
            <a:r>
              <a:rPr lang="en-GB" sz="1200" b="1" kern="1200" dirty="0">
                <a:solidFill>
                  <a:schemeClr val="tx1"/>
                </a:solidFill>
                <a:effectLst/>
                <a:latin typeface="+mn-lt"/>
                <a:ea typeface="+mn-ea"/>
                <a:cs typeface="+mn-cs"/>
              </a:rPr>
              <a:t>….I wonder how God might help us to ‘shine’, if we were to ask him?....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I’m going to use some words in prayer now, doing just that; asking God to help our actions to shine. If you would like to join in with the prayer, then here are the words to say, which will begin each line of the prayer:</a:t>
            </a:r>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21</a:t>
            </a:fld>
            <a:endParaRPr lang="en-GB"/>
          </a:p>
        </p:txBody>
      </p:sp>
    </p:spTree>
    <p:extLst>
      <p:ext uri="{BB962C8B-B14F-4D97-AF65-F5344CB8AC3E}">
        <p14:creationId xmlns:p14="http://schemas.microsoft.com/office/powerpoint/2010/main" val="2637989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2474-F72E-40B1-3C91-D9988C111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84B49-7B74-0BE9-8803-398BB5F5D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A339F-7DBB-D9EC-62B9-33EB42B9E8E9}"/>
              </a:ext>
            </a:extLst>
          </p:cNvPr>
          <p:cNvSpPr>
            <a:spLocks noGrp="1"/>
          </p:cNvSpPr>
          <p:nvPr>
            <p:ph type="body" idx="1"/>
          </p:nvPr>
        </p:nvSpPr>
        <p:spPr/>
        <p:txBody>
          <a:bodyPr/>
          <a:lstStyle/>
          <a:p>
            <a:r>
              <a:rPr lang="en-GB" b="1" dirty="0"/>
              <a:t>Slide 22: May our actions shine like stars….</a:t>
            </a:r>
          </a:p>
          <a:p>
            <a:endParaRPr lang="en-GB" b="1" dirty="0"/>
          </a:p>
          <a:p>
            <a:r>
              <a:rPr lang="en-GB" b="0" dirty="0"/>
              <a:t>So, I invite you to pray with me if you’d like to.</a:t>
            </a:r>
          </a:p>
          <a:p>
            <a:endParaRPr lang="en-GB" b="0" dirty="0"/>
          </a:p>
          <a:p>
            <a:r>
              <a:rPr lang="en-GB" b="1" dirty="0"/>
              <a:t>May our actions shine like stars….</a:t>
            </a:r>
          </a:p>
        </p:txBody>
      </p:sp>
      <p:sp>
        <p:nvSpPr>
          <p:cNvPr id="4" name="Slide Number Placeholder 3">
            <a:extLst>
              <a:ext uri="{FF2B5EF4-FFF2-40B4-BE49-F238E27FC236}">
                <a16:creationId xmlns:a16="http://schemas.microsoft.com/office/drawing/2014/main" id="{8E8BC60B-7FFE-4B79-042D-8D066DC8512D}"/>
              </a:ext>
            </a:extLst>
          </p:cNvPr>
          <p:cNvSpPr>
            <a:spLocks noGrp="1"/>
          </p:cNvSpPr>
          <p:nvPr>
            <p:ph type="sldNum" sz="quarter" idx="5"/>
          </p:nvPr>
        </p:nvSpPr>
        <p:spPr/>
        <p:txBody>
          <a:bodyPr/>
          <a:lstStyle/>
          <a:p>
            <a:fld id="{DDD5497B-4A75-480F-A5A0-54029FF93931}" type="slidenum">
              <a:rPr lang="en-GB" smtClean="0"/>
              <a:t>22</a:t>
            </a:fld>
            <a:endParaRPr lang="en-GB"/>
          </a:p>
        </p:txBody>
      </p:sp>
    </p:spTree>
    <p:extLst>
      <p:ext uri="{BB962C8B-B14F-4D97-AF65-F5344CB8AC3E}">
        <p14:creationId xmlns:p14="http://schemas.microsoft.com/office/powerpoint/2010/main" val="1282912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23: </a:t>
            </a:r>
            <a:r>
              <a:rPr lang="en-GB" b="0" dirty="0"/>
              <a:t>….when we see others in need.</a:t>
            </a: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23</a:t>
            </a:fld>
            <a:endParaRPr lang="en-GB"/>
          </a:p>
        </p:txBody>
      </p:sp>
    </p:spTree>
    <p:extLst>
      <p:ext uri="{BB962C8B-B14F-4D97-AF65-F5344CB8AC3E}">
        <p14:creationId xmlns:p14="http://schemas.microsoft.com/office/powerpoint/2010/main" val="860401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B4451-81E1-74F6-24D7-74F0DB612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BF253-84E9-D14A-DCE1-177E771FA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9C387-0AA7-F0DC-BB3B-4F649C0C454A}"/>
              </a:ext>
            </a:extLst>
          </p:cNvPr>
          <p:cNvSpPr>
            <a:spLocks noGrp="1"/>
          </p:cNvSpPr>
          <p:nvPr>
            <p:ph type="body" idx="1"/>
          </p:nvPr>
        </p:nvSpPr>
        <p:spPr/>
        <p:txBody>
          <a:bodyPr/>
          <a:lstStyle/>
          <a:p>
            <a:r>
              <a:rPr lang="en-GB" b="1" dirty="0"/>
              <a:t>Slide 24: May we be a blessing….</a:t>
            </a:r>
          </a:p>
        </p:txBody>
      </p:sp>
      <p:sp>
        <p:nvSpPr>
          <p:cNvPr id="4" name="Slide Number Placeholder 3">
            <a:extLst>
              <a:ext uri="{FF2B5EF4-FFF2-40B4-BE49-F238E27FC236}">
                <a16:creationId xmlns:a16="http://schemas.microsoft.com/office/drawing/2014/main" id="{AF6B5287-3560-B3F7-F6B1-5D00EE3CD288}"/>
              </a:ext>
            </a:extLst>
          </p:cNvPr>
          <p:cNvSpPr>
            <a:spLocks noGrp="1"/>
          </p:cNvSpPr>
          <p:nvPr>
            <p:ph type="sldNum" sz="quarter" idx="5"/>
          </p:nvPr>
        </p:nvSpPr>
        <p:spPr/>
        <p:txBody>
          <a:bodyPr/>
          <a:lstStyle/>
          <a:p>
            <a:fld id="{DDD5497B-4A75-480F-A5A0-54029FF93931}" type="slidenum">
              <a:rPr lang="en-GB" smtClean="0"/>
              <a:t>24</a:t>
            </a:fld>
            <a:endParaRPr lang="en-GB"/>
          </a:p>
        </p:txBody>
      </p:sp>
    </p:spTree>
    <p:extLst>
      <p:ext uri="{BB962C8B-B14F-4D97-AF65-F5344CB8AC3E}">
        <p14:creationId xmlns:p14="http://schemas.microsoft.com/office/powerpoint/2010/main" val="3921842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E5FD-5A40-D848-74D3-0AF9A3D32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B0ADE-9AE3-E681-73BC-E32CAE112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6A605-2497-6B3A-A6E1-CC63DD3BA093}"/>
              </a:ext>
            </a:extLst>
          </p:cNvPr>
          <p:cNvSpPr>
            <a:spLocks noGrp="1"/>
          </p:cNvSpPr>
          <p:nvPr>
            <p:ph type="body" idx="1"/>
          </p:nvPr>
        </p:nvSpPr>
        <p:spPr/>
        <p:txBody>
          <a:bodyPr/>
          <a:lstStyle/>
          <a:p>
            <a:r>
              <a:rPr lang="en-GB" b="1" dirty="0"/>
              <a:t>Slide 25: </a:t>
            </a:r>
            <a:r>
              <a:rPr lang="en-GB" b="0" dirty="0"/>
              <a:t>….with our friends and family.</a:t>
            </a:r>
            <a:endParaRPr lang="en-GB" b="1" dirty="0"/>
          </a:p>
        </p:txBody>
      </p:sp>
      <p:sp>
        <p:nvSpPr>
          <p:cNvPr id="4" name="Slide Number Placeholder 3">
            <a:extLst>
              <a:ext uri="{FF2B5EF4-FFF2-40B4-BE49-F238E27FC236}">
                <a16:creationId xmlns:a16="http://schemas.microsoft.com/office/drawing/2014/main" id="{7DE9176E-82D8-9345-721C-8D79C4D7EED4}"/>
              </a:ext>
            </a:extLst>
          </p:cNvPr>
          <p:cNvSpPr>
            <a:spLocks noGrp="1"/>
          </p:cNvSpPr>
          <p:nvPr>
            <p:ph type="sldNum" sz="quarter" idx="5"/>
          </p:nvPr>
        </p:nvSpPr>
        <p:spPr/>
        <p:txBody>
          <a:bodyPr/>
          <a:lstStyle/>
          <a:p>
            <a:fld id="{DDD5497B-4A75-480F-A5A0-54029FF93931}" type="slidenum">
              <a:rPr lang="en-GB" smtClean="0"/>
              <a:t>25</a:t>
            </a:fld>
            <a:endParaRPr lang="en-GB"/>
          </a:p>
        </p:txBody>
      </p:sp>
    </p:spTree>
    <p:extLst>
      <p:ext uri="{BB962C8B-B14F-4D97-AF65-F5344CB8AC3E}">
        <p14:creationId xmlns:p14="http://schemas.microsoft.com/office/powerpoint/2010/main" val="2701985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BFD17-BB35-CA3E-25AC-C075C4347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84DFD-C86B-C73F-081E-1970D1FDB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37272-65F0-7A7A-8FA9-37C6B83F6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26: May our actions shine like stars….</a:t>
            </a:r>
          </a:p>
          <a:p>
            <a:endParaRPr lang="en-GB" b="1" dirty="0"/>
          </a:p>
        </p:txBody>
      </p:sp>
      <p:sp>
        <p:nvSpPr>
          <p:cNvPr id="4" name="Slide Number Placeholder 3">
            <a:extLst>
              <a:ext uri="{FF2B5EF4-FFF2-40B4-BE49-F238E27FC236}">
                <a16:creationId xmlns:a16="http://schemas.microsoft.com/office/drawing/2014/main" id="{7BB1B704-D3CB-4118-3D04-3365DFEFEC97}"/>
              </a:ext>
            </a:extLst>
          </p:cNvPr>
          <p:cNvSpPr>
            <a:spLocks noGrp="1"/>
          </p:cNvSpPr>
          <p:nvPr>
            <p:ph type="sldNum" sz="quarter" idx="5"/>
          </p:nvPr>
        </p:nvSpPr>
        <p:spPr/>
        <p:txBody>
          <a:bodyPr/>
          <a:lstStyle/>
          <a:p>
            <a:fld id="{DDD5497B-4A75-480F-A5A0-54029FF93931}" type="slidenum">
              <a:rPr lang="en-GB" smtClean="0"/>
              <a:t>26</a:t>
            </a:fld>
            <a:endParaRPr lang="en-GB"/>
          </a:p>
        </p:txBody>
      </p:sp>
    </p:spTree>
    <p:extLst>
      <p:ext uri="{BB962C8B-B14F-4D97-AF65-F5344CB8AC3E}">
        <p14:creationId xmlns:p14="http://schemas.microsoft.com/office/powerpoint/2010/main" val="2950113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47B8-7107-7852-B76D-987C558BE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0557E-D186-B917-80ED-8D759DA87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967DC-9B5A-61ED-D677-775A9CBB9358}"/>
              </a:ext>
            </a:extLst>
          </p:cNvPr>
          <p:cNvSpPr>
            <a:spLocks noGrp="1"/>
          </p:cNvSpPr>
          <p:nvPr>
            <p:ph type="body" idx="1"/>
          </p:nvPr>
        </p:nvSpPr>
        <p:spPr/>
        <p:txBody>
          <a:bodyPr/>
          <a:lstStyle/>
          <a:p>
            <a:r>
              <a:rPr lang="en-GB" b="1" dirty="0"/>
              <a:t>Slide 27: </a:t>
            </a:r>
            <a:r>
              <a:rPr lang="en-GB" b="0" dirty="0"/>
              <a:t>….as part of our school community.</a:t>
            </a:r>
            <a:endParaRPr lang="en-GB" b="1" dirty="0"/>
          </a:p>
        </p:txBody>
      </p:sp>
      <p:sp>
        <p:nvSpPr>
          <p:cNvPr id="4" name="Slide Number Placeholder 3">
            <a:extLst>
              <a:ext uri="{FF2B5EF4-FFF2-40B4-BE49-F238E27FC236}">
                <a16:creationId xmlns:a16="http://schemas.microsoft.com/office/drawing/2014/main" id="{4619118A-3501-D9EB-08D4-B779FED8788C}"/>
              </a:ext>
            </a:extLst>
          </p:cNvPr>
          <p:cNvSpPr>
            <a:spLocks noGrp="1"/>
          </p:cNvSpPr>
          <p:nvPr>
            <p:ph type="sldNum" sz="quarter" idx="5"/>
          </p:nvPr>
        </p:nvSpPr>
        <p:spPr/>
        <p:txBody>
          <a:bodyPr/>
          <a:lstStyle/>
          <a:p>
            <a:fld id="{DDD5497B-4A75-480F-A5A0-54029FF93931}" type="slidenum">
              <a:rPr lang="en-GB" smtClean="0"/>
              <a:t>27</a:t>
            </a:fld>
            <a:endParaRPr lang="en-GB"/>
          </a:p>
        </p:txBody>
      </p:sp>
    </p:spTree>
    <p:extLst>
      <p:ext uri="{BB962C8B-B14F-4D97-AF65-F5344CB8AC3E}">
        <p14:creationId xmlns:p14="http://schemas.microsoft.com/office/powerpoint/2010/main" val="353388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B9CF4-EDA3-73AD-7BF7-78D6B7456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CF847-2D29-F488-5F5F-0AB8AB0CA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2C0FA-5442-AA97-EE62-3AD9AC374E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28: May our actions shine like stars….</a:t>
            </a:r>
          </a:p>
          <a:p>
            <a:endParaRPr lang="en-GB" b="1" dirty="0"/>
          </a:p>
        </p:txBody>
      </p:sp>
      <p:sp>
        <p:nvSpPr>
          <p:cNvPr id="4" name="Slide Number Placeholder 3">
            <a:extLst>
              <a:ext uri="{FF2B5EF4-FFF2-40B4-BE49-F238E27FC236}">
                <a16:creationId xmlns:a16="http://schemas.microsoft.com/office/drawing/2014/main" id="{5A8CCD8F-9D32-8A57-AF68-4683CEFAB735}"/>
              </a:ext>
            </a:extLst>
          </p:cNvPr>
          <p:cNvSpPr>
            <a:spLocks noGrp="1"/>
          </p:cNvSpPr>
          <p:nvPr>
            <p:ph type="sldNum" sz="quarter" idx="5"/>
          </p:nvPr>
        </p:nvSpPr>
        <p:spPr/>
        <p:txBody>
          <a:bodyPr/>
          <a:lstStyle/>
          <a:p>
            <a:fld id="{DDD5497B-4A75-480F-A5A0-54029FF93931}" type="slidenum">
              <a:rPr lang="en-GB" smtClean="0"/>
              <a:t>28</a:t>
            </a:fld>
            <a:endParaRPr lang="en-GB"/>
          </a:p>
        </p:txBody>
      </p:sp>
    </p:spTree>
    <p:extLst>
      <p:ext uri="{BB962C8B-B14F-4D97-AF65-F5344CB8AC3E}">
        <p14:creationId xmlns:p14="http://schemas.microsoft.com/office/powerpoint/2010/main" val="133425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9C08-3B62-BA0D-BA20-AFB1D8FCE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4839E-8B20-089C-8CE3-3B4B015B9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2CF3E-0A62-C29A-5151-03A1BFBC00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29: </a:t>
            </a:r>
            <a:r>
              <a:rPr lang="en-GB" b="0" dirty="0"/>
              <a:t>….</a:t>
            </a:r>
            <a:r>
              <a:rPr lang="en-GB" sz="1200" kern="1200" dirty="0">
                <a:solidFill>
                  <a:schemeClr val="tx1"/>
                </a:solidFill>
                <a:effectLst/>
                <a:latin typeface="+mn-lt"/>
                <a:ea typeface="+mn-ea"/>
                <a:cs typeface="+mn-cs"/>
              </a:rPr>
              <a:t>whenever we can, wherever we can, for whoever we can!</a:t>
            </a:r>
          </a:p>
          <a:p>
            <a:endParaRPr lang="en-GB" b="1" dirty="0"/>
          </a:p>
        </p:txBody>
      </p:sp>
      <p:sp>
        <p:nvSpPr>
          <p:cNvPr id="4" name="Slide Number Placeholder 3">
            <a:extLst>
              <a:ext uri="{FF2B5EF4-FFF2-40B4-BE49-F238E27FC236}">
                <a16:creationId xmlns:a16="http://schemas.microsoft.com/office/drawing/2014/main" id="{4BBE41FE-4AF2-D291-BEEB-95155B78B0C3}"/>
              </a:ext>
            </a:extLst>
          </p:cNvPr>
          <p:cNvSpPr>
            <a:spLocks noGrp="1"/>
          </p:cNvSpPr>
          <p:nvPr>
            <p:ph type="sldNum" sz="quarter" idx="5"/>
          </p:nvPr>
        </p:nvSpPr>
        <p:spPr/>
        <p:txBody>
          <a:bodyPr/>
          <a:lstStyle/>
          <a:p>
            <a:fld id="{DDD5497B-4A75-480F-A5A0-54029FF93931}" type="slidenum">
              <a:rPr lang="en-GB" smtClean="0"/>
              <a:t>29</a:t>
            </a:fld>
            <a:endParaRPr lang="en-GB"/>
          </a:p>
        </p:txBody>
      </p:sp>
    </p:spTree>
    <p:extLst>
      <p:ext uri="{BB962C8B-B14F-4D97-AF65-F5344CB8AC3E}">
        <p14:creationId xmlns:p14="http://schemas.microsoft.com/office/powerpoint/2010/main" val="385556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1200" b="1" kern="1200" dirty="0">
                <a:solidFill>
                  <a:schemeClr val="tx1"/>
                </a:solidFill>
                <a:effectLst/>
                <a:latin typeface="+mn-lt"/>
                <a:ea typeface="+mn-ea"/>
                <a:cs typeface="+mn-cs"/>
              </a:rPr>
              <a:t>Slide 3: Shine like stars!</a:t>
            </a:r>
          </a:p>
          <a:p>
            <a:pPr algn="l"/>
            <a:r>
              <a:rPr lang="en-GB" sz="1200" b="0" kern="1200" dirty="0">
                <a:solidFill>
                  <a:schemeClr val="tx1"/>
                </a:solidFill>
                <a:effectLst/>
                <a:latin typeface="+mn-lt"/>
                <a:ea typeface="+mn-ea"/>
                <a:cs typeface="+mn-cs"/>
              </a:rPr>
              <a:t>Today, we begin a new series based on the story of a man named Daniel who lived through challenging times. We have called this series ‘Shine like stars!’, reminding us of words we heard last week, written in the book in the Bible that shares Daniel’s name. Let’s remind ourselves of them, because they will help us as we begin his story later: </a:t>
            </a:r>
          </a:p>
          <a:p>
            <a:pPr algn="ctr"/>
            <a:r>
              <a:rPr lang="en-GB" sz="1200" b="1" dirty="0">
                <a:solidFill>
                  <a:schemeClr val="bg1"/>
                </a:solidFill>
                <a:latin typeface="Century Gothic" panose="020B0502020202020204" pitchFamily="34" charset="0"/>
              </a:rPr>
              <a:t>…wise people will shine like the brightness of the sky. Those who teach others to live right will shine like stars forever and ever.</a:t>
            </a:r>
          </a:p>
          <a:p>
            <a:pPr algn="ctr"/>
            <a:r>
              <a:rPr lang="en-GB" sz="1000" b="1" i="1" dirty="0">
                <a:solidFill>
                  <a:schemeClr val="bg1"/>
                </a:solidFill>
                <a:latin typeface="Century Gothic" panose="020B0502020202020204" pitchFamily="34" charset="0"/>
              </a:rPr>
              <a:t>Daniel 12:3</a:t>
            </a:r>
          </a:p>
          <a:p>
            <a:pPr algn="l"/>
            <a:r>
              <a:rPr lang="en-GB" sz="1000" b="0" i="0" dirty="0">
                <a:solidFill>
                  <a:schemeClr val="bg1"/>
                </a:solidFill>
                <a:latin typeface="Century Gothic" panose="020B0502020202020204" pitchFamily="34" charset="0"/>
              </a:rPr>
              <a:t>As we begin together today, just bring back into your mind the thoughts we shared last week about how we might ‘shine like stars’….</a:t>
            </a:r>
          </a:p>
          <a:p>
            <a:pPr marL="0" marR="0" lvl="0" indent="0" algn="ctr"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503949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Sending: Slide 31</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CC06-8EA2-966A-8ECC-90956AB5A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677-F68B-8523-FCC5-B29FFEE21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2F94C-13D1-CDE0-7493-003F464D349F}"/>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32: Reflective areas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Think: </a:t>
            </a:r>
            <a:r>
              <a:rPr lang="en-GB" sz="1200" kern="1200" dirty="0">
                <a:solidFill>
                  <a:schemeClr val="tx1"/>
                </a:solidFill>
                <a:effectLst/>
                <a:latin typeface="+mn-lt"/>
                <a:ea typeface="+mn-ea"/>
                <a:cs typeface="+mn-cs"/>
              </a:rPr>
              <a:t>Which of the actions in the story ‘shine like stars’?</a:t>
            </a:r>
          </a:p>
          <a:p>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might our actions ‘shine like stars’ this week?</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Take a star shape and write or draw your ideas on it. You might want to hang these up in your classroom with last week’s stars.</a:t>
            </a:r>
          </a:p>
          <a:p>
            <a:endParaRPr lang="en-GB" sz="1200" kern="1200" dirty="0">
              <a:solidFill>
                <a:schemeClr val="tx1"/>
              </a:solidFill>
              <a:effectLst/>
              <a:latin typeface="+mn-lt"/>
              <a:ea typeface="+mn-ea"/>
              <a:cs typeface="+mn-cs"/>
            </a:endParaRPr>
          </a:p>
          <a:p>
            <a:endParaRPr lang="en-GB" b="1" dirty="0"/>
          </a:p>
        </p:txBody>
      </p:sp>
      <p:sp>
        <p:nvSpPr>
          <p:cNvPr id="4" name="Slide Number Placeholder 3">
            <a:extLst>
              <a:ext uri="{FF2B5EF4-FFF2-40B4-BE49-F238E27FC236}">
                <a16:creationId xmlns:a16="http://schemas.microsoft.com/office/drawing/2014/main" id="{18366F59-AE19-BC92-52C9-023DA639B355}"/>
              </a:ext>
            </a:extLst>
          </p:cNvPr>
          <p:cNvSpPr>
            <a:spLocks noGrp="1"/>
          </p:cNvSpPr>
          <p:nvPr>
            <p:ph type="sldNum" sz="quarter" idx="5"/>
          </p:nvPr>
        </p:nvSpPr>
        <p:spPr/>
        <p:txBody>
          <a:bodyPr/>
          <a:lstStyle/>
          <a:p>
            <a:fld id="{DDD5497B-4A75-480F-A5A0-54029FF93931}" type="slidenum">
              <a:rPr lang="en-GB" smtClean="0"/>
              <a:t>32</a:t>
            </a:fld>
            <a:endParaRPr lang="en-GB"/>
          </a:p>
        </p:txBody>
      </p:sp>
    </p:spTree>
    <p:extLst>
      <p:ext uri="{BB962C8B-B14F-4D97-AF65-F5344CB8AC3E}">
        <p14:creationId xmlns:p14="http://schemas.microsoft.com/office/powerpoint/2010/main" val="395603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a:t>
            </a:r>
            <a:r>
              <a:rPr lang="en-GB" dirty="0"/>
              <a:t>But first, we are going to begin our time together with a game. I am going to show you some pictures of different types of food, but you’re only going to see a tiny part of each. I wonder if you can guess </a:t>
            </a:r>
            <a:r>
              <a:rPr lang="en-GB" b="1" dirty="0"/>
              <a:t>‘What’s on the plate?’ </a:t>
            </a:r>
            <a:r>
              <a:rPr lang="en-GB" i="1" dirty="0"/>
              <a:t>[the answer will appear on the slide when you click, so don’t move on too fast or you may accidentally reveal the answers before you’re ready!]</a:t>
            </a:r>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78772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Pizza</a:t>
            </a:r>
          </a:p>
        </p:txBody>
      </p:sp>
      <p:sp>
        <p:nvSpPr>
          <p:cNvPr id="4" name="Slide Number Placeholder 3"/>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175419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Salad</a:t>
            </a:r>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75092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Ice cream</a:t>
            </a:r>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262688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 Burger</a:t>
            </a:r>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374571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9: Vegetable stir-fry</a:t>
            </a:r>
          </a:p>
        </p:txBody>
      </p:sp>
      <p:sp>
        <p:nvSpPr>
          <p:cNvPr id="4" name="Slide Number Placeholder 3"/>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279775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42380-779987439_small">
            <a:hlinkClick r:id="" action="ppaction://media"/>
            <a:extLst>
              <a:ext uri="{FF2B5EF4-FFF2-40B4-BE49-F238E27FC236}">
                <a16:creationId xmlns:a16="http://schemas.microsoft.com/office/drawing/2014/main" id="{CC484255-F4DD-38DC-CE91-7E7483A1204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5000"/>
          <a:stretch>
            <a:fillRect/>
          </a:stretch>
        </p:blipFill>
        <p:spPr>
          <a:xfrm>
            <a:off x="-1" y="0"/>
            <a:ext cx="9144001" cy="6858000"/>
          </a:xfrm>
          <a:prstGeom prst="rect">
            <a:avLst/>
          </a:prstGeom>
        </p:spPr>
      </p:pic>
      <p:sp>
        <p:nvSpPr>
          <p:cNvPr id="11" name="TextBox 10">
            <a:extLst>
              <a:ext uri="{FF2B5EF4-FFF2-40B4-BE49-F238E27FC236}">
                <a16:creationId xmlns:a16="http://schemas.microsoft.com/office/drawing/2014/main" id="{66B5E165-2999-07FC-A4B7-E507E84FCCA0}"/>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pic>
        <p:nvPicPr>
          <p:cNvPr id="13" name="Graphic 12" descr="Domino Tile with solid fill">
            <a:extLst>
              <a:ext uri="{FF2B5EF4-FFF2-40B4-BE49-F238E27FC236}">
                <a16:creationId xmlns:a16="http://schemas.microsoft.com/office/drawing/2014/main" id="{CC6020CE-A997-D0CC-C5F2-E9D841842B0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20837628">
            <a:off x="-179991" y="1571096"/>
            <a:ext cx="2252129" cy="2252129"/>
          </a:xfrm>
          <a:prstGeom prst="rect">
            <a:avLst/>
          </a:prstGeom>
        </p:spPr>
      </p:pic>
      <p:pic>
        <p:nvPicPr>
          <p:cNvPr id="15" name="Graphic 14" descr="Storytelling with solid fill">
            <a:extLst>
              <a:ext uri="{FF2B5EF4-FFF2-40B4-BE49-F238E27FC236}">
                <a16:creationId xmlns:a16="http://schemas.microsoft.com/office/drawing/2014/main" id="{EAE0665F-6153-D1B2-4222-9E7F5E2A62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37832" y="1412775"/>
            <a:ext cx="1965143" cy="1965143"/>
          </a:xfrm>
          <a:prstGeom prst="rect">
            <a:avLst/>
          </a:prstGeom>
        </p:spPr>
      </p:pic>
      <p:pic>
        <p:nvPicPr>
          <p:cNvPr id="17" name="Graphic 16" descr="Speech with solid fill">
            <a:extLst>
              <a:ext uri="{FF2B5EF4-FFF2-40B4-BE49-F238E27FC236}">
                <a16:creationId xmlns:a16="http://schemas.microsoft.com/office/drawing/2014/main" id="{BFE65DE0-F3F9-9D0C-024C-D76D1FA56B9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548869" y="1675732"/>
            <a:ext cx="2181167" cy="2181167"/>
          </a:xfrm>
          <a:prstGeom prst="rect">
            <a:avLst/>
          </a:prstGeom>
        </p:spPr>
      </p:pic>
      <p:pic>
        <p:nvPicPr>
          <p:cNvPr id="2" name="Graphic 1" descr="Thought bubble with solid fill">
            <a:extLst>
              <a:ext uri="{FF2B5EF4-FFF2-40B4-BE49-F238E27FC236}">
                <a16:creationId xmlns:a16="http://schemas.microsoft.com/office/drawing/2014/main" id="{E8BDD7B8-9154-B6B2-C9E2-3016D4145A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30083" y="1707922"/>
            <a:ext cx="2181167" cy="2181167"/>
          </a:xfrm>
          <a:prstGeom prst="rect">
            <a:avLst/>
          </a:prstGeom>
        </p:spPr>
      </p:pic>
    </p:spTree>
    <p:extLst>
      <p:ext uri="{BB962C8B-B14F-4D97-AF65-F5344CB8AC3E}">
        <p14:creationId xmlns:p14="http://schemas.microsoft.com/office/powerpoint/2010/main" val="18828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7" repeatCount="indefinite"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14956-9F81-D37A-6F88-A456D8A997B1}"/>
            </a:ext>
          </a:extLst>
        </p:cNvPr>
        <p:cNvGrpSpPr/>
        <p:nvPr/>
      </p:nvGrpSpPr>
      <p:grpSpPr>
        <a:xfrm>
          <a:off x="0" y="0"/>
          <a:ext cx="0" cy="0"/>
          <a:chOff x="0" y="0"/>
          <a:chExt cx="0" cy="0"/>
        </a:xfrm>
      </p:grpSpPr>
      <p:pic>
        <p:nvPicPr>
          <p:cNvPr id="3" name="Picture 2" descr="A plate of spaghetti with sauce&#10;&#10;AI-generated content may be incorrect.">
            <a:extLst>
              <a:ext uri="{FF2B5EF4-FFF2-40B4-BE49-F238E27FC236}">
                <a16:creationId xmlns:a16="http://schemas.microsoft.com/office/drawing/2014/main" id="{D57199C0-3C1E-4BD8-15B1-30AD7F6BAB0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7906" y="2132856"/>
            <a:ext cx="8248189" cy="2592288"/>
          </a:xfrm>
          <a:prstGeom prst="rect">
            <a:avLst/>
          </a:prstGeom>
          <a:ln>
            <a:solidFill>
              <a:schemeClr val="bg1"/>
            </a:solidFill>
          </a:ln>
        </p:spPr>
      </p:pic>
      <p:pic>
        <p:nvPicPr>
          <p:cNvPr id="4" name="Picture 3" descr="A plate of spaghetti with sauce&#10;&#10;AI-generated content may be incorrect.">
            <a:extLst>
              <a:ext uri="{FF2B5EF4-FFF2-40B4-BE49-F238E27FC236}">
                <a16:creationId xmlns:a16="http://schemas.microsoft.com/office/drawing/2014/main" id="{B12565CA-89B6-1640-5E50-0A0D900F25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spTree>
    <p:extLst>
      <p:ext uri="{BB962C8B-B14F-4D97-AF65-F5344CB8AC3E}">
        <p14:creationId xmlns:p14="http://schemas.microsoft.com/office/powerpoint/2010/main" val="15303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CF4D-1DD4-2BE6-F008-4E065A8F281C}"/>
            </a:ext>
          </a:extLst>
        </p:cNvPr>
        <p:cNvGrpSpPr/>
        <p:nvPr/>
      </p:nvGrpSpPr>
      <p:grpSpPr>
        <a:xfrm>
          <a:off x="0" y="0"/>
          <a:ext cx="0" cy="0"/>
          <a:chOff x="0" y="0"/>
          <a:chExt cx="0" cy="0"/>
        </a:xfrm>
      </p:grpSpPr>
      <p:pic>
        <p:nvPicPr>
          <p:cNvPr id="2" name="Picture 1" descr="A person sitting in a cave with a lion&#10;&#10;AI-generated content may be incorrect.">
            <a:extLst>
              <a:ext uri="{FF2B5EF4-FFF2-40B4-BE49-F238E27FC236}">
                <a16:creationId xmlns:a16="http://schemas.microsoft.com/office/drawing/2014/main" id="{71219016-F831-8601-AD0F-17FCB0B746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93619"/>
          </a:xfrm>
          <a:prstGeom prst="rect">
            <a:avLst/>
          </a:prstGeom>
        </p:spPr>
      </p:pic>
      <p:sp>
        <p:nvSpPr>
          <p:cNvPr id="4" name="TextBox 3">
            <a:extLst>
              <a:ext uri="{FF2B5EF4-FFF2-40B4-BE49-F238E27FC236}">
                <a16:creationId xmlns:a16="http://schemas.microsoft.com/office/drawing/2014/main" id="{E4CFC7BF-D94E-A312-1A5D-8BEA3171C6EB}"/>
              </a:ext>
            </a:extLst>
          </p:cNvPr>
          <p:cNvSpPr txBox="1"/>
          <p:nvPr/>
        </p:nvSpPr>
        <p:spPr>
          <a:xfrm>
            <a:off x="0" y="5934670"/>
            <a:ext cx="9144000" cy="923330"/>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Shine like stars!</a:t>
            </a:r>
          </a:p>
        </p:txBody>
      </p:sp>
      <p:grpSp>
        <p:nvGrpSpPr>
          <p:cNvPr id="8" name="Group 7">
            <a:extLst>
              <a:ext uri="{FF2B5EF4-FFF2-40B4-BE49-F238E27FC236}">
                <a16:creationId xmlns:a16="http://schemas.microsoft.com/office/drawing/2014/main" id="{218B383B-40F5-FFB6-097E-DB294155141B}"/>
              </a:ext>
            </a:extLst>
          </p:cNvPr>
          <p:cNvGrpSpPr/>
          <p:nvPr/>
        </p:nvGrpSpPr>
        <p:grpSpPr>
          <a:xfrm>
            <a:off x="323528" y="260648"/>
            <a:ext cx="8496944" cy="648072"/>
            <a:chOff x="323528" y="260648"/>
            <a:chExt cx="8496944" cy="648072"/>
          </a:xfrm>
        </p:grpSpPr>
        <p:sp>
          <p:nvSpPr>
            <p:cNvPr id="5" name="Rectangle: Rounded Corners 4">
              <a:extLst>
                <a:ext uri="{FF2B5EF4-FFF2-40B4-BE49-F238E27FC236}">
                  <a16:creationId xmlns:a16="http://schemas.microsoft.com/office/drawing/2014/main" id="{7D4BDB7E-4496-1641-EFB0-403F8E1B2F40}"/>
                </a:ext>
              </a:extLst>
            </p:cNvPr>
            <p:cNvSpPr/>
            <p:nvPr/>
          </p:nvSpPr>
          <p:spPr>
            <a:xfrm>
              <a:off x="323528" y="260648"/>
              <a:ext cx="8496944" cy="648072"/>
            </a:xfrm>
            <a:prstGeom prst="roundRect">
              <a:avLst/>
            </a:prstGeom>
            <a:solidFill>
              <a:schemeClr val="tx1">
                <a:alpha val="53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000" b="1" dirty="0">
                  <a:solidFill>
                    <a:schemeClr val="bg1"/>
                  </a:solidFill>
                  <a:latin typeface="Century Gothic" panose="020B0502020202020204" pitchFamily="34" charset="0"/>
                </a:rPr>
                <a:t>Which actions ‘shine like stars’ in the sky?</a:t>
              </a:r>
            </a:p>
          </p:txBody>
        </p:sp>
        <p:pic>
          <p:nvPicPr>
            <p:cNvPr id="7" name="Graphic 6" descr="Stars with solid fill">
              <a:extLst>
                <a:ext uri="{FF2B5EF4-FFF2-40B4-BE49-F238E27FC236}">
                  <a16:creationId xmlns:a16="http://schemas.microsoft.com/office/drawing/2014/main" id="{9EFEDFC9-D762-54D4-2BF0-C13906C2A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488" y="260648"/>
              <a:ext cx="648072" cy="648072"/>
            </a:xfrm>
            <a:prstGeom prst="rect">
              <a:avLst/>
            </a:prstGeom>
          </p:spPr>
        </p:pic>
      </p:grpSp>
    </p:spTree>
    <p:extLst>
      <p:ext uri="{BB962C8B-B14F-4D97-AF65-F5344CB8AC3E}">
        <p14:creationId xmlns:p14="http://schemas.microsoft.com/office/powerpoint/2010/main" val="7383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6" name="Picture 5" descr="A blue and white logo&#10;&#10;AI-generated content may be incorrect.">
            <a:extLst>
              <a:ext uri="{FF2B5EF4-FFF2-40B4-BE49-F238E27FC236}">
                <a16:creationId xmlns:a16="http://schemas.microsoft.com/office/drawing/2014/main" id="{F928539E-F2B0-265F-D80C-693618632B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16633"/>
            <a:ext cx="548525" cy="1080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3" name="Picture 2" descr="A blue and white logo&#10;&#10;AI-generated content may be incorrect.">
            <a:extLst>
              <a:ext uri="{FF2B5EF4-FFF2-40B4-BE49-F238E27FC236}">
                <a16:creationId xmlns:a16="http://schemas.microsoft.com/office/drawing/2014/main" id="{F8D7138B-C128-DAC1-910C-9D4098D132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661248"/>
            <a:ext cx="548525" cy="1080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3C04DFF-02B9-030C-159D-6C811050F9AE}"/>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blue and white logo&#10;&#10;AI-generated content may be incorrect.">
            <a:extLst>
              <a:ext uri="{FF2B5EF4-FFF2-40B4-BE49-F238E27FC236}">
                <a16:creationId xmlns:a16="http://schemas.microsoft.com/office/drawing/2014/main" id="{4A7C1993-0436-E191-50FD-9105D2A799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661248"/>
            <a:ext cx="548525" cy="1080120"/>
          </a:xfrm>
          <a:prstGeom prst="rect">
            <a:avLst/>
          </a:prstGeom>
        </p:spPr>
      </p:pic>
    </p:spTree>
    <p:extLst>
      <p:ext uri="{BB962C8B-B14F-4D97-AF65-F5344CB8AC3E}">
        <p14:creationId xmlns:p14="http://schemas.microsoft.com/office/powerpoint/2010/main" val="1533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3D456BD-7C3D-B41F-6FC6-347689E603BA}"/>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blue and white logo&#10;&#10;AI-generated content may be incorrect.">
            <a:extLst>
              <a:ext uri="{FF2B5EF4-FFF2-40B4-BE49-F238E27FC236}">
                <a16:creationId xmlns:a16="http://schemas.microsoft.com/office/drawing/2014/main" id="{88B2DADC-CCDE-07B0-9D3F-716858A612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661248"/>
            <a:ext cx="548525" cy="1080120"/>
          </a:xfrm>
          <a:prstGeom prst="rect">
            <a:avLst/>
          </a:prstGeom>
        </p:spPr>
      </p:pic>
    </p:spTree>
    <p:extLst>
      <p:ext uri="{BB962C8B-B14F-4D97-AF65-F5344CB8AC3E}">
        <p14:creationId xmlns:p14="http://schemas.microsoft.com/office/powerpoint/2010/main" val="267359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D1CEEB-7ED2-6023-D605-C77762834576}"/>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blue and white logo&#10;&#10;AI-generated content may be incorrect.">
            <a:extLst>
              <a:ext uri="{FF2B5EF4-FFF2-40B4-BE49-F238E27FC236}">
                <a16:creationId xmlns:a16="http://schemas.microsoft.com/office/drawing/2014/main" id="{6CC1FAD0-4D94-0D87-6BC0-D9E5E97C72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661248"/>
            <a:ext cx="548525" cy="1080120"/>
          </a:xfrm>
          <a:prstGeom prst="rect">
            <a:avLst/>
          </a:prstGeom>
        </p:spPr>
      </p:pic>
    </p:spTree>
    <p:extLst>
      <p:ext uri="{BB962C8B-B14F-4D97-AF65-F5344CB8AC3E}">
        <p14:creationId xmlns:p14="http://schemas.microsoft.com/office/powerpoint/2010/main" val="158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8CCCECA-C9E6-532C-606D-59355AD845E0}"/>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blue and white logo&#10;&#10;AI-generated content may be incorrect.">
            <a:extLst>
              <a:ext uri="{FF2B5EF4-FFF2-40B4-BE49-F238E27FC236}">
                <a16:creationId xmlns:a16="http://schemas.microsoft.com/office/drawing/2014/main" id="{7DD9C340-1A49-022D-98E1-67ECF590FB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661248"/>
            <a:ext cx="548525" cy="1080120"/>
          </a:xfrm>
          <a:prstGeom prst="rect">
            <a:avLst/>
          </a:prstGeom>
        </p:spPr>
      </p:pic>
    </p:spTree>
    <p:extLst>
      <p:ext uri="{BB962C8B-B14F-4D97-AF65-F5344CB8AC3E}">
        <p14:creationId xmlns:p14="http://schemas.microsoft.com/office/powerpoint/2010/main" val="252322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F7D9E24-1F91-80D0-FA7F-54975C765DC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2256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owls of food&#10;&#10;AI-generated content may be incorrect.">
            <a:extLst>
              <a:ext uri="{FF2B5EF4-FFF2-40B4-BE49-F238E27FC236}">
                <a16:creationId xmlns:a16="http://schemas.microsoft.com/office/drawing/2014/main" id="{18E8100A-83AF-3CF9-BFE7-485493F84A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0288" y="0"/>
            <a:ext cx="4543425" cy="6858000"/>
          </a:xfrm>
          <a:prstGeom prst="rect">
            <a:avLst/>
          </a:prstGeom>
          <a:ln>
            <a:solidFill>
              <a:schemeClr val="bg1"/>
            </a:solidFill>
          </a:ln>
        </p:spPr>
      </p:pic>
    </p:spTree>
    <p:extLst>
      <p:ext uri="{BB962C8B-B14F-4D97-AF65-F5344CB8AC3E}">
        <p14:creationId xmlns:p14="http://schemas.microsoft.com/office/powerpoint/2010/main" val="36428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8704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3" name="Picture 2" descr="A hand holding a heart shape&#10;&#10;AI-generated content may be incorrect.">
            <a:extLst>
              <a:ext uri="{FF2B5EF4-FFF2-40B4-BE49-F238E27FC236}">
                <a16:creationId xmlns:a16="http://schemas.microsoft.com/office/drawing/2014/main" id="{32BA6BD4-2A30-7FEC-1197-5014B620A6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7504" y="116632"/>
            <a:ext cx="8928992" cy="4753054"/>
          </a:xfrm>
          <a:prstGeom prst="rect">
            <a:avLst/>
          </a:prstGeom>
          <a:ln>
            <a:solidFill>
              <a:schemeClr val="bg1"/>
            </a:solidFill>
          </a:ln>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CE2F-3AAA-50EA-CEF9-A4859196A42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9A20058-5950-640E-108E-320F5015B9D1}"/>
              </a:ext>
            </a:extLst>
          </p:cNvPr>
          <p:cNvPicPr>
            <a:picLocks noChangeAspect="1"/>
          </p:cNvPicPr>
          <p:nvPr/>
        </p:nvPicPr>
        <p:blipFill>
          <a:blip r:embed="rId3"/>
          <a:stretch>
            <a:fillRect/>
          </a:stretch>
        </p:blipFill>
        <p:spPr>
          <a:xfrm>
            <a:off x="0" y="0"/>
            <a:ext cx="9144000" cy="6858000"/>
          </a:xfrm>
          <a:prstGeom prst="rect">
            <a:avLst/>
          </a:prstGeom>
        </p:spPr>
      </p:pic>
      <p:grpSp>
        <p:nvGrpSpPr>
          <p:cNvPr id="3" name="Group 2">
            <a:extLst>
              <a:ext uri="{FF2B5EF4-FFF2-40B4-BE49-F238E27FC236}">
                <a16:creationId xmlns:a16="http://schemas.microsoft.com/office/drawing/2014/main" id="{8630C4CE-3351-351D-1C36-5166F528FAB9}"/>
              </a:ext>
            </a:extLst>
          </p:cNvPr>
          <p:cNvGrpSpPr/>
          <p:nvPr/>
        </p:nvGrpSpPr>
        <p:grpSpPr>
          <a:xfrm>
            <a:off x="323528" y="260648"/>
            <a:ext cx="8496944" cy="648072"/>
            <a:chOff x="323528" y="260648"/>
            <a:chExt cx="8496944" cy="648072"/>
          </a:xfrm>
        </p:grpSpPr>
        <p:sp>
          <p:nvSpPr>
            <p:cNvPr id="4" name="Rectangle: Rounded Corners 3">
              <a:extLst>
                <a:ext uri="{FF2B5EF4-FFF2-40B4-BE49-F238E27FC236}">
                  <a16:creationId xmlns:a16="http://schemas.microsoft.com/office/drawing/2014/main" id="{FDF056C3-8E85-D5FC-17D5-3F1AD0C2840E}"/>
                </a:ext>
              </a:extLst>
            </p:cNvPr>
            <p:cNvSpPr/>
            <p:nvPr/>
          </p:nvSpPr>
          <p:spPr>
            <a:xfrm>
              <a:off x="323528" y="260648"/>
              <a:ext cx="8496944" cy="648072"/>
            </a:xfrm>
            <a:prstGeom prst="roundRect">
              <a:avLst/>
            </a:prstGeom>
            <a:solidFill>
              <a:schemeClr val="tx1">
                <a:alpha val="53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000" b="1" dirty="0">
                  <a:solidFill>
                    <a:schemeClr val="bg1"/>
                  </a:solidFill>
                  <a:latin typeface="Century Gothic" panose="020B0502020202020204" pitchFamily="34" charset="0"/>
                </a:rPr>
                <a:t>Which actions ‘shine like stars’ in the sky?</a:t>
              </a:r>
            </a:p>
          </p:txBody>
        </p:sp>
        <p:pic>
          <p:nvPicPr>
            <p:cNvPr id="5" name="Graphic 4" descr="Stars with solid fill">
              <a:extLst>
                <a:ext uri="{FF2B5EF4-FFF2-40B4-BE49-F238E27FC236}">
                  <a16:creationId xmlns:a16="http://schemas.microsoft.com/office/drawing/2014/main" id="{00BBCB79-5233-D43B-66E9-DD5BF3FC57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488" y="260648"/>
              <a:ext cx="648072" cy="648072"/>
            </a:xfrm>
            <a:prstGeom prst="rect">
              <a:avLst/>
            </a:prstGeom>
          </p:spPr>
        </p:pic>
      </p:grpSp>
    </p:spTree>
    <p:extLst>
      <p:ext uri="{BB962C8B-B14F-4D97-AF65-F5344CB8AC3E}">
        <p14:creationId xmlns:p14="http://schemas.microsoft.com/office/powerpoint/2010/main" val="9851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ars in the sky&#10;&#10;AI-generated content may be incorrect.">
            <a:extLst>
              <a:ext uri="{FF2B5EF4-FFF2-40B4-BE49-F238E27FC236}">
                <a16:creationId xmlns:a16="http://schemas.microsoft.com/office/drawing/2014/main" id="{F21E9AC4-2F08-923C-2577-401F1FEF5E8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4" name="Rectangle: Rounded Corners 3">
            <a:extLst>
              <a:ext uri="{FF2B5EF4-FFF2-40B4-BE49-F238E27FC236}">
                <a16:creationId xmlns:a16="http://schemas.microsoft.com/office/drawing/2014/main" id="{8FC6B8D3-2A88-4C9A-C278-019E82621268}"/>
              </a:ext>
            </a:extLst>
          </p:cNvPr>
          <p:cNvSpPr/>
          <p:nvPr/>
        </p:nvSpPr>
        <p:spPr>
          <a:xfrm>
            <a:off x="296480" y="908720"/>
            <a:ext cx="8451984" cy="4248472"/>
          </a:xfrm>
          <a:prstGeom prst="roundRect">
            <a:avLst/>
          </a:prstGeom>
          <a:solidFill>
            <a:schemeClr val="tx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auto">
              <a:spcAft>
                <a:spcPts val="0"/>
              </a:spcAft>
              <a:defRPr/>
            </a:pPr>
            <a:r>
              <a:rPr lang="en-GB" sz="3600" b="1" dirty="0">
                <a:solidFill>
                  <a:schemeClr val="bg1"/>
                </a:solidFill>
                <a:latin typeface="Century Gothic" panose="020B0502020202020204" pitchFamily="34" charset="0"/>
                <a:ea typeface="MS PGothic" panose="020B0600070205080204" pitchFamily="34" charset="-128"/>
              </a:rPr>
              <a:t>….I wonder what in Daniel’s story might inspire </a:t>
            </a:r>
            <a:r>
              <a:rPr lang="en-GB" sz="3600" b="1" i="1" u="sng" dirty="0">
                <a:solidFill>
                  <a:schemeClr val="bg1"/>
                </a:solidFill>
                <a:latin typeface="Century Gothic" panose="020B0502020202020204" pitchFamily="34" charset="0"/>
                <a:ea typeface="MS PGothic" panose="020B0600070205080204" pitchFamily="34" charset="-128"/>
              </a:rPr>
              <a:t>us</a:t>
            </a:r>
            <a:r>
              <a:rPr lang="en-GB" sz="3600" b="1" dirty="0">
                <a:solidFill>
                  <a:schemeClr val="bg1"/>
                </a:solidFill>
                <a:latin typeface="Century Gothic" panose="020B0502020202020204" pitchFamily="34" charset="0"/>
                <a:ea typeface="MS PGothic" panose="020B0600070205080204" pitchFamily="34" charset="-128"/>
              </a:rPr>
              <a:t> to ‘shine like stars’?....</a:t>
            </a:r>
          </a:p>
          <a:p>
            <a:pPr lvl="0" algn="ctr" fontAlgn="auto">
              <a:spcAft>
                <a:spcPts val="0"/>
              </a:spcAft>
              <a:defRPr/>
            </a:pPr>
            <a:r>
              <a:rPr lang="en-GB" sz="3600" b="1" dirty="0">
                <a:solidFill>
                  <a:schemeClr val="bg1"/>
                </a:solidFill>
                <a:latin typeface="Century Gothic" panose="020B0502020202020204" pitchFamily="34" charset="0"/>
                <a:ea typeface="MS PGothic" panose="020B0600070205080204" pitchFamily="34" charset="-128"/>
              </a:rPr>
              <a:t>….</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I wonder how </a:t>
            </a:r>
            <a:r>
              <a:rPr lang="en-GB" sz="3600" b="1" dirty="0">
                <a:solidFill>
                  <a:schemeClr val="bg1"/>
                </a:solidFill>
                <a:latin typeface="Century Gothic" panose="020B0502020202020204" pitchFamily="34" charset="0"/>
                <a:ea typeface="MS PGothic" panose="020B0600070205080204" pitchFamily="34" charset="-128"/>
              </a:rPr>
              <a:t>our school values or our ‘golden rules’ might help us to ‘shine’?....</a:t>
            </a:r>
          </a:p>
          <a:p>
            <a:pPr lvl="0" algn="ctr" fontAlgn="auto">
              <a:spcAft>
                <a:spcPts val="0"/>
              </a:spcAft>
              <a:defRPr/>
            </a:pPr>
            <a:r>
              <a:rPr lang="en-GB" sz="3600" b="1" dirty="0">
                <a:solidFill>
                  <a:schemeClr val="bg1"/>
                </a:solidFill>
                <a:latin typeface="Century Gothic" panose="020B0502020202020204" pitchFamily="34" charset="0"/>
                <a:ea typeface="MS PGothic" panose="020B0600070205080204" pitchFamily="34" charset="-128"/>
              </a:rPr>
              <a:t>….I wonder how God might help us to ‘shine’, if we were to ask him?....</a:t>
            </a:r>
          </a:p>
        </p:txBody>
      </p:sp>
      <p:grpSp>
        <p:nvGrpSpPr>
          <p:cNvPr id="2" name="Group 1">
            <a:extLst>
              <a:ext uri="{FF2B5EF4-FFF2-40B4-BE49-F238E27FC236}">
                <a16:creationId xmlns:a16="http://schemas.microsoft.com/office/drawing/2014/main" id="{6A6E6C02-42B4-786C-2D6F-0AE1A978E8E5}"/>
              </a:ext>
            </a:extLst>
          </p:cNvPr>
          <p:cNvGrpSpPr/>
          <p:nvPr/>
        </p:nvGrpSpPr>
        <p:grpSpPr>
          <a:xfrm>
            <a:off x="323528" y="5949280"/>
            <a:ext cx="8496944" cy="648072"/>
            <a:chOff x="323528" y="260648"/>
            <a:chExt cx="8496944" cy="648072"/>
          </a:xfrm>
        </p:grpSpPr>
        <p:sp>
          <p:nvSpPr>
            <p:cNvPr id="5" name="Rectangle: Rounded Corners 4">
              <a:extLst>
                <a:ext uri="{FF2B5EF4-FFF2-40B4-BE49-F238E27FC236}">
                  <a16:creationId xmlns:a16="http://schemas.microsoft.com/office/drawing/2014/main" id="{B20F1BA3-3366-69B9-EA8B-10C0DDFF5CA3}"/>
                </a:ext>
              </a:extLst>
            </p:cNvPr>
            <p:cNvSpPr/>
            <p:nvPr/>
          </p:nvSpPr>
          <p:spPr>
            <a:xfrm>
              <a:off x="323528" y="260648"/>
              <a:ext cx="8496944" cy="648072"/>
            </a:xfrm>
            <a:prstGeom prst="roundRect">
              <a:avLst/>
            </a:prstGeom>
            <a:solidFill>
              <a:schemeClr val="tx1">
                <a:alpha val="53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latin typeface="Century Gothic" panose="020B0502020202020204" pitchFamily="34" charset="0"/>
                </a:rPr>
                <a:t>   ‘God gave them great wisdom.’ </a:t>
              </a:r>
              <a:r>
                <a:rPr lang="en-GB" sz="1600" b="1" i="1" dirty="0">
                  <a:solidFill>
                    <a:schemeClr val="bg1"/>
                  </a:solidFill>
                  <a:latin typeface="Century Gothic" panose="020B0502020202020204" pitchFamily="34" charset="0"/>
                </a:rPr>
                <a:t>Daniel 1:17</a:t>
              </a:r>
              <a:endParaRPr lang="en-GB" sz="3000" b="1" dirty="0">
                <a:solidFill>
                  <a:schemeClr val="bg1"/>
                </a:solidFill>
                <a:latin typeface="Century Gothic" panose="020B0502020202020204" pitchFamily="34" charset="0"/>
              </a:endParaRPr>
            </a:p>
          </p:txBody>
        </p:sp>
        <p:pic>
          <p:nvPicPr>
            <p:cNvPr id="6" name="Graphic 5" descr="Stars with solid fill">
              <a:extLst>
                <a:ext uri="{FF2B5EF4-FFF2-40B4-BE49-F238E27FC236}">
                  <a16:creationId xmlns:a16="http://schemas.microsoft.com/office/drawing/2014/main" id="{D70793D8-5DC7-3E20-D82A-4A48FFF30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488" y="260648"/>
              <a:ext cx="648072" cy="648072"/>
            </a:xfrm>
            <a:prstGeom prst="rect">
              <a:avLst/>
            </a:prstGeom>
          </p:spPr>
        </p:pic>
      </p:grpSp>
    </p:spTree>
    <p:extLst>
      <p:ext uri="{BB962C8B-B14F-4D97-AF65-F5344CB8AC3E}">
        <p14:creationId xmlns:p14="http://schemas.microsoft.com/office/powerpoint/2010/main" val="124991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4A83-76D7-0B52-794A-0DD23BB774C2}"/>
            </a:ext>
          </a:extLst>
        </p:cNvPr>
        <p:cNvGrpSpPr/>
        <p:nvPr/>
      </p:nvGrpSpPr>
      <p:grpSpPr>
        <a:xfrm>
          <a:off x="0" y="0"/>
          <a:ext cx="0" cy="0"/>
          <a:chOff x="0" y="0"/>
          <a:chExt cx="0" cy="0"/>
        </a:xfrm>
      </p:grpSpPr>
      <p:pic>
        <p:nvPicPr>
          <p:cNvPr id="2" name="Picture 1" descr="A heart in space with stars&#10;&#10;AI-generated content may be incorrect.">
            <a:extLst>
              <a:ext uri="{FF2B5EF4-FFF2-40B4-BE49-F238E27FC236}">
                <a16:creationId xmlns:a16="http://schemas.microsoft.com/office/drawing/2014/main" id="{C48C91CA-F853-2504-10B4-90BC314ADF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4" name="TextBox 3">
            <a:extLst>
              <a:ext uri="{FF2B5EF4-FFF2-40B4-BE49-F238E27FC236}">
                <a16:creationId xmlns:a16="http://schemas.microsoft.com/office/drawing/2014/main" id="{3EFB94FE-8308-707E-9A31-E27E185A261A}"/>
              </a:ext>
            </a:extLst>
          </p:cNvPr>
          <p:cNvSpPr txBox="1"/>
          <p:nvPr/>
        </p:nvSpPr>
        <p:spPr>
          <a:xfrm>
            <a:off x="179512" y="4941168"/>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shine like stars….</a:t>
            </a:r>
          </a:p>
        </p:txBody>
      </p:sp>
    </p:spTree>
    <p:extLst>
      <p:ext uri="{BB962C8B-B14F-4D97-AF65-F5344CB8AC3E}">
        <p14:creationId xmlns:p14="http://schemas.microsoft.com/office/powerpoint/2010/main" val="26043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and aid&#10;&#10;AI-generated content may be incorrect.">
            <a:extLst>
              <a:ext uri="{FF2B5EF4-FFF2-40B4-BE49-F238E27FC236}">
                <a16:creationId xmlns:a16="http://schemas.microsoft.com/office/drawing/2014/main" id="{989211F1-6FA9-75AB-0D40-60164EE3EB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90755" y="548680"/>
            <a:ext cx="6762490" cy="5760640"/>
          </a:xfrm>
          <a:prstGeom prst="rect">
            <a:avLst/>
          </a:prstGeom>
        </p:spPr>
      </p:pic>
    </p:spTree>
    <p:extLst>
      <p:ext uri="{BB962C8B-B14F-4D97-AF65-F5344CB8AC3E}">
        <p14:creationId xmlns:p14="http://schemas.microsoft.com/office/powerpoint/2010/main" val="9101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EC5D3-703C-CF14-601F-CA7D9002B1A8}"/>
            </a:ext>
          </a:extLst>
        </p:cNvPr>
        <p:cNvGrpSpPr/>
        <p:nvPr/>
      </p:nvGrpSpPr>
      <p:grpSpPr>
        <a:xfrm>
          <a:off x="0" y="0"/>
          <a:ext cx="0" cy="0"/>
          <a:chOff x="0" y="0"/>
          <a:chExt cx="0" cy="0"/>
        </a:xfrm>
      </p:grpSpPr>
      <p:pic>
        <p:nvPicPr>
          <p:cNvPr id="2" name="Picture 1" descr="A heart in space with stars&#10;&#10;AI-generated content may be incorrect.">
            <a:extLst>
              <a:ext uri="{FF2B5EF4-FFF2-40B4-BE49-F238E27FC236}">
                <a16:creationId xmlns:a16="http://schemas.microsoft.com/office/drawing/2014/main" id="{23210652-BFF3-C99E-F753-80719378CA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4" name="TextBox 3">
            <a:extLst>
              <a:ext uri="{FF2B5EF4-FFF2-40B4-BE49-F238E27FC236}">
                <a16:creationId xmlns:a16="http://schemas.microsoft.com/office/drawing/2014/main" id="{3956A793-7B99-E1C7-D336-F63899DCC04E}"/>
              </a:ext>
            </a:extLst>
          </p:cNvPr>
          <p:cNvSpPr txBox="1"/>
          <p:nvPr/>
        </p:nvSpPr>
        <p:spPr>
          <a:xfrm>
            <a:off x="179512" y="4941168"/>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shine like stars….</a:t>
            </a:r>
          </a:p>
        </p:txBody>
      </p:sp>
    </p:spTree>
    <p:extLst>
      <p:ext uri="{BB962C8B-B14F-4D97-AF65-F5344CB8AC3E}">
        <p14:creationId xmlns:p14="http://schemas.microsoft.com/office/powerpoint/2010/main" val="333151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75778-AB87-96C4-D341-A10FFC3E1EFA}"/>
            </a:ext>
          </a:extLst>
        </p:cNvPr>
        <p:cNvGrpSpPr/>
        <p:nvPr/>
      </p:nvGrpSpPr>
      <p:grpSpPr>
        <a:xfrm>
          <a:off x="0" y="0"/>
          <a:ext cx="0" cy="0"/>
          <a:chOff x="0" y="0"/>
          <a:chExt cx="0" cy="0"/>
        </a:xfrm>
      </p:grpSpPr>
      <p:pic>
        <p:nvPicPr>
          <p:cNvPr id="3" name="Picture 2" descr="A group of young girls sitting on grass&#10;&#10;AI-generated content may be incorrect.">
            <a:extLst>
              <a:ext uri="{FF2B5EF4-FFF2-40B4-BE49-F238E27FC236}">
                <a16:creationId xmlns:a16="http://schemas.microsoft.com/office/drawing/2014/main" id="{F2D36441-8A6C-55A2-4582-0E8E0DBE8E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753468"/>
            <a:ext cx="9144000" cy="5351065"/>
          </a:xfrm>
          <a:prstGeom prst="rect">
            <a:avLst/>
          </a:prstGeom>
          <a:ln>
            <a:solidFill>
              <a:schemeClr val="bg1"/>
            </a:solidFill>
          </a:ln>
        </p:spPr>
      </p:pic>
    </p:spTree>
    <p:extLst>
      <p:ext uri="{BB962C8B-B14F-4D97-AF65-F5344CB8AC3E}">
        <p14:creationId xmlns:p14="http://schemas.microsoft.com/office/powerpoint/2010/main" val="102955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2944D-0A99-CEAC-AF9D-BE1CE38A5BF6}"/>
            </a:ext>
          </a:extLst>
        </p:cNvPr>
        <p:cNvGrpSpPr/>
        <p:nvPr/>
      </p:nvGrpSpPr>
      <p:grpSpPr>
        <a:xfrm>
          <a:off x="0" y="0"/>
          <a:ext cx="0" cy="0"/>
          <a:chOff x="0" y="0"/>
          <a:chExt cx="0" cy="0"/>
        </a:xfrm>
      </p:grpSpPr>
      <p:pic>
        <p:nvPicPr>
          <p:cNvPr id="2" name="Picture 1" descr="A heart in space with stars&#10;&#10;AI-generated content may be incorrect.">
            <a:extLst>
              <a:ext uri="{FF2B5EF4-FFF2-40B4-BE49-F238E27FC236}">
                <a16:creationId xmlns:a16="http://schemas.microsoft.com/office/drawing/2014/main" id="{088DF924-1B3C-0EFF-2083-C9347C68E5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3" name="TextBox 2">
            <a:extLst>
              <a:ext uri="{FF2B5EF4-FFF2-40B4-BE49-F238E27FC236}">
                <a16:creationId xmlns:a16="http://schemas.microsoft.com/office/drawing/2014/main" id="{84480782-5D79-D7B7-0B77-26CBC6720CCC}"/>
              </a:ext>
            </a:extLst>
          </p:cNvPr>
          <p:cNvSpPr txBox="1"/>
          <p:nvPr/>
        </p:nvSpPr>
        <p:spPr>
          <a:xfrm>
            <a:off x="179512" y="4941168"/>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shine like stars….</a:t>
            </a:r>
          </a:p>
        </p:txBody>
      </p:sp>
    </p:spTree>
    <p:extLst>
      <p:ext uri="{BB962C8B-B14F-4D97-AF65-F5344CB8AC3E}">
        <p14:creationId xmlns:p14="http://schemas.microsoft.com/office/powerpoint/2010/main" val="379385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4A2C6-C324-3AA5-62E4-40B6A7E480AC}"/>
            </a:ext>
          </a:extLst>
        </p:cNvPr>
        <p:cNvGrpSpPr/>
        <p:nvPr/>
      </p:nvGrpSpPr>
      <p:grpSpPr>
        <a:xfrm>
          <a:off x="0" y="0"/>
          <a:ext cx="0" cy="0"/>
          <a:chOff x="0" y="0"/>
          <a:chExt cx="0" cy="0"/>
        </a:xfrm>
      </p:grpSpPr>
      <p:pic>
        <p:nvPicPr>
          <p:cNvPr id="3" name="Picture 2" descr="A group of children coloring on paper&#10;&#10;AI-generated content may be incorrect.">
            <a:extLst>
              <a:ext uri="{FF2B5EF4-FFF2-40B4-BE49-F238E27FC236}">
                <a16:creationId xmlns:a16="http://schemas.microsoft.com/office/drawing/2014/main" id="{4DA35BA6-499A-FDFB-F168-3F12E66324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2906"/>
            <a:ext cx="9144000" cy="6072188"/>
          </a:xfrm>
          <a:prstGeom prst="rect">
            <a:avLst/>
          </a:prstGeom>
          <a:ln>
            <a:solidFill>
              <a:schemeClr val="bg1"/>
            </a:solidFill>
          </a:ln>
        </p:spPr>
      </p:pic>
    </p:spTree>
    <p:extLst>
      <p:ext uri="{BB962C8B-B14F-4D97-AF65-F5344CB8AC3E}">
        <p14:creationId xmlns:p14="http://schemas.microsoft.com/office/powerpoint/2010/main" val="359446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57E30-B022-EC43-EEB9-3D7A6A611BBA}"/>
            </a:ext>
          </a:extLst>
        </p:cNvPr>
        <p:cNvGrpSpPr/>
        <p:nvPr/>
      </p:nvGrpSpPr>
      <p:grpSpPr>
        <a:xfrm>
          <a:off x="0" y="0"/>
          <a:ext cx="0" cy="0"/>
          <a:chOff x="0" y="0"/>
          <a:chExt cx="0" cy="0"/>
        </a:xfrm>
      </p:grpSpPr>
      <p:pic>
        <p:nvPicPr>
          <p:cNvPr id="2" name="Picture 1" descr="A heart in space with stars&#10;&#10;AI-generated content may be incorrect.">
            <a:extLst>
              <a:ext uri="{FF2B5EF4-FFF2-40B4-BE49-F238E27FC236}">
                <a16:creationId xmlns:a16="http://schemas.microsoft.com/office/drawing/2014/main" id="{DB32355F-0673-3FDD-4D68-345FDEA63A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4" name="TextBox 3">
            <a:extLst>
              <a:ext uri="{FF2B5EF4-FFF2-40B4-BE49-F238E27FC236}">
                <a16:creationId xmlns:a16="http://schemas.microsoft.com/office/drawing/2014/main" id="{60D0382E-CE4F-4A67-3CB6-3E45F1B5EDA8}"/>
              </a:ext>
            </a:extLst>
          </p:cNvPr>
          <p:cNvSpPr txBox="1"/>
          <p:nvPr/>
        </p:nvSpPr>
        <p:spPr>
          <a:xfrm>
            <a:off x="179512" y="4941168"/>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shine like stars….</a:t>
            </a:r>
          </a:p>
        </p:txBody>
      </p:sp>
    </p:spTree>
    <p:extLst>
      <p:ext uri="{BB962C8B-B14F-4D97-AF65-F5344CB8AC3E}">
        <p14:creationId xmlns:p14="http://schemas.microsoft.com/office/powerpoint/2010/main" val="106621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CE611-A485-4C51-9A9F-A83156BE7DA1}"/>
            </a:ext>
          </a:extLst>
        </p:cNvPr>
        <p:cNvGrpSpPr/>
        <p:nvPr/>
      </p:nvGrpSpPr>
      <p:grpSpPr>
        <a:xfrm>
          <a:off x="0" y="0"/>
          <a:ext cx="0" cy="0"/>
          <a:chOff x="0" y="0"/>
          <a:chExt cx="0" cy="0"/>
        </a:xfrm>
      </p:grpSpPr>
      <p:pic>
        <p:nvPicPr>
          <p:cNvPr id="3" name="Picture 2" descr="A fire hydrant painted on a brick wall&#10;&#10;AI-generated content may be incorrect.">
            <a:extLst>
              <a:ext uri="{FF2B5EF4-FFF2-40B4-BE49-F238E27FC236}">
                <a16:creationId xmlns:a16="http://schemas.microsoft.com/office/drawing/2014/main" id="{90B42337-34F5-A6F0-071E-B346ADEAFC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16831"/>
            <a:ext cx="9144000" cy="5224338"/>
          </a:xfrm>
          <a:prstGeom prst="rect">
            <a:avLst/>
          </a:prstGeom>
          <a:ln>
            <a:solidFill>
              <a:schemeClr val="bg1"/>
            </a:solidFill>
          </a:ln>
        </p:spPr>
      </p:pic>
    </p:spTree>
    <p:extLst>
      <p:ext uri="{BB962C8B-B14F-4D97-AF65-F5344CB8AC3E}">
        <p14:creationId xmlns:p14="http://schemas.microsoft.com/office/powerpoint/2010/main" val="353141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ave with a lion&#10;&#10;AI-generated content may be incorrect.">
            <a:extLst>
              <a:ext uri="{FF2B5EF4-FFF2-40B4-BE49-F238E27FC236}">
                <a16:creationId xmlns:a16="http://schemas.microsoft.com/office/drawing/2014/main" id="{2976631C-93F0-BE68-6097-B0564B1A32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93619"/>
          </a:xfrm>
          <a:prstGeom prst="rect">
            <a:avLst/>
          </a:prstGeom>
        </p:spPr>
      </p:pic>
      <p:sp>
        <p:nvSpPr>
          <p:cNvPr id="6" name="TextBox 5">
            <a:extLst>
              <a:ext uri="{FF2B5EF4-FFF2-40B4-BE49-F238E27FC236}">
                <a16:creationId xmlns:a16="http://schemas.microsoft.com/office/drawing/2014/main" id="{4D65D33E-DEB8-006B-4310-5EC0414A413B}"/>
              </a:ext>
            </a:extLst>
          </p:cNvPr>
          <p:cNvSpPr txBox="1"/>
          <p:nvPr/>
        </p:nvSpPr>
        <p:spPr>
          <a:xfrm>
            <a:off x="0" y="5934670"/>
            <a:ext cx="9144000" cy="923330"/>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Shine like stars!</a:t>
            </a:r>
          </a:p>
        </p:txBody>
      </p:sp>
      <p:sp>
        <p:nvSpPr>
          <p:cNvPr id="2" name="TextBox 1">
            <a:extLst>
              <a:ext uri="{FF2B5EF4-FFF2-40B4-BE49-F238E27FC236}">
                <a16:creationId xmlns:a16="http://schemas.microsoft.com/office/drawing/2014/main" id="{04D1C0A1-FEE3-87EF-C3DB-9D2C329BA871}"/>
              </a:ext>
            </a:extLst>
          </p:cNvPr>
          <p:cNvSpPr txBox="1"/>
          <p:nvPr/>
        </p:nvSpPr>
        <p:spPr>
          <a:xfrm>
            <a:off x="719572" y="1628507"/>
            <a:ext cx="7704856" cy="3600986"/>
          </a:xfrm>
          <a:prstGeom prst="rect">
            <a:avLst/>
          </a:prstGeom>
          <a:solidFill>
            <a:schemeClr val="tx1">
              <a:alpha val="62000"/>
            </a:schemeClr>
          </a:solidFill>
        </p:spPr>
        <p:txBody>
          <a:bodyPr wrap="square" rtlCol="0">
            <a:spAutoFit/>
          </a:bodyPr>
          <a:lstStyle/>
          <a:p>
            <a:pPr algn="ctr"/>
            <a:r>
              <a:rPr lang="en-GB" sz="4000" b="1" dirty="0">
                <a:solidFill>
                  <a:schemeClr val="bg1"/>
                </a:solidFill>
                <a:latin typeface="Century Gothic" panose="020B0502020202020204" pitchFamily="34" charset="0"/>
              </a:rPr>
              <a:t>…wise people will shine like the brightness of the sky. Those who teach others to live right will shine like stars forever and ever.</a:t>
            </a:r>
          </a:p>
          <a:p>
            <a:pPr algn="ctr"/>
            <a:r>
              <a:rPr lang="en-GB" sz="2800" b="1" i="1" dirty="0">
                <a:solidFill>
                  <a:schemeClr val="bg1"/>
                </a:solidFill>
                <a:latin typeface="Century Gothic" panose="020B0502020202020204" pitchFamily="34" charset="0"/>
              </a:rPr>
              <a:t>Daniel 12:3</a:t>
            </a:r>
          </a:p>
        </p:txBody>
      </p:sp>
    </p:spTree>
    <p:extLst>
      <p:ext uri="{BB962C8B-B14F-4D97-AF65-F5344CB8AC3E}">
        <p14:creationId xmlns:p14="http://schemas.microsoft.com/office/powerpoint/2010/main" val="20518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5000"/>
                                  </p:iterate>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9100"/>
                            </p:stCondLst>
                            <p:childTnLst>
                              <p:par>
                                <p:cTn id="13" presetID="10" presetClass="entr" presetSubtype="0" fill="hold" grpId="0" nodeType="afterEffect">
                                  <p:stCondLst>
                                    <p:cond delay="0"/>
                                  </p:stCondLst>
                                  <p:iterate type="lt">
                                    <p:tmPct val="15000"/>
                                  </p:iterate>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r shaped christmas decoration&#10;&#10;AI-generated content may be incorrect.">
            <a:extLst>
              <a:ext uri="{FF2B5EF4-FFF2-40B4-BE49-F238E27FC236}">
                <a16:creationId xmlns:a16="http://schemas.microsoft.com/office/drawing/2014/main" id="{C6DD3326-B31C-2E27-100F-267D3C8A8A1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043" y="-29222"/>
            <a:ext cx="8979915" cy="6916445"/>
          </a:xfrm>
          <a:prstGeom prst="rect">
            <a:avLst/>
          </a:prstGeom>
        </p:spPr>
      </p:pic>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008975"/>
            <a:ext cx="8679468" cy="1804401"/>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04D4-DFCD-1C12-1D53-92879EA8EEB6}"/>
            </a:ext>
          </a:extLst>
        </p:cNvPr>
        <p:cNvGrpSpPr/>
        <p:nvPr/>
      </p:nvGrpSpPr>
      <p:grpSpPr>
        <a:xfrm>
          <a:off x="0" y="0"/>
          <a:ext cx="0" cy="0"/>
          <a:chOff x="0" y="0"/>
          <a:chExt cx="0" cy="0"/>
        </a:xfrm>
      </p:grpSpPr>
      <p:pic>
        <p:nvPicPr>
          <p:cNvPr id="3" name="Picture 2" descr="A blue background with white stars&#10;&#10;AI-generated content may be incorrect.">
            <a:extLst>
              <a:ext uri="{FF2B5EF4-FFF2-40B4-BE49-F238E27FC236}">
                <a16:creationId xmlns:a16="http://schemas.microsoft.com/office/drawing/2014/main" id="{5E172E10-E445-42B9-3B26-5831C697F7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pic>
        <p:nvPicPr>
          <p:cNvPr id="4" name="Graphic 3" descr="Stars with solid fill">
            <a:extLst>
              <a:ext uri="{FF2B5EF4-FFF2-40B4-BE49-F238E27FC236}">
                <a16:creationId xmlns:a16="http://schemas.microsoft.com/office/drawing/2014/main" id="{E8F9B7AF-95B1-4B94-BF53-915ABCB215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01803">
            <a:off x="2627784" y="1376772"/>
            <a:ext cx="4104456" cy="4104456"/>
          </a:xfrm>
          <a:prstGeom prst="rect">
            <a:avLst/>
          </a:prstGeom>
          <a:effectLst>
            <a:glow rad="228600">
              <a:srgbClr val="FFFF00">
                <a:alpha val="40000"/>
              </a:srgbClr>
            </a:glow>
          </a:effectLst>
        </p:spPr>
      </p:pic>
    </p:spTree>
    <p:extLst>
      <p:ext uri="{BB962C8B-B14F-4D97-AF65-F5344CB8AC3E}">
        <p14:creationId xmlns:p14="http://schemas.microsoft.com/office/powerpoint/2010/main" val="25853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590066-E358-201A-E6E5-FE04B7C1BC23}"/>
              </a:ext>
            </a:extLst>
          </p:cNvPr>
          <p:cNvSpPr txBox="1"/>
          <p:nvPr/>
        </p:nvSpPr>
        <p:spPr>
          <a:xfrm>
            <a:off x="0" y="5733256"/>
            <a:ext cx="9144000" cy="923330"/>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What’s on the plate?</a:t>
            </a:r>
          </a:p>
        </p:txBody>
      </p:sp>
      <p:pic>
        <p:nvPicPr>
          <p:cNvPr id="5" name="Picture 4" descr="A plate of spaghetti with sauce and a leaf on top&#10;&#10;AI-generated content may be incorrect.">
            <a:extLst>
              <a:ext uri="{FF2B5EF4-FFF2-40B4-BE49-F238E27FC236}">
                <a16:creationId xmlns:a16="http://schemas.microsoft.com/office/drawing/2014/main" id="{F865D2B2-20D3-513B-F5C5-9510DBC738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526207"/>
            <a:ext cx="9144000" cy="5063033"/>
          </a:xfrm>
          <a:prstGeom prst="rect">
            <a:avLst/>
          </a:prstGeom>
          <a:ln>
            <a:solidFill>
              <a:schemeClr val="bg1"/>
            </a:solidFill>
          </a:ln>
        </p:spPr>
      </p:pic>
    </p:spTree>
    <p:extLst>
      <p:ext uri="{BB962C8B-B14F-4D97-AF65-F5344CB8AC3E}">
        <p14:creationId xmlns:p14="http://schemas.microsoft.com/office/powerpoint/2010/main" val="237067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zza with different toppings on a black surface&#10;&#10;AI-generated content may be incorrect.">
            <a:extLst>
              <a:ext uri="{FF2B5EF4-FFF2-40B4-BE49-F238E27FC236}">
                <a16:creationId xmlns:a16="http://schemas.microsoft.com/office/drawing/2014/main" id="{427F29B1-E9CC-3787-C3A4-CA14AC03C07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7623" y="1952836"/>
            <a:ext cx="6888755" cy="2952328"/>
          </a:xfrm>
          <a:prstGeom prst="rect">
            <a:avLst/>
          </a:prstGeom>
          <a:ln>
            <a:solidFill>
              <a:schemeClr val="bg1"/>
            </a:solidFill>
          </a:ln>
        </p:spPr>
      </p:pic>
      <p:pic>
        <p:nvPicPr>
          <p:cNvPr id="7" name="Picture 6" descr="A pizza with different toppings on a black surface&#10;&#10;AI-generated content may be incorrect.">
            <a:extLst>
              <a:ext uri="{FF2B5EF4-FFF2-40B4-BE49-F238E27FC236}">
                <a16:creationId xmlns:a16="http://schemas.microsoft.com/office/drawing/2014/main" id="{8F5F48ED-5E23-736F-D2B9-D7FD476F0F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2191"/>
            <a:ext cx="9144000" cy="6093619"/>
          </a:xfrm>
          <a:prstGeom prst="rect">
            <a:avLst/>
          </a:prstGeom>
          <a:ln>
            <a:solidFill>
              <a:schemeClr val="bg1"/>
            </a:solidFill>
          </a:ln>
        </p:spPr>
      </p:pic>
    </p:spTree>
    <p:extLst>
      <p:ext uri="{BB962C8B-B14F-4D97-AF65-F5344CB8AC3E}">
        <p14:creationId xmlns:p14="http://schemas.microsoft.com/office/powerpoint/2010/main" val="255637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wl of lettuce salad&#10;&#10;AI-generated content may be incorrect.">
            <a:extLst>
              <a:ext uri="{FF2B5EF4-FFF2-40B4-BE49-F238E27FC236}">
                <a16:creationId xmlns:a16="http://schemas.microsoft.com/office/drawing/2014/main" id="{071D93DF-C934-BDB8-AD57-55A61FE793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112" y="908720"/>
            <a:ext cx="9111777" cy="5040560"/>
          </a:xfrm>
          <a:prstGeom prst="rect">
            <a:avLst/>
          </a:prstGeom>
          <a:ln>
            <a:solidFill>
              <a:schemeClr val="bg1"/>
            </a:solidFill>
          </a:ln>
        </p:spPr>
      </p:pic>
      <p:pic>
        <p:nvPicPr>
          <p:cNvPr id="4" name="Picture 3" descr="A bowl of lettuce salad&#10;&#10;AI-generated content may be incorrect.">
            <a:extLst>
              <a:ext uri="{FF2B5EF4-FFF2-40B4-BE49-F238E27FC236}">
                <a16:creationId xmlns:a16="http://schemas.microsoft.com/office/drawing/2014/main" id="{89743F51-065E-7851-87F7-1B7AAA22AC9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14375"/>
            <a:ext cx="9144000" cy="5429250"/>
          </a:xfrm>
          <a:prstGeom prst="rect">
            <a:avLst/>
          </a:prstGeom>
        </p:spPr>
      </p:pic>
    </p:spTree>
    <p:extLst>
      <p:ext uri="{BB962C8B-B14F-4D97-AF65-F5344CB8AC3E}">
        <p14:creationId xmlns:p14="http://schemas.microsoft.com/office/powerpoint/2010/main" val="2648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ice cream and strawberries&#10;&#10;AI-generated content may be incorrect.">
            <a:extLst>
              <a:ext uri="{FF2B5EF4-FFF2-40B4-BE49-F238E27FC236}">
                <a16:creationId xmlns:a16="http://schemas.microsoft.com/office/drawing/2014/main" id="{08388AAA-E946-9C3A-90B9-3069C4AC9BF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72265" y="1088740"/>
            <a:ext cx="6799470" cy="4680520"/>
          </a:xfrm>
          <a:prstGeom prst="rect">
            <a:avLst/>
          </a:prstGeom>
          <a:ln>
            <a:solidFill>
              <a:schemeClr val="bg1"/>
            </a:solidFill>
          </a:ln>
        </p:spPr>
      </p:pic>
      <p:pic>
        <p:nvPicPr>
          <p:cNvPr id="4" name="Picture 3" descr="A plate of ice cream and strawberries&#10;&#10;AI-generated content may be incorrect.">
            <a:extLst>
              <a:ext uri="{FF2B5EF4-FFF2-40B4-BE49-F238E27FC236}">
                <a16:creationId xmlns:a16="http://schemas.microsoft.com/office/drawing/2014/main" id="{4624E1E8-1FC3-2A04-EBD9-599A5EE4FA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07168"/>
            <a:ext cx="9144000" cy="6443663"/>
          </a:xfrm>
          <a:prstGeom prst="rect">
            <a:avLst/>
          </a:prstGeom>
          <a:ln>
            <a:solidFill>
              <a:schemeClr val="bg1"/>
            </a:solidFill>
          </a:ln>
        </p:spPr>
      </p:pic>
    </p:spTree>
    <p:extLst>
      <p:ext uri="{BB962C8B-B14F-4D97-AF65-F5344CB8AC3E}">
        <p14:creationId xmlns:p14="http://schemas.microsoft.com/office/powerpoint/2010/main" val="105585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rger on a table&#10;&#10;AI-generated content may be incorrect.">
            <a:extLst>
              <a:ext uri="{FF2B5EF4-FFF2-40B4-BE49-F238E27FC236}">
                <a16:creationId xmlns:a16="http://schemas.microsoft.com/office/drawing/2014/main" id="{C52AA473-5BB4-A37F-B4FC-4C55CD5272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57" y="1988840"/>
            <a:ext cx="8229486" cy="2880320"/>
          </a:xfrm>
          <a:prstGeom prst="rect">
            <a:avLst/>
          </a:prstGeom>
          <a:ln>
            <a:solidFill>
              <a:schemeClr val="bg1"/>
            </a:solidFill>
          </a:ln>
        </p:spPr>
      </p:pic>
      <p:pic>
        <p:nvPicPr>
          <p:cNvPr id="4" name="Picture 3" descr="A burger on a table&#10;&#10;AI-generated content may be incorrect.">
            <a:extLst>
              <a:ext uri="{FF2B5EF4-FFF2-40B4-BE49-F238E27FC236}">
                <a16:creationId xmlns:a16="http://schemas.microsoft.com/office/drawing/2014/main" id="{5561C125-26F7-13CC-66F1-F29E36A8ACC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12843" y="-7577"/>
            <a:ext cx="8718314" cy="6865577"/>
          </a:xfrm>
          <a:prstGeom prst="rect">
            <a:avLst/>
          </a:prstGeom>
          <a:ln>
            <a:solidFill>
              <a:schemeClr val="bg1"/>
            </a:solidFill>
          </a:ln>
        </p:spPr>
      </p:pic>
    </p:spTree>
    <p:extLst>
      <p:ext uri="{BB962C8B-B14F-4D97-AF65-F5344CB8AC3E}">
        <p14:creationId xmlns:p14="http://schemas.microsoft.com/office/powerpoint/2010/main" val="29609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9FF83-D1D2-9C6E-62C9-9BE24A9F707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91680" y="1793166"/>
            <a:ext cx="5760640" cy="3271668"/>
          </a:xfrm>
          <a:prstGeom prst="rect">
            <a:avLst/>
          </a:prstGeom>
          <a:ln>
            <a:solidFill>
              <a:schemeClr val="bg1"/>
            </a:solidFill>
          </a:ln>
        </p:spPr>
      </p:pic>
      <p:pic>
        <p:nvPicPr>
          <p:cNvPr id="4" name="Picture 3">
            <a:extLst>
              <a:ext uri="{FF2B5EF4-FFF2-40B4-BE49-F238E27FC236}">
                <a16:creationId xmlns:a16="http://schemas.microsoft.com/office/drawing/2014/main" id="{B3AB3D9A-0019-EFF3-9D2A-D17C3E4C37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5762"/>
            <a:ext cx="9144000" cy="6086475"/>
          </a:xfrm>
          <a:prstGeom prst="rect">
            <a:avLst/>
          </a:prstGeom>
          <a:ln>
            <a:solidFill>
              <a:schemeClr val="bg1"/>
            </a:solidFill>
          </a:ln>
        </p:spPr>
      </p:pic>
    </p:spTree>
    <p:extLst>
      <p:ext uri="{BB962C8B-B14F-4D97-AF65-F5344CB8AC3E}">
        <p14:creationId xmlns:p14="http://schemas.microsoft.com/office/powerpoint/2010/main" val="10544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6058</TotalTime>
  <Words>2172</Words>
  <Application>Microsoft Office PowerPoint</Application>
  <PresentationFormat>On-screen Show (4:3)</PresentationFormat>
  <Paragraphs>137</Paragraphs>
  <Slides>32</Slides>
  <Notes>32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Century Gothic</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87</cp:revision>
  <dcterms:created xsi:type="dcterms:W3CDTF">2008-03-03T20:29:43Z</dcterms:created>
  <dcterms:modified xsi:type="dcterms:W3CDTF">2025-11-28T14:49:14Z</dcterms:modified>
</cp:coreProperties>
</file>