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74" r:id="rId2"/>
    <p:sldId id="270" r:id="rId3"/>
    <p:sldId id="275" r:id="rId4"/>
    <p:sldId id="256" r:id="rId5"/>
    <p:sldId id="257" r:id="rId6"/>
    <p:sldId id="264" r:id="rId7"/>
    <p:sldId id="276" r:id="rId8"/>
    <p:sldId id="271" r:id="rId9"/>
    <p:sldId id="268" r:id="rId10"/>
    <p:sldId id="277" r:id="rId11"/>
    <p:sldId id="266" r:id="rId12"/>
    <p:sldId id="269" r:id="rId13"/>
    <p:sldId id="432" r:id="rId14"/>
    <p:sldId id="272" r:id="rId15"/>
    <p:sldId id="431" r:id="rId16"/>
    <p:sldId id="273" r:id="rId17"/>
    <p:sldId id="433" r:id="rId18"/>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207BC2-A8E7-42FA-8E70-1548642B1350}" v="97" dt="2026-06-13T11:03:03.6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002" autoAdjust="0"/>
  </p:normalViewPr>
  <p:slideViewPr>
    <p:cSldViewPr snapToGrid="0" snapToObjects="1">
      <p:cViewPr varScale="1">
        <p:scale>
          <a:sx n="74" d="100"/>
          <a:sy n="74" d="100"/>
        </p:scale>
        <p:origin x="1628" y="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Boxer" userId="6da37c9f42e40059" providerId="LiveId" clId="{0E13CC8D-59C2-4409-A640-E738E4606E44}"/>
    <pc:docChg chg="undo custSel addSld modSld">
      <pc:chgData name="Rachel Boxer" userId="6da37c9f42e40059" providerId="LiveId" clId="{0E13CC8D-59C2-4409-A640-E738E4606E44}" dt="2026-06-13T10:58:58.132" v="598" actId="404"/>
      <pc:docMkLst>
        <pc:docMk/>
      </pc:docMkLst>
      <pc:sldChg chg="addSp delSp modSp mod delAnim modAnim">
        <pc:chgData name="Rachel Boxer" userId="6da37c9f42e40059" providerId="LiveId" clId="{0E13CC8D-59C2-4409-A640-E738E4606E44}" dt="2026-06-12T15:02:01.708" v="27" actId="122"/>
        <pc:sldMkLst>
          <pc:docMk/>
          <pc:sldMk cId="0" sldId="256"/>
        </pc:sldMkLst>
        <pc:spChg chg="mod">
          <ac:chgData name="Rachel Boxer" userId="6da37c9f42e40059" providerId="LiveId" clId="{0E13CC8D-59C2-4409-A640-E738E4606E44}" dt="2026-06-12T15:01:51.660" v="20" actId="1076"/>
          <ac:spMkLst>
            <pc:docMk/>
            <pc:sldMk cId="0" sldId="256"/>
            <ac:spMk id="8" creationId="{81DDDD81-194B-BD00-BA6A-3B1607911D1E}"/>
          </ac:spMkLst>
        </pc:spChg>
        <pc:spChg chg="mod">
          <ac:chgData name="Rachel Boxer" userId="6da37c9f42e40059" providerId="LiveId" clId="{0E13CC8D-59C2-4409-A640-E738E4606E44}" dt="2026-06-12T15:02:01.708" v="27" actId="122"/>
          <ac:spMkLst>
            <pc:docMk/>
            <pc:sldMk cId="0" sldId="256"/>
            <ac:spMk id="7171" creationId="{B6C61D19-2025-435D-369C-1C91BC5B9251}"/>
          </ac:spMkLst>
        </pc:spChg>
        <pc:grpChg chg="add del mod">
          <ac:chgData name="Rachel Boxer" userId="6da37c9f42e40059" providerId="LiveId" clId="{0E13CC8D-59C2-4409-A640-E738E4606E44}" dt="2026-06-12T14:59:38.182" v="2" actId="478"/>
          <ac:grpSpMkLst>
            <pc:docMk/>
            <pc:sldMk cId="0" sldId="256"/>
            <ac:grpSpMk id="2" creationId="{9087D068-85CE-44AF-6639-B328CD345322}"/>
          </ac:grpSpMkLst>
        </pc:grpChg>
        <pc:picChg chg="del mod">
          <ac:chgData name="Rachel Boxer" userId="6da37c9f42e40059" providerId="LiveId" clId="{0E13CC8D-59C2-4409-A640-E738E4606E44}" dt="2026-06-12T14:59:38.182" v="2" actId="478"/>
          <ac:picMkLst>
            <pc:docMk/>
            <pc:sldMk cId="0" sldId="256"/>
            <ac:picMk id="3" creationId="{FC095D4D-5EB8-1A2B-D947-EE7391263AC3}"/>
          </ac:picMkLst>
        </pc:picChg>
        <pc:picChg chg="del mod topLvl">
          <ac:chgData name="Rachel Boxer" userId="6da37c9f42e40059" providerId="LiveId" clId="{0E13CC8D-59C2-4409-A640-E738E4606E44}" dt="2026-06-12T14:59:38.182" v="2" actId="478"/>
          <ac:picMkLst>
            <pc:docMk/>
            <pc:sldMk cId="0" sldId="256"/>
            <ac:picMk id="4" creationId="{ACD1D2CB-2DC9-B2D6-C050-C99981477DCB}"/>
          </ac:picMkLst>
        </pc:picChg>
        <pc:picChg chg="del mod topLvl">
          <ac:chgData name="Rachel Boxer" userId="6da37c9f42e40059" providerId="LiveId" clId="{0E13CC8D-59C2-4409-A640-E738E4606E44}" dt="2026-06-12T14:59:38.182" v="2" actId="478"/>
          <ac:picMkLst>
            <pc:docMk/>
            <pc:sldMk cId="0" sldId="256"/>
            <ac:picMk id="5" creationId="{126AE9F6-8FDE-5FFA-E248-712916C4106F}"/>
          </ac:picMkLst>
        </pc:picChg>
        <pc:picChg chg="add mod">
          <ac:chgData name="Rachel Boxer" userId="6da37c9f42e40059" providerId="LiveId" clId="{0E13CC8D-59C2-4409-A640-E738E4606E44}" dt="2026-06-12T15:01:08.436" v="12" actId="1076"/>
          <ac:picMkLst>
            <pc:docMk/>
            <pc:sldMk cId="0" sldId="256"/>
            <ac:picMk id="7" creationId="{294AFACD-845A-F500-2502-E175E5913D87}"/>
          </ac:picMkLst>
        </pc:picChg>
        <pc:picChg chg="add mod">
          <ac:chgData name="Rachel Boxer" userId="6da37c9f42e40059" providerId="LiveId" clId="{0E13CC8D-59C2-4409-A640-E738E4606E44}" dt="2026-06-12T15:01:25.117" v="15" actId="1076"/>
          <ac:picMkLst>
            <pc:docMk/>
            <pc:sldMk cId="0" sldId="256"/>
            <ac:picMk id="14" creationId="{85778AAD-D0C1-A2FB-45FA-077058C69E44}"/>
          </ac:picMkLst>
        </pc:picChg>
        <pc:picChg chg="add mod">
          <ac:chgData name="Rachel Boxer" userId="6da37c9f42e40059" providerId="LiveId" clId="{0E13CC8D-59C2-4409-A640-E738E4606E44}" dt="2026-06-12T15:01:45.101" v="19" actId="14100"/>
          <ac:picMkLst>
            <pc:docMk/>
            <pc:sldMk cId="0" sldId="256"/>
            <ac:picMk id="16" creationId="{40872AEE-1E32-D7E2-42AD-6E1F9C494A02}"/>
          </ac:picMkLst>
        </pc:picChg>
      </pc:sldChg>
      <pc:sldChg chg="addSp modSp mod modAnim">
        <pc:chgData name="Rachel Boxer" userId="6da37c9f42e40059" providerId="LiveId" clId="{0E13CC8D-59C2-4409-A640-E738E4606E44}" dt="2026-06-12T15:04:03.052" v="85" actId="1076"/>
        <pc:sldMkLst>
          <pc:docMk/>
          <pc:sldMk cId="0" sldId="264"/>
        </pc:sldMkLst>
        <pc:picChg chg="add mod">
          <ac:chgData name="Rachel Boxer" userId="6da37c9f42e40059" providerId="LiveId" clId="{0E13CC8D-59C2-4409-A640-E738E4606E44}" dt="2026-06-12T15:04:03.052" v="85" actId="1076"/>
          <ac:picMkLst>
            <pc:docMk/>
            <pc:sldMk cId="0" sldId="264"/>
            <ac:picMk id="2" creationId="{3B5B7E79-1C85-6F39-7DA1-580C520AB117}"/>
          </ac:picMkLst>
        </pc:picChg>
      </pc:sldChg>
      <pc:sldChg chg="addSp modSp mod">
        <pc:chgData name="Rachel Boxer" userId="6da37c9f42e40059" providerId="LiveId" clId="{0E13CC8D-59C2-4409-A640-E738E4606E44}" dt="2026-06-12T15:05:12.036" v="94" actId="208"/>
        <pc:sldMkLst>
          <pc:docMk/>
          <pc:sldMk cId="0" sldId="266"/>
        </pc:sldMkLst>
        <pc:picChg chg="add mod">
          <ac:chgData name="Rachel Boxer" userId="6da37c9f42e40059" providerId="LiveId" clId="{0E13CC8D-59C2-4409-A640-E738E4606E44}" dt="2026-06-12T15:05:12.036" v="94" actId="208"/>
          <ac:picMkLst>
            <pc:docMk/>
            <pc:sldMk cId="0" sldId="266"/>
            <ac:picMk id="3" creationId="{864FE91E-A90E-C01A-7F07-42C1C76FB323}"/>
          </ac:picMkLst>
        </pc:picChg>
      </pc:sldChg>
      <pc:sldChg chg="addSp modSp mod">
        <pc:chgData name="Rachel Boxer" userId="6da37c9f42e40059" providerId="LiveId" clId="{0E13CC8D-59C2-4409-A640-E738E4606E44}" dt="2026-06-12T15:04:30.890" v="91" actId="1076"/>
        <pc:sldMkLst>
          <pc:docMk/>
          <pc:sldMk cId="0" sldId="268"/>
        </pc:sldMkLst>
        <pc:picChg chg="add mod">
          <ac:chgData name="Rachel Boxer" userId="6da37c9f42e40059" providerId="LiveId" clId="{0E13CC8D-59C2-4409-A640-E738E4606E44}" dt="2026-06-12T15:04:30.890" v="91" actId="1076"/>
          <ac:picMkLst>
            <pc:docMk/>
            <pc:sldMk cId="0" sldId="268"/>
            <ac:picMk id="3" creationId="{3791BE0A-54B5-C3AB-3ED1-FDB321AC6998}"/>
          </ac:picMkLst>
        </pc:picChg>
      </pc:sldChg>
      <pc:sldChg chg="addSp modSp mod">
        <pc:chgData name="Rachel Boxer" userId="6da37c9f42e40059" providerId="LiveId" clId="{0E13CC8D-59C2-4409-A640-E738E4606E44}" dt="2026-06-13T10:46:25.559" v="482" actId="20577"/>
        <pc:sldMkLst>
          <pc:docMk/>
          <pc:sldMk cId="0" sldId="269"/>
        </pc:sldMkLst>
        <pc:spChg chg="mod ord">
          <ac:chgData name="Rachel Boxer" userId="6da37c9f42e40059" providerId="LiveId" clId="{0E13CC8D-59C2-4409-A640-E738E4606E44}" dt="2026-06-13T10:46:25.559" v="482" actId="20577"/>
          <ac:spMkLst>
            <pc:docMk/>
            <pc:sldMk cId="0" sldId="269"/>
            <ac:spMk id="2" creationId="{5657C327-9886-7AD9-F0C1-F1A0498E9350}"/>
          </ac:spMkLst>
        </pc:spChg>
        <pc:picChg chg="add mod ord">
          <ac:chgData name="Rachel Boxer" userId="6da37c9f42e40059" providerId="LiveId" clId="{0E13CC8D-59C2-4409-A640-E738E4606E44}" dt="2026-06-12T15:05:38.486" v="101" actId="170"/>
          <ac:picMkLst>
            <pc:docMk/>
            <pc:sldMk cId="0" sldId="269"/>
            <ac:picMk id="3" creationId="{B689A933-7A83-CF5E-4AA3-32BBFBB1E3B1}"/>
          </ac:picMkLst>
        </pc:picChg>
      </pc:sldChg>
      <pc:sldChg chg="addSp modSp mod">
        <pc:chgData name="Rachel Boxer" userId="6da37c9f42e40059" providerId="LiveId" clId="{0E13CC8D-59C2-4409-A640-E738E4606E44}" dt="2026-06-12T15:00:06.115" v="6" actId="207"/>
        <pc:sldMkLst>
          <pc:docMk/>
          <pc:sldMk cId="0" sldId="270"/>
        </pc:sldMkLst>
        <pc:picChg chg="add mod">
          <ac:chgData name="Rachel Boxer" userId="6da37c9f42e40059" providerId="LiveId" clId="{0E13CC8D-59C2-4409-A640-E738E4606E44}" dt="2026-06-12T15:00:06.115" v="6" actId="207"/>
          <ac:picMkLst>
            <pc:docMk/>
            <pc:sldMk cId="0" sldId="270"/>
            <ac:picMk id="2" creationId="{C98AD8A1-272A-4E27-AD70-C66FE68E1AD3}"/>
          </ac:picMkLst>
        </pc:picChg>
      </pc:sldChg>
      <pc:sldChg chg="addSp modSp">
        <pc:chgData name="Rachel Boxer" userId="6da37c9f42e40059" providerId="LiveId" clId="{0E13CC8D-59C2-4409-A640-E738E4606E44}" dt="2026-06-12T15:04:15.764" v="89"/>
        <pc:sldMkLst>
          <pc:docMk/>
          <pc:sldMk cId="0" sldId="271"/>
        </pc:sldMkLst>
        <pc:picChg chg="add mod">
          <ac:chgData name="Rachel Boxer" userId="6da37c9f42e40059" providerId="LiveId" clId="{0E13CC8D-59C2-4409-A640-E738E4606E44}" dt="2026-06-12T15:04:15.764" v="89"/>
          <ac:picMkLst>
            <pc:docMk/>
            <pc:sldMk cId="0" sldId="271"/>
            <ac:picMk id="2" creationId="{11FF86DE-6C4B-BED3-AF57-19DCB59494B7}"/>
          </ac:picMkLst>
        </pc:picChg>
      </pc:sldChg>
      <pc:sldChg chg="addSp delSp modSp mod">
        <pc:chgData name="Rachel Boxer" userId="6da37c9f42e40059" providerId="LiveId" clId="{0E13CC8D-59C2-4409-A640-E738E4606E44}" dt="2026-06-12T15:06:40.711" v="110"/>
        <pc:sldMkLst>
          <pc:docMk/>
          <pc:sldMk cId="0" sldId="272"/>
        </pc:sldMkLst>
        <pc:grpChg chg="add mod">
          <ac:chgData name="Rachel Boxer" userId="6da37c9f42e40059" providerId="LiveId" clId="{0E13CC8D-59C2-4409-A640-E738E4606E44}" dt="2026-06-12T15:06:40.711" v="110"/>
          <ac:grpSpMkLst>
            <pc:docMk/>
            <pc:sldMk cId="0" sldId="272"/>
            <ac:grpSpMk id="3" creationId="{341D01BD-68ED-0210-DB0D-D330CA3907E2}"/>
          </ac:grpSpMkLst>
        </pc:grpChg>
        <pc:picChg chg="add del mod">
          <ac:chgData name="Rachel Boxer" userId="6da37c9f42e40059" providerId="LiveId" clId="{0E13CC8D-59C2-4409-A640-E738E4606E44}" dt="2026-06-12T15:06:40.255" v="109" actId="478"/>
          <ac:picMkLst>
            <pc:docMk/>
            <pc:sldMk cId="0" sldId="272"/>
            <ac:picMk id="2" creationId="{A269922A-9000-670F-61DE-AF0EC443B6CA}"/>
          </ac:picMkLst>
        </pc:picChg>
        <pc:picChg chg="mod">
          <ac:chgData name="Rachel Boxer" userId="6da37c9f42e40059" providerId="LiveId" clId="{0E13CC8D-59C2-4409-A640-E738E4606E44}" dt="2026-06-12T15:06:40.711" v="110"/>
          <ac:picMkLst>
            <pc:docMk/>
            <pc:sldMk cId="0" sldId="272"/>
            <ac:picMk id="4" creationId="{6839C713-0D31-7E92-A40B-E88376400732}"/>
          </ac:picMkLst>
        </pc:picChg>
        <pc:picChg chg="mod">
          <ac:chgData name="Rachel Boxer" userId="6da37c9f42e40059" providerId="LiveId" clId="{0E13CC8D-59C2-4409-A640-E738E4606E44}" dt="2026-06-12T15:06:40.711" v="110"/>
          <ac:picMkLst>
            <pc:docMk/>
            <pc:sldMk cId="0" sldId="272"/>
            <ac:picMk id="5" creationId="{642A5808-D39A-3BA2-13B1-179616AA89FA}"/>
          </ac:picMkLst>
        </pc:picChg>
      </pc:sldChg>
      <pc:sldChg chg="modSp">
        <pc:chgData name="Rachel Boxer" userId="6da37c9f42e40059" providerId="LiveId" clId="{0E13CC8D-59C2-4409-A640-E738E4606E44}" dt="2026-06-12T15:07:32.437" v="146" actId="14100"/>
        <pc:sldMkLst>
          <pc:docMk/>
          <pc:sldMk cId="0" sldId="273"/>
        </pc:sldMkLst>
        <pc:spChg chg="mod">
          <ac:chgData name="Rachel Boxer" userId="6da37c9f42e40059" providerId="LiveId" clId="{0E13CC8D-59C2-4409-A640-E738E4606E44}" dt="2026-06-12T15:07:27.827" v="145" actId="20577"/>
          <ac:spMkLst>
            <pc:docMk/>
            <pc:sldMk cId="0" sldId="273"/>
            <ac:spMk id="4" creationId="{4B9FF9E2-2582-D41F-207D-D4A649CCCC8B}"/>
          </ac:spMkLst>
        </pc:spChg>
        <pc:grpChg chg="mod">
          <ac:chgData name="Rachel Boxer" userId="6da37c9f42e40059" providerId="LiveId" clId="{0E13CC8D-59C2-4409-A640-E738E4606E44}" dt="2026-06-12T15:06:53.885" v="112" actId="1076"/>
          <ac:grpSpMkLst>
            <pc:docMk/>
            <pc:sldMk cId="0" sldId="273"/>
            <ac:grpSpMk id="30723" creationId="{3FF74DE5-EEF4-3CE4-BCE1-A8476B4CDABE}"/>
          </ac:grpSpMkLst>
        </pc:grpChg>
        <pc:picChg chg="mod">
          <ac:chgData name="Rachel Boxer" userId="6da37c9f42e40059" providerId="LiveId" clId="{0E13CC8D-59C2-4409-A640-E738E4606E44}" dt="2026-06-12T15:07:32.437" v="146" actId="14100"/>
          <ac:picMkLst>
            <pc:docMk/>
            <pc:sldMk cId="0" sldId="273"/>
            <ac:picMk id="30724" creationId="{FDF4A6D0-9871-C67E-15D3-9BFFAE509016}"/>
          </ac:picMkLst>
        </pc:picChg>
        <pc:picChg chg="mod">
          <ac:chgData name="Rachel Boxer" userId="6da37c9f42e40059" providerId="LiveId" clId="{0E13CC8D-59C2-4409-A640-E738E4606E44}" dt="2026-06-12T15:06:53.885" v="112" actId="1076"/>
          <ac:picMkLst>
            <pc:docMk/>
            <pc:sldMk cId="0" sldId="273"/>
            <ac:picMk id="30725" creationId="{3CBA07BE-EA48-9959-8E8E-B750CB4B78E5}"/>
          </ac:picMkLst>
        </pc:picChg>
        <pc:picChg chg="mod">
          <ac:chgData name="Rachel Boxer" userId="6da37c9f42e40059" providerId="LiveId" clId="{0E13CC8D-59C2-4409-A640-E738E4606E44}" dt="2026-06-12T15:06:53.885" v="112" actId="1076"/>
          <ac:picMkLst>
            <pc:docMk/>
            <pc:sldMk cId="0" sldId="273"/>
            <ac:picMk id="30726" creationId="{60F7CB4C-0071-F9E7-2BFB-FC9BC30C6E2B}"/>
          </ac:picMkLst>
        </pc:picChg>
        <pc:picChg chg="mod">
          <ac:chgData name="Rachel Boxer" userId="6da37c9f42e40059" providerId="LiveId" clId="{0E13CC8D-59C2-4409-A640-E738E4606E44}" dt="2026-06-12T15:06:53.885" v="112" actId="1076"/>
          <ac:picMkLst>
            <pc:docMk/>
            <pc:sldMk cId="0" sldId="273"/>
            <ac:picMk id="30727" creationId="{8F078AD2-2723-6053-9104-76F708DEBB84}"/>
          </ac:picMkLst>
        </pc:picChg>
      </pc:sldChg>
      <pc:sldChg chg="addSp modSp mod modAnim modNotesTx">
        <pc:chgData name="Rachel Boxer" userId="6da37c9f42e40059" providerId="LiveId" clId="{0E13CC8D-59C2-4409-A640-E738E4606E44}" dt="2026-06-13T09:36:13.122" v="162"/>
        <pc:sldMkLst>
          <pc:docMk/>
          <pc:sldMk cId="0" sldId="274"/>
        </pc:sldMkLst>
        <pc:grpChg chg="mod">
          <ac:chgData name="Rachel Boxer" userId="6da37c9f42e40059" providerId="LiveId" clId="{0E13CC8D-59C2-4409-A640-E738E4606E44}" dt="2026-06-12T15:03:25.649" v="75" actId="1076"/>
          <ac:grpSpMkLst>
            <pc:docMk/>
            <pc:sldMk cId="0" sldId="274"/>
            <ac:grpSpMk id="9" creationId="{F8D0D3BB-07B2-2E0A-757A-B75508AD321D}"/>
          </ac:grpSpMkLst>
        </pc:grpChg>
        <pc:picChg chg="add mod">
          <ac:chgData name="Rachel Boxer" userId="6da37c9f42e40059" providerId="LiveId" clId="{0E13CC8D-59C2-4409-A640-E738E4606E44}" dt="2026-06-12T14:59:55.286" v="3"/>
          <ac:picMkLst>
            <pc:docMk/>
            <pc:sldMk cId="0" sldId="274"/>
            <ac:picMk id="2" creationId="{400DC4D2-8704-E228-E08E-5A0F4954AB06}"/>
          </ac:picMkLst>
        </pc:picChg>
        <pc:picChg chg="mod ord">
          <ac:chgData name="Rachel Boxer" userId="6da37c9f42e40059" providerId="LiveId" clId="{0E13CC8D-59C2-4409-A640-E738E4606E44}" dt="2026-06-13T09:36:00.140" v="156" actId="167"/>
          <ac:picMkLst>
            <pc:docMk/>
            <pc:sldMk cId="0" sldId="274"/>
            <ac:picMk id="3" creationId="{A674DB3A-0168-C637-20AB-C55B6E088840}"/>
          </ac:picMkLst>
        </pc:picChg>
        <pc:picChg chg="add mod">
          <ac:chgData name="Rachel Boxer" userId="6da37c9f42e40059" providerId="LiveId" clId="{0E13CC8D-59C2-4409-A640-E738E4606E44}" dt="2026-06-12T15:03:31.311" v="78" actId="1076"/>
          <ac:picMkLst>
            <pc:docMk/>
            <pc:sldMk cId="0" sldId="274"/>
            <ac:picMk id="5" creationId="{03AFD68C-BE0C-867A-BCAE-FE4B04F85B68}"/>
          </ac:picMkLst>
        </pc:picChg>
        <pc:picChg chg="mod">
          <ac:chgData name="Rachel Boxer" userId="6da37c9f42e40059" providerId="LiveId" clId="{0E13CC8D-59C2-4409-A640-E738E4606E44}" dt="2026-06-12T15:02:56.971" v="69" actId="1076"/>
          <ac:picMkLst>
            <pc:docMk/>
            <pc:sldMk cId="0" sldId="274"/>
            <ac:picMk id="10" creationId="{DC84CEF3-3C23-E399-2000-76ADEF7CA5A8}"/>
          </ac:picMkLst>
        </pc:picChg>
        <pc:picChg chg="mod">
          <ac:chgData name="Rachel Boxer" userId="6da37c9f42e40059" providerId="LiveId" clId="{0E13CC8D-59C2-4409-A640-E738E4606E44}" dt="2026-06-12T14:59:58.128" v="4" actId="1076"/>
          <ac:picMkLst>
            <pc:docMk/>
            <pc:sldMk cId="0" sldId="274"/>
            <ac:picMk id="11" creationId="{AA408055-B980-E784-E764-E790ED036E6D}"/>
          </ac:picMkLst>
        </pc:picChg>
      </pc:sldChg>
      <pc:sldChg chg="addSp modSp">
        <pc:chgData name="Rachel Boxer" userId="6da37c9f42e40059" providerId="LiveId" clId="{0E13CC8D-59C2-4409-A640-E738E4606E44}" dt="2026-06-12T15:00:09.299" v="7"/>
        <pc:sldMkLst>
          <pc:docMk/>
          <pc:sldMk cId="0" sldId="275"/>
        </pc:sldMkLst>
        <pc:picChg chg="add mod">
          <ac:chgData name="Rachel Boxer" userId="6da37c9f42e40059" providerId="LiveId" clId="{0E13CC8D-59C2-4409-A640-E738E4606E44}" dt="2026-06-12T15:00:09.299" v="7"/>
          <ac:picMkLst>
            <pc:docMk/>
            <pc:sldMk cId="0" sldId="275"/>
            <ac:picMk id="2" creationId="{977ACD1F-DB15-82DD-0BB4-530702C1A9BA}"/>
          </ac:picMkLst>
        </pc:picChg>
      </pc:sldChg>
      <pc:sldChg chg="addSp delSp modSp mod modNotesTx">
        <pc:chgData name="Rachel Boxer" userId="6da37c9f42e40059" providerId="LiveId" clId="{0E13CC8D-59C2-4409-A640-E738E4606E44}" dt="2026-06-13T10:58:58.132" v="598" actId="404"/>
        <pc:sldMkLst>
          <pc:docMk/>
          <pc:sldMk cId="0" sldId="276"/>
        </pc:sldMkLst>
        <pc:spChg chg="add mod">
          <ac:chgData name="Rachel Boxer" userId="6da37c9f42e40059" providerId="LiveId" clId="{0E13CC8D-59C2-4409-A640-E738E4606E44}" dt="2026-06-13T10:58:58.132" v="598" actId="404"/>
          <ac:spMkLst>
            <pc:docMk/>
            <pc:sldMk cId="0" sldId="276"/>
            <ac:spMk id="9" creationId="{5DFA68D6-C25B-7ACB-729B-D0E25C163F45}"/>
          </ac:spMkLst>
        </pc:spChg>
        <pc:picChg chg="add mod">
          <ac:chgData name="Rachel Boxer" userId="6da37c9f42e40059" providerId="LiveId" clId="{0E13CC8D-59C2-4409-A640-E738E4606E44}" dt="2026-06-12T15:04:06.653" v="86"/>
          <ac:picMkLst>
            <pc:docMk/>
            <pc:sldMk cId="0" sldId="276"/>
            <ac:picMk id="2" creationId="{460A19A9-EF6C-2258-DAD2-250CA507BC4B}"/>
          </ac:picMkLst>
        </pc:picChg>
        <pc:picChg chg="add del mod">
          <ac:chgData name="Rachel Boxer" userId="6da37c9f42e40059" providerId="LiveId" clId="{0E13CC8D-59C2-4409-A640-E738E4606E44}" dt="2026-06-12T15:04:11.092" v="88" actId="478"/>
          <ac:picMkLst>
            <pc:docMk/>
            <pc:sldMk cId="0" sldId="276"/>
            <ac:picMk id="3" creationId="{E9F21985-80E2-3550-4883-7E2D3AE5D033}"/>
          </ac:picMkLst>
        </pc:picChg>
        <pc:picChg chg="add mod modCrop">
          <ac:chgData name="Rachel Boxer" userId="6da37c9f42e40059" providerId="LiveId" clId="{0E13CC8D-59C2-4409-A640-E738E4606E44}" dt="2026-06-13T10:44:06.098" v="440" actId="14100"/>
          <ac:picMkLst>
            <pc:docMk/>
            <pc:sldMk cId="0" sldId="276"/>
            <ac:picMk id="4" creationId="{32554C8D-F679-6A93-44BE-2C29D3EB727B}"/>
          </ac:picMkLst>
        </pc:picChg>
        <pc:picChg chg="add mod modCrop">
          <ac:chgData name="Rachel Boxer" userId="6da37c9f42e40059" providerId="LiveId" clId="{0E13CC8D-59C2-4409-A640-E738E4606E44}" dt="2026-06-13T10:43:49.927" v="438" actId="732"/>
          <ac:picMkLst>
            <pc:docMk/>
            <pc:sldMk cId="0" sldId="276"/>
            <ac:picMk id="6" creationId="{D3728E6C-180C-4E93-2550-BE32E5B0A007}"/>
          </ac:picMkLst>
        </pc:picChg>
        <pc:picChg chg="add mod modCrop">
          <ac:chgData name="Rachel Boxer" userId="6da37c9f42e40059" providerId="LiveId" clId="{0E13CC8D-59C2-4409-A640-E738E4606E44}" dt="2026-06-13T10:57:23.397" v="493" actId="208"/>
          <ac:picMkLst>
            <pc:docMk/>
            <pc:sldMk cId="0" sldId="276"/>
            <ac:picMk id="8" creationId="{4F51D569-089F-879C-2440-A51A3F944C49}"/>
          </ac:picMkLst>
        </pc:picChg>
        <pc:picChg chg="del">
          <ac:chgData name="Rachel Boxer" userId="6da37c9f42e40059" providerId="LiveId" clId="{0E13CC8D-59C2-4409-A640-E738E4606E44}" dt="2026-06-13T09:39:23.043" v="166" actId="478"/>
          <ac:picMkLst>
            <pc:docMk/>
            <pc:sldMk cId="0" sldId="276"/>
            <ac:picMk id="13316" creationId="{FC9482FB-85C2-62A3-8710-D3D76B768438}"/>
          </ac:picMkLst>
        </pc:picChg>
        <pc:picChg chg="del">
          <ac:chgData name="Rachel Boxer" userId="6da37c9f42e40059" providerId="LiveId" clId="{0E13CC8D-59C2-4409-A640-E738E4606E44}" dt="2026-06-13T10:43:23.673" v="433" actId="478"/>
          <ac:picMkLst>
            <pc:docMk/>
            <pc:sldMk cId="0" sldId="276"/>
            <ac:picMk id="13317" creationId="{5EF18640-0C51-CD04-66AB-1C5E7E117B17}"/>
          </ac:picMkLst>
        </pc:picChg>
        <pc:picChg chg="del">
          <ac:chgData name="Rachel Boxer" userId="6da37c9f42e40059" providerId="LiveId" clId="{0E13CC8D-59C2-4409-A640-E738E4606E44}" dt="2026-06-13T10:56:26.990" v="483" actId="478"/>
          <ac:picMkLst>
            <pc:docMk/>
            <pc:sldMk cId="0" sldId="276"/>
            <ac:picMk id="13319" creationId="{6F09B6E5-B475-ED01-2B13-DC999CF8B944}"/>
          </ac:picMkLst>
        </pc:picChg>
      </pc:sldChg>
      <pc:sldChg chg="addSp modSp">
        <pc:chgData name="Rachel Boxer" userId="6da37c9f42e40059" providerId="LiveId" clId="{0E13CC8D-59C2-4409-A640-E738E4606E44}" dt="2026-06-12T15:05:05.952" v="92"/>
        <pc:sldMkLst>
          <pc:docMk/>
          <pc:sldMk cId="0" sldId="277"/>
        </pc:sldMkLst>
        <pc:picChg chg="add mod">
          <ac:chgData name="Rachel Boxer" userId="6da37c9f42e40059" providerId="LiveId" clId="{0E13CC8D-59C2-4409-A640-E738E4606E44}" dt="2026-06-12T15:05:05.952" v="92"/>
          <ac:picMkLst>
            <pc:docMk/>
            <pc:sldMk cId="0" sldId="277"/>
            <ac:picMk id="5" creationId="{B0EC2FE6-7B4F-4442-0D15-C08B4FD9EEBD}"/>
          </ac:picMkLst>
        </pc:picChg>
      </pc:sldChg>
      <pc:sldChg chg="addSp modSp mod">
        <pc:chgData name="Rachel Boxer" userId="6da37c9f42e40059" providerId="LiveId" clId="{0E13CC8D-59C2-4409-A640-E738E4606E44}" dt="2026-06-12T15:06:17.563" v="107" actId="20577"/>
        <pc:sldMkLst>
          <pc:docMk/>
          <pc:sldMk cId="0" sldId="432"/>
        </pc:sldMkLst>
        <pc:spChg chg="mod">
          <ac:chgData name="Rachel Boxer" userId="6da37c9f42e40059" providerId="LiveId" clId="{0E13CC8D-59C2-4409-A640-E738E4606E44}" dt="2026-06-12T15:06:17.563" v="107" actId="20577"/>
          <ac:spMkLst>
            <pc:docMk/>
            <pc:sldMk cId="0" sldId="432"/>
            <ac:spMk id="2" creationId="{8DBB6735-DBA7-AB75-26AB-A7767C463B2F}"/>
          </ac:spMkLst>
        </pc:spChg>
        <pc:picChg chg="add mod">
          <ac:chgData name="Rachel Boxer" userId="6da37c9f42e40059" providerId="LiveId" clId="{0E13CC8D-59C2-4409-A640-E738E4606E44}" dt="2026-06-12T15:06:01.546" v="103"/>
          <ac:picMkLst>
            <pc:docMk/>
            <pc:sldMk cId="0" sldId="432"/>
            <ac:picMk id="3" creationId="{4572D118-4E40-BE12-1F4C-B23C7EEE20A5}"/>
          </ac:picMkLst>
        </pc:picChg>
      </pc:sldChg>
      <pc:sldChg chg="addSp modSp new mod modNotesTx">
        <pc:chgData name="Rachel Boxer" userId="6da37c9f42e40059" providerId="LiveId" clId="{0E13CC8D-59C2-4409-A640-E738E4606E44}" dt="2026-06-12T15:10:17.952" v="153" actId="20577"/>
        <pc:sldMkLst>
          <pc:docMk/>
          <pc:sldMk cId="1674831316" sldId="433"/>
        </pc:sldMkLst>
        <pc:picChg chg="add mod">
          <ac:chgData name="Rachel Boxer" userId="6da37c9f42e40059" providerId="LiveId" clId="{0E13CC8D-59C2-4409-A640-E738E4606E44}" dt="2026-06-12T15:10:14.390" v="151" actId="12788"/>
          <ac:picMkLst>
            <pc:docMk/>
            <pc:sldMk cId="1674831316" sldId="433"/>
            <ac:picMk id="2" creationId="{8B174798-A56A-E8D0-2691-D5FCB0325D6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A59D21B-B133-C8BA-B5F1-5978CAE2C6B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a:extLst>
              <a:ext uri="{FF2B5EF4-FFF2-40B4-BE49-F238E27FC236}">
                <a16:creationId xmlns:a16="http://schemas.microsoft.com/office/drawing/2014/main" id="{2AB8A454-EBF1-70FF-C129-4E30F66A8C6D}"/>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794A702A-8AF7-4940-8059-598F99EA983B}" type="datetimeFigureOut">
              <a:rPr lang="en-GB"/>
              <a:pPr>
                <a:defRPr/>
              </a:pPr>
              <a:t>13/06/2026</a:t>
            </a:fld>
            <a:endParaRPr lang="en-GB"/>
          </a:p>
        </p:txBody>
      </p:sp>
      <p:sp>
        <p:nvSpPr>
          <p:cNvPr id="4" name="Slide Image Placeholder 3">
            <a:extLst>
              <a:ext uri="{FF2B5EF4-FFF2-40B4-BE49-F238E27FC236}">
                <a16:creationId xmlns:a16="http://schemas.microsoft.com/office/drawing/2014/main" id="{2A788332-772B-CD32-E353-D052B28220C0}"/>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5B0D7639-C3CD-9D17-418E-3CE75A46E567}"/>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7326673F-828D-713D-0C2D-27D00AE13D83}"/>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GB"/>
          </a:p>
        </p:txBody>
      </p:sp>
      <p:sp>
        <p:nvSpPr>
          <p:cNvPr id="7" name="Slide Number Placeholder 6">
            <a:extLst>
              <a:ext uri="{FF2B5EF4-FFF2-40B4-BE49-F238E27FC236}">
                <a16:creationId xmlns:a16="http://schemas.microsoft.com/office/drawing/2014/main" id="{CEEBFA1F-E24B-1E38-F2CA-EDC983BDB65A}"/>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FCAEAB70-B25E-4F3D-9489-EA7D248E6D27}"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signbsl.com/sign/rejoice"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signbsl.com/sign/rejoic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E0C6DEBA-A73E-E9EE-30BE-449823DD0CB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51327521-9101-35D2-3FBD-5B8A1F4C271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b="1" dirty="0"/>
              <a:t>Slide 1: Welcome stilling exercise – rolling dice</a:t>
            </a:r>
            <a:endParaRPr lang="en-GB" altLang="en-US" dirty="0"/>
          </a:p>
          <a:p>
            <a:r>
              <a:rPr lang="en-GB" altLang="en-US" i="1" dirty="0"/>
              <a:t>Use the stilling slide if desired: the suggested words should be spoken slowly, leaving pauses </a:t>
            </a:r>
            <a:r>
              <a:rPr lang="en-GB" altLang="en-US" i="1" dirty="0" err="1"/>
              <a:t>inbetween</a:t>
            </a:r>
            <a:r>
              <a:rPr lang="en-GB" altLang="en-US" i="1" dirty="0"/>
              <a:t> to create a sense of stillness.</a:t>
            </a:r>
            <a:endParaRPr lang="en-GB" altLang="en-US" dirty="0"/>
          </a:p>
          <a:p>
            <a:r>
              <a:rPr lang="en-GB" altLang="en-US" dirty="0"/>
              <a:t>As you sit quietly, watch the dice rolling….silently count the numbers that you’ll see…..</a:t>
            </a:r>
            <a:r>
              <a:rPr lang="en-GB" altLang="en-US" i="1" dirty="0"/>
              <a:t>[PAUSE]</a:t>
            </a:r>
            <a:endParaRPr lang="en-GB" altLang="en-US" dirty="0"/>
          </a:p>
          <a:p>
            <a:r>
              <a:rPr lang="en-GB" altLang="en-US" dirty="0"/>
              <a:t>Now practise slower breathing…..in…..and out…..in……and out…..keep this going as you continue to watch….</a:t>
            </a:r>
            <a:r>
              <a:rPr lang="en-GB" altLang="en-US" i="1" dirty="0"/>
              <a:t>[PAUSE]</a:t>
            </a:r>
            <a:endParaRPr lang="en-GB" altLang="en-US" dirty="0"/>
          </a:p>
          <a:p>
            <a:r>
              <a:rPr lang="en-GB" altLang="en-US" dirty="0"/>
              <a:t>You maybe notice that you are feeling calmer and more relaxed….</a:t>
            </a:r>
            <a:r>
              <a:rPr lang="en-GB" altLang="en-US" i="1" dirty="0"/>
              <a:t>[PAUSE]</a:t>
            </a:r>
            <a:endParaRPr lang="en-GB" altLang="en-US" dirty="0"/>
          </a:p>
          <a:p>
            <a:r>
              <a:rPr lang="en-GB" altLang="en-US" dirty="0"/>
              <a:t>As you breathe, think about yourself and what you bring into this time today….. </a:t>
            </a:r>
            <a:r>
              <a:rPr lang="en-GB" altLang="en-US" i="1" dirty="0"/>
              <a:t>[PAUSE]</a:t>
            </a:r>
            <a:endParaRPr lang="en-GB" altLang="en-US" dirty="0"/>
          </a:p>
          <a:p>
            <a:r>
              <a:rPr lang="en-GB" altLang="en-US" dirty="0"/>
              <a:t>We come into this special / sacred space and time to be still….to think deeply…..to be together as a school community…..</a:t>
            </a:r>
          </a:p>
          <a:p>
            <a:r>
              <a:rPr lang="en-GB" altLang="en-US" dirty="0"/>
              <a:t>In our time together today, we will </a:t>
            </a:r>
            <a:r>
              <a:rPr lang="en-GB" altLang="en-US" b="1" dirty="0"/>
              <a:t>do some counting (!)…..do some finding out…..share some words together, and then think together about what they might mean for our school community.</a:t>
            </a:r>
            <a:endParaRPr lang="en-GB" altLang="en-US" dirty="0"/>
          </a:p>
          <a:p>
            <a:r>
              <a:rPr lang="en-GB" altLang="en-US" dirty="0"/>
              <a:t>But first, let’s welcome one another as we begin….</a:t>
            </a:r>
          </a:p>
          <a:p>
            <a:endParaRPr lang="en-GB" altLang="en-US" dirty="0"/>
          </a:p>
        </p:txBody>
      </p:sp>
      <p:sp>
        <p:nvSpPr>
          <p:cNvPr id="4100" name="Slide Number Placeholder 3">
            <a:extLst>
              <a:ext uri="{FF2B5EF4-FFF2-40B4-BE49-F238E27FC236}">
                <a16:creationId xmlns:a16="http://schemas.microsoft.com/office/drawing/2014/main" id="{DA690A48-C87A-C278-23CC-F95812A92A4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38739F21-B86B-4007-8DD5-9437D4120C4A}" type="slidenum">
              <a:rPr lang="en-GB" altLang="en-US" smtClean="0"/>
              <a:pPr/>
              <a:t>1</a:t>
            </a:fld>
            <a:endParaRPr lang="en-GB"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655A881B-CDD3-11EB-C251-8E49775A573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867F414D-765A-2A7B-0F03-44B670725F6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sz="1800" b="1">
                <a:latin typeface="Avenir Next LT Pro" panose="020B0504020202020204" pitchFamily="34" charset="0"/>
                <a:ea typeface="MS Mincho" panose="02020609040205080304" pitchFamily="49" charset="-128"/>
                <a:cs typeface="Times New Roman" panose="02020603050405020304" pitchFamily="18" charset="0"/>
              </a:rPr>
              <a:t>Slide 10: </a:t>
            </a:r>
            <a:r>
              <a:rPr lang="en-GB" altLang="en-US" sz="1800">
                <a:latin typeface="Avenir Next LT Pro" panose="020B0504020202020204" pitchFamily="34" charset="0"/>
                <a:ea typeface="MS Mincho" panose="02020609040205080304" pitchFamily="49" charset="-128"/>
                <a:cs typeface="Times New Roman" panose="02020603050405020304" pitchFamily="18" charset="0"/>
              </a:rPr>
              <a:t>Ask children to talk with a partner about the question ‘What are </a:t>
            </a:r>
            <a:r>
              <a:rPr lang="en-GB" altLang="en-US" sz="1800" b="1" i="1">
                <a:latin typeface="Avenir Next LT Pro" panose="020B0504020202020204" pitchFamily="34" charset="0"/>
                <a:ea typeface="MS Mincho" panose="02020609040205080304" pitchFamily="49" charset="-128"/>
                <a:cs typeface="Times New Roman" panose="02020603050405020304" pitchFamily="18" charset="0"/>
              </a:rPr>
              <a:t>my </a:t>
            </a:r>
            <a:r>
              <a:rPr lang="en-GB" altLang="en-US" sz="1800">
                <a:latin typeface="Avenir Next LT Pro" panose="020B0504020202020204" pitchFamily="34" charset="0"/>
                <a:ea typeface="MS Mincho" panose="02020609040205080304" pitchFamily="49" charset="-128"/>
                <a:cs typeface="Times New Roman" panose="02020603050405020304" pitchFamily="18" charset="0"/>
              </a:rPr>
              <a:t>blessings?’ Establish your ground rules for this – level of noise, how children will know when to stop etc. When the allocated time’s up, stop the children and gather some of their ideas onto strips of paper to start off your </a:t>
            </a:r>
            <a:r>
              <a:rPr lang="en-GB" altLang="en-US" sz="1800" b="1">
                <a:latin typeface="Avenir Next LT Pro" panose="020B0504020202020204" pitchFamily="34" charset="0"/>
                <a:ea typeface="MS Mincho" panose="02020609040205080304" pitchFamily="49" charset="-128"/>
                <a:cs typeface="Times New Roman" panose="02020603050405020304" pitchFamily="18" charset="0"/>
              </a:rPr>
              <a:t>Blessing Jar </a:t>
            </a:r>
            <a:r>
              <a:rPr lang="en-GB" altLang="en-US" sz="1800">
                <a:latin typeface="Avenir Next LT Pro" panose="020B0504020202020204" pitchFamily="34" charset="0"/>
                <a:ea typeface="MS Mincho" panose="02020609040205080304" pitchFamily="49" charset="-128"/>
                <a:cs typeface="Times New Roman" panose="02020603050405020304" pitchFamily="18" charset="0"/>
              </a:rPr>
              <a:t>(see classroom reflection ideas section) There are some suggestions on </a:t>
            </a:r>
            <a:r>
              <a:rPr lang="en-GB" altLang="en-US" sz="1800" b="1">
                <a:latin typeface="Avenir Next LT Pro" panose="020B0504020202020204" pitchFamily="34" charset="0"/>
                <a:ea typeface="MS Mincho" panose="02020609040205080304" pitchFamily="49" charset="-128"/>
                <a:cs typeface="Times New Roman" panose="02020603050405020304" pitchFamily="18" charset="0"/>
              </a:rPr>
              <a:t>Slide 11.</a:t>
            </a:r>
            <a:endParaRPr lang="en-GB" altLang="en-US" sz="1800">
              <a:latin typeface="Cambria" panose="02040503050406030204" pitchFamily="18" charset="0"/>
              <a:ea typeface="MS Mincho" panose="02020609040205080304" pitchFamily="49" charset="-128"/>
              <a:cs typeface="Times New Roman" panose="02020603050405020304" pitchFamily="18" charset="0"/>
            </a:endParaRPr>
          </a:p>
          <a:p>
            <a:pPr eaLnBrk="1" hangingPunct="1">
              <a:spcBef>
                <a:spcPct val="0"/>
              </a:spcBef>
            </a:pPr>
            <a:endParaRPr lang="en-GB" altLang="en-US">
              <a:ea typeface="MS Mincho" panose="02020609040205080304" pitchFamily="49" charset="-128"/>
              <a:cs typeface="Times New Roman" panose="02020603050405020304" pitchFamily="18" charset="0"/>
            </a:endParaRPr>
          </a:p>
        </p:txBody>
      </p:sp>
      <p:sp>
        <p:nvSpPr>
          <p:cNvPr id="20484" name="Slide Number Placeholder 3">
            <a:extLst>
              <a:ext uri="{FF2B5EF4-FFF2-40B4-BE49-F238E27FC236}">
                <a16:creationId xmlns:a16="http://schemas.microsoft.com/office/drawing/2014/main" id="{8F4973D4-2DB1-86E1-41BE-7DC381A03D2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26101D64-AF26-4197-9ECC-993072523205}" type="slidenum">
              <a:rPr lang="en-GB" altLang="en-US" smtClean="0"/>
              <a:pPr/>
              <a:t>10</a:t>
            </a:fld>
            <a:endParaRPr lang="en-GB"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CD99B0C4-72DA-9309-4579-E183D5A1C5F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A3878E3B-78D6-995C-223B-E0D16A81F1A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b="1" dirty="0"/>
              <a:t>Slide 12: Responding (and words for worship)</a:t>
            </a:r>
            <a:endParaRPr lang="en-GB" altLang="en-US" dirty="0"/>
          </a:p>
          <a:p>
            <a:pPr algn="ctr" eaLnBrk="1" hangingPunct="1">
              <a:spcBef>
                <a:spcPct val="0"/>
              </a:spcBef>
            </a:pPr>
            <a:r>
              <a:rPr lang="en-GB" altLang="en-US" sz="1800" dirty="0">
                <a:latin typeface="Avenir Next LT Pro" panose="020B0504020202020204" pitchFamily="34" charset="0"/>
                <a:ea typeface="Calibri" panose="020F0502020204030204" pitchFamily="34" charset="0"/>
                <a:cs typeface="Times New Roman" panose="02020603050405020304" pitchFamily="18" charset="0"/>
              </a:rPr>
              <a:t>Let’s be still and quiet together now….</a:t>
            </a:r>
            <a:endParaRPr lang="en-GB" altLang="en-US" sz="1800" dirty="0">
              <a:latin typeface="Cambria" panose="02040503050406030204" pitchFamily="18" charset="0"/>
              <a:ea typeface="Calibri" panose="020F0502020204030204" pitchFamily="34" charset="0"/>
              <a:cs typeface="Times New Roman" panose="02020603050405020304" pitchFamily="18" charset="0"/>
            </a:endParaRPr>
          </a:p>
          <a:p>
            <a:pPr algn="ctr" eaLnBrk="1" hangingPunct="1">
              <a:spcBef>
                <a:spcPct val="0"/>
              </a:spcBef>
            </a:pPr>
            <a:r>
              <a:rPr lang="en-GB" altLang="en-US" sz="1800" dirty="0">
                <a:latin typeface="Avenir Next LT Pro" panose="020B0504020202020204" pitchFamily="34" charset="0"/>
                <a:ea typeface="Calibri" panose="020F0502020204030204" pitchFamily="34" charset="0"/>
                <a:cs typeface="Times New Roman" panose="02020603050405020304" pitchFamily="18" charset="0"/>
              </a:rPr>
              <a:t>…..we’ve been thinking today about our ‘blessings’…..the good things that are part of our lives…..</a:t>
            </a:r>
            <a:endParaRPr lang="en-GB" altLang="en-US" sz="1800" dirty="0">
              <a:latin typeface="Cambria" panose="02040503050406030204" pitchFamily="18" charset="0"/>
              <a:ea typeface="Calibri" panose="020F0502020204030204" pitchFamily="34" charset="0"/>
              <a:cs typeface="Times New Roman" panose="02020603050405020304" pitchFamily="18" charset="0"/>
            </a:endParaRPr>
          </a:p>
          <a:p>
            <a:pPr algn="ctr" eaLnBrk="1" hangingPunct="1">
              <a:spcBef>
                <a:spcPct val="0"/>
              </a:spcBef>
            </a:pPr>
            <a:r>
              <a:rPr lang="en-GB" altLang="en-US" sz="1800" i="1" dirty="0">
                <a:latin typeface="Avenir Next LT Pro" panose="020B0504020202020204" pitchFamily="34" charset="0"/>
                <a:ea typeface="Calibri" panose="020F0502020204030204" pitchFamily="34" charset="0"/>
                <a:cs typeface="Times New Roman" panose="02020603050405020304" pitchFamily="18" charset="0"/>
              </a:rPr>
              <a:t>….[name some that you’ve collected in your jar]….</a:t>
            </a:r>
            <a:endParaRPr lang="en-GB" altLang="en-US" sz="1800" i="1" dirty="0">
              <a:latin typeface="Cambria" panose="02040503050406030204" pitchFamily="18" charset="0"/>
              <a:ea typeface="Calibri" panose="020F0502020204030204" pitchFamily="34" charset="0"/>
              <a:cs typeface="Times New Roman" panose="02020603050405020304" pitchFamily="18" charset="0"/>
            </a:endParaRPr>
          </a:p>
          <a:p>
            <a:pPr algn="ctr" eaLnBrk="1" hangingPunct="1">
              <a:spcBef>
                <a:spcPct val="0"/>
              </a:spcBef>
            </a:pPr>
            <a:r>
              <a:rPr lang="en-GB" altLang="en-US" sz="1800" dirty="0">
                <a:latin typeface="Avenir Next LT Pro" panose="020B0504020202020204" pitchFamily="34" charset="0"/>
                <a:ea typeface="Calibri" panose="020F0502020204030204" pitchFamily="34" charset="0"/>
                <a:cs typeface="Times New Roman" panose="02020603050405020304" pitchFamily="18" charset="0"/>
              </a:rPr>
              <a:t>…..all these things are </a:t>
            </a:r>
            <a:r>
              <a:rPr lang="en-GB" altLang="en-US" sz="1800" i="1" dirty="0">
                <a:latin typeface="Avenir Next LT Pro" panose="020B0504020202020204" pitchFamily="34" charset="0"/>
                <a:ea typeface="Calibri" panose="020F0502020204030204" pitchFamily="34" charset="0"/>
                <a:cs typeface="Times New Roman" panose="02020603050405020304" pitchFamily="18" charset="0"/>
              </a:rPr>
              <a:t>good </a:t>
            </a:r>
            <a:r>
              <a:rPr lang="en-GB" altLang="en-US" sz="1800" dirty="0">
                <a:latin typeface="Avenir Next LT Pro" panose="020B0504020202020204" pitchFamily="34" charset="0"/>
                <a:ea typeface="Calibri" panose="020F0502020204030204" pitchFamily="34" charset="0"/>
                <a:cs typeface="Times New Roman" panose="02020603050405020304" pitchFamily="18" charset="0"/>
              </a:rPr>
              <a:t>things that we can be grateful for…..</a:t>
            </a:r>
            <a:endParaRPr lang="en-GB" altLang="en-US" sz="1800" dirty="0">
              <a:latin typeface="Cambria" panose="02040503050406030204" pitchFamily="18" charset="0"/>
              <a:ea typeface="Calibri" panose="020F0502020204030204" pitchFamily="34" charset="0"/>
              <a:cs typeface="Times New Roman" panose="02020603050405020304" pitchFamily="18" charset="0"/>
            </a:endParaRPr>
          </a:p>
          <a:p>
            <a:pPr algn="ctr" eaLnBrk="1" hangingPunct="1">
              <a:spcBef>
                <a:spcPct val="0"/>
              </a:spcBef>
            </a:pPr>
            <a:r>
              <a:rPr lang="en-GB" altLang="en-US" sz="1800" dirty="0">
                <a:latin typeface="Avenir Next LT Pro" panose="020B0504020202020204" pitchFamily="34" charset="0"/>
                <a:ea typeface="Calibri" panose="020F0502020204030204" pitchFamily="34" charset="0"/>
                <a:cs typeface="Times New Roman" panose="02020603050405020304" pitchFamily="18" charset="0"/>
              </a:rPr>
              <a:t>…..and counting them is good for us too!.....</a:t>
            </a:r>
            <a:endParaRPr lang="en-GB" altLang="en-US" sz="1800" dirty="0">
              <a:latin typeface="Cambria" panose="02040503050406030204" pitchFamily="18" charset="0"/>
              <a:ea typeface="Calibri" panose="020F0502020204030204" pitchFamily="34" charset="0"/>
              <a:cs typeface="Times New Roman" panose="02020603050405020304" pitchFamily="18" charset="0"/>
            </a:endParaRPr>
          </a:p>
          <a:p>
            <a:pPr algn="ctr" eaLnBrk="1" hangingPunct="1">
              <a:spcBef>
                <a:spcPct val="0"/>
              </a:spcBef>
            </a:pPr>
            <a:r>
              <a:rPr lang="en-GB" altLang="en-US" sz="1800" dirty="0">
                <a:latin typeface="Avenir Next LT Pro" panose="020B0504020202020204" pitchFamily="34" charset="0"/>
                <a:ea typeface="Calibri" panose="020F0502020204030204" pitchFamily="34" charset="0"/>
                <a:cs typeface="Times New Roman" panose="02020603050405020304" pitchFamily="18" charset="0"/>
              </a:rPr>
              <a:t>….for a few moments, spend some time counting your own blessings now!.....</a:t>
            </a:r>
            <a:endParaRPr lang="en-GB" altLang="en-US" sz="1800" dirty="0">
              <a:latin typeface="Cambria" panose="02040503050406030204" pitchFamily="18" charset="0"/>
              <a:ea typeface="Calibri" panose="020F0502020204030204" pitchFamily="34" charset="0"/>
              <a:cs typeface="Times New Roman" panose="02020603050405020304" pitchFamily="18" charset="0"/>
            </a:endParaRPr>
          </a:p>
          <a:p>
            <a:pPr algn="ctr" eaLnBrk="1" hangingPunct="1">
              <a:spcBef>
                <a:spcPct val="0"/>
              </a:spcBef>
            </a:pPr>
            <a:r>
              <a:rPr lang="en-GB" altLang="en-US" sz="1800" dirty="0">
                <a:latin typeface="Avenir Next LT Pro" panose="020B0504020202020204" pitchFamily="34" charset="0"/>
                <a:ea typeface="Calibri" panose="020F0502020204030204" pitchFamily="34" charset="0"/>
                <a:cs typeface="Times New Roman" panose="02020603050405020304" pitchFamily="18" charset="0"/>
              </a:rPr>
              <a:t> </a:t>
            </a:r>
            <a:r>
              <a:rPr lang="en-GB" altLang="en-US" sz="1800" i="1" dirty="0">
                <a:latin typeface="Avenir Next LT Pro" panose="020B0504020202020204" pitchFamily="34" charset="0"/>
                <a:ea typeface="Calibri" panose="020F0502020204030204" pitchFamily="34" charset="0"/>
                <a:cs typeface="Times New Roman" panose="02020603050405020304" pitchFamily="18" charset="0"/>
              </a:rPr>
              <a:t>[leave some quiet space for </a:t>
            </a:r>
            <a:r>
              <a:rPr lang="en-GB" altLang="en-US" sz="1800" i="1">
                <a:latin typeface="Avenir Next LT Pro" panose="020B0504020202020204" pitchFamily="34" charset="0"/>
                <a:ea typeface="Calibri" panose="020F0502020204030204" pitchFamily="34" charset="0"/>
                <a:cs typeface="Times New Roman" panose="02020603050405020304" pitchFamily="18" charset="0"/>
              </a:rPr>
              <a:t>reflection]</a:t>
            </a:r>
          </a:p>
          <a:p>
            <a:pPr algn="ctr" eaLnBrk="1" hangingPunct="1">
              <a:spcBef>
                <a:spcPct val="0"/>
              </a:spcBef>
            </a:pPr>
            <a:endParaRPr lang="en-GB" altLang="en-US" sz="1800" i="1" dirty="0">
              <a:latin typeface="Avenir Next LT Pro" panose="020B0504020202020204" pitchFamily="34" charset="0"/>
              <a:ea typeface="Calibri" panose="020F0502020204030204" pitchFamily="34" charset="0"/>
              <a:cs typeface="Times New Roman" panose="02020603050405020304" pitchFamily="18" charset="0"/>
            </a:endParaRPr>
          </a:p>
          <a:p>
            <a:pPr algn="ctr"/>
            <a:r>
              <a:rPr lang="en-GB" sz="1200" kern="1200" dirty="0">
                <a:solidFill>
                  <a:schemeClr val="tx1"/>
                </a:solidFill>
                <a:effectLst/>
                <a:latin typeface="+mn-lt"/>
                <a:ea typeface="+mn-ea"/>
                <a:cs typeface="+mn-cs"/>
              </a:rPr>
              <a:t>….as we think about others now, </a:t>
            </a:r>
          </a:p>
          <a:p>
            <a:pPr algn="ctr"/>
            <a:r>
              <a:rPr lang="en-GB" sz="1200" b="1" kern="1200" dirty="0">
                <a:solidFill>
                  <a:schemeClr val="tx1"/>
                </a:solidFill>
                <a:effectLst/>
                <a:latin typeface="+mn-lt"/>
                <a:ea typeface="+mn-ea"/>
                <a:cs typeface="+mn-cs"/>
              </a:rPr>
              <a:t>I wonder how we might be a blessing to someone else today?....</a:t>
            </a:r>
            <a:endParaRPr lang="en-GB" sz="1200" kern="1200" dirty="0">
              <a:solidFill>
                <a:schemeClr val="tx1"/>
              </a:solidFill>
              <a:effectLst/>
              <a:latin typeface="+mn-lt"/>
              <a:ea typeface="+mn-ea"/>
              <a:cs typeface="+mn-cs"/>
            </a:endParaRPr>
          </a:p>
          <a:p>
            <a:pPr algn="ctr"/>
            <a:r>
              <a:rPr lang="en-GB" sz="1200" b="1" kern="1200" dirty="0">
                <a:solidFill>
                  <a:schemeClr val="tx1"/>
                </a:solidFill>
                <a:effectLst/>
                <a:latin typeface="+mn-lt"/>
                <a:ea typeface="+mn-ea"/>
                <a:cs typeface="+mn-cs"/>
              </a:rPr>
              <a:t>….and how this might change how it feels to be a part of our community?....</a:t>
            </a:r>
            <a:endParaRPr lang="en-GB" sz="1200" kern="1200" dirty="0">
              <a:solidFill>
                <a:schemeClr val="tx1"/>
              </a:solidFill>
              <a:effectLst/>
              <a:latin typeface="+mn-lt"/>
              <a:ea typeface="+mn-ea"/>
              <a:cs typeface="+mn-cs"/>
            </a:endParaRPr>
          </a:p>
          <a:p>
            <a:pPr algn="ctr" eaLnBrk="1" hangingPunct="1">
              <a:spcBef>
                <a:spcPct val="0"/>
              </a:spcBef>
            </a:pPr>
            <a:endParaRPr lang="en-GB" altLang="en-US" sz="1800" dirty="0">
              <a:latin typeface="Cambria" panose="02040503050406030204" pitchFamily="18" charset="0"/>
              <a:ea typeface="Calibri" panose="020F0502020204030204" pitchFamily="34" charset="0"/>
              <a:cs typeface="Times New Roman" panose="02020603050405020304" pitchFamily="18" charset="0"/>
            </a:endParaRPr>
          </a:p>
          <a:p>
            <a:pPr eaLnBrk="1" hangingPunct="1">
              <a:spcBef>
                <a:spcPct val="0"/>
              </a:spcBef>
            </a:pPr>
            <a:endParaRPr lang="en-GB" altLang="en-US" dirty="0">
              <a:ea typeface="Calibri" panose="020F0502020204030204" pitchFamily="34" charset="0"/>
              <a:cs typeface="Times New Roman" panose="02020603050405020304" pitchFamily="18" charset="0"/>
            </a:endParaRPr>
          </a:p>
        </p:txBody>
      </p:sp>
      <p:sp>
        <p:nvSpPr>
          <p:cNvPr id="23556" name="Slide Number Placeholder 3">
            <a:extLst>
              <a:ext uri="{FF2B5EF4-FFF2-40B4-BE49-F238E27FC236}">
                <a16:creationId xmlns:a16="http://schemas.microsoft.com/office/drawing/2014/main" id="{F40E9454-40D1-CF63-31A1-6688B396B8F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EEDF4793-1BFF-4839-9DF9-B85DA178CFB8}" type="slidenum">
              <a:rPr lang="en-GB" altLang="en-US" smtClean="0"/>
              <a:pPr/>
              <a:t>12</a:t>
            </a:fld>
            <a:endParaRPr lang="en-GB"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4A7CCBB1-DBB7-31F9-23E6-6DE08CB638C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9E0E2C9E-A97B-DC4E-80C0-15915563F44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b="1" dirty="0"/>
              <a:t>Slide 13: </a:t>
            </a:r>
            <a:r>
              <a:rPr lang="en-GB" sz="1200" kern="1200" dirty="0">
                <a:solidFill>
                  <a:schemeClr val="tx1"/>
                </a:solidFill>
                <a:effectLst/>
                <a:latin typeface="+mn-lt"/>
                <a:ea typeface="+mn-ea"/>
                <a:cs typeface="+mn-cs"/>
              </a:rPr>
              <a:t>Before we end our time together today, we are going to hear some more words of blessing, which David the Psalmist would have known very well. They are the oldest blessing in the Torah  (the Jewish holy book) and the Bible (the holy book for Christians) and have been a way for people to declare blessing over one another since ancient times. Many people believe that God has a heart that wants to bless others. </a:t>
            </a:r>
            <a:r>
              <a:rPr lang="en-GB" altLang="en-US" dirty="0"/>
              <a:t>The words say this….. </a:t>
            </a:r>
          </a:p>
          <a:p>
            <a:pPr algn="ctr" eaLnBrk="1" hangingPunct="1">
              <a:spcBef>
                <a:spcPct val="0"/>
              </a:spcBef>
              <a:buFontTx/>
              <a:buNone/>
            </a:pPr>
            <a:r>
              <a:rPr lang="en-GB" altLang="en-US" sz="1200" b="1" dirty="0">
                <a:solidFill>
                  <a:schemeClr val="bg1"/>
                </a:solidFill>
                <a:latin typeface="Century Gothic" panose="020B0502020202020204" pitchFamily="34" charset="0"/>
              </a:rPr>
              <a:t>‘May the Lord bless you and keep you. May the Lord show you his kindness. May he have mercy on you. May the Lord watch over you</a:t>
            </a:r>
          </a:p>
          <a:p>
            <a:pPr algn="ctr" eaLnBrk="1" hangingPunct="1">
              <a:spcBef>
                <a:spcPct val="0"/>
              </a:spcBef>
              <a:buFontTx/>
              <a:buNone/>
            </a:pPr>
            <a:r>
              <a:rPr lang="en-GB" altLang="en-US" sz="1200" b="1" dirty="0">
                <a:solidFill>
                  <a:schemeClr val="bg1"/>
                </a:solidFill>
                <a:latin typeface="Century Gothic" panose="020B0502020202020204" pitchFamily="34" charset="0"/>
              </a:rPr>
              <a:t>    and give you peace.’</a:t>
            </a:r>
            <a:endParaRPr lang="en-GB" altLang="en-US" dirty="0"/>
          </a:p>
          <a:p>
            <a:r>
              <a:rPr lang="en-GB" altLang="en-US" dirty="0"/>
              <a:t>I’m going to use a short clip of a song that uses these words, not just in English, but also in many other languages across the world….there is one word which you will probably recognise in any language though, so do listen carefully!! </a:t>
            </a:r>
            <a:r>
              <a:rPr lang="en-GB" altLang="en-US" i="1" dirty="0"/>
              <a:t>[It’s Amen!]</a:t>
            </a:r>
            <a:endParaRPr lang="en-GB" altLang="en-US" b="1" dirty="0"/>
          </a:p>
          <a:p>
            <a:r>
              <a:rPr lang="en-GB" altLang="en-US" b="0" i="1" dirty="0">
                <a:latin typeface="Avenir Next LT Pro" panose="020B0504020202020204" pitchFamily="34" charset="0"/>
                <a:ea typeface="Calibri" panose="020F0502020204030204" pitchFamily="34" charset="0"/>
                <a:cs typeface="Times New Roman" panose="02020603050405020304" pitchFamily="18" charset="0"/>
              </a:rPr>
              <a:t>[Click on the image to link to the video &amp; use as long or short a clip as you would like here]</a:t>
            </a:r>
          </a:p>
          <a:p>
            <a:endParaRPr lang="en-GB" altLang="en-US" b="1" dirty="0">
              <a:latin typeface="Avenir Next LT Pro" panose="020B0504020202020204" pitchFamily="34" charset="0"/>
              <a:ea typeface="Calibri" panose="020F0502020204030204" pitchFamily="34" charset="0"/>
              <a:cs typeface="Times New Roman" panose="02020603050405020304" pitchFamily="18" charset="0"/>
            </a:endParaRPr>
          </a:p>
          <a:p>
            <a:r>
              <a:rPr lang="en-GB" altLang="en-US" dirty="0">
                <a:latin typeface="Avenir Next LT Pro" panose="020B0504020202020204" pitchFamily="34" charset="0"/>
                <a:ea typeface="Calibri" panose="020F0502020204030204" pitchFamily="34" charset="0"/>
                <a:cs typeface="Times New Roman" panose="02020603050405020304" pitchFamily="18" charset="0"/>
              </a:rPr>
              <a:t>Now I’m going to invite you to join me in a prayer, where we will remind each other to ‘count our blessings’….</a:t>
            </a:r>
            <a:endParaRPr lang="en-GB" altLang="en-US" dirty="0">
              <a:latin typeface="Cambria" panose="02040503050406030204" pitchFamily="18" charset="0"/>
              <a:ea typeface="Calibri" panose="020F0502020204030204" pitchFamily="34" charset="0"/>
              <a:cs typeface="Times New Roman" panose="02020603050405020304" pitchFamily="18" charset="0"/>
            </a:endParaRPr>
          </a:p>
          <a:p>
            <a:endParaRPr lang="en-GB" altLang="en-US" b="1" dirty="0"/>
          </a:p>
        </p:txBody>
      </p:sp>
      <p:sp>
        <p:nvSpPr>
          <p:cNvPr id="24580" name="Slide Number Placeholder 3">
            <a:extLst>
              <a:ext uri="{FF2B5EF4-FFF2-40B4-BE49-F238E27FC236}">
                <a16:creationId xmlns:a16="http://schemas.microsoft.com/office/drawing/2014/main" id="{D4E0CB4A-AF4D-28FF-2B3E-6AD5E682C5F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36DC36AF-3B67-40C5-B01C-E39E82BB3B75}" type="slidenum">
              <a:rPr lang="en-GB" altLang="en-US" smtClean="0"/>
              <a:pPr/>
              <a:t>13</a:t>
            </a:fld>
            <a:endParaRPr lang="en-GB"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A5681D65-52FC-5009-58D8-2E3BC9CE4CA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6B45903F-7956-BA92-B0A5-E32E2CF2F17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z="1800" b="1">
                <a:latin typeface="Avenir Next LT Pro" panose="020B0504020202020204" pitchFamily="34" charset="0"/>
                <a:ea typeface="Calibri" panose="020F0502020204030204" pitchFamily="34" charset="0"/>
                <a:cs typeface="Times New Roman" panose="02020603050405020304" pitchFamily="18" charset="0"/>
              </a:rPr>
              <a:t>Slide 13: </a:t>
            </a:r>
            <a:r>
              <a:rPr lang="en-US" altLang="en-US" sz="1800">
                <a:latin typeface="Avenir Next LT Pro" panose="020B0504020202020204" pitchFamily="34" charset="0"/>
                <a:ea typeface="Calibri" panose="020F0502020204030204" pitchFamily="34" charset="0"/>
                <a:cs typeface="Times New Roman" panose="02020603050405020304" pitchFamily="18" charset="0"/>
              </a:rPr>
              <a:t>The words for us to share if you’d like to join me are </a:t>
            </a:r>
            <a:r>
              <a:rPr lang="en-US" altLang="en-US" sz="1800" b="1">
                <a:latin typeface="Avenir Next LT Pro" panose="020B0504020202020204" pitchFamily="34" charset="0"/>
                <a:ea typeface="Calibri" panose="020F0502020204030204" pitchFamily="34" charset="0"/>
                <a:cs typeface="Times New Roman" panose="02020603050405020304" pitchFamily="18" charset="0"/>
              </a:rPr>
              <a:t>‘Help us to count our blessings’….</a:t>
            </a:r>
          </a:p>
          <a:p>
            <a:pPr eaLnBrk="1" hangingPunct="1">
              <a:spcBef>
                <a:spcPct val="0"/>
              </a:spcBef>
            </a:pPr>
            <a:endParaRPr lang="en-US" altLang="en-US" sz="1800">
              <a:latin typeface="Avenir Next LT Pro" panose="020B0504020202020204" pitchFamily="34" charset="0"/>
              <a:ea typeface="Calibri" panose="020F0502020204030204" pitchFamily="34" charset="0"/>
              <a:cs typeface="Times New Roman" panose="02020603050405020304" pitchFamily="18" charset="0"/>
            </a:endParaRPr>
          </a:p>
          <a:p>
            <a:pPr eaLnBrk="1" hangingPunct="1">
              <a:spcBef>
                <a:spcPct val="0"/>
              </a:spcBef>
            </a:pPr>
            <a:r>
              <a:rPr lang="en-US" altLang="en-US" sz="1800">
                <a:latin typeface="Avenir Next LT Pro" panose="020B0504020202020204" pitchFamily="34" charset="0"/>
                <a:ea typeface="Calibri" panose="020F0502020204030204" pitchFamily="34" charset="0"/>
                <a:cs typeface="Times New Roman" panose="02020603050405020304" pitchFamily="18" charset="0"/>
              </a:rPr>
              <a:t>God who gives good things…</a:t>
            </a:r>
            <a:r>
              <a:rPr lang="en-US" altLang="en-US" sz="1800" b="1">
                <a:latin typeface="Avenir Next LT Pro" panose="020B0504020202020204" pitchFamily="34" charset="0"/>
                <a:ea typeface="Calibri" panose="020F0502020204030204" pitchFamily="34" charset="0"/>
                <a:cs typeface="Times New Roman" panose="02020603050405020304" pitchFamily="18" charset="0"/>
              </a:rPr>
              <a:t>HELP US TO COUNT OUR BLESSINGS</a:t>
            </a:r>
            <a:endParaRPr lang="en-GB" altLang="en-US" sz="1800">
              <a:latin typeface="Cambria" panose="02040503050406030204" pitchFamily="18" charset="0"/>
              <a:ea typeface="Calibri" panose="020F0502020204030204" pitchFamily="34" charset="0"/>
              <a:cs typeface="Times New Roman" panose="02020603050405020304" pitchFamily="18" charset="0"/>
            </a:endParaRPr>
          </a:p>
          <a:p>
            <a:pPr eaLnBrk="1" hangingPunct="1">
              <a:spcBef>
                <a:spcPct val="0"/>
              </a:spcBef>
            </a:pPr>
            <a:r>
              <a:rPr lang="en-US" altLang="en-US" sz="1800">
                <a:latin typeface="Avenir Next LT Pro" panose="020B0504020202020204" pitchFamily="34" charset="0"/>
                <a:ea typeface="Calibri" panose="020F0502020204030204" pitchFamily="34" charset="0"/>
                <a:cs typeface="Times New Roman" panose="02020603050405020304" pitchFamily="18" charset="0"/>
              </a:rPr>
              <a:t>When we are sad or weary…</a:t>
            </a:r>
            <a:r>
              <a:rPr lang="en-US" altLang="en-US" sz="1800" b="1">
                <a:latin typeface="Avenir Next LT Pro" panose="020B0504020202020204" pitchFamily="34" charset="0"/>
                <a:ea typeface="Calibri" panose="020F0502020204030204" pitchFamily="34" charset="0"/>
                <a:cs typeface="Times New Roman" panose="02020603050405020304" pitchFamily="18" charset="0"/>
              </a:rPr>
              <a:t>HELP US TO COUNT OUR BLESSINGS</a:t>
            </a:r>
            <a:endParaRPr lang="en-GB" altLang="en-US" sz="1800">
              <a:latin typeface="Cambria" panose="02040503050406030204" pitchFamily="18" charset="0"/>
              <a:ea typeface="Calibri" panose="020F0502020204030204" pitchFamily="34" charset="0"/>
              <a:cs typeface="Times New Roman" panose="02020603050405020304" pitchFamily="18" charset="0"/>
            </a:endParaRPr>
          </a:p>
          <a:p>
            <a:pPr eaLnBrk="1" hangingPunct="1">
              <a:spcBef>
                <a:spcPct val="0"/>
              </a:spcBef>
            </a:pPr>
            <a:r>
              <a:rPr lang="en-US" altLang="en-US" sz="1800">
                <a:latin typeface="Avenir Next LT Pro" panose="020B0504020202020204" pitchFamily="34" charset="0"/>
                <a:ea typeface="Calibri" panose="020F0502020204030204" pitchFamily="34" charset="0"/>
                <a:cs typeface="Times New Roman" panose="02020603050405020304" pitchFamily="18" charset="0"/>
              </a:rPr>
              <a:t>When we are grumpy or afraid…</a:t>
            </a:r>
            <a:r>
              <a:rPr lang="en-US" altLang="en-US" sz="1800" b="1">
                <a:latin typeface="Avenir Next LT Pro" panose="020B0504020202020204" pitchFamily="34" charset="0"/>
                <a:ea typeface="Calibri" panose="020F0502020204030204" pitchFamily="34" charset="0"/>
                <a:cs typeface="Times New Roman" panose="02020603050405020304" pitchFamily="18" charset="0"/>
              </a:rPr>
              <a:t>HELP US TO COUNT OUR BLESSINGS</a:t>
            </a:r>
            <a:endParaRPr lang="en-GB" altLang="en-US" sz="1800">
              <a:latin typeface="Cambria" panose="02040503050406030204" pitchFamily="18" charset="0"/>
              <a:ea typeface="Calibri" panose="020F0502020204030204" pitchFamily="34" charset="0"/>
              <a:cs typeface="Times New Roman" panose="02020603050405020304" pitchFamily="18" charset="0"/>
            </a:endParaRPr>
          </a:p>
          <a:p>
            <a:pPr eaLnBrk="1" hangingPunct="1">
              <a:spcBef>
                <a:spcPct val="0"/>
              </a:spcBef>
            </a:pPr>
            <a:r>
              <a:rPr lang="en-US" altLang="en-US" sz="1800">
                <a:latin typeface="Avenir Next LT Pro" panose="020B0504020202020204" pitchFamily="34" charset="0"/>
                <a:ea typeface="MS Mincho" panose="02020609040205080304" pitchFamily="49" charset="-128"/>
                <a:cs typeface="Times New Roman" panose="02020603050405020304" pitchFamily="18" charset="0"/>
              </a:rPr>
              <a:t>Every day when we gather…</a:t>
            </a:r>
            <a:r>
              <a:rPr lang="en-US" altLang="en-US" sz="1800" b="1">
                <a:latin typeface="Avenir Next LT Pro" panose="020B0504020202020204" pitchFamily="34" charset="0"/>
                <a:ea typeface="MS Mincho" panose="02020609040205080304" pitchFamily="49" charset="-128"/>
                <a:cs typeface="Times New Roman" panose="02020603050405020304" pitchFamily="18" charset="0"/>
              </a:rPr>
              <a:t>HELP US TO COUNT OUR BLESSINGS       Amen</a:t>
            </a:r>
            <a:endParaRPr lang="en-GB" altLang="en-US"/>
          </a:p>
        </p:txBody>
      </p:sp>
      <p:sp>
        <p:nvSpPr>
          <p:cNvPr id="26628" name="Slide Number Placeholder 3">
            <a:extLst>
              <a:ext uri="{FF2B5EF4-FFF2-40B4-BE49-F238E27FC236}">
                <a16:creationId xmlns:a16="http://schemas.microsoft.com/office/drawing/2014/main" id="{00F072E3-9FCB-3B73-F9FB-EEAC226341F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EA2F7CB1-1E7A-495B-99E9-4FF358C49B9E}" type="slidenum">
              <a:rPr lang="en-GB" altLang="en-US" smtClean="0"/>
              <a:pPr/>
              <a:t>14</a:t>
            </a:fld>
            <a:endParaRPr lang="en-GB"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3EFE7932-C6D8-1E25-CDB8-08A29969600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463F6689-F028-1895-750E-F9B6E759DF7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GB" altLang="en-US">
              <a:ea typeface="Calibri" panose="020F0502020204030204" pitchFamily="34" charset="0"/>
              <a:cs typeface="Times New Roman" panose="02020603050405020304" pitchFamily="18" charset="0"/>
            </a:endParaRPr>
          </a:p>
        </p:txBody>
      </p:sp>
      <p:sp>
        <p:nvSpPr>
          <p:cNvPr id="28676" name="Slide Number Placeholder 3">
            <a:extLst>
              <a:ext uri="{FF2B5EF4-FFF2-40B4-BE49-F238E27FC236}">
                <a16:creationId xmlns:a16="http://schemas.microsoft.com/office/drawing/2014/main" id="{ED5866DF-9FCE-93E0-800F-ACAA91AECE1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914400" eaLnBrk="1" hangingPunct="1"/>
            <a:fld id="{E7E5EFDB-AC44-490B-B91F-EA41691A5BB2}" type="slidenum">
              <a:rPr lang="en-US" altLang="en-US" smtClean="0">
                <a:solidFill>
                  <a:srgbClr val="000000"/>
                </a:solidFill>
                <a:latin typeface="Arial" panose="020B0604020202020204" pitchFamily="34" charset="0"/>
              </a:rPr>
              <a:pPr defTabSz="914400" eaLnBrk="1" hangingPunct="1"/>
              <a:t>15</a:t>
            </a:fld>
            <a:endParaRPr lang="en-US" altLang="en-US">
              <a:solidFill>
                <a:srgbClr val="000000"/>
              </a:solidFill>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BAC3933D-CD2C-BDC6-EE4C-D6738660E46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E57DC656-1555-8205-3AB9-986F0017F16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31748" name="Slide Number Placeholder 3">
            <a:extLst>
              <a:ext uri="{FF2B5EF4-FFF2-40B4-BE49-F238E27FC236}">
                <a16:creationId xmlns:a16="http://schemas.microsoft.com/office/drawing/2014/main" id="{3344043C-A9C0-D7FB-DC9B-FBCC5C023F0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8DE54AAD-B9D0-47CF-8F69-ABA4B5FD6B7E}" type="slidenum">
              <a:rPr lang="en-GB" altLang="en-US" smtClean="0"/>
              <a:pPr/>
              <a:t>16</a:t>
            </a:fld>
            <a:endParaRPr lang="en-GB"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a:solidFill>
                  <a:schemeClr val="tx1"/>
                </a:solidFill>
                <a:effectLst/>
                <a:latin typeface="+mn-lt"/>
                <a:ea typeface="+mn-ea"/>
                <a:cs typeface="+mn-cs"/>
              </a:rPr>
              <a:t>Slide 17: </a:t>
            </a:r>
            <a:r>
              <a:rPr lang="en-GB" sz="1200" b="1" kern="1200" dirty="0">
                <a:solidFill>
                  <a:schemeClr val="tx1"/>
                </a:solidFill>
                <a:effectLst/>
                <a:latin typeface="+mn-lt"/>
                <a:ea typeface="+mn-ea"/>
                <a:cs typeface="+mn-cs"/>
              </a:rPr>
              <a:t>Reflection areas</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Make a </a:t>
            </a:r>
            <a:r>
              <a:rPr lang="en-GB" sz="1200" b="1" kern="1200" dirty="0">
                <a:solidFill>
                  <a:schemeClr val="tx1"/>
                </a:solidFill>
                <a:effectLst/>
                <a:latin typeface="+mn-lt"/>
                <a:ea typeface="+mn-ea"/>
                <a:cs typeface="+mn-cs"/>
              </a:rPr>
              <a:t>Blessing Jar</a:t>
            </a:r>
            <a:r>
              <a:rPr lang="en-GB" sz="1200" kern="1200" dirty="0">
                <a:solidFill>
                  <a:schemeClr val="tx1"/>
                </a:solidFill>
                <a:effectLst/>
                <a:latin typeface="+mn-lt"/>
                <a:ea typeface="+mn-ea"/>
                <a:cs typeface="+mn-cs"/>
              </a:rPr>
              <a:t> as a class. Use a clean jar or tin, which your class can decorate if they wish. </a:t>
            </a:r>
          </a:p>
          <a:p>
            <a:r>
              <a:rPr lang="en-GB" sz="1200" b="1" kern="1200" dirty="0">
                <a:solidFill>
                  <a:schemeClr val="tx1"/>
                </a:solidFill>
                <a:effectLst/>
                <a:latin typeface="+mn-lt"/>
                <a:ea typeface="+mn-ea"/>
                <a:cs typeface="+mn-cs"/>
              </a:rPr>
              <a:t>Think:</a:t>
            </a:r>
            <a:r>
              <a:rPr lang="en-GB" sz="1200" kern="1200" dirty="0">
                <a:solidFill>
                  <a:schemeClr val="tx1"/>
                </a:solidFill>
                <a:effectLst/>
                <a:latin typeface="+mn-lt"/>
                <a:ea typeface="+mn-ea"/>
                <a:cs typeface="+mn-cs"/>
              </a:rPr>
              <a:t> What are your ‘blessings’, the things you are grateful for?</a:t>
            </a:r>
          </a:p>
          <a:p>
            <a:r>
              <a:rPr lang="en-GB" sz="1200" b="1" kern="1200" dirty="0">
                <a:solidFill>
                  <a:schemeClr val="tx1"/>
                </a:solidFill>
                <a:effectLst/>
                <a:latin typeface="+mn-lt"/>
                <a:ea typeface="+mn-ea"/>
                <a:cs typeface="+mn-cs"/>
              </a:rPr>
              <a:t>Do:</a:t>
            </a:r>
            <a:r>
              <a:rPr lang="en-GB" sz="1200" kern="1200" dirty="0">
                <a:solidFill>
                  <a:schemeClr val="tx1"/>
                </a:solidFill>
                <a:effectLst/>
                <a:latin typeface="+mn-lt"/>
                <a:ea typeface="+mn-ea"/>
                <a:cs typeface="+mn-cs"/>
              </a:rPr>
              <a:t> Write or draw your thought on a slip of paper and add it to the jar. </a:t>
            </a:r>
          </a:p>
          <a:p>
            <a:r>
              <a:rPr lang="en-GB" sz="1200" b="1" kern="1200" dirty="0">
                <a:solidFill>
                  <a:schemeClr val="tx1"/>
                </a:solidFill>
                <a:effectLst/>
                <a:latin typeface="+mn-lt"/>
                <a:ea typeface="+mn-ea"/>
                <a:cs typeface="+mn-cs"/>
              </a:rPr>
              <a:t>Talk:</a:t>
            </a:r>
            <a:r>
              <a:rPr lang="en-GB" sz="1200" kern="1200" dirty="0">
                <a:solidFill>
                  <a:schemeClr val="tx1"/>
                </a:solidFill>
                <a:effectLst/>
                <a:latin typeface="+mn-lt"/>
                <a:ea typeface="+mn-ea"/>
                <a:cs typeface="+mn-cs"/>
              </a:rPr>
              <a:t> If you’re having a bad day, then use the Blessing Jar! Take out a ‘blessing’ and remind each other of the good things that you are grateful for.</a:t>
            </a:r>
            <a:r>
              <a:rPr lang="en-GB" sz="1200" b="1" kern="1200" dirty="0">
                <a:solidFill>
                  <a:schemeClr val="tx1"/>
                </a:solidFill>
                <a:effectLst/>
                <a:latin typeface="+mn-lt"/>
                <a:ea typeface="+mn-ea"/>
                <a:cs typeface="+mn-cs"/>
              </a:rPr>
              <a:t> </a:t>
            </a:r>
            <a:endParaRPr lang="en-GB" dirty="0"/>
          </a:p>
        </p:txBody>
      </p:sp>
      <p:sp>
        <p:nvSpPr>
          <p:cNvPr id="4" name="Slide Number Placeholder 3"/>
          <p:cNvSpPr>
            <a:spLocks noGrp="1"/>
          </p:cNvSpPr>
          <p:nvPr>
            <p:ph type="sldNum" sz="quarter" idx="5"/>
          </p:nvPr>
        </p:nvSpPr>
        <p:spPr/>
        <p:txBody>
          <a:bodyPr/>
          <a:lstStyle/>
          <a:p>
            <a:pPr>
              <a:defRPr/>
            </a:pPr>
            <a:fld id="{FCAEAB70-B25E-4F3D-9489-EA7D248E6D27}" type="slidenum">
              <a:rPr lang="en-GB" smtClean="0"/>
              <a:pPr>
                <a:defRPr/>
              </a:pPr>
              <a:t>17</a:t>
            </a:fld>
            <a:endParaRPr lang="en-GB"/>
          </a:p>
        </p:txBody>
      </p:sp>
    </p:spTree>
    <p:extLst>
      <p:ext uri="{BB962C8B-B14F-4D97-AF65-F5344CB8AC3E}">
        <p14:creationId xmlns:p14="http://schemas.microsoft.com/office/powerpoint/2010/main" val="874135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1" kern="1200" dirty="0">
                <a:solidFill>
                  <a:schemeClr val="tx1"/>
                </a:solidFill>
                <a:effectLst/>
                <a:latin typeface="+mn-lt"/>
                <a:ea typeface="+mn-ea"/>
                <a:cs typeface="+mn-cs"/>
              </a:rPr>
              <a:t>Slides 2/3:</a:t>
            </a:r>
            <a:r>
              <a:rPr lang="en-GB" sz="1200" kern="1200" dirty="0">
                <a:solidFill>
                  <a:schemeClr val="tx1"/>
                </a:solidFill>
                <a:effectLst/>
                <a:latin typeface="+mn-lt"/>
                <a:ea typeface="+mn-ea"/>
                <a:cs typeface="+mn-cs"/>
              </a:rPr>
              <a:t> Teach this new greeting to your school community – there are two slightly different versions from the point of view of the leader; choose which best fits your school’s context.</a:t>
            </a:r>
          </a:p>
          <a:p>
            <a:pPr lvl="0"/>
            <a:r>
              <a:rPr lang="en-US" sz="1200" b="1" kern="1200" dirty="0">
                <a:solidFill>
                  <a:schemeClr val="tx1"/>
                </a:solidFill>
                <a:effectLst/>
                <a:latin typeface="+mn-lt"/>
                <a:ea typeface="+mn-ea"/>
                <a:cs typeface="+mn-cs"/>
              </a:rPr>
              <a:t>Leader: Today is a brand new day!     OR     This is a day that God has made! </a:t>
            </a:r>
            <a:endParaRPr lang="en-GB"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ALL: We will rejoice* and be glad* in it!</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*There are different BSL signs for rejoicing and joy/gladness. View them here: </a:t>
            </a:r>
            <a:r>
              <a:rPr lang="en-GB" sz="1200" i="1" u="sng" kern="1200" dirty="0">
                <a:solidFill>
                  <a:schemeClr val="tx1"/>
                </a:solidFill>
                <a:effectLst/>
                <a:latin typeface="+mn-lt"/>
                <a:ea typeface="+mn-ea"/>
                <a:cs typeface="+mn-cs"/>
                <a:hlinkClick r:id="rId3"/>
              </a:rPr>
              <a:t>https://www.signbsl.com/sign/rejoice</a:t>
            </a:r>
            <a:r>
              <a:rPr lang="en-GB" sz="1200" i="1" kern="1200" dirty="0">
                <a:solidFill>
                  <a:schemeClr val="tx1"/>
                </a:solidFill>
                <a:effectLst/>
                <a:latin typeface="+mn-lt"/>
                <a:ea typeface="+mn-ea"/>
                <a:cs typeface="+mn-cs"/>
              </a:rPr>
              <a:t> </a:t>
            </a:r>
            <a:endParaRPr lang="en-GB" dirty="0"/>
          </a:p>
        </p:txBody>
      </p:sp>
      <p:sp>
        <p:nvSpPr>
          <p:cNvPr id="4" name="Slide Number Placeholder 3"/>
          <p:cNvSpPr>
            <a:spLocks noGrp="1"/>
          </p:cNvSpPr>
          <p:nvPr>
            <p:ph type="sldNum" sz="quarter" idx="5"/>
          </p:nvPr>
        </p:nvSpPr>
        <p:spPr/>
        <p:txBody>
          <a:bodyPr/>
          <a:lstStyle/>
          <a:p>
            <a:pPr>
              <a:defRPr/>
            </a:pPr>
            <a:fld id="{FCAEAB70-B25E-4F3D-9489-EA7D248E6D27}" type="slidenum">
              <a:rPr lang="en-GB" smtClean="0"/>
              <a:pPr>
                <a:defRPr/>
              </a:pPr>
              <a:t>2</a:t>
            </a:fld>
            <a:endParaRPr lang="en-GB"/>
          </a:p>
        </p:txBody>
      </p:sp>
    </p:spTree>
    <p:extLst>
      <p:ext uri="{BB962C8B-B14F-4D97-AF65-F5344CB8AC3E}">
        <p14:creationId xmlns:p14="http://schemas.microsoft.com/office/powerpoint/2010/main" val="24692958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1" kern="1200" dirty="0">
                <a:solidFill>
                  <a:schemeClr val="tx1"/>
                </a:solidFill>
                <a:effectLst/>
                <a:latin typeface="+mn-lt"/>
                <a:ea typeface="+mn-ea"/>
                <a:cs typeface="+mn-cs"/>
              </a:rPr>
              <a:t>Slides 2/3:</a:t>
            </a:r>
            <a:r>
              <a:rPr lang="en-GB" sz="1200" kern="1200" dirty="0">
                <a:solidFill>
                  <a:schemeClr val="tx1"/>
                </a:solidFill>
                <a:effectLst/>
                <a:latin typeface="+mn-lt"/>
                <a:ea typeface="+mn-ea"/>
                <a:cs typeface="+mn-cs"/>
              </a:rPr>
              <a:t> Teach this new greeting to your school community – there are two slightly different versions from the point of view of the leader; choose which best fits your school’s context.</a:t>
            </a:r>
          </a:p>
          <a:p>
            <a:pPr lvl="0"/>
            <a:r>
              <a:rPr lang="en-US" sz="1200" b="1" kern="1200" dirty="0">
                <a:solidFill>
                  <a:schemeClr val="tx1"/>
                </a:solidFill>
                <a:effectLst/>
                <a:latin typeface="+mn-lt"/>
                <a:ea typeface="+mn-ea"/>
                <a:cs typeface="+mn-cs"/>
              </a:rPr>
              <a:t>Leader: Today is a brand new day!     OR     This is a day that God has made! </a:t>
            </a:r>
            <a:endParaRPr lang="en-GB"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ALL: We will rejoice* and be glad* in it!</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*There are different BSL signs for rejoicing and joy/gladness. View them here: </a:t>
            </a:r>
            <a:r>
              <a:rPr lang="en-GB" sz="1200" i="1" u="sng" kern="1200" dirty="0">
                <a:solidFill>
                  <a:schemeClr val="tx1"/>
                </a:solidFill>
                <a:effectLst/>
                <a:latin typeface="+mn-lt"/>
                <a:ea typeface="+mn-ea"/>
                <a:cs typeface="+mn-cs"/>
                <a:hlinkClick r:id="rId3"/>
              </a:rPr>
              <a:t>https://www.signbsl.com/sign/rejoice</a:t>
            </a:r>
            <a:r>
              <a:rPr lang="en-GB" sz="1200" i="1" kern="1200" dirty="0">
                <a:solidFill>
                  <a:schemeClr val="tx1"/>
                </a:solidFill>
                <a:effectLst/>
                <a:latin typeface="+mn-lt"/>
                <a:ea typeface="+mn-ea"/>
                <a:cs typeface="+mn-cs"/>
              </a:rPr>
              <a:t> </a:t>
            </a:r>
            <a:endParaRPr lang="en-GB" dirty="0"/>
          </a:p>
        </p:txBody>
      </p:sp>
      <p:sp>
        <p:nvSpPr>
          <p:cNvPr id="4" name="Slide Number Placeholder 3"/>
          <p:cNvSpPr>
            <a:spLocks noGrp="1"/>
          </p:cNvSpPr>
          <p:nvPr>
            <p:ph type="sldNum" sz="quarter" idx="5"/>
          </p:nvPr>
        </p:nvSpPr>
        <p:spPr/>
        <p:txBody>
          <a:bodyPr/>
          <a:lstStyle/>
          <a:p>
            <a:pPr>
              <a:defRPr/>
            </a:pPr>
            <a:fld id="{FCAEAB70-B25E-4F3D-9489-EA7D248E6D27}" type="slidenum">
              <a:rPr lang="en-GB" smtClean="0"/>
              <a:pPr>
                <a:defRPr/>
              </a:pPr>
              <a:t>3</a:t>
            </a:fld>
            <a:endParaRPr lang="en-GB"/>
          </a:p>
        </p:txBody>
      </p:sp>
    </p:spTree>
    <p:extLst>
      <p:ext uri="{BB962C8B-B14F-4D97-AF65-F5344CB8AC3E}">
        <p14:creationId xmlns:p14="http://schemas.microsoft.com/office/powerpoint/2010/main" val="13256051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7ABC388A-08B6-F312-1C98-F10E8C9D3AA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E7951765-9B00-C0FD-90D1-C5DEC851B79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buFont typeface="Symbol" panose="05050102010706020507" pitchFamily="18" charset="2"/>
              <a:buNone/>
            </a:pPr>
            <a:r>
              <a:rPr lang="en-GB" altLang="en-US" sz="1800" b="1">
                <a:latin typeface="Avenir Next LT Pro" panose="020B0504020202020204" pitchFamily="34" charset="0"/>
                <a:ea typeface="MS Mincho" panose="02020609040205080304" pitchFamily="49" charset="-128"/>
                <a:cs typeface="Times New Roman" panose="02020603050405020304" pitchFamily="18" charset="0"/>
              </a:rPr>
              <a:t>Slide 4: </a:t>
            </a:r>
            <a:r>
              <a:rPr lang="en-GB" altLang="en-US" sz="1800">
                <a:latin typeface="Avenir Next LT Pro" panose="020B0504020202020204" pitchFamily="34" charset="0"/>
                <a:ea typeface="MS Mincho" panose="02020609040205080304" pitchFamily="49" charset="-128"/>
                <a:cs typeface="Times New Roman" panose="02020603050405020304" pitchFamily="18" charset="0"/>
              </a:rPr>
              <a:t>We’re going to start our time together today with some counting. There will be some really easy ones – and some more difficult ones, but let’s have a go together</a:t>
            </a:r>
            <a:r>
              <a:rPr lang="en-GB" altLang="en-US" sz="1800" i="1">
                <a:latin typeface="Avenir Next LT Pro" panose="020B0504020202020204" pitchFamily="34" charset="0"/>
                <a:ea typeface="MS Mincho" panose="02020609040205080304" pitchFamily="49" charset="-128"/>
                <a:cs typeface="Times New Roman" panose="02020603050405020304" pitchFamily="18" charset="0"/>
              </a:rPr>
              <a:t>. [Go through the age-appropriate ideas you created] </a:t>
            </a:r>
            <a:endParaRPr lang="en-GB" altLang="en-US" sz="1800" i="1">
              <a:latin typeface="Cambria" panose="02040503050406030204" pitchFamily="18" charset="0"/>
              <a:ea typeface="MS Mincho" panose="02020609040205080304" pitchFamily="49" charset="-128"/>
              <a:cs typeface="Times New Roman" panose="02020603050405020304" pitchFamily="18" charset="0"/>
            </a:endParaRPr>
          </a:p>
        </p:txBody>
      </p:sp>
      <p:sp>
        <p:nvSpPr>
          <p:cNvPr id="8196" name="Slide Number Placeholder 3">
            <a:extLst>
              <a:ext uri="{FF2B5EF4-FFF2-40B4-BE49-F238E27FC236}">
                <a16:creationId xmlns:a16="http://schemas.microsoft.com/office/drawing/2014/main" id="{E5BC38F5-E190-8714-024E-A67A31DCCC7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041BF3A0-1FE0-46CE-B175-34E711AA3AEA}" type="slidenum">
              <a:rPr lang="en-GB" altLang="en-US" smtClean="0"/>
              <a:pPr/>
              <a:t>4</a:t>
            </a:fld>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1561A42D-FB33-2D84-18C5-88E087A45E8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4EB4F6CF-4BDC-9A41-8713-092D0BC2C1B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b="1"/>
              <a:t>Slide 5: </a:t>
            </a:r>
            <a:r>
              <a:rPr lang="en-GB" altLang="en-US"/>
              <a:t>This term, we are starting a new theme of assemblies together, ‘Count your blessings’, which will help us to do just this. </a:t>
            </a:r>
            <a:endParaRPr lang="en-GB" altLang="en-US">
              <a:ea typeface="MS Mincho" panose="02020609040205080304" pitchFamily="49" charset="-128"/>
              <a:cs typeface="Times New Roman" panose="02020603050405020304" pitchFamily="18" charset="0"/>
            </a:endParaRPr>
          </a:p>
        </p:txBody>
      </p:sp>
      <p:sp>
        <p:nvSpPr>
          <p:cNvPr id="10244" name="Slide Number Placeholder 3">
            <a:extLst>
              <a:ext uri="{FF2B5EF4-FFF2-40B4-BE49-F238E27FC236}">
                <a16:creationId xmlns:a16="http://schemas.microsoft.com/office/drawing/2014/main" id="{5E01C3EF-26DD-EA2B-8E98-7DD74920BD9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6B404255-81C2-400C-AE6E-61DCEA17EE64}" type="slidenum">
              <a:rPr lang="en-GB" altLang="en-US" smtClean="0"/>
              <a:pPr/>
              <a:t>5</a:t>
            </a:fld>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09D5E52F-A9C9-5E03-5EB5-F1C5CBA02C2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114B75F0-6DCE-1D69-D5D6-46E5241B073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sz="1800" b="1">
                <a:latin typeface="Avenir Next LT Pro" panose="020B0504020202020204" pitchFamily="34" charset="0"/>
                <a:ea typeface="MS Mincho" panose="02020609040205080304" pitchFamily="49" charset="-128"/>
                <a:cs typeface="Times New Roman" panose="02020603050405020304" pitchFamily="18" charset="0"/>
              </a:rPr>
              <a:t>Slide 6: </a:t>
            </a:r>
            <a:r>
              <a:rPr lang="en-GB" altLang="en-US" sz="1800">
                <a:ea typeface="MS Mincho" panose="02020609040205080304" pitchFamily="49" charset="-128"/>
                <a:cs typeface="Times New Roman" panose="02020603050405020304" pitchFamily="18" charset="0"/>
              </a:rPr>
              <a:t>But what do we mean? What </a:t>
            </a:r>
            <a:r>
              <a:rPr lang="en-GB" altLang="en-US" sz="1800" i="1">
                <a:ea typeface="MS Mincho" panose="02020609040205080304" pitchFamily="49" charset="-128"/>
                <a:cs typeface="Times New Roman" panose="02020603050405020304" pitchFamily="18" charset="0"/>
              </a:rPr>
              <a:t>are </a:t>
            </a:r>
            <a:r>
              <a:rPr lang="en-GB" altLang="en-US" sz="1800">
                <a:ea typeface="MS Mincho" panose="02020609040205080304" pitchFamily="49" charset="-128"/>
                <a:cs typeface="Times New Roman" panose="02020603050405020304" pitchFamily="18" charset="0"/>
              </a:rPr>
              <a:t>blessings? </a:t>
            </a:r>
            <a:r>
              <a:rPr lang="en-GB" altLang="en-US" sz="1800" i="1">
                <a:ea typeface="MS Mincho" panose="02020609040205080304" pitchFamily="49" charset="-128"/>
                <a:cs typeface="Times New Roman" panose="02020603050405020304" pitchFamily="18" charset="0"/>
              </a:rPr>
              <a:t>[ask a few children, then summarise their thoughts back to the assembled children]</a:t>
            </a:r>
            <a:r>
              <a:rPr lang="en-GB" altLang="en-US" sz="1800">
                <a:ea typeface="MS Mincho" panose="02020609040205080304" pitchFamily="49" charset="-128"/>
                <a:cs typeface="Times New Roman" panose="02020603050405020304" pitchFamily="18" charset="0"/>
              </a:rPr>
              <a:t> When people talk about their ‘blessings’, they usually mean the good things in their lives, the things that they are grateful for. </a:t>
            </a:r>
          </a:p>
          <a:p>
            <a:pPr eaLnBrk="1" hangingPunct="1">
              <a:spcBef>
                <a:spcPct val="0"/>
              </a:spcBef>
            </a:pPr>
            <a:endParaRPr lang="en-GB" altLang="en-US" sz="1800">
              <a:latin typeface="Avenir Next LT Pro" panose="020B0504020202020204" pitchFamily="34" charset="0"/>
              <a:ea typeface="MS Mincho" panose="02020609040205080304" pitchFamily="49" charset="-128"/>
              <a:cs typeface="Times New Roman" panose="02020603050405020304" pitchFamily="18" charset="0"/>
            </a:endParaRPr>
          </a:p>
          <a:p>
            <a:pPr eaLnBrk="1" hangingPunct="1">
              <a:spcBef>
                <a:spcPct val="0"/>
              </a:spcBef>
            </a:pPr>
            <a:endParaRPr lang="en-GB" altLang="en-US">
              <a:ea typeface="MS Mincho" panose="02020609040205080304" pitchFamily="49" charset="-128"/>
              <a:cs typeface="Times New Roman" panose="02020603050405020304" pitchFamily="18" charset="0"/>
            </a:endParaRPr>
          </a:p>
        </p:txBody>
      </p:sp>
      <p:sp>
        <p:nvSpPr>
          <p:cNvPr id="12292" name="Slide Number Placeholder 3">
            <a:extLst>
              <a:ext uri="{FF2B5EF4-FFF2-40B4-BE49-F238E27FC236}">
                <a16:creationId xmlns:a16="http://schemas.microsoft.com/office/drawing/2014/main" id="{7E6F4E2C-8EC5-086D-060D-834FE9143C9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674E9E4A-FEA2-4A75-8648-C3386A76E613}" type="slidenum">
              <a:rPr lang="en-GB" altLang="en-US" smtClean="0"/>
              <a:pPr/>
              <a:t>6</a:t>
            </a:fld>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4F5AEC12-78A6-0F55-DC50-7AA8B5B1608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A929690F-25C1-E9AF-98F2-A4A53FC5CF2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b="1" dirty="0"/>
              <a:t>Slide 7:</a:t>
            </a:r>
            <a:r>
              <a:rPr lang="en-GB" altLang="en-US" dirty="0"/>
              <a:t> ‘Blessing’ is an idea that is shared across many different religions and beliefs, as you can see in the images here. </a:t>
            </a:r>
            <a:r>
              <a:rPr lang="en-GB" altLang="en-US" i="1" dirty="0"/>
              <a:t>[from L-R, top-bottom: Ganesh, giver of blessings (Hindu Dharma); Buddhist blessings; Chinese character for ‘blessing’; Humanist baby naming ceremony; Buddha with Varada (blessing) mudra (hand positions); Spice box blessing as part of Havdalah (Jewish)] </a:t>
            </a:r>
            <a:r>
              <a:rPr lang="en-GB" altLang="en-US" dirty="0"/>
              <a:t> </a:t>
            </a:r>
          </a:p>
          <a:p>
            <a:r>
              <a:rPr lang="en-GB" altLang="en-US" dirty="0"/>
              <a:t>A blessing can be a good thing that we have – or it can also be something that we do or give to others to wish them well. It’s a noun – </a:t>
            </a:r>
            <a:r>
              <a:rPr lang="en-GB" altLang="en-US" i="1" u="sng" dirty="0"/>
              <a:t>and</a:t>
            </a:r>
            <a:r>
              <a:rPr lang="en-GB" altLang="en-US" dirty="0"/>
              <a:t> a verb! (Maths and English – in one collective worship!!)</a:t>
            </a:r>
          </a:p>
          <a:p>
            <a:endParaRPr lang="en-GB" altLang="en-US" dirty="0"/>
          </a:p>
        </p:txBody>
      </p:sp>
      <p:sp>
        <p:nvSpPr>
          <p:cNvPr id="14340" name="Slide Number Placeholder 3">
            <a:extLst>
              <a:ext uri="{FF2B5EF4-FFF2-40B4-BE49-F238E27FC236}">
                <a16:creationId xmlns:a16="http://schemas.microsoft.com/office/drawing/2014/main" id="{DA05C416-0B69-E89B-800A-CBEAD724457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F27D1A97-5CE0-4EFF-9AFC-6EBF4A025476}" type="slidenum">
              <a:rPr lang="en-GB" altLang="en-US" smtClean="0"/>
              <a:pPr/>
              <a:t>7</a:t>
            </a:fld>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741FBA9B-6FC2-9065-E1B2-8CC15AB90F0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019985F9-C172-29D3-B35F-1DA1A12EFB1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b="1"/>
              <a:t>Slide 8: </a:t>
            </a:r>
            <a:r>
              <a:rPr lang="en-GB" altLang="en-US"/>
              <a:t>Over recent years, many people have found that thinking about the good things in life, their blessings, helps them to cope better with any challenges that might be going on around them. This is what people mean when they say they are </a:t>
            </a:r>
            <a:r>
              <a:rPr lang="en-GB" altLang="en-US" i="1"/>
              <a:t>counting their blessings</a:t>
            </a:r>
            <a:r>
              <a:rPr lang="en-GB" altLang="en-US"/>
              <a:t>. Doing this is good for your mental health, but it’s not a new idea! Let’s share our words for today together, which were written many hundreds of years before the birth of Jesus – so over 3000 years ago!! </a:t>
            </a:r>
          </a:p>
        </p:txBody>
      </p:sp>
      <p:sp>
        <p:nvSpPr>
          <p:cNvPr id="16388" name="Slide Number Placeholder 3">
            <a:extLst>
              <a:ext uri="{FF2B5EF4-FFF2-40B4-BE49-F238E27FC236}">
                <a16:creationId xmlns:a16="http://schemas.microsoft.com/office/drawing/2014/main" id="{D5636A61-CD57-ABAC-0227-513A01060A7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C37FB800-07A9-483F-B1BA-65B8D7EB2839}" type="slidenum">
              <a:rPr lang="en-GB" altLang="en-US" smtClean="0"/>
              <a:pPr/>
              <a:t>8</a:t>
            </a:fld>
            <a:endParaRPr lang="en-GB"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FD829224-016B-5D71-F356-23AE7189B69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7EE04E7A-2A8D-E5AB-93A5-69D1F743425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sz="1800" b="1">
                <a:latin typeface="Avenir Next LT Pro" panose="020B0504020202020204" pitchFamily="34" charset="0"/>
                <a:ea typeface="MS Mincho" panose="02020609040205080304" pitchFamily="49" charset="-128"/>
                <a:cs typeface="Times New Roman" panose="02020603050405020304" pitchFamily="18" charset="0"/>
              </a:rPr>
              <a:t>Slide 9: </a:t>
            </a:r>
            <a:r>
              <a:rPr lang="en-GB" altLang="en-US" sz="1800">
                <a:latin typeface="Avenir Next LT Pro" panose="020B0504020202020204" pitchFamily="34" charset="0"/>
                <a:ea typeface="MS Mincho" panose="02020609040205080304" pitchFamily="49" charset="-128"/>
                <a:cs typeface="Times New Roman" panose="02020603050405020304" pitchFamily="18" charset="0"/>
              </a:rPr>
              <a:t>David talked about how it was good for his soul to remember all that God had done for him, all his blessings. Sometimes, especially when we’re feeling a bit grumpy, it can be easy to forget all the good things that are part of our lives, but ‘counting our blessings’ can help us to get things in balance again, and you might even find that the grumpiness disappears…..try it sometime!</a:t>
            </a:r>
            <a:endParaRPr lang="en-GB" altLang="en-US">
              <a:ea typeface="MS Mincho" panose="02020609040205080304" pitchFamily="49" charset="-128"/>
              <a:cs typeface="Times New Roman" panose="02020603050405020304" pitchFamily="18" charset="0"/>
            </a:endParaRPr>
          </a:p>
        </p:txBody>
      </p:sp>
      <p:sp>
        <p:nvSpPr>
          <p:cNvPr id="18436" name="Slide Number Placeholder 3">
            <a:extLst>
              <a:ext uri="{FF2B5EF4-FFF2-40B4-BE49-F238E27FC236}">
                <a16:creationId xmlns:a16="http://schemas.microsoft.com/office/drawing/2014/main" id="{C596B4C7-A3A6-43E3-2EF7-E6768604917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8893D025-FEC7-4952-8CCC-D6B080E4FCE4}" type="slidenum">
              <a:rPr lang="en-GB" altLang="en-US" smtClean="0"/>
              <a:pPr/>
              <a:t>9</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357972A7-797F-D7BA-7BBC-257D0E64F701}"/>
              </a:ext>
            </a:extLst>
          </p:cNvPr>
          <p:cNvSpPr>
            <a:spLocks noGrp="1"/>
          </p:cNvSpPr>
          <p:nvPr>
            <p:ph type="dt" sz="half" idx="10"/>
          </p:nvPr>
        </p:nvSpPr>
        <p:spPr/>
        <p:txBody>
          <a:bodyPr/>
          <a:lstStyle>
            <a:lvl1pPr>
              <a:defRPr/>
            </a:lvl1pPr>
          </a:lstStyle>
          <a:p>
            <a:pPr>
              <a:defRPr/>
            </a:pPr>
            <a:fld id="{F4D9ACE3-9A1D-44DF-8847-57979563B69F}" type="datetimeFigureOut">
              <a:rPr lang="en-US"/>
              <a:pPr>
                <a:defRPr/>
              </a:pPr>
              <a:t>6/13/2026</a:t>
            </a:fld>
            <a:endParaRPr lang="en-US"/>
          </a:p>
        </p:txBody>
      </p:sp>
      <p:sp>
        <p:nvSpPr>
          <p:cNvPr id="5" name="Footer Placeholder 4">
            <a:extLst>
              <a:ext uri="{FF2B5EF4-FFF2-40B4-BE49-F238E27FC236}">
                <a16:creationId xmlns:a16="http://schemas.microsoft.com/office/drawing/2014/main" id="{EA0C91A8-D31C-B69A-314F-46CD4460D09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6ED0A78-AE68-D573-3632-72CE89BE3931}"/>
              </a:ext>
            </a:extLst>
          </p:cNvPr>
          <p:cNvSpPr>
            <a:spLocks noGrp="1"/>
          </p:cNvSpPr>
          <p:nvPr>
            <p:ph type="sldNum" sz="quarter" idx="12"/>
          </p:nvPr>
        </p:nvSpPr>
        <p:spPr/>
        <p:txBody>
          <a:bodyPr/>
          <a:lstStyle>
            <a:lvl1pPr>
              <a:defRPr/>
            </a:lvl1pPr>
          </a:lstStyle>
          <a:p>
            <a:pPr>
              <a:defRPr/>
            </a:pPr>
            <a:fld id="{531072DD-55AC-498D-8796-20FC05B74FCF}" type="slidenum">
              <a:rPr lang="en-US" altLang="en-US"/>
              <a:pPr>
                <a:defRPr/>
              </a:pPr>
              <a:t>‹#›</a:t>
            </a:fld>
            <a:endParaRPr lang="en-US" altLang="en-US"/>
          </a:p>
        </p:txBody>
      </p:sp>
    </p:spTree>
    <p:extLst>
      <p:ext uri="{BB962C8B-B14F-4D97-AF65-F5344CB8AC3E}">
        <p14:creationId xmlns:p14="http://schemas.microsoft.com/office/powerpoint/2010/main" val="812893751"/>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925AAD4-68E7-DCF9-1AAD-FB37A0C9AFB3}"/>
              </a:ext>
            </a:extLst>
          </p:cNvPr>
          <p:cNvSpPr>
            <a:spLocks noGrp="1"/>
          </p:cNvSpPr>
          <p:nvPr>
            <p:ph type="dt" sz="half" idx="10"/>
          </p:nvPr>
        </p:nvSpPr>
        <p:spPr/>
        <p:txBody>
          <a:bodyPr/>
          <a:lstStyle>
            <a:lvl1pPr>
              <a:defRPr/>
            </a:lvl1pPr>
          </a:lstStyle>
          <a:p>
            <a:pPr>
              <a:defRPr/>
            </a:pPr>
            <a:fld id="{77DD31B7-65C9-41E6-9426-D380C8DF1120}" type="datetimeFigureOut">
              <a:rPr lang="en-US"/>
              <a:pPr>
                <a:defRPr/>
              </a:pPr>
              <a:t>6/13/2026</a:t>
            </a:fld>
            <a:endParaRPr lang="en-US"/>
          </a:p>
        </p:txBody>
      </p:sp>
      <p:sp>
        <p:nvSpPr>
          <p:cNvPr id="5" name="Footer Placeholder 4">
            <a:extLst>
              <a:ext uri="{FF2B5EF4-FFF2-40B4-BE49-F238E27FC236}">
                <a16:creationId xmlns:a16="http://schemas.microsoft.com/office/drawing/2014/main" id="{B5BF3E41-F7FC-AB62-00D3-DCF607FF4EC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E27D7DF-0FEF-4035-25BA-1C21B99DCED7}"/>
              </a:ext>
            </a:extLst>
          </p:cNvPr>
          <p:cNvSpPr>
            <a:spLocks noGrp="1"/>
          </p:cNvSpPr>
          <p:nvPr>
            <p:ph type="sldNum" sz="quarter" idx="12"/>
          </p:nvPr>
        </p:nvSpPr>
        <p:spPr/>
        <p:txBody>
          <a:bodyPr/>
          <a:lstStyle>
            <a:lvl1pPr>
              <a:defRPr/>
            </a:lvl1pPr>
          </a:lstStyle>
          <a:p>
            <a:pPr>
              <a:defRPr/>
            </a:pPr>
            <a:fld id="{BC6C1B12-E639-458D-84CC-9555F2106FDA}" type="slidenum">
              <a:rPr lang="en-US" altLang="en-US"/>
              <a:pPr>
                <a:defRPr/>
              </a:pPr>
              <a:t>‹#›</a:t>
            </a:fld>
            <a:endParaRPr lang="en-US" altLang="en-US"/>
          </a:p>
        </p:txBody>
      </p:sp>
    </p:spTree>
    <p:extLst>
      <p:ext uri="{BB962C8B-B14F-4D97-AF65-F5344CB8AC3E}">
        <p14:creationId xmlns:p14="http://schemas.microsoft.com/office/powerpoint/2010/main" val="3230500267"/>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71DBFF8-D75C-AFBA-F99A-0E16B142911C}"/>
              </a:ext>
            </a:extLst>
          </p:cNvPr>
          <p:cNvSpPr>
            <a:spLocks noGrp="1"/>
          </p:cNvSpPr>
          <p:nvPr>
            <p:ph type="dt" sz="half" idx="10"/>
          </p:nvPr>
        </p:nvSpPr>
        <p:spPr/>
        <p:txBody>
          <a:bodyPr/>
          <a:lstStyle>
            <a:lvl1pPr>
              <a:defRPr/>
            </a:lvl1pPr>
          </a:lstStyle>
          <a:p>
            <a:pPr>
              <a:defRPr/>
            </a:pPr>
            <a:fld id="{6C934550-DBA1-4A5D-9DA8-077B7D19D943}" type="datetimeFigureOut">
              <a:rPr lang="en-US"/>
              <a:pPr>
                <a:defRPr/>
              </a:pPr>
              <a:t>6/13/2026</a:t>
            </a:fld>
            <a:endParaRPr lang="en-US"/>
          </a:p>
        </p:txBody>
      </p:sp>
      <p:sp>
        <p:nvSpPr>
          <p:cNvPr id="5" name="Footer Placeholder 4">
            <a:extLst>
              <a:ext uri="{FF2B5EF4-FFF2-40B4-BE49-F238E27FC236}">
                <a16:creationId xmlns:a16="http://schemas.microsoft.com/office/drawing/2014/main" id="{ADDC0283-A18A-BA00-8ADF-0DD58EE5586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FB8F2BE-8BCF-A70D-9B99-2C89EF318FE2}"/>
              </a:ext>
            </a:extLst>
          </p:cNvPr>
          <p:cNvSpPr>
            <a:spLocks noGrp="1"/>
          </p:cNvSpPr>
          <p:nvPr>
            <p:ph type="sldNum" sz="quarter" idx="12"/>
          </p:nvPr>
        </p:nvSpPr>
        <p:spPr/>
        <p:txBody>
          <a:bodyPr/>
          <a:lstStyle>
            <a:lvl1pPr>
              <a:defRPr/>
            </a:lvl1pPr>
          </a:lstStyle>
          <a:p>
            <a:pPr>
              <a:defRPr/>
            </a:pPr>
            <a:fld id="{D3AC13D9-BB8A-4A5C-A1F8-1F0CEF0C8117}" type="slidenum">
              <a:rPr lang="en-US" altLang="en-US"/>
              <a:pPr>
                <a:defRPr/>
              </a:pPr>
              <a:t>‹#›</a:t>
            </a:fld>
            <a:endParaRPr lang="en-US" altLang="en-US"/>
          </a:p>
        </p:txBody>
      </p:sp>
    </p:spTree>
    <p:extLst>
      <p:ext uri="{BB962C8B-B14F-4D97-AF65-F5344CB8AC3E}">
        <p14:creationId xmlns:p14="http://schemas.microsoft.com/office/powerpoint/2010/main" val="1793901279"/>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FEF84B4-77AF-39BE-BE4A-BF204F08B231}"/>
              </a:ext>
            </a:extLst>
          </p:cNvPr>
          <p:cNvSpPr>
            <a:spLocks noGrp="1"/>
          </p:cNvSpPr>
          <p:nvPr>
            <p:ph type="dt" sz="half" idx="10"/>
          </p:nvPr>
        </p:nvSpPr>
        <p:spPr/>
        <p:txBody>
          <a:bodyPr/>
          <a:lstStyle>
            <a:lvl1pPr>
              <a:defRPr/>
            </a:lvl1pPr>
          </a:lstStyle>
          <a:p>
            <a:pPr>
              <a:defRPr/>
            </a:pPr>
            <a:fld id="{9BE73581-23A3-4507-A9A7-50E017B9CA8A}" type="datetimeFigureOut">
              <a:rPr lang="en-US"/>
              <a:pPr>
                <a:defRPr/>
              </a:pPr>
              <a:t>6/13/2026</a:t>
            </a:fld>
            <a:endParaRPr lang="en-US"/>
          </a:p>
        </p:txBody>
      </p:sp>
      <p:sp>
        <p:nvSpPr>
          <p:cNvPr id="5" name="Footer Placeholder 4">
            <a:extLst>
              <a:ext uri="{FF2B5EF4-FFF2-40B4-BE49-F238E27FC236}">
                <a16:creationId xmlns:a16="http://schemas.microsoft.com/office/drawing/2014/main" id="{A931BFAB-1058-AE1F-C667-DC86B64D798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1F3F07A-99D6-CD40-C441-D140756EA659}"/>
              </a:ext>
            </a:extLst>
          </p:cNvPr>
          <p:cNvSpPr>
            <a:spLocks noGrp="1"/>
          </p:cNvSpPr>
          <p:nvPr>
            <p:ph type="sldNum" sz="quarter" idx="12"/>
          </p:nvPr>
        </p:nvSpPr>
        <p:spPr/>
        <p:txBody>
          <a:bodyPr/>
          <a:lstStyle>
            <a:lvl1pPr>
              <a:defRPr/>
            </a:lvl1pPr>
          </a:lstStyle>
          <a:p>
            <a:pPr>
              <a:defRPr/>
            </a:pPr>
            <a:fld id="{0589C2C9-6637-4EBB-AF5D-2C389E98AE9E}" type="slidenum">
              <a:rPr lang="en-US" altLang="en-US"/>
              <a:pPr>
                <a:defRPr/>
              </a:pPr>
              <a:t>‹#›</a:t>
            </a:fld>
            <a:endParaRPr lang="en-US" altLang="en-US"/>
          </a:p>
        </p:txBody>
      </p:sp>
    </p:spTree>
    <p:extLst>
      <p:ext uri="{BB962C8B-B14F-4D97-AF65-F5344CB8AC3E}">
        <p14:creationId xmlns:p14="http://schemas.microsoft.com/office/powerpoint/2010/main" val="3086113067"/>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947F830-CFAE-4D55-3E51-E025CA4D9CC0}"/>
              </a:ext>
            </a:extLst>
          </p:cNvPr>
          <p:cNvSpPr>
            <a:spLocks noGrp="1"/>
          </p:cNvSpPr>
          <p:nvPr>
            <p:ph type="dt" sz="half" idx="10"/>
          </p:nvPr>
        </p:nvSpPr>
        <p:spPr/>
        <p:txBody>
          <a:bodyPr/>
          <a:lstStyle>
            <a:lvl1pPr>
              <a:defRPr/>
            </a:lvl1pPr>
          </a:lstStyle>
          <a:p>
            <a:pPr>
              <a:defRPr/>
            </a:pPr>
            <a:fld id="{5C578691-8B56-416F-828B-84684EEC5417}" type="datetimeFigureOut">
              <a:rPr lang="en-US"/>
              <a:pPr>
                <a:defRPr/>
              </a:pPr>
              <a:t>6/13/2026</a:t>
            </a:fld>
            <a:endParaRPr lang="en-US"/>
          </a:p>
        </p:txBody>
      </p:sp>
      <p:sp>
        <p:nvSpPr>
          <p:cNvPr id="5" name="Footer Placeholder 4">
            <a:extLst>
              <a:ext uri="{FF2B5EF4-FFF2-40B4-BE49-F238E27FC236}">
                <a16:creationId xmlns:a16="http://schemas.microsoft.com/office/drawing/2014/main" id="{108DA3A8-C257-A409-1E4F-620848B1FCD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4F0A75A-EA78-846C-D2A4-34585F3F8029}"/>
              </a:ext>
            </a:extLst>
          </p:cNvPr>
          <p:cNvSpPr>
            <a:spLocks noGrp="1"/>
          </p:cNvSpPr>
          <p:nvPr>
            <p:ph type="sldNum" sz="quarter" idx="12"/>
          </p:nvPr>
        </p:nvSpPr>
        <p:spPr/>
        <p:txBody>
          <a:bodyPr/>
          <a:lstStyle>
            <a:lvl1pPr>
              <a:defRPr/>
            </a:lvl1pPr>
          </a:lstStyle>
          <a:p>
            <a:pPr>
              <a:defRPr/>
            </a:pPr>
            <a:fld id="{A442AC86-B54B-4991-AA6E-ECDB92E23966}" type="slidenum">
              <a:rPr lang="en-US" altLang="en-US"/>
              <a:pPr>
                <a:defRPr/>
              </a:pPr>
              <a:t>‹#›</a:t>
            </a:fld>
            <a:endParaRPr lang="en-US" altLang="en-US"/>
          </a:p>
        </p:txBody>
      </p:sp>
    </p:spTree>
    <p:extLst>
      <p:ext uri="{BB962C8B-B14F-4D97-AF65-F5344CB8AC3E}">
        <p14:creationId xmlns:p14="http://schemas.microsoft.com/office/powerpoint/2010/main" val="3548652099"/>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a16="http://schemas.microsoft.com/office/drawing/2014/main" id="{C2C9ADF0-0DDF-E399-79CF-A1080BB2A4AB}"/>
              </a:ext>
            </a:extLst>
          </p:cNvPr>
          <p:cNvSpPr>
            <a:spLocks noGrp="1"/>
          </p:cNvSpPr>
          <p:nvPr>
            <p:ph type="dt" sz="half" idx="10"/>
          </p:nvPr>
        </p:nvSpPr>
        <p:spPr/>
        <p:txBody>
          <a:bodyPr/>
          <a:lstStyle>
            <a:lvl1pPr>
              <a:defRPr/>
            </a:lvl1pPr>
          </a:lstStyle>
          <a:p>
            <a:pPr>
              <a:defRPr/>
            </a:pPr>
            <a:fld id="{292404DD-255D-40BD-9362-B0E34334EC6B}" type="datetimeFigureOut">
              <a:rPr lang="en-US"/>
              <a:pPr>
                <a:defRPr/>
              </a:pPr>
              <a:t>6/13/2026</a:t>
            </a:fld>
            <a:endParaRPr lang="en-US"/>
          </a:p>
        </p:txBody>
      </p:sp>
      <p:sp>
        <p:nvSpPr>
          <p:cNvPr id="6" name="Footer Placeholder 4">
            <a:extLst>
              <a:ext uri="{FF2B5EF4-FFF2-40B4-BE49-F238E27FC236}">
                <a16:creationId xmlns:a16="http://schemas.microsoft.com/office/drawing/2014/main" id="{BC9400B3-8C15-404B-0F8D-3CA2135B086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67B27BD-4FCC-F0BA-58BE-65EF9402CEB7}"/>
              </a:ext>
            </a:extLst>
          </p:cNvPr>
          <p:cNvSpPr>
            <a:spLocks noGrp="1"/>
          </p:cNvSpPr>
          <p:nvPr>
            <p:ph type="sldNum" sz="quarter" idx="12"/>
          </p:nvPr>
        </p:nvSpPr>
        <p:spPr/>
        <p:txBody>
          <a:bodyPr/>
          <a:lstStyle>
            <a:lvl1pPr>
              <a:defRPr/>
            </a:lvl1pPr>
          </a:lstStyle>
          <a:p>
            <a:pPr>
              <a:defRPr/>
            </a:pPr>
            <a:fld id="{8BCE62DB-F542-4089-8B86-67041D439F6D}" type="slidenum">
              <a:rPr lang="en-US" altLang="en-US"/>
              <a:pPr>
                <a:defRPr/>
              </a:pPr>
              <a:t>‹#›</a:t>
            </a:fld>
            <a:endParaRPr lang="en-US" altLang="en-US"/>
          </a:p>
        </p:txBody>
      </p:sp>
    </p:spTree>
    <p:extLst>
      <p:ext uri="{BB962C8B-B14F-4D97-AF65-F5344CB8AC3E}">
        <p14:creationId xmlns:p14="http://schemas.microsoft.com/office/powerpoint/2010/main" val="365175544"/>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F80AEFDE-9399-8F07-2CD6-5A1AE20D644A}"/>
              </a:ext>
            </a:extLst>
          </p:cNvPr>
          <p:cNvSpPr>
            <a:spLocks noGrp="1"/>
          </p:cNvSpPr>
          <p:nvPr>
            <p:ph type="dt" sz="half" idx="10"/>
          </p:nvPr>
        </p:nvSpPr>
        <p:spPr/>
        <p:txBody>
          <a:bodyPr/>
          <a:lstStyle>
            <a:lvl1pPr>
              <a:defRPr/>
            </a:lvl1pPr>
          </a:lstStyle>
          <a:p>
            <a:pPr>
              <a:defRPr/>
            </a:pPr>
            <a:fld id="{B2D741BB-5EE0-4FC1-9F68-713D7F44C867}" type="datetimeFigureOut">
              <a:rPr lang="en-US"/>
              <a:pPr>
                <a:defRPr/>
              </a:pPr>
              <a:t>6/13/2026</a:t>
            </a:fld>
            <a:endParaRPr lang="en-US"/>
          </a:p>
        </p:txBody>
      </p:sp>
      <p:sp>
        <p:nvSpPr>
          <p:cNvPr id="8" name="Footer Placeholder 4">
            <a:extLst>
              <a:ext uri="{FF2B5EF4-FFF2-40B4-BE49-F238E27FC236}">
                <a16:creationId xmlns:a16="http://schemas.microsoft.com/office/drawing/2014/main" id="{48742557-F78A-1CF5-65F7-5EE701107844}"/>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3362840D-88E0-D944-C688-AC273408784E}"/>
              </a:ext>
            </a:extLst>
          </p:cNvPr>
          <p:cNvSpPr>
            <a:spLocks noGrp="1"/>
          </p:cNvSpPr>
          <p:nvPr>
            <p:ph type="sldNum" sz="quarter" idx="12"/>
          </p:nvPr>
        </p:nvSpPr>
        <p:spPr/>
        <p:txBody>
          <a:bodyPr/>
          <a:lstStyle>
            <a:lvl1pPr>
              <a:defRPr/>
            </a:lvl1pPr>
          </a:lstStyle>
          <a:p>
            <a:pPr>
              <a:defRPr/>
            </a:pPr>
            <a:fld id="{08DFC99C-21A2-496A-8DDA-4DB21D6A1506}" type="slidenum">
              <a:rPr lang="en-US" altLang="en-US"/>
              <a:pPr>
                <a:defRPr/>
              </a:pPr>
              <a:t>‹#›</a:t>
            </a:fld>
            <a:endParaRPr lang="en-US" altLang="en-US"/>
          </a:p>
        </p:txBody>
      </p:sp>
    </p:spTree>
    <p:extLst>
      <p:ext uri="{BB962C8B-B14F-4D97-AF65-F5344CB8AC3E}">
        <p14:creationId xmlns:p14="http://schemas.microsoft.com/office/powerpoint/2010/main" val="4199693657"/>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a:extLst>
              <a:ext uri="{FF2B5EF4-FFF2-40B4-BE49-F238E27FC236}">
                <a16:creationId xmlns:a16="http://schemas.microsoft.com/office/drawing/2014/main" id="{FD08C86A-5626-6991-8EE2-E86746BF1DD1}"/>
              </a:ext>
            </a:extLst>
          </p:cNvPr>
          <p:cNvSpPr>
            <a:spLocks noGrp="1"/>
          </p:cNvSpPr>
          <p:nvPr>
            <p:ph type="dt" sz="half" idx="10"/>
          </p:nvPr>
        </p:nvSpPr>
        <p:spPr/>
        <p:txBody>
          <a:bodyPr/>
          <a:lstStyle>
            <a:lvl1pPr>
              <a:defRPr/>
            </a:lvl1pPr>
          </a:lstStyle>
          <a:p>
            <a:pPr>
              <a:defRPr/>
            </a:pPr>
            <a:fld id="{3E50C3F9-9B37-4418-8FF7-FFA9FB4CC6CE}" type="datetimeFigureOut">
              <a:rPr lang="en-US"/>
              <a:pPr>
                <a:defRPr/>
              </a:pPr>
              <a:t>6/13/2026</a:t>
            </a:fld>
            <a:endParaRPr lang="en-US"/>
          </a:p>
        </p:txBody>
      </p:sp>
      <p:sp>
        <p:nvSpPr>
          <p:cNvPr id="4" name="Footer Placeholder 4">
            <a:extLst>
              <a:ext uri="{FF2B5EF4-FFF2-40B4-BE49-F238E27FC236}">
                <a16:creationId xmlns:a16="http://schemas.microsoft.com/office/drawing/2014/main" id="{80F6E3E8-0C2C-F940-0221-9107DA37A2E2}"/>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AF2E97C8-B31D-040B-A0CB-D5D0A0AC677E}"/>
              </a:ext>
            </a:extLst>
          </p:cNvPr>
          <p:cNvSpPr>
            <a:spLocks noGrp="1"/>
          </p:cNvSpPr>
          <p:nvPr>
            <p:ph type="sldNum" sz="quarter" idx="12"/>
          </p:nvPr>
        </p:nvSpPr>
        <p:spPr/>
        <p:txBody>
          <a:bodyPr/>
          <a:lstStyle>
            <a:lvl1pPr>
              <a:defRPr/>
            </a:lvl1pPr>
          </a:lstStyle>
          <a:p>
            <a:pPr>
              <a:defRPr/>
            </a:pPr>
            <a:fld id="{95AB65D8-2799-4768-BBFB-2CEF4C5B09FB}" type="slidenum">
              <a:rPr lang="en-US" altLang="en-US"/>
              <a:pPr>
                <a:defRPr/>
              </a:pPr>
              <a:t>‹#›</a:t>
            </a:fld>
            <a:endParaRPr lang="en-US" altLang="en-US"/>
          </a:p>
        </p:txBody>
      </p:sp>
    </p:spTree>
    <p:extLst>
      <p:ext uri="{BB962C8B-B14F-4D97-AF65-F5344CB8AC3E}">
        <p14:creationId xmlns:p14="http://schemas.microsoft.com/office/powerpoint/2010/main" val="3215005379"/>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B01AACC-20EF-C1E2-47A1-2238D3E1DCE8}"/>
              </a:ext>
            </a:extLst>
          </p:cNvPr>
          <p:cNvSpPr>
            <a:spLocks noGrp="1"/>
          </p:cNvSpPr>
          <p:nvPr>
            <p:ph type="dt" sz="half" idx="10"/>
          </p:nvPr>
        </p:nvSpPr>
        <p:spPr/>
        <p:txBody>
          <a:bodyPr/>
          <a:lstStyle>
            <a:lvl1pPr>
              <a:defRPr/>
            </a:lvl1pPr>
          </a:lstStyle>
          <a:p>
            <a:pPr>
              <a:defRPr/>
            </a:pPr>
            <a:fld id="{7278DD8F-B5F4-45F5-96C7-ED9FF08457FD}" type="datetimeFigureOut">
              <a:rPr lang="en-US"/>
              <a:pPr>
                <a:defRPr/>
              </a:pPr>
              <a:t>6/13/2026</a:t>
            </a:fld>
            <a:endParaRPr lang="en-US"/>
          </a:p>
        </p:txBody>
      </p:sp>
      <p:sp>
        <p:nvSpPr>
          <p:cNvPr id="3" name="Footer Placeholder 4">
            <a:extLst>
              <a:ext uri="{FF2B5EF4-FFF2-40B4-BE49-F238E27FC236}">
                <a16:creationId xmlns:a16="http://schemas.microsoft.com/office/drawing/2014/main" id="{8BFBD62C-8985-D1F4-CC59-495C5582E020}"/>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1867ECAC-EAC4-75F0-476E-B6159611DD15}"/>
              </a:ext>
            </a:extLst>
          </p:cNvPr>
          <p:cNvSpPr>
            <a:spLocks noGrp="1"/>
          </p:cNvSpPr>
          <p:nvPr>
            <p:ph type="sldNum" sz="quarter" idx="12"/>
          </p:nvPr>
        </p:nvSpPr>
        <p:spPr/>
        <p:txBody>
          <a:bodyPr/>
          <a:lstStyle>
            <a:lvl1pPr>
              <a:defRPr/>
            </a:lvl1pPr>
          </a:lstStyle>
          <a:p>
            <a:pPr>
              <a:defRPr/>
            </a:pPr>
            <a:fld id="{EDD1E5FD-471D-4C5F-9EDD-5841B61D70E8}" type="slidenum">
              <a:rPr lang="en-US" altLang="en-US"/>
              <a:pPr>
                <a:defRPr/>
              </a:pPr>
              <a:t>‹#›</a:t>
            </a:fld>
            <a:endParaRPr lang="en-US" altLang="en-US"/>
          </a:p>
        </p:txBody>
      </p:sp>
    </p:spTree>
    <p:extLst>
      <p:ext uri="{BB962C8B-B14F-4D97-AF65-F5344CB8AC3E}">
        <p14:creationId xmlns:p14="http://schemas.microsoft.com/office/powerpoint/2010/main" val="2422792974"/>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a:extLst>
              <a:ext uri="{FF2B5EF4-FFF2-40B4-BE49-F238E27FC236}">
                <a16:creationId xmlns:a16="http://schemas.microsoft.com/office/drawing/2014/main" id="{F7783619-2706-2DDF-D8F1-92CF02148BDE}"/>
              </a:ext>
            </a:extLst>
          </p:cNvPr>
          <p:cNvSpPr>
            <a:spLocks noGrp="1"/>
          </p:cNvSpPr>
          <p:nvPr>
            <p:ph type="dt" sz="half" idx="10"/>
          </p:nvPr>
        </p:nvSpPr>
        <p:spPr/>
        <p:txBody>
          <a:bodyPr/>
          <a:lstStyle>
            <a:lvl1pPr>
              <a:defRPr/>
            </a:lvl1pPr>
          </a:lstStyle>
          <a:p>
            <a:pPr>
              <a:defRPr/>
            </a:pPr>
            <a:fld id="{B6492FE0-412C-4D61-B930-C05DC5CE128F}" type="datetimeFigureOut">
              <a:rPr lang="en-US"/>
              <a:pPr>
                <a:defRPr/>
              </a:pPr>
              <a:t>6/13/2026</a:t>
            </a:fld>
            <a:endParaRPr lang="en-US"/>
          </a:p>
        </p:txBody>
      </p:sp>
      <p:sp>
        <p:nvSpPr>
          <p:cNvPr id="6" name="Footer Placeholder 4">
            <a:extLst>
              <a:ext uri="{FF2B5EF4-FFF2-40B4-BE49-F238E27FC236}">
                <a16:creationId xmlns:a16="http://schemas.microsoft.com/office/drawing/2014/main" id="{DD7F8075-7D2A-5F79-1402-ABC9AD0BDFA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7CE5CF9-761F-8405-95C6-0814C615C022}"/>
              </a:ext>
            </a:extLst>
          </p:cNvPr>
          <p:cNvSpPr>
            <a:spLocks noGrp="1"/>
          </p:cNvSpPr>
          <p:nvPr>
            <p:ph type="sldNum" sz="quarter" idx="12"/>
          </p:nvPr>
        </p:nvSpPr>
        <p:spPr/>
        <p:txBody>
          <a:bodyPr/>
          <a:lstStyle>
            <a:lvl1pPr>
              <a:defRPr/>
            </a:lvl1pPr>
          </a:lstStyle>
          <a:p>
            <a:pPr>
              <a:defRPr/>
            </a:pPr>
            <a:fld id="{70D86CBF-E6F5-4D04-BD5D-30DA5F4C3DCB}" type="slidenum">
              <a:rPr lang="en-US" altLang="en-US"/>
              <a:pPr>
                <a:defRPr/>
              </a:pPr>
              <a:t>‹#›</a:t>
            </a:fld>
            <a:endParaRPr lang="en-US" altLang="en-US"/>
          </a:p>
        </p:txBody>
      </p:sp>
    </p:spTree>
    <p:extLst>
      <p:ext uri="{BB962C8B-B14F-4D97-AF65-F5344CB8AC3E}">
        <p14:creationId xmlns:p14="http://schemas.microsoft.com/office/powerpoint/2010/main" val="2626235757"/>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a:extLst>
              <a:ext uri="{FF2B5EF4-FFF2-40B4-BE49-F238E27FC236}">
                <a16:creationId xmlns:a16="http://schemas.microsoft.com/office/drawing/2014/main" id="{3ADFA839-B47B-7097-6B58-04AB045CCAF6}"/>
              </a:ext>
            </a:extLst>
          </p:cNvPr>
          <p:cNvSpPr>
            <a:spLocks noGrp="1"/>
          </p:cNvSpPr>
          <p:nvPr>
            <p:ph type="dt" sz="half" idx="10"/>
          </p:nvPr>
        </p:nvSpPr>
        <p:spPr/>
        <p:txBody>
          <a:bodyPr/>
          <a:lstStyle>
            <a:lvl1pPr>
              <a:defRPr/>
            </a:lvl1pPr>
          </a:lstStyle>
          <a:p>
            <a:pPr>
              <a:defRPr/>
            </a:pPr>
            <a:fld id="{53FF9EF8-D6EF-4316-AA4C-7360C84D2DD5}" type="datetimeFigureOut">
              <a:rPr lang="en-US"/>
              <a:pPr>
                <a:defRPr/>
              </a:pPr>
              <a:t>6/13/2026</a:t>
            </a:fld>
            <a:endParaRPr lang="en-US"/>
          </a:p>
        </p:txBody>
      </p:sp>
      <p:sp>
        <p:nvSpPr>
          <p:cNvPr id="6" name="Footer Placeholder 4">
            <a:extLst>
              <a:ext uri="{FF2B5EF4-FFF2-40B4-BE49-F238E27FC236}">
                <a16:creationId xmlns:a16="http://schemas.microsoft.com/office/drawing/2014/main" id="{7DD5FB30-90F9-0E31-B7EA-3F0C11E27CA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A2C18B8-33C0-CA3A-12B0-85BBD0F874ED}"/>
              </a:ext>
            </a:extLst>
          </p:cNvPr>
          <p:cNvSpPr>
            <a:spLocks noGrp="1"/>
          </p:cNvSpPr>
          <p:nvPr>
            <p:ph type="sldNum" sz="quarter" idx="12"/>
          </p:nvPr>
        </p:nvSpPr>
        <p:spPr/>
        <p:txBody>
          <a:bodyPr/>
          <a:lstStyle>
            <a:lvl1pPr>
              <a:defRPr/>
            </a:lvl1pPr>
          </a:lstStyle>
          <a:p>
            <a:pPr>
              <a:defRPr/>
            </a:pPr>
            <a:fld id="{81F97BDB-4E93-443E-81AF-336629D0EBCA}" type="slidenum">
              <a:rPr lang="en-US" altLang="en-US"/>
              <a:pPr>
                <a:defRPr/>
              </a:pPr>
              <a:t>‹#›</a:t>
            </a:fld>
            <a:endParaRPr lang="en-US" altLang="en-US"/>
          </a:p>
        </p:txBody>
      </p:sp>
    </p:spTree>
    <p:extLst>
      <p:ext uri="{BB962C8B-B14F-4D97-AF65-F5344CB8AC3E}">
        <p14:creationId xmlns:p14="http://schemas.microsoft.com/office/powerpoint/2010/main" val="1155468340"/>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7D8C7DA-ED20-7126-26B6-03063D1D97C5}"/>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endParaRPr lang="en-US" altLang="en-US"/>
          </a:p>
        </p:txBody>
      </p:sp>
      <p:sp>
        <p:nvSpPr>
          <p:cNvPr id="1027" name="Text Placeholder 2">
            <a:extLst>
              <a:ext uri="{FF2B5EF4-FFF2-40B4-BE49-F238E27FC236}">
                <a16:creationId xmlns:a16="http://schemas.microsoft.com/office/drawing/2014/main" id="{27E45B2A-2015-3FDB-11BD-75D71F80865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sp>
        <p:nvSpPr>
          <p:cNvPr id="4" name="Date Placeholder 3">
            <a:extLst>
              <a:ext uri="{FF2B5EF4-FFF2-40B4-BE49-F238E27FC236}">
                <a16:creationId xmlns:a16="http://schemas.microsoft.com/office/drawing/2014/main" id="{EDB9B2F9-FE4A-7558-B77A-A58F68F54FC9}"/>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defRPr>
            </a:lvl1pPr>
          </a:lstStyle>
          <a:p>
            <a:pPr>
              <a:defRPr/>
            </a:pPr>
            <a:fld id="{89F51AC0-895F-4833-B324-CD29B50A6C04}" type="datetimeFigureOut">
              <a:rPr lang="en-US"/>
              <a:pPr>
                <a:defRPr/>
              </a:pPr>
              <a:t>6/13/2026</a:t>
            </a:fld>
            <a:endParaRPr lang="en-US"/>
          </a:p>
        </p:txBody>
      </p:sp>
      <p:sp>
        <p:nvSpPr>
          <p:cNvPr id="5" name="Footer Placeholder 4">
            <a:extLst>
              <a:ext uri="{FF2B5EF4-FFF2-40B4-BE49-F238E27FC236}">
                <a16:creationId xmlns:a16="http://schemas.microsoft.com/office/drawing/2014/main" id="{2A72888D-838A-2110-B936-B13D37A7506D}"/>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78DB6A55-2D91-034E-F48F-E5F4D3C3BCD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16183E93-FE81-40B6-8BE8-39A7A0C4672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fade/>
  </p:transition>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xml"/><Relationship Id="rId7" Type="http://schemas.openxmlformats.org/officeDocument/2006/relationships/image" Target="../media/image3.png"/><Relationship Id="rId12" Type="http://schemas.openxmlformats.org/officeDocument/2006/relationships/image" Target="../media/image8.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11" Type="http://schemas.openxmlformats.org/officeDocument/2006/relationships/image" Target="../media/image7.svg"/><Relationship Id="rId5" Type="http://schemas.openxmlformats.org/officeDocument/2006/relationships/image" Target="../media/image1.png"/><Relationship Id="rId10" Type="http://schemas.openxmlformats.org/officeDocument/2006/relationships/image" Target="../media/image6.png"/><Relationship Id="rId4" Type="http://schemas.openxmlformats.org/officeDocument/2006/relationships/notesSlide" Target="../notesSlides/notesSlide1.xml"/><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7.sv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7.svg"/></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d48-qbcovVY"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7.sv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32.svg"/></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0.sv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1.sv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sv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7.jpeg"/><Relationship Id="rId7"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19.jpeg"/><Relationship Id="rId4" Type="http://schemas.openxmlformats.org/officeDocument/2006/relationships/image" Target="../media/image18.jpeg"/><Relationship Id="rId9"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65807-515379587 (1)">
            <a:hlinkClick r:id="" action="ppaction://media"/>
            <a:extLst>
              <a:ext uri="{FF2B5EF4-FFF2-40B4-BE49-F238E27FC236}">
                <a16:creationId xmlns:a16="http://schemas.microsoft.com/office/drawing/2014/main" id="{A674DB3A-0168-C637-20AB-C55B6E08884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857250"/>
            <a:ext cx="9144000" cy="5143500"/>
          </a:xfrm>
          <a:prstGeom prst="rect">
            <a:avLst/>
          </a:prstGeom>
        </p:spPr>
      </p:pic>
      <p:grpSp>
        <p:nvGrpSpPr>
          <p:cNvPr id="9" name="Group 8">
            <a:extLst>
              <a:ext uri="{FF2B5EF4-FFF2-40B4-BE49-F238E27FC236}">
                <a16:creationId xmlns:a16="http://schemas.microsoft.com/office/drawing/2014/main" id="{F8D0D3BB-07B2-2E0A-757A-B75508AD321D}"/>
              </a:ext>
            </a:extLst>
          </p:cNvPr>
          <p:cNvGrpSpPr>
            <a:grpSpLocks/>
          </p:cNvGrpSpPr>
          <p:nvPr/>
        </p:nvGrpSpPr>
        <p:grpSpPr bwMode="auto">
          <a:xfrm>
            <a:off x="309594" y="389690"/>
            <a:ext cx="1878044" cy="1310503"/>
            <a:chOff x="396815" y="1168879"/>
            <a:chExt cx="2311879" cy="1613140"/>
          </a:xfrm>
        </p:grpSpPr>
        <p:pic>
          <p:nvPicPr>
            <p:cNvPr id="4" name="Graphic 3" descr="Badge 1 with solid fill">
              <a:extLst>
                <a:ext uri="{FF2B5EF4-FFF2-40B4-BE49-F238E27FC236}">
                  <a16:creationId xmlns:a16="http://schemas.microsoft.com/office/drawing/2014/main" id="{95A461D1-0083-038A-0113-68EFE926A95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6815" y="1867483"/>
              <a:ext cx="914589" cy="914536"/>
            </a:xfrm>
            <a:prstGeom prst="rect">
              <a:avLst/>
            </a:prstGeom>
          </p:spPr>
        </p:pic>
        <p:pic>
          <p:nvPicPr>
            <p:cNvPr id="6" name="Graphic 5" descr="Badge with solid fill">
              <a:extLst>
                <a:ext uri="{FF2B5EF4-FFF2-40B4-BE49-F238E27FC236}">
                  <a16:creationId xmlns:a16="http://schemas.microsoft.com/office/drawing/2014/main" id="{5D21314B-E52E-B496-3867-A0AB9982C18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39853" y="1168879"/>
              <a:ext cx="914589" cy="914536"/>
            </a:xfrm>
            <a:prstGeom prst="rect">
              <a:avLst/>
            </a:prstGeom>
          </p:spPr>
        </p:pic>
        <p:pic>
          <p:nvPicPr>
            <p:cNvPr id="8" name="Graphic 7" descr="Badge 3 with solid fill">
              <a:extLst>
                <a:ext uri="{FF2B5EF4-FFF2-40B4-BE49-F238E27FC236}">
                  <a16:creationId xmlns:a16="http://schemas.microsoft.com/office/drawing/2014/main" id="{384C60F3-30B5-92AA-CE77-E76FD0BD1C7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794105" y="1380048"/>
              <a:ext cx="914589" cy="914536"/>
            </a:xfrm>
            <a:prstGeom prst="rect">
              <a:avLst/>
            </a:prstGeom>
          </p:spPr>
        </p:pic>
      </p:grpSp>
      <p:pic>
        <p:nvPicPr>
          <p:cNvPr id="10" name="Graphic 9" descr="Storytelling with solid fill">
            <a:extLst>
              <a:ext uri="{FF2B5EF4-FFF2-40B4-BE49-F238E27FC236}">
                <a16:creationId xmlns:a16="http://schemas.microsoft.com/office/drawing/2014/main" id="{DC84CEF3-3C23-E399-2000-76ADEF7CA5A8}"/>
              </a:ext>
            </a:extLst>
          </p:cNvPr>
          <p:cNvPicPr>
            <a:picLocks noChangeAspect="1"/>
          </p:cNvPicPr>
          <p:nvPr/>
        </p:nvPicPr>
        <p:blipFill>
          <a:blip r:embed="rId9"/>
          <a:stretch>
            <a:fillRect/>
          </a:stretch>
        </p:blipFill>
        <p:spPr>
          <a:xfrm>
            <a:off x="4406432" y="72572"/>
            <a:ext cx="1965325" cy="1965325"/>
          </a:xfrm>
          <a:prstGeom prst="rect">
            <a:avLst/>
          </a:prstGeom>
        </p:spPr>
      </p:pic>
      <p:pic>
        <p:nvPicPr>
          <p:cNvPr id="11" name="Graphic 10" descr="Thought bubble with solid fill">
            <a:extLst>
              <a:ext uri="{FF2B5EF4-FFF2-40B4-BE49-F238E27FC236}">
                <a16:creationId xmlns:a16="http://schemas.microsoft.com/office/drawing/2014/main" id="{AA408055-B980-E784-E764-E790ED036E6D}"/>
              </a:ext>
            </a:extLst>
          </p:cNvPr>
          <p:cNvPicPr>
            <a:picLocks noChangeAspect="1"/>
          </p:cNvPicPr>
          <p:nvPr/>
        </p:nvPicPr>
        <p:blipFill>
          <a:blip r:embed="rId10"/>
          <a:stretch>
            <a:fillRect/>
          </a:stretch>
        </p:blipFill>
        <p:spPr>
          <a:xfrm>
            <a:off x="6652569" y="158750"/>
            <a:ext cx="2181225" cy="2181225"/>
          </a:xfrm>
          <a:prstGeom prst="rect">
            <a:avLst/>
          </a:prstGeom>
        </p:spPr>
      </p:pic>
      <p:pic>
        <p:nvPicPr>
          <p:cNvPr id="2" name="Graphic 21" descr="Door Open">
            <a:extLst>
              <a:ext uri="{FF2B5EF4-FFF2-40B4-BE49-F238E27FC236}">
                <a16:creationId xmlns:a16="http://schemas.microsoft.com/office/drawing/2014/main" id="{400DC4D2-8704-E228-E08E-5A0F4954AB0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373988" y="91530"/>
            <a:ext cx="740618" cy="740618"/>
          </a:xfrm>
          <a:prstGeom prst="rect">
            <a:avLst/>
          </a:prstGeom>
        </p:spPr>
      </p:pic>
      <p:pic>
        <p:nvPicPr>
          <p:cNvPr id="5" name="Graphic 4" descr="Magnifying glass with solid fill">
            <a:extLst>
              <a:ext uri="{FF2B5EF4-FFF2-40B4-BE49-F238E27FC236}">
                <a16:creationId xmlns:a16="http://schemas.microsoft.com/office/drawing/2014/main" id="{03AFD68C-BE0C-867A-BCAE-FE4B04F85B68}"/>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2270961" y="158750"/>
            <a:ext cx="1880902" cy="1880902"/>
          </a:xfrm>
          <a:prstGeom prst="rect">
            <a:avLst/>
          </a:prstGeom>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8039"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7" repeatCount="indefinite" fill="hold" display="0">
                  <p:stCondLst>
                    <p:cond delay="indefinite"/>
                  </p:stCondLst>
                </p:cTn>
                <p:tgtEl>
                  <p:spTgt spid="3"/>
                </p:tgtEl>
              </p:cMediaNode>
            </p:video>
            <p:seq concurrent="1" nextAc="seek">
              <p:cTn id="28" restart="whenNotActive" fill="hold" evtFilter="cancelBubble" nodeType="interactiveSeq">
                <p:stCondLst>
                  <p:cond evt="onClick" delay="0">
                    <p:tgtEl>
                      <p:spTgt spid="3"/>
                    </p:tgtEl>
                  </p:cond>
                </p:stCondLst>
                <p:endSync evt="end" delay="0">
                  <p:rtn val="all"/>
                </p:endSync>
                <p:childTnLst>
                  <p:par>
                    <p:cTn id="29" fill="hold">
                      <p:stCondLst>
                        <p:cond delay="0"/>
                      </p:stCondLst>
                      <p:childTnLst>
                        <p:par>
                          <p:cTn id="30" fill="hold">
                            <p:stCondLst>
                              <p:cond delay="0"/>
                            </p:stCondLst>
                            <p:childTnLst>
                              <p:par>
                                <p:cTn id="31" presetID="2" presetClass="mediacall" presetSubtype="0" fill="hold" nodeType="clickEffect">
                                  <p:stCondLst>
                                    <p:cond delay="0"/>
                                  </p:stCondLst>
                                  <p:childTnLst>
                                    <p:cmd type="call" cmd="togglePause">
                                      <p:cBhvr>
                                        <p:cTn id="3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26DC0FC-5CE6-CD5E-D632-4757650F0D64}"/>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22955" y="107830"/>
            <a:ext cx="4501624" cy="6642340"/>
          </a:xfrm>
          <a:prstGeom prst="rect">
            <a:avLst/>
          </a:prstGeom>
        </p:spPr>
      </p:pic>
      <p:grpSp>
        <p:nvGrpSpPr>
          <p:cNvPr id="3" name="Group 4">
            <a:extLst>
              <a:ext uri="{FF2B5EF4-FFF2-40B4-BE49-F238E27FC236}">
                <a16:creationId xmlns:a16="http://schemas.microsoft.com/office/drawing/2014/main" id="{316A5919-29AF-9511-2B94-D603DF07CA4D}"/>
              </a:ext>
            </a:extLst>
          </p:cNvPr>
          <p:cNvGrpSpPr>
            <a:grpSpLocks/>
          </p:cNvGrpSpPr>
          <p:nvPr/>
        </p:nvGrpSpPr>
        <p:grpSpPr bwMode="auto">
          <a:xfrm>
            <a:off x="2952721" y="1248459"/>
            <a:ext cx="6007941" cy="5433684"/>
            <a:chOff x="3111520" y="2364277"/>
            <a:chExt cx="6007780" cy="5431991"/>
          </a:xfrm>
        </p:grpSpPr>
        <p:pic>
          <p:nvPicPr>
            <p:cNvPr id="2" name="Picture 1">
              <a:extLst>
                <a:ext uri="{FF2B5EF4-FFF2-40B4-BE49-F238E27FC236}">
                  <a16:creationId xmlns:a16="http://schemas.microsoft.com/office/drawing/2014/main" id="{B0F882DA-7D80-9B4B-A1E1-396390E35D5E}"/>
                </a:ext>
              </a:extLst>
            </p:cNvPr>
            <p:cNvPicPr>
              <a:picLocks noChangeAspect="1"/>
            </p:cNvPicPr>
            <p:nvPr/>
          </p:nvPicPr>
          <p:blipFill>
            <a:blip r:embed="rId4" cstate="print"/>
            <a:stretch>
              <a:fillRect/>
            </a:stretch>
          </p:blipFill>
          <p:spPr>
            <a:xfrm>
              <a:off x="6745599" y="5422567"/>
              <a:ext cx="2373701" cy="2373701"/>
            </a:xfrm>
            <a:prstGeom prst="roundRect">
              <a:avLst/>
            </a:prstGeom>
          </p:spPr>
        </p:pic>
        <p:sp>
          <p:nvSpPr>
            <p:cNvPr id="4" name="Oval Callout 3">
              <a:extLst>
                <a:ext uri="{FF2B5EF4-FFF2-40B4-BE49-F238E27FC236}">
                  <a16:creationId xmlns:a16="http://schemas.microsoft.com/office/drawing/2014/main" id="{F2A58CCF-65EA-AB63-0EC2-2A25C44CBE85}"/>
                </a:ext>
              </a:extLst>
            </p:cNvPr>
            <p:cNvSpPr>
              <a:spLocks noChangeArrowheads="1"/>
            </p:cNvSpPr>
            <p:nvPr/>
          </p:nvSpPr>
          <p:spPr bwMode="auto">
            <a:xfrm>
              <a:off x="3111520" y="2364277"/>
              <a:ext cx="5587282" cy="2353529"/>
            </a:xfrm>
            <a:prstGeom prst="wedgeEllipseCallout">
              <a:avLst>
                <a:gd name="adj1" fmla="val 39443"/>
                <a:gd name="adj2" fmla="val 74493"/>
              </a:avLst>
            </a:prstGeom>
            <a:solidFill>
              <a:srgbClr val="FFFFFF"/>
            </a:solidFill>
            <a:ln w="9525">
              <a:solidFill>
                <a:schemeClr val="tx1"/>
              </a:solidFill>
              <a:miter lim="800000"/>
              <a:headEnd/>
              <a:tailEnd/>
            </a:ln>
            <a:effectLst>
              <a:outerShdw dist="23000" dir="5400000" rotWithShape="0">
                <a:srgbClr val="808080">
                  <a:alpha val="34999"/>
                </a:srgbClr>
              </a:outerShdw>
            </a:effectLst>
          </p:spPr>
          <p:txBody>
            <a:bodyPr anchor="ctr"/>
            <a:lstStyle/>
            <a:p>
              <a:pPr algn="ctr" eaLnBrk="1" fontAlgn="auto" hangingPunct="1">
                <a:spcBef>
                  <a:spcPts val="0"/>
                </a:spcBef>
                <a:spcAft>
                  <a:spcPts val="0"/>
                </a:spcAft>
                <a:defRPr/>
              </a:pPr>
              <a:r>
                <a:rPr lang="en-US" sz="4800" b="1" dirty="0">
                  <a:solidFill>
                    <a:srgbClr val="000000"/>
                  </a:solidFill>
                  <a:latin typeface="Century Gothic"/>
                  <a:ea typeface="+mn-ea"/>
                  <a:cs typeface="Century Gothic"/>
                </a:rPr>
                <a:t>What are </a:t>
              </a:r>
              <a:r>
                <a:rPr lang="en-US" sz="4800" b="1" i="1" dirty="0">
                  <a:solidFill>
                    <a:srgbClr val="000000"/>
                  </a:solidFill>
                  <a:latin typeface="Century Gothic"/>
                  <a:ea typeface="+mn-ea"/>
                  <a:cs typeface="Century Gothic"/>
                </a:rPr>
                <a:t>my</a:t>
              </a:r>
              <a:r>
                <a:rPr lang="en-US" sz="4800" b="1" dirty="0">
                  <a:solidFill>
                    <a:srgbClr val="000000"/>
                  </a:solidFill>
                  <a:latin typeface="Century Gothic"/>
                  <a:ea typeface="+mn-ea"/>
                  <a:cs typeface="Century Gothic"/>
                </a:rPr>
                <a:t> blessings?</a:t>
              </a:r>
            </a:p>
          </p:txBody>
        </p:sp>
      </p:grpSp>
      <p:pic>
        <p:nvPicPr>
          <p:cNvPr id="5" name="Graphic 23" descr="Thought bubble">
            <a:extLst>
              <a:ext uri="{FF2B5EF4-FFF2-40B4-BE49-F238E27FC236}">
                <a16:creationId xmlns:a16="http://schemas.microsoft.com/office/drawing/2014/main" id="{B0EC2FE6-7B4F-4442-0D15-C08B4FD9EEB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244408" y="24805"/>
            <a:ext cx="821432" cy="821432"/>
          </a:xfrm>
          <a:prstGeom prst="rect">
            <a:avLst/>
          </a:prstGeom>
        </p:spPr>
      </p:pic>
    </p:spTree>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a:extLst>
              <a:ext uri="{FF2B5EF4-FFF2-40B4-BE49-F238E27FC236}">
                <a16:creationId xmlns:a16="http://schemas.microsoft.com/office/drawing/2014/main" id="{655D90CB-3506-496B-A083-968E0ECF2C3C}"/>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487363"/>
            <a:ext cx="9166225" cy="588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F8390493-8287-9166-31B7-4FCF3C5B2D10}"/>
              </a:ext>
            </a:extLst>
          </p:cNvPr>
          <p:cNvSpPr txBox="1">
            <a:spLocks noChangeArrowheads="1"/>
          </p:cNvSpPr>
          <p:nvPr/>
        </p:nvSpPr>
        <p:spPr bwMode="auto">
          <a:xfrm rot="-863161">
            <a:off x="296863" y="977900"/>
            <a:ext cx="2973387" cy="1016000"/>
          </a:xfrm>
          <a:prstGeom prst="rect">
            <a:avLst/>
          </a:prstGeom>
          <a:solidFill>
            <a:schemeClr val="bg1">
              <a:alpha val="8196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altLang="en-US" sz="6000" b="1">
                <a:latin typeface="Century Gothic" panose="020B0502020202020204" pitchFamily="34" charset="0"/>
              </a:rPr>
              <a:t>family</a:t>
            </a:r>
          </a:p>
        </p:txBody>
      </p:sp>
      <p:sp>
        <p:nvSpPr>
          <p:cNvPr id="5" name="TextBox 4">
            <a:extLst>
              <a:ext uri="{FF2B5EF4-FFF2-40B4-BE49-F238E27FC236}">
                <a16:creationId xmlns:a16="http://schemas.microsoft.com/office/drawing/2014/main" id="{689ABDBA-20EF-7A37-8366-72B346080EFB}"/>
              </a:ext>
            </a:extLst>
          </p:cNvPr>
          <p:cNvSpPr txBox="1">
            <a:spLocks noChangeArrowheads="1"/>
          </p:cNvSpPr>
          <p:nvPr/>
        </p:nvSpPr>
        <p:spPr bwMode="auto">
          <a:xfrm rot="-534280">
            <a:off x="5811838" y="4857750"/>
            <a:ext cx="3092450" cy="1016000"/>
          </a:xfrm>
          <a:prstGeom prst="rect">
            <a:avLst/>
          </a:prstGeom>
          <a:solidFill>
            <a:schemeClr val="bg1">
              <a:alpha val="8196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altLang="en-US" sz="6000" b="1">
                <a:latin typeface="Century Gothic" panose="020B0502020202020204" pitchFamily="34" charset="0"/>
              </a:rPr>
              <a:t>friends</a:t>
            </a:r>
          </a:p>
        </p:txBody>
      </p:sp>
      <p:sp>
        <p:nvSpPr>
          <p:cNvPr id="6" name="TextBox 5">
            <a:extLst>
              <a:ext uri="{FF2B5EF4-FFF2-40B4-BE49-F238E27FC236}">
                <a16:creationId xmlns:a16="http://schemas.microsoft.com/office/drawing/2014/main" id="{F256F6A2-F118-1598-13EA-BC118BBC2742}"/>
              </a:ext>
            </a:extLst>
          </p:cNvPr>
          <p:cNvSpPr txBox="1">
            <a:spLocks noChangeArrowheads="1"/>
          </p:cNvSpPr>
          <p:nvPr/>
        </p:nvSpPr>
        <p:spPr bwMode="auto">
          <a:xfrm rot="1261121">
            <a:off x="5602288" y="2811463"/>
            <a:ext cx="3251200" cy="1016000"/>
          </a:xfrm>
          <a:prstGeom prst="rect">
            <a:avLst/>
          </a:prstGeom>
          <a:solidFill>
            <a:schemeClr val="bg1">
              <a:alpha val="8196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altLang="en-US" sz="6000" b="1">
                <a:latin typeface="Century Gothic" panose="020B0502020202020204" pitchFamily="34" charset="0"/>
              </a:rPr>
              <a:t>school</a:t>
            </a:r>
          </a:p>
        </p:txBody>
      </p:sp>
      <p:sp>
        <p:nvSpPr>
          <p:cNvPr id="7" name="TextBox 6">
            <a:extLst>
              <a:ext uri="{FF2B5EF4-FFF2-40B4-BE49-F238E27FC236}">
                <a16:creationId xmlns:a16="http://schemas.microsoft.com/office/drawing/2014/main" id="{B6EDF9D0-4279-C674-FA7D-9BD90BBC1637}"/>
              </a:ext>
            </a:extLst>
          </p:cNvPr>
          <p:cNvSpPr txBox="1">
            <a:spLocks noChangeArrowheads="1"/>
          </p:cNvSpPr>
          <p:nvPr/>
        </p:nvSpPr>
        <p:spPr bwMode="auto">
          <a:xfrm rot="1393312">
            <a:off x="211138" y="4467225"/>
            <a:ext cx="2974975" cy="1014413"/>
          </a:xfrm>
          <a:prstGeom prst="rect">
            <a:avLst/>
          </a:prstGeom>
          <a:solidFill>
            <a:schemeClr val="bg1">
              <a:alpha val="8196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altLang="en-US" sz="6000" b="1">
                <a:latin typeface="Century Gothic" panose="020B0502020202020204" pitchFamily="34" charset="0"/>
              </a:rPr>
              <a:t>health</a:t>
            </a:r>
          </a:p>
        </p:txBody>
      </p:sp>
      <p:sp>
        <p:nvSpPr>
          <p:cNvPr id="8" name="TextBox 7">
            <a:extLst>
              <a:ext uri="{FF2B5EF4-FFF2-40B4-BE49-F238E27FC236}">
                <a16:creationId xmlns:a16="http://schemas.microsoft.com/office/drawing/2014/main" id="{E31F0FC2-A170-0D08-A3F0-558D4FFEEC28}"/>
              </a:ext>
            </a:extLst>
          </p:cNvPr>
          <p:cNvSpPr txBox="1">
            <a:spLocks noChangeArrowheads="1"/>
          </p:cNvSpPr>
          <p:nvPr/>
        </p:nvSpPr>
        <p:spPr bwMode="auto">
          <a:xfrm rot="448127">
            <a:off x="487363" y="2789238"/>
            <a:ext cx="3255962" cy="1014412"/>
          </a:xfrm>
          <a:prstGeom prst="rect">
            <a:avLst/>
          </a:prstGeom>
          <a:solidFill>
            <a:schemeClr val="bg1">
              <a:alpha val="8196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altLang="en-US" sz="6000" b="1">
                <a:latin typeface="Century Gothic" panose="020B0502020202020204" pitchFamily="34" charset="0"/>
              </a:rPr>
              <a:t>money</a:t>
            </a:r>
          </a:p>
        </p:txBody>
      </p:sp>
      <p:sp>
        <p:nvSpPr>
          <p:cNvPr id="9" name="TextBox 8">
            <a:extLst>
              <a:ext uri="{FF2B5EF4-FFF2-40B4-BE49-F238E27FC236}">
                <a16:creationId xmlns:a16="http://schemas.microsoft.com/office/drawing/2014/main" id="{59AD1E9F-6593-9E50-86FE-1EC656FD8727}"/>
              </a:ext>
            </a:extLst>
          </p:cNvPr>
          <p:cNvSpPr txBox="1">
            <a:spLocks noChangeArrowheads="1"/>
          </p:cNvSpPr>
          <p:nvPr/>
        </p:nvSpPr>
        <p:spPr bwMode="auto">
          <a:xfrm rot="-1751959">
            <a:off x="3670300" y="1384300"/>
            <a:ext cx="1827213" cy="1016000"/>
          </a:xfrm>
          <a:prstGeom prst="rect">
            <a:avLst/>
          </a:prstGeom>
          <a:solidFill>
            <a:schemeClr val="bg1">
              <a:alpha val="8196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altLang="en-US" sz="6000" b="1">
                <a:latin typeface="Century Gothic" panose="020B0502020202020204" pitchFamily="34" charset="0"/>
              </a:rPr>
              <a:t>fun</a:t>
            </a:r>
          </a:p>
        </p:txBody>
      </p:sp>
      <p:sp>
        <p:nvSpPr>
          <p:cNvPr id="10" name="TextBox 9">
            <a:extLst>
              <a:ext uri="{FF2B5EF4-FFF2-40B4-BE49-F238E27FC236}">
                <a16:creationId xmlns:a16="http://schemas.microsoft.com/office/drawing/2014/main" id="{22A8DAD5-7B78-942D-11F9-3FFF197A463B}"/>
              </a:ext>
            </a:extLst>
          </p:cNvPr>
          <p:cNvSpPr txBox="1">
            <a:spLocks noChangeArrowheads="1"/>
          </p:cNvSpPr>
          <p:nvPr/>
        </p:nvSpPr>
        <p:spPr bwMode="auto">
          <a:xfrm rot="448127">
            <a:off x="5827713" y="942975"/>
            <a:ext cx="3025775" cy="1016000"/>
          </a:xfrm>
          <a:prstGeom prst="rect">
            <a:avLst/>
          </a:prstGeom>
          <a:solidFill>
            <a:schemeClr val="bg1">
              <a:alpha val="8196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altLang="en-US" sz="6000" b="1">
                <a:latin typeface="Century Gothic" panose="020B0502020202020204" pitchFamily="34" charset="0"/>
              </a:rPr>
              <a:t>nature</a:t>
            </a:r>
          </a:p>
        </p:txBody>
      </p:sp>
      <p:sp>
        <p:nvSpPr>
          <p:cNvPr id="11" name="TextBox 10">
            <a:extLst>
              <a:ext uri="{FF2B5EF4-FFF2-40B4-BE49-F238E27FC236}">
                <a16:creationId xmlns:a16="http://schemas.microsoft.com/office/drawing/2014/main" id="{565BDD7B-C043-0E4A-2889-0EDA7F5C2115}"/>
              </a:ext>
            </a:extLst>
          </p:cNvPr>
          <p:cNvSpPr txBox="1">
            <a:spLocks noChangeArrowheads="1"/>
          </p:cNvSpPr>
          <p:nvPr/>
        </p:nvSpPr>
        <p:spPr bwMode="auto">
          <a:xfrm rot="602647">
            <a:off x="3670300" y="4286250"/>
            <a:ext cx="1963738" cy="1014413"/>
          </a:xfrm>
          <a:prstGeom prst="rect">
            <a:avLst/>
          </a:prstGeom>
          <a:solidFill>
            <a:schemeClr val="bg1">
              <a:alpha val="8196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altLang="en-US" sz="6000" b="1">
                <a:latin typeface="Century Gothic" panose="020B0502020202020204" pitchFamily="34" charset="0"/>
              </a:rPr>
              <a:t>pets</a:t>
            </a:r>
          </a:p>
        </p:txBody>
      </p:sp>
      <p:pic>
        <p:nvPicPr>
          <p:cNvPr id="3" name="Graphic 23" descr="Thought bubble">
            <a:extLst>
              <a:ext uri="{FF2B5EF4-FFF2-40B4-BE49-F238E27FC236}">
                <a16:creationId xmlns:a16="http://schemas.microsoft.com/office/drawing/2014/main" id="{864FE91E-A90E-C01A-7F07-42C1C76FB32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44408" y="24805"/>
            <a:ext cx="821432" cy="821432"/>
          </a:xfrm>
          <a:prstGeom prst="rect">
            <a:avLst/>
          </a:prstGeom>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nodeType="afterGroup">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childTnLst>
                          </p:cTn>
                        </p:par>
                        <p:par>
                          <p:cTn id="12" fill="hold" nodeType="afterGroup">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childTnLst>
                                </p:cTn>
                              </p:par>
                            </p:childTnLst>
                          </p:cTn>
                        </p:par>
                        <p:par>
                          <p:cTn id="16" fill="hold" nodeType="afterGroup">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childTnLst>
                                </p:cTn>
                              </p:par>
                            </p:childTnLst>
                          </p:cTn>
                        </p:par>
                        <p:par>
                          <p:cTn id="20" fill="hold" nodeType="afterGroup">
                            <p:stCondLst>
                              <p:cond delay="4000"/>
                            </p:stCondLst>
                            <p:childTnLst>
                              <p:par>
                                <p:cTn id="21" presetID="10" presetClass="entr" presetSubtype="0"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childTnLst>
                                </p:cTn>
                              </p:par>
                            </p:childTnLst>
                          </p:cTn>
                        </p:par>
                        <p:par>
                          <p:cTn id="24" fill="hold" nodeType="afterGroup">
                            <p:stCondLst>
                              <p:cond delay="5000"/>
                            </p:stCondLst>
                            <p:childTnLst>
                              <p:par>
                                <p:cTn id="25" presetID="10" presetClass="entr" presetSubtype="0"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childTnLst>
                                </p:cTn>
                              </p:par>
                            </p:childTnLst>
                          </p:cTn>
                        </p:par>
                        <p:par>
                          <p:cTn id="28" fill="hold" nodeType="afterGroup">
                            <p:stCondLst>
                              <p:cond delay="6000"/>
                            </p:stCondLst>
                            <p:childTnLst>
                              <p:par>
                                <p:cTn id="29" presetID="10" presetClass="entr" presetSubtype="0"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childTnLst>
                                </p:cTn>
                              </p:par>
                            </p:childTnLst>
                          </p:cTn>
                        </p:par>
                        <p:par>
                          <p:cTn id="32" fill="hold" nodeType="afterGroup">
                            <p:stCondLst>
                              <p:cond delay="7000"/>
                            </p:stCondLst>
                            <p:childTnLst>
                              <p:par>
                                <p:cTn id="33" presetID="10" presetClass="entr" presetSubtype="0" fill="hold" grpId="0"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animBg="1"/>
      <p:bldP spid="8" grpId="0" animBg="1"/>
      <p:bldP spid="9" grpId="0" animBg="1"/>
      <p:bldP spid="10"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A close up of a logo&#10;&#10;Description automatically generated">
            <a:extLst>
              <a:ext uri="{FF2B5EF4-FFF2-40B4-BE49-F238E27FC236}">
                <a16:creationId xmlns:a16="http://schemas.microsoft.com/office/drawing/2014/main" id="{0AA6853B-0013-76E6-B904-35DBF577216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031288" cy="602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raphic 23" descr="Thought bubble">
            <a:extLst>
              <a:ext uri="{FF2B5EF4-FFF2-40B4-BE49-F238E27FC236}">
                <a16:creationId xmlns:a16="http://schemas.microsoft.com/office/drawing/2014/main" id="{B689A933-7A83-CF5E-4AA3-32BBFBB1E3B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44408" y="24805"/>
            <a:ext cx="821432" cy="821432"/>
          </a:xfrm>
          <a:prstGeom prst="rect">
            <a:avLst/>
          </a:prstGeom>
        </p:spPr>
      </p:pic>
      <p:sp>
        <p:nvSpPr>
          <p:cNvPr id="4" name="Rectangle 3">
            <a:extLst>
              <a:ext uri="{FF2B5EF4-FFF2-40B4-BE49-F238E27FC236}">
                <a16:creationId xmlns:a16="http://schemas.microsoft.com/office/drawing/2014/main" id="{5CF8DA60-A699-4D1D-B33B-DB13921D6E3F}"/>
              </a:ext>
            </a:extLst>
          </p:cNvPr>
          <p:cNvSpPr/>
          <p:nvPr/>
        </p:nvSpPr>
        <p:spPr>
          <a:xfrm>
            <a:off x="255588" y="5300663"/>
            <a:ext cx="8632825" cy="1108075"/>
          </a:xfrm>
          <a:prstGeom prst="rect">
            <a:avLst/>
          </a:prstGeom>
          <a:noFill/>
        </p:spPr>
        <p:txBody>
          <a:bodyPr wrap="none">
            <a:spAutoFit/>
          </a:bodyPr>
          <a:lstStyle/>
          <a:p>
            <a:pPr algn="ctr" eaLnBrk="1" fontAlgn="auto" hangingPunct="1">
              <a:spcBef>
                <a:spcPts val="0"/>
              </a:spcBef>
              <a:spcAft>
                <a:spcPts val="0"/>
              </a:spcAft>
              <a:defRPr/>
            </a:pPr>
            <a:r>
              <a:rPr lang="en-GB" sz="6600" b="1" dirty="0">
                <a:ln w="12700">
                  <a:noFill/>
                  <a:prstDash val="solid"/>
                </a:ln>
                <a:solidFill>
                  <a:schemeClr val="bg2">
                    <a:tint val="85000"/>
                    <a:satMod val="155000"/>
                  </a:schemeClr>
                </a:solidFill>
                <a:effectLst>
                  <a:outerShdw blurRad="41275" dist="20320" dir="1800000" algn="tl" rotWithShape="0">
                    <a:srgbClr val="000000">
                      <a:alpha val="40000"/>
                    </a:srgbClr>
                  </a:outerShdw>
                </a:effectLst>
                <a:latin typeface="Century Gothic"/>
                <a:ea typeface="+mn-ea"/>
                <a:cs typeface="Century Gothic"/>
              </a:rPr>
              <a:t>Count your blessings</a:t>
            </a:r>
          </a:p>
        </p:txBody>
      </p:sp>
      <p:sp>
        <p:nvSpPr>
          <p:cNvPr id="2" name="TextBox 1">
            <a:extLst>
              <a:ext uri="{FF2B5EF4-FFF2-40B4-BE49-F238E27FC236}">
                <a16:creationId xmlns:a16="http://schemas.microsoft.com/office/drawing/2014/main" id="{5657C327-9886-7AD9-F0C1-F1A0498E9350}"/>
              </a:ext>
            </a:extLst>
          </p:cNvPr>
          <p:cNvSpPr txBox="1">
            <a:spLocks noChangeArrowheads="1"/>
          </p:cNvSpPr>
          <p:nvPr/>
        </p:nvSpPr>
        <p:spPr bwMode="auto">
          <a:xfrm>
            <a:off x="217550" y="252616"/>
            <a:ext cx="8708901" cy="2062103"/>
          </a:xfrm>
          <a:prstGeom prst="rect">
            <a:avLst/>
          </a:prstGeom>
          <a:solidFill>
            <a:schemeClr val="bg1">
              <a:alpha val="62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lvl="0" algn="ctr">
              <a:spcBef>
                <a:spcPct val="0"/>
              </a:spcBef>
              <a:buNone/>
            </a:pPr>
            <a:r>
              <a:rPr lang="en-GB" b="1" dirty="0">
                <a:latin typeface="Century Gothic" panose="020B0502020202020204" pitchFamily="34" charset="0"/>
              </a:rPr>
              <a:t>…I wonder how we might be a blessing to someone else today?....</a:t>
            </a:r>
          </a:p>
          <a:p>
            <a:pPr algn="ctr">
              <a:spcBef>
                <a:spcPct val="0"/>
              </a:spcBef>
              <a:buNone/>
            </a:pPr>
            <a:r>
              <a:rPr lang="en-GB" altLang="en-US" b="1" dirty="0">
                <a:latin typeface="Century Gothic" panose="020B0502020202020204" pitchFamily="34" charset="0"/>
                <a:ea typeface="MS Mincho" panose="02020609040205080304" pitchFamily="49" charset="-128"/>
                <a:cs typeface="Times New Roman" panose="02020603050405020304" pitchFamily="18" charset="0"/>
              </a:rPr>
              <a:t>…I wonder how our school’s vision/values might help us to do this?....</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fade">
                                      <p:cBhvr>
                                        <p:cTn id="7" dur="500"/>
                                        <p:tgtEl>
                                          <p:spTgt spid="2">
                                            <p:bg/>
                                          </p:spTgt>
                                        </p:tgtEl>
                                      </p:cBhvr>
                                    </p:animEffect>
                                  </p:childTnLst>
                                </p:cTn>
                              </p:par>
                            </p:childTnLst>
                          </p:cTn>
                        </p:par>
                        <p:par>
                          <p:cTn id="8" fill="hold">
                            <p:stCondLst>
                              <p:cond delay="5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2">
                                            <p:txEl>
                                              <p:pRg st="0" end="0"/>
                                            </p:txEl>
                                          </p:spTgt>
                                        </p:tgtEl>
                                        <p:attrNameLst>
                                          <p:attrName>style.visibility</p:attrName>
                                        </p:attrNameLst>
                                      </p:cBhvr>
                                      <p:to>
                                        <p:strVal val="visible"/>
                                      </p:to>
                                    </p:set>
                                    <p:animEffect transition="in" filter="fade">
                                      <p:cBhvr>
                                        <p:cTn id="11" dur="1750"/>
                                        <p:tgtEl>
                                          <p:spTgt spid="2">
                                            <p:txEl>
                                              <p:pRg st="0" end="0"/>
                                            </p:txEl>
                                          </p:spTgt>
                                        </p:tgtEl>
                                      </p:cBhvr>
                                    </p:animEffect>
                                  </p:childTnLst>
                                </p:cTn>
                              </p:par>
                            </p:childTnLst>
                          </p:cTn>
                        </p:par>
                        <p:par>
                          <p:cTn id="12" fill="hold">
                            <p:stCondLst>
                              <p:cond delay="4525"/>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2">
                                            <p:txEl>
                                              <p:pRg st="1" end="1"/>
                                            </p:txEl>
                                          </p:spTgt>
                                        </p:tgtEl>
                                        <p:attrNameLst>
                                          <p:attrName>style.visibility</p:attrName>
                                        </p:attrNameLst>
                                      </p:cBhvr>
                                      <p:to>
                                        <p:strVal val="visible"/>
                                      </p:to>
                                    </p:set>
                                    <p:animEffect transition="in" filter="fade">
                                      <p:cBhvr>
                                        <p:cTn id="15" dur="175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5">
            <a:extLst>
              <a:ext uri="{FF2B5EF4-FFF2-40B4-BE49-F238E27FC236}">
                <a16:creationId xmlns:a16="http://schemas.microsoft.com/office/drawing/2014/main" id="{8DBB6735-DBA7-AB75-26AB-A7767C463B2F}"/>
              </a:ext>
            </a:extLst>
          </p:cNvPr>
          <p:cNvSpPr txBox="1">
            <a:spLocks noChangeArrowheads="1"/>
          </p:cNvSpPr>
          <p:nvPr/>
        </p:nvSpPr>
        <p:spPr bwMode="auto">
          <a:xfrm>
            <a:off x="228600" y="44822"/>
            <a:ext cx="8686800" cy="2862322"/>
          </a:xfrm>
          <a:prstGeom prst="rect">
            <a:avLst/>
          </a:prstGeom>
          <a:solidFill>
            <a:schemeClr val="tx1">
              <a:alpha val="63136"/>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GB" altLang="en-US" sz="3600" b="1" dirty="0">
                <a:solidFill>
                  <a:schemeClr val="bg1"/>
                </a:solidFill>
                <a:latin typeface="Century Gothic" panose="020B0502020202020204" pitchFamily="34" charset="0"/>
              </a:rPr>
              <a:t>‘May the Lord bless you and </a:t>
            </a:r>
          </a:p>
          <a:p>
            <a:pPr algn="ctr" eaLnBrk="1" hangingPunct="1">
              <a:spcBef>
                <a:spcPct val="0"/>
              </a:spcBef>
              <a:buFontTx/>
              <a:buNone/>
            </a:pPr>
            <a:r>
              <a:rPr lang="en-GB" altLang="en-US" sz="3600" b="1" dirty="0">
                <a:solidFill>
                  <a:schemeClr val="bg1"/>
                </a:solidFill>
                <a:latin typeface="Century Gothic" panose="020B0502020202020204" pitchFamily="34" charset="0"/>
              </a:rPr>
              <a:t>keep you. May the Lord show you </a:t>
            </a:r>
          </a:p>
          <a:p>
            <a:pPr algn="ctr" eaLnBrk="1" hangingPunct="1">
              <a:spcBef>
                <a:spcPct val="0"/>
              </a:spcBef>
              <a:buFontTx/>
              <a:buNone/>
            </a:pPr>
            <a:r>
              <a:rPr lang="en-GB" altLang="en-US" sz="3600" b="1" dirty="0">
                <a:solidFill>
                  <a:schemeClr val="bg1"/>
                </a:solidFill>
                <a:latin typeface="Century Gothic" panose="020B0502020202020204" pitchFamily="34" charset="0"/>
              </a:rPr>
              <a:t>his kindness. May he have mercy on you. May the Lord watch over you</a:t>
            </a:r>
          </a:p>
          <a:p>
            <a:pPr algn="ctr" eaLnBrk="1" hangingPunct="1">
              <a:spcBef>
                <a:spcPct val="0"/>
              </a:spcBef>
              <a:buFontTx/>
              <a:buNone/>
            </a:pPr>
            <a:r>
              <a:rPr lang="en-GB" altLang="en-US" sz="3600" b="1" dirty="0">
                <a:solidFill>
                  <a:schemeClr val="bg1"/>
                </a:solidFill>
                <a:latin typeface="Century Gothic" panose="020B0502020202020204" pitchFamily="34" charset="0"/>
              </a:rPr>
              <a:t>    and give you peace.’</a:t>
            </a:r>
            <a:r>
              <a:rPr lang="en-US" altLang="en-US" sz="1800" b="1" i="1" dirty="0">
                <a:solidFill>
                  <a:schemeClr val="bg1"/>
                </a:solidFill>
                <a:latin typeface="Century Gothic" panose="020B0502020202020204" pitchFamily="34" charset="0"/>
              </a:rPr>
              <a:t>Numbers 6:24-26</a:t>
            </a:r>
            <a:endParaRPr lang="en-US" altLang="en-US" sz="1600" b="1" i="1" dirty="0">
              <a:solidFill>
                <a:schemeClr val="bg1"/>
              </a:solidFill>
              <a:latin typeface="Century Gothic" panose="020B0502020202020204" pitchFamily="34" charset="0"/>
            </a:endParaRPr>
          </a:p>
        </p:txBody>
      </p:sp>
      <p:pic>
        <p:nvPicPr>
          <p:cNvPr id="4" name="Picture 3">
            <a:hlinkClick r:id="rId3"/>
            <a:extLst>
              <a:ext uri="{FF2B5EF4-FFF2-40B4-BE49-F238E27FC236}">
                <a16:creationId xmlns:a16="http://schemas.microsoft.com/office/drawing/2014/main" id="{8E52AF4B-3EF5-54B1-9B02-76E6C61B16F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37093" y="2922868"/>
            <a:ext cx="6788989" cy="3935132"/>
          </a:xfrm>
          <a:prstGeom prst="rect">
            <a:avLst/>
          </a:prstGeom>
        </p:spPr>
      </p:pic>
      <p:pic>
        <p:nvPicPr>
          <p:cNvPr id="3" name="Graphic 23" descr="Thought bubble">
            <a:extLst>
              <a:ext uri="{FF2B5EF4-FFF2-40B4-BE49-F238E27FC236}">
                <a16:creationId xmlns:a16="http://schemas.microsoft.com/office/drawing/2014/main" id="{4572D118-4E40-BE12-1F4C-B23C7EEE20A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244408" y="24805"/>
            <a:ext cx="821432" cy="821432"/>
          </a:xfrm>
          <a:prstGeom prst="rect">
            <a:avLst/>
          </a:prstGeom>
        </p:spPr>
      </p:pic>
    </p:spTree>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4">
            <a:extLst>
              <a:ext uri="{FF2B5EF4-FFF2-40B4-BE49-F238E27FC236}">
                <a16:creationId xmlns:a16="http://schemas.microsoft.com/office/drawing/2014/main" id="{9FB3CA15-AEC6-B05E-8BDA-BDE8FAB1CB9F}"/>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617663" y="388938"/>
            <a:ext cx="5908675" cy="443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TextBox 5">
            <a:extLst>
              <a:ext uri="{FF2B5EF4-FFF2-40B4-BE49-F238E27FC236}">
                <a16:creationId xmlns:a16="http://schemas.microsoft.com/office/drawing/2014/main" id="{9AA55BD9-9F54-3302-ACA7-8CB2FB3332E5}"/>
              </a:ext>
            </a:extLst>
          </p:cNvPr>
          <p:cNvSpPr txBox="1">
            <a:spLocks noChangeArrowheads="1"/>
          </p:cNvSpPr>
          <p:nvPr/>
        </p:nvSpPr>
        <p:spPr bwMode="auto">
          <a:xfrm>
            <a:off x="228600" y="4972050"/>
            <a:ext cx="8686800" cy="1754188"/>
          </a:xfrm>
          <a:prstGeom prst="rect">
            <a:avLst/>
          </a:prstGeom>
          <a:solidFill>
            <a:schemeClr val="tx1">
              <a:alpha val="63136"/>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altLang="en-US" sz="5400" b="1" i="1">
                <a:solidFill>
                  <a:schemeClr val="bg1"/>
                </a:solidFill>
                <a:latin typeface="Century Gothic" panose="020B0502020202020204" pitchFamily="34" charset="0"/>
              </a:rPr>
              <a:t>‘Help us to count our blessings’</a:t>
            </a:r>
            <a:endParaRPr lang="en-US" altLang="en-US" sz="2800" b="1" i="1">
              <a:solidFill>
                <a:schemeClr val="bg1"/>
              </a:solidFill>
              <a:latin typeface="Century Gothic" panose="020B0502020202020204" pitchFamily="34" charset="0"/>
            </a:endParaRPr>
          </a:p>
        </p:txBody>
      </p:sp>
      <p:grpSp>
        <p:nvGrpSpPr>
          <p:cNvPr id="3" name="Group 2">
            <a:extLst>
              <a:ext uri="{FF2B5EF4-FFF2-40B4-BE49-F238E27FC236}">
                <a16:creationId xmlns:a16="http://schemas.microsoft.com/office/drawing/2014/main" id="{341D01BD-68ED-0210-DB0D-D330CA3907E2}"/>
              </a:ext>
            </a:extLst>
          </p:cNvPr>
          <p:cNvGrpSpPr/>
          <p:nvPr/>
        </p:nvGrpSpPr>
        <p:grpSpPr>
          <a:xfrm rot="21351573">
            <a:off x="8249702" y="30005"/>
            <a:ext cx="862904" cy="878109"/>
            <a:chOff x="7956376" y="5301208"/>
            <a:chExt cx="862904" cy="878109"/>
          </a:xfrm>
        </p:grpSpPr>
        <p:pic>
          <p:nvPicPr>
            <p:cNvPr id="4" name="Graphic 23" descr="Hand with solid fill">
              <a:extLst>
                <a:ext uri="{FF2B5EF4-FFF2-40B4-BE49-F238E27FC236}">
                  <a16:creationId xmlns:a16="http://schemas.microsoft.com/office/drawing/2014/main" id="{6839C713-0D31-7E92-A40B-E88376400732}"/>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rot="3051630">
              <a:off x="7956376" y="5301208"/>
              <a:ext cx="821432" cy="821432"/>
            </a:xfrm>
            <a:prstGeom prst="rect">
              <a:avLst/>
            </a:prstGeom>
          </p:spPr>
        </p:pic>
        <p:pic>
          <p:nvPicPr>
            <p:cNvPr id="5" name="Graphic 23" descr="Hand with solid fill">
              <a:extLst>
                <a:ext uri="{FF2B5EF4-FFF2-40B4-BE49-F238E27FC236}">
                  <a16:creationId xmlns:a16="http://schemas.microsoft.com/office/drawing/2014/main" id="{642A5808-D39A-3BA2-13B1-179616AA89FA}"/>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rot="3547580">
              <a:off x="7997848" y="5357885"/>
              <a:ext cx="821432" cy="821432"/>
            </a:xfrm>
            <a:prstGeom prst="rect">
              <a:avLst/>
            </a:prstGeom>
          </p:spPr>
        </p:pic>
      </p:grpSp>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A picture containing text&#10;&#10;Description automatically generated">
            <a:extLst>
              <a:ext uri="{FF2B5EF4-FFF2-40B4-BE49-F238E27FC236}">
                <a16:creationId xmlns:a16="http://schemas.microsoft.com/office/drawing/2014/main" id="{AF76E935-19FF-B146-BA9D-CCFF389FC3B7}"/>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842963"/>
            <a:ext cx="9137650" cy="51720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8">
            <a:extLst>
              <a:ext uri="{FF2B5EF4-FFF2-40B4-BE49-F238E27FC236}">
                <a16:creationId xmlns:a16="http://schemas.microsoft.com/office/drawing/2014/main" id="{4B9FF9E2-2582-D41F-207D-D4A649CCCC8B}"/>
              </a:ext>
            </a:extLst>
          </p:cNvPr>
          <p:cNvSpPr txBox="1">
            <a:spLocks/>
          </p:cNvSpPr>
          <p:nvPr/>
        </p:nvSpPr>
        <p:spPr>
          <a:xfrm>
            <a:off x="93663" y="287338"/>
            <a:ext cx="8956675" cy="2014537"/>
          </a:xfrm>
          <a:prstGeom prst="rect">
            <a:avLst/>
          </a:prstGeom>
          <a:noFill/>
          <a:ln w="38100" cmpd="dbl">
            <a:noFill/>
          </a:ln>
          <a:effectLst/>
        </p:spPr>
        <p:style>
          <a:lnRef idx="0">
            <a:schemeClr val="accent1"/>
          </a:lnRef>
          <a:fillRef idx="0">
            <a:schemeClr val="accent1"/>
          </a:fillRef>
          <a:effectRef idx="0">
            <a:schemeClr val="accent1"/>
          </a:effectRef>
          <a:fontRef idx="minor">
            <a:schemeClr val="dk1"/>
          </a:fontRef>
        </p:style>
        <p:txBody>
          <a:bodyPr/>
          <a:lstStyle/>
          <a:p>
            <a:pPr>
              <a:defRPr/>
            </a:pPr>
            <a:r>
              <a:rPr lang="en-GB" sz="3600" b="1" i="1"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Leader: </a:t>
            </a:r>
            <a:r>
              <a:rPr lang="en-GB" sz="3600" b="1"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As we leave this place &amp; time and go into the day ahead…</a:t>
            </a:r>
          </a:p>
          <a:p>
            <a:pPr>
              <a:defRPr/>
            </a:pPr>
            <a:r>
              <a:rPr lang="en-GB" sz="3600" b="1" i="1"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All: </a:t>
            </a:r>
            <a:r>
              <a:rPr lang="en-GB" sz="3600" b="1"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May we </a:t>
            </a:r>
            <a:r>
              <a:rPr lang="en-GB" sz="3600" b="1" dirty="0">
                <a:solidFill>
                  <a:srgbClr val="FFFF00"/>
                </a:solidFill>
                <a:latin typeface="Century Gothic" panose="020B0502020202020204" pitchFamily="34" charset="0"/>
                <a:ea typeface="MS Mincho" panose="02020609040205080304" pitchFamily="49" charset="-128"/>
                <a:cs typeface="Times New Roman" panose="02020603050405020304" pitchFamily="18" charset="0"/>
              </a:rPr>
              <a:t>count our blessings</a:t>
            </a:r>
            <a:r>
              <a:rPr lang="en-GB" sz="3600" b="1"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a:t>
            </a:r>
            <a:endParaRPr lang="en-GB" sz="2400" b="1" dirty="0">
              <a:solidFill>
                <a:schemeClr val="bg1"/>
              </a:solidFill>
              <a:latin typeface="Century Gothic" panose="020B0502020202020204" pitchFamily="34" charset="0"/>
              <a:ea typeface="ＭＳ 明朝"/>
              <a:cs typeface="Times New Roman"/>
            </a:endParaRPr>
          </a:p>
        </p:txBody>
      </p:sp>
      <p:grpSp>
        <p:nvGrpSpPr>
          <p:cNvPr id="30723" name="Group 4">
            <a:extLst>
              <a:ext uri="{FF2B5EF4-FFF2-40B4-BE49-F238E27FC236}">
                <a16:creationId xmlns:a16="http://schemas.microsoft.com/office/drawing/2014/main" id="{3FF74DE5-EEF4-3CE4-BCE1-A8476B4CDABE}"/>
              </a:ext>
            </a:extLst>
          </p:cNvPr>
          <p:cNvGrpSpPr>
            <a:grpSpLocks/>
          </p:cNvGrpSpPr>
          <p:nvPr/>
        </p:nvGrpSpPr>
        <p:grpSpPr bwMode="auto">
          <a:xfrm rot="8217778">
            <a:off x="6443506" y="4567198"/>
            <a:ext cx="2925333" cy="2129263"/>
            <a:chOff x="0" y="0"/>
            <a:chExt cx="1670756" cy="1095023"/>
          </a:xfrm>
        </p:grpSpPr>
        <p:pic>
          <p:nvPicPr>
            <p:cNvPr id="30725" name="Graphic 34" descr="Arrow: Counter-clockwise curve">
              <a:extLst>
                <a:ext uri="{FF2B5EF4-FFF2-40B4-BE49-F238E27FC236}">
                  <a16:creationId xmlns:a16="http://schemas.microsoft.com/office/drawing/2014/main" id="{3CBA07BE-EA48-9959-8E8E-B750CB4B78E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94" y="180760"/>
              <a:ext cx="914426" cy="914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Graphic 35" descr="Arrow: Counter-clockwise curve">
              <a:extLst>
                <a:ext uri="{FF2B5EF4-FFF2-40B4-BE49-F238E27FC236}">
                  <a16:creationId xmlns:a16="http://schemas.microsoft.com/office/drawing/2014/main" id="{60F7CB4C-0071-F9E7-2BFB-FC9BC30C6E2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flipH="1">
              <a:off x="756007" y="180945"/>
              <a:ext cx="914426" cy="914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Graphic 36" descr="Arrow: Straight">
              <a:extLst>
                <a:ext uri="{FF2B5EF4-FFF2-40B4-BE49-F238E27FC236}">
                  <a16:creationId xmlns:a16="http://schemas.microsoft.com/office/drawing/2014/main" id="{8F078AD2-2723-6053-9104-76F708DEBB84}"/>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5400000">
              <a:off x="372238" y="240"/>
              <a:ext cx="914264" cy="914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0724" name="Picture 4">
            <a:extLst>
              <a:ext uri="{FF2B5EF4-FFF2-40B4-BE49-F238E27FC236}">
                <a16:creationId xmlns:a16="http://schemas.microsoft.com/office/drawing/2014/main" id="{FDF4A6D0-9871-C67E-15D3-9BFFAE509016}"/>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22263" y="2162628"/>
            <a:ext cx="5674180" cy="4255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B174798-A56A-E8D0-2691-D5FCB0325D6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bwMode="auto">
          <a:xfrm>
            <a:off x="2538004" y="247423"/>
            <a:ext cx="4067992" cy="632756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74831316"/>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descr="A picture containing snow, covered, rain, wave&#10;&#10;Description automatically generated">
            <a:extLst>
              <a:ext uri="{FF2B5EF4-FFF2-40B4-BE49-F238E27FC236}">
                <a16:creationId xmlns:a16="http://schemas.microsoft.com/office/drawing/2014/main" id="{A2D5D8D6-28F8-8D97-0261-62C59A8BC68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CFF140CF-6990-616B-6052-8EE93B337213}"/>
              </a:ext>
            </a:extLst>
          </p:cNvPr>
          <p:cNvSpPr txBox="1">
            <a:spLocks noChangeArrowheads="1"/>
          </p:cNvSpPr>
          <p:nvPr/>
        </p:nvSpPr>
        <p:spPr bwMode="auto">
          <a:xfrm>
            <a:off x="2814638" y="190500"/>
            <a:ext cx="6170612" cy="347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4400" b="1">
                <a:latin typeface="Century Gothic" panose="020B0502020202020204" pitchFamily="34" charset="0"/>
              </a:rPr>
              <a:t>Leader: This is a day that God has made.</a:t>
            </a:r>
          </a:p>
          <a:p>
            <a:pPr eaLnBrk="1" hangingPunct="1">
              <a:spcBef>
                <a:spcPct val="0"/>
              </a:spcBef>
              <a:buFontTx/>
              <a:buNone/>
            </a:pPr>
            <a:endParaRPr lang="en-US" altLang="en-US" sz="4400" b="1">
              <a:latin typeface="Century Gothic" panose="020B0502020202020204" pitchFamily="34" charset="0"/>
            </a:endParaRPr>
          </a:p>
          <a:p>
            <a:pPr eaLnBrk="1" hangingPunct="1">
              <a:spcBef>
                <a:spcPct val="0"/>
              </a:spcBef>
              <a:buFontTx/>
              <a:buNone/>
            </a:pPr>
            <a:r>
              <a:rPr lang="en-US" altLang="en-US" sz="4400" b="1">
                <a:latin typeface="Century Gothic" panose="020B0502020202020204" pitchFamily="34" charset="0"/>
              </a:rPr>
              <a:t>ALL: We will rejoice and be glad in it! </a:t>
            </a:r>
          </a:p>
        </p:txBody>
      </p:sp>
      <p:pic>
        <p:nvPicPr>
          <p:cNvPr id="2" name="Graphic 21" descr="Door Open">
            <a:extLst>
              <a:ext uri="{FF2B5EF4-FFF2-40B4-BE49-F238E27FC236}">
                <a16:creationId xmlns:a16="http://schemas.microsoft.com/office/drawing/2014/main" id="{C98AD8A1-272A-4E27-AD70-C66FE68E1AD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73988" y="91530"/>
            <a:ext cx="740618" cy="740618"/>
          </a:xfrm>
          <a:prstGeom prst="rect">
            <a:avLst/>
          </a:prstGeom>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descr="A picture containing snow, covered, rain, wave&#10;&#10;Description automatically generated">
            <a:extLst>
              <a:ext uri="{FF2B5EF4-FFF2-40B4-BE49-F238E27FC236}">
                <a16:creationId xmlns:a16="http://schemas.microsoft.com/office/drawing/2014/main" id="{8ED8B47C-A10D-F990-AE2F-E9042C6F1B9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13A7ACBE-4BCA-9FDC-63BB-91E0EC0CC37E}"/>
              </a:ext>
            </a:extLst>
          </p:cNvPr>
          <p:cNvSpPr txBox="1">
            <a:spLocks noChangeArrowheads="1"/>
          </p:cNvSpPr>
          <p:nvPr/>
        </p:nvSpPr>
        <p:spPr bwMode="auto">
          <a:xfrm>
            <a:off x="2814638" y="190500"/>
            <a:ext cx="6170612" cy="347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4400" b="1">
                <a:latin typeface="Century Gothic" panose="020B0502020202020204" pitchFamily="34" charset="0"/>
              </a:rPr>
              <a:t>Leader: Today is a brand new day!</a:t>
            </a:r>
          </a:p>
          <a:p>
            <a:pPr eaLnBrk="1" hangingPunct="1">
              <a:spcBef>
                <a:spcPct val="0"/>
              </a:spcBef>
              <a:buFontTx/>
              <a:buNone/>
            </a:pPr>
            <a:endParaRPr lang="en-US" altLang="en-US" sz="4400" b="1">
              <a:latin typeface="Century Gothic" panose="020B0502020202020204" pitchFamily="34" charset="0"/>
            </a:endParaRPr>
          </a:p>
          <a:p>
            <a:pPr eaLnBrk="1" hangingPunct="1">
              <a:spcBef>
                <a:spcPct val="0"/>
              </a:spcBef>
              <a:buFontTx/>
              <a:buNone/>
            </a:pPr>
            <a:r>
              <a:rPr lang="en-US" altLang="en-US" sz="4400" b="1">
                <a:latin typeface="Century Gothic" panose="020B0502020202020204" pitchFamily="34" charset="0"/>
              </a:rPr>
              <a:t>ALL: We will rejoice and be glad in it! </a:t>
            </a:r>
          </a:p>
        </p:txBody>
      </p:sp>
      <p:pic>
        <p:nvPicPr>
          <p:cNvPr id="2" name="Graphic 21" descr="Door Open">
            <a:extLst>
              <a:ext uri="{FF2B5EF4-FFF2-40B4-BE49-F238E27FC236}">
                <a16:creationId xmlns:a16="http://schemas.microsoft.com/office/drawing/2014/main" id="{977ACD1F-DB15-82DD-0BB4-530702C1A9B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73988" y="91530"/>
            <a:ext cx="740618" cy="740618"/>
          </a:xfrm>
          <a:prstGeom prst="rect">
            <a:avLst/>
          </a:prstGeom>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a:extLst>
              <a:ext uri="{FF2B5EF4-FFF2-40B4-BE49-F238E27FC236}">
                <a16:creationId xmlns:a16="http://schemas.microsoft.com/office/drawing/2014/main" id="{9D84340A-9C93-A594-C5AD-3E141715D83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extBox 5">
            <a:extLst>
              <a:ext uri="{FF2B5EF4-FFF2-40B4-BE49-F238E27FC236}">
                <a16:creationId xmlns:a16="http://schemas.microsoft.com/office/drawing/2014/main" id="{B6C61D19-2025-435D-369C-1C91BC5B9251}"/>
              </a:ext>
            </a:extLst>
          </p:cNvPr>
          <p:cNvSpPr txBox="1">
            <a:spLocks noChangeArrowheads="1"/>
          </p:cNvSpPr>
          <p:nvPr/>
        </p:nvSpPr>
        <p:spPr bwMode="auto">
          <a:xfrm>
            <a:off x="169863" y="2352675"/>
            <a:ext cx="7116308" cy="1446213"/>
          </a:xfrm>
          <a:prstGeom prst="rect">
            <a:avLst/>
          </a:prstGeom>
          <a:solidFill>
            <a:schemeClr val="bg1">
              <a:alpha val="7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altLang="en-US" sz="8800" b="1" dirty="0">
                <a:latin typeface="Century Gothic" panose="020B0502020202020204" pitchFamily="34" charset="0"/>
              </a:rPr>
              <a:t>Let’s count…</a:t>
            </a:r>
          </a:p>
        </p:txBody>
      </p:sp>
      <p:sp>
        <p:nvSpPr>
          <p:cNvPr id="8" name="TextBox 7">
            <a:extLst>
              <a:ext uri="{FF2B5EF4-FFF2-40B4-BE49-F238E27FC236}">
                <a16:creationId xmlns:a16="http://schemas.microsoft.com/office/drawing/2014/main" id="{81DDDD81-194B-BD00-BA6A-3B1607911D1E}"/>
              </a:ext>
            </a:extLst>
          </p:cNvPr>
          <p:cNvSpPr txBox="1">
            <a:spLocks noChangeArrowheads="1"/>
          </p:cNvSpPr>
          <p:nvPr/>
        </p:nvSpPr>
        <p:spPr bwMode="auto">
          <a:xfrm rot="-1129617">
            <a:off x="4905735" y="622299"/>
            <a:ext cx="2970212" cy="1108075"/>
          </a:xfrm>
          <a:prstGeom prst="rect">
            <a:avLst/>
          </a:prstGeom>
          <a:solidFill>
            <a:schemeClr val="bg1">
              <a:alpha val="7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altLang="en-US" sz="6600" b="1" dirty="0">
                <a:solidFill>
                  <a:srgbClr val="FF0000"/>
                </a:solidFill>
                <a:latin typeface="Century Gothic" panose="020B0502020202020204" pitchFamily="34" charset="0"/>
              </a:rPr>
              <a:t>...in 1s</a:t>
            </a:r>
          </a:p>
        </p:txBody>
      </p:sp>
      <p:sp>
        <p:nvSpPr>
          <p:cNvPr id="10" name="TextBox 9">
            <a:extLst>
              <a:ext uri="{FF2B5EF4-FFF2-40B4-BE49-F238E27FC236}">
                <a16:creationId xmlns:a16="http://schemas.microsoft.com/office/drawing/2014/main" id="{09FE7B3B-309F-A16A-95BB-07BC5760D5DE}"/>
              </a:ext>
            </a:extLst>
          </p:cNvPr>
          <p:cNvSpPr txBox="1">
            <a:spLocks noChangeArrowheads="1"/>
          </p:cNvSpPr>
          <p:nvPr/>
        </p:nvSpPr>
        <p:spPr bwMode="auto">
          <a:xfrm rot="855314">
            <a:off x="3773488" y="5165725"/>
            <a:ext cx="2968625" cy="1108075"/>
          </a:xfrm>
          <a:prstGeom prst="rect">
            <a:avLst/>
          </a:prstGeom>
          <a:solidFill>
            <a:schemeClr val="bg1">
              <a:alpha val="7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altLang="en-US" sz="6600" b="1">
                <a:solidFill>
                  <a:srgbClr val="FF0000"/>
                </a:solidFill>
                <a:latin typeface="Century Gothic" panose="020B0502020202020204" pitchFamily="34" charset="0"/>
              </a:rPr>
              <a:t>...in 5s</a:t>
            </a:r>
          </a:p>
        </p:txBody>
      </p:sp>
      <p:sp>
        <p:nvSpPr>
          <p:cNvPr id="11" name="TextBox 10">
            <a:extLst>
              <a:ext uri="{FF2B5EF4-FFF2-40B4-BE49-F238E27FC236}">
                <a16:creationId xmlns:a16="http://schemas.microsoft.com/office/drawing/2014/main" id="{9CCE7C36-EEB3-FACC-11A0-1CE3BB241E36}"/>
              </a:ext>
            </a:extLst>
          </p:cNvPr>
          <p:cNvSpPr txBox="1">
            <a:spLocks noChangeArrowheads="1"/>
          </p:cNvSpPr>
          <p:nvPr/>
        </p:nvSpPr>
        <p:spPr bwMode="auto">
          <a:xfrm rot="-684195">
            <a:off x="157163" y="4514850"/>
            <a:ext cx="2970212" cy="1108075"/>
          </a:xfrm>
          <a:prstGeom prst="rect">
            <a:avLst/>
          </a:prstGeom>
          <a:solidFill>
            <a:schemeClr val="bg1">
              <a:alpha val="7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altLang="en-US" sz="6600" b="1">
                <a:solidFill>
                  <a:srgbClr val="FF0000"/>
                </a:solidFill>
                <a:latin typeface="Century Gothic" panose="020B0502020202020204" pitchFamily="34" charset="0"/>
              </a:rPr>
              <a:t>...in 2s</a:t>
            </a:r>
          </a:p>
        </p:txBody>
      </p:sp>
      <p:sp>
        <p:nvSpPr>
          <p:cNvPr id="12" name="TextBox 11">
            <a:extLst>
              <a:ext uri="{FF2B5EF4-FFF2-40B4-BE49-F238E27FC236}">
                <a16:creationId xmlns:a16="http://schemas.microsoft.com/office/drawing/2014/main" id="{351D287E-40C7-1EE4-E05D-FDD18F7A1C4B}"/>
              </a:ext>
            </a:extLst>
          </p:cNvPr>
          <p:cNvSpPr txBox="1">
            <a:spLocks noChangeArrowheads="1"/>
          </p:cNvSpPr>
          <p:nvPr/>
        </p:nvSpPr>
        <p:spPr bwMode="auto">
          <a:xfrm rot="855314">
            <a:off x="203200" y="682625"/>
            <a:ext cx="3349625" cy="1108075"/>
          </a:xfrm>
          <a:prstGeom prst="rect">
            <a:avLst/>
          </a:prstGeom>
          <a:solidFill>
            <a:schemeClr val="bg1">
              <a:alpha val="7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altLang="en-US" sz="6600" b="1">
                <a:solidFill>
                  <a:srgbClr val="FF0000"/>
                </a:solidFill>
                <a:latin typeface="Century Gothic" panose="020B0502020202020204" pitchFamily="34" charset="0"/>
              </a:rPr>
              <a:t>...in 10s</a:t>
            </a:r>
          </a:p>
        </p:txBody>
      </p:sp>
      <p:sp>
        <p:nvSpPr>
          <p:cNvPr id="13" name="TextBox 12">
            <a:extLst>
              <a:ext uri="{FF2B5EF4-FFF2-40B4-BE49-F238E27FC236}">
                <a16:creationId xmlns:a16="http://schemas.microsoft.com/office/drawing/2014/main" id="{A5763403-8344-24B4-005F-556A3BC5891D}"/>
              </a:ext>
            </a:extLst>
          </p:cNvPr>
          <p:cNvSpPr txBox="1">
            <a:spLocks noChangeArrowheads="1"/>
          </p:cNvSpPr>
          <p:nvPr/>
        </p:nvSpPr>
        <p:spPr bwMode="auto">
          <a:xfrm rot="404426">
            <a:off x="5961063" y="4135438"/>
            <a:ext cx="2970212" cy="1108075"/>
          </a:xfrm>
          <a:prstGeom prst="rect">
            <a:avLst/>
          </a:prstGeom>
          <a:solidFill>
            <a:schemeClr val="bg1">
              <a:alpha val="7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altLang="en-US" sz="6600" b="1">
                <a:solidFill>
                  <a:srgbClr val="FF0000"/>
                </a:solidFill>
                <a:latin typeface="Century Gothic" panose="020B0502020202020204" pitchFamily="34" charset="0"/>
              </a:rPr>
              <a:t>...in 3s</a:t>
            </a:r>
          </a:p>
        </p:txBody>
      </p:sp>
      <p:pic>
        <p:nvPicPr>
          <p:cNvPr id="7" name="Graphic 6" descr="Badge 1 with solid fill">
            <a:extLst>
              <a:ext uri="{FF2B5EF4-FFF2-40B4-BE49-F238E27FC236}">
                <a16:creationId xmlns:a16="http://schemas.microsoft.com/office/drawing/2014/main" id="{294AFACD-845A-F500-2502-E175E5913D8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055205" y="0"/>
            <a:ext cx="595086" cy="595086"/>
          </a:xfrm>
          <a:prstGeom prst="rect">
            <a:avLst/>
          </a:prstGeom>
        </p:spPr>
      </p:pic>
      <p:pic>
        <p:nvPicPr>
          <p:cNvPr id="14" name="Graphic 13" descr="Badge with solid fill">
            <a:extLst>
              <a:ext uri="{FF2B5EF4-FFF2-40B4-BE49-F238E27FC236}">
                <a16:creationId xmlns:a16="http://schemas.microsoft.com/office/drawing/2014/main" id="{85778AAD-D0C1-A2FB-45FA-077058C69E4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496076" y="297543"/>
            <a:ext cx="569686" cy="569686"/>
          </a:xfrm>
          <a:prstGeom prst="rect">
            <a:avLst/>
          </a:prstGeom>
        </p:spPr>
      </p:pic>
      <p:pic>
        <p:nvPicPr>
          <p:cNvPr id="16" name="Graphic 15" descr="Badge 3 with solid fill">
            <a:extLst>
              <a:ext uri="{FF2B5EF4-FFF2-40B4-BE49-F238E27FC236}">
                <a16:creationId xmlns:a16="http://schemas.microsoft.com/office/drawing/2014/main" id="{40872AEE-1E32-D7E2-42AD-6E1F9C494A0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548119" y="809689"/>
            <a:ext cx="595086" cy="595086"/>
          </a:xfrm>
          <a:prstGeom prst="rect">
            <a:avLst/>
          </a:prstGeom>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ssolve">
                                      <p:cBhvr>
                                        <p:cTn id="12" dur="500"/>
                                        <p:tgtEl>
                                          <p:spTgt spid="1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dissolve">
                                      <p:cBhvr>
                                        <p:cTn id="17" dur="500"/>
                                        <p:tgtEl>
                                          <p:spTgt spid="1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dissolve">
                                      <p:cBhvr>
                                        <p:cTn id="22" dur="500"/>
                                        <p:tgtEl>
                                          <p:spTgt spid="1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dissolve">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2"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
            <a:extLst>
              <a:ext uri="{FF2B5EF4-FFF2-40B4-BE49-F238E27FC236}">
                <a16:creationId xmlns:a16="http://schemas.microsoft.com/office/drawing/2014/main" id="{01313D9F-6881-721F-B477-5B9060D9A1EC}"/>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635000" y="461963"/>
            <a:ext cx="7874000" cy="505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TextBox 2">
            <a:extLst>
              <a:ext uri="{FF2B5EF4-FFF2-40B4-BE49-F238E27FC236}">
                <a16:creationId xmlns:a16="http://schemas.microsoft.com/office/drawing/2014/main" id="{65B137FC-7AA1-BFA2-ECDB-7557691A52F1}"/>
              </a:ext>
            </a:extLst>
          </p:cNvPr>
          <p:cNvSpPr txBox="1">
            <a:spLocks noChangeArrowheads="1"/>
          </p:cNvSpPr>
          <p:nvPr/>
        </p:nvSpPr>
        <p:spPr bwMode="auto">
          <a:xfrm>
            <a:off x="312738" y="5638800"/>
            <a:ext cx="85185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altLang="en-US" sz="6000" b="1">
                <a:solidFill>
                  <a:srgbClr val="FFFFFF"/>
                </a:solidFill>
                <a:latin typeface="Century Gothic" panose="020B0502020202020204" pitchFamily="34" charset="0"/>
              </a:rPr>
              <a:t>‘count your blessings’</a:t>
            </a:r>
          </a:p>
        </p:txBody>
      </p:sp>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loud Callout 5">
            <a:extLst>
              <a:ext uri="{FF2B5EF4-FFF2-40B4-BE49-F238E27FC236}">
                <a16:creationId xmlns:a16="http://schemas.microsoft.com/office/drawing/2014/main" id="{78C3BFB9-4090-CA7C-7CB2-A039E87F1116}"/>
              </a:ext>
            </a:extLst>
          </p:cNvPr>
          <p:cNvSpPr>
            <a:spLocks noChangeArrowheads="1"/>
          </p:cNvSpPr>
          <p:nvPr/>
        </p:nvSpPr>
        <p:spPr bwMode="auto">
          <a:xfrm>
            <a:off x="2308225" y="1974850"/>
            <a:ext cx="5673725" cy="3190875"/>
          </a:xfrm>
          <a:prstGeom prst="cloudCallout">
            <a:avLst>
              <a:gd name="adj1" fmla="val -69602"/>
              <a:gd name="adj2" fmla="val -36727"/>
            </a:avLst>
          </a:prstGeom>
          <a:solidFill>
            <a:srgbClr val="FFFFFF"/>
          </a:solidFill>
          <a:ln w="9525">
            <a:solidFill>
              <a:schemeClr val="tx1"/>
            </a:solidFill>
            <a:round/>
            <a:headEnd/>
            <a:tailEnd/>
          </a:ln>
          <a:effectLst>
            <a:outerShdw dist="23000" dir="5400000" rotWithShape="0">
              <a:srgbClr val="808080">
                <a:alpha val="34998"/>
              </a:srgbClr>
            </a:outerShdw>
          </a:effec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altLang="en-US" sz="5400" b="1">
                <a:solidFill>
                  <a:srgbClr val="000000"/>
                </a:solidFill>
                <a:latin typeface="Century Gothic" panose="020B0502020202020204" pitchFamily="34" charset="0"/>
              </a:rPr>
              <a:t>What’s a ‘blessing’?</a:t>
            </a:r>
          </a:p>
          <a:p>
            <a:pPr algn="ctr" eaLnBrk="1" hangingPunct="1">
              <a:spcBef>
                <a:spcPct val="0"/>
              </a:spcBef>
              <a:buFontTx/>
              <a:buNone/>
            </a:pPr>
            <a:endParaRPr lang="en-US" altLang="en-US" sz="1800">
              <a:solidFill>
                <a:srgbClr val="FFFFFF"/>
              </a:solidFill>
            </a:endParaRPr>
          </a:p>
        </p:txBody>
      </p:sp>
      <p:pic>
        <p:nvPicPr>
          <p:cNvPr id="2" name="Graphic 1" descr="Magnifying glass with solid fill">
            <a:extLst>
              <a:ext uri="{FF2B5EF4-FFF2-40B4-BE49-F238E27FC236}">
                <a16:creationId xmlns:a16="http://schemas.microsoft.com/office/drawing/2014/main" id="{3B5B7E79-1C85-6F39-7DA1-580C520AB11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23893" y="0"/>
            <a:ext cx="1220107" cy="1220107"/>
          </a:xfrm>
          <a:prstGeom prst="rect">
            <a:avLst/>
          </a:prstGeom>
        </p:spPr>
      </p:pic>
    </p:spTree>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a:extLst>
              <a:ext uri="{FF2B5EF4-FFF2-40B4-BE49-F238E27FC236}">
                <a16:creationId xmlns:a16="http://schemas.microsoft.com/office/drawing/2014/main" id="{9249B288-449E-6747-497A-93BDFB46BB3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50825" y="219075"/>
            <a:ext cx="2882900" cy="384333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3315" name="Picture 3">
            <a:extLst>
              <a:ext uri="{FF2B5EF4-FFF2-40B4-BE49-F238E27FC236}">
                <a16:creationId xmlns:a16="http://schemas.microsoft.com/office/drawing/2014/main" id="{18B2B119-BD1D-197A-D802-798D6A174171}"/>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321050" y="219075"/>
            <a:ext cx="3810000" cy="25447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3318" name="Picture 9">
            <a:extLst>
              <a:ext uri="{FF2B5EF4-FFF2-40B4-BE49-F238E27FC236}">
                <a16:creationId xmlns:a16="http://schemas.microsoft.com/office/drawing/2014/main" id="{DF1DFF62-CAA9-576D-FB36-EACFFCDB153B}"/>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318375" y="1158875"/>
            <a:ext cx="1600200" cy="160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raphic 1" descr="Magnifying glass with solid fill">
            <a:extLst>
              <a:ext uri="{FF2B5EF4-FFF2-40B4-BE49-F238E27FC236}">
                <a16:creationId xmlns:a16="http://schemas.microsoft.com/office/drawing/2014/main" id="{460A19A9-EF6C-2258-DAD2-250CA507BC4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923893" y="0"/>
            <a:ext cx="1220107" cy="1220107"/>
          </a:xfrm>
          <a:prstGeom prst="rect">
            <a:avLst/>
          </a:prstGeom>
        </p:spPr>
      </p:pic>
      <p:pic>
        <p:nvPicPr>
          <p:cNvPr id="4" name="Picture 3">
            <a:extLst>
              <a:ext uri="{FF2B5EF4-FFF2-40B4-BE49-F238E27FC236}">
                <a16:creationId xmlns:a16="http://schemas.microsoft.com/office/drawing/2014/main" id="{32554C8D-F679-6A93-44BE-2C29D3EB727B}"/>
              </a:ext>
            </a:extLst>
          </p:cNvPr>
          <p:cNvPicPr>
            <a:picLocks noChangeAspect="1"/>
          </p:cNvPicPr>
          <p:nvPr/>
        </p:nvPicPr>
        <p:blipFill>
          <a:blip r:embed="rId7" cstate="screen">
            <a:extLst>
              <a:ext uri="{28A0092B-C50C-407E-A947-70E740481C1C}">
                <a14:useLocalDpi xmlns:a14="http://schemas.microsoft.com/office/drawing/2010/main"/>
              </a:ext>
            </a:extLst>
          </a:blip>
          <a:srcRect l="-34"/>
          <a:stretch>
            <a:fillRect/>
          </a:stretch>
        </p:blipFill>
        <p:spPr>
          <a:xfrm>
            <a:off x="6396738" y="2908300"/>
            <a:ext cx="2487899" cy="3730625"/>
          </a:xfrm>
          <a:prstGeom prst="rect">
            <a:avLst/>
          </a:prstGeom>
          <a:ln>
            <a:solidFill>
              <a:schemeClr val="bg1"/>
            </a:solidFill>
          </a:ln>
        </p:spPr>
      </p:pic>
      <p:pic>
        <p:nvPicPr>
          <p:cNvPr id="6" name="Picture 5">
            <a:extLst>
              <a:ext uri="{FF2B5EF4-FFF2-40B4-BE49-F238E27FC236}">
                <a16:creationId xmlns:a16="http://schemas.microsoft.com/office/drawing/2014/main" id="{D3728E6C-180C-4E93-2550-BE32E5B0A007}"/>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3321050" y="2908300"/>
            <a:ext cx="2888362" cy="3730625"/>
          </a:xfrm>
          <a:prstGeom prst="rect">
            <a:avLst/>
          </a:prstGeom>
          <a:ln>
            <a:solidFill>
              <a:schemeClr val="bg1"/>
            </a:solidFill>
          </a:ln>
        </p:spPr>
      </p:pic>
      <p:pic>
        <p:nvPicPr>
          <p:cNvPr id="8" name="Picture 7">
            <a:extLst>
              <a:ext uri="{FF2B5EF4-FFF2-40B4-BE49-F238E27FC236}">
                <a16:creationId xmlns:a16="http://schemas.microsoft.com/office/drawing/2014/main" id="{4F51D569-089F-879C-2440-A51A3F944C49}"/>
              </a:ext>
            </a:extLst>
          </p:cNvPr>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a:xfrm>
            <a:off x="250825" y="4252823"/>
            <a:ext cx="2882900" cy="2386101"/>
          </a:xfrm>
          <a:prstGeom prst="rect">
            <a:avLst/>
          </a:prstGeom>
          <a:ln>
            <a:solidFill>
              <a:schemeClr val="bg1"/>
            </a:solidFill>
          </a:ln>
        </p:spPr>
      </p:pic>
      <p:sp>
        <p:nvSpPr>
          <p:cNvPr id="9" name="TextBox 8">
            <a:extLst>
              <a:ext uri="{FF2B5EF4-FFF2-40B4-BE49-F238E27FC236}">
                <a16:creationId xmlns:a16="http://schemas.microsoft.com/office/drawing/2014/main" id="{5DFA68D6-C25B-7ACB-729B-D0E25C163F45}"/>
              </a:ext>
            </a:extLst>
          </p:cNvPr>
          <p:cNvSpPr txBox="1"/>
          <p:nvPr/>
        </p:nvSpPr>
        <p:spPr>
          <a:xfrm>
            <a:off x="258797" y="6409431"/>
            <a:ext cx="1457860" cy="215444"/>
          </a:xfrm>
          <a:prstGeom prst="rect">
            <a:avLst/>
          </a:prstGeom>
          <a:noFill/>
        </p:spPr>
        <p:txBody>
          <a:bodyPr wrap="square" rtlCol="0">
            <a:spAutoFit/>
          </a:bodyPr>
          <a:lstStyle/>
          <a:p>
            <a:r>
              <a:rPr lang="en-GB" sz="800" dirty="0">
                <a:solidFill>
                  <a:schemeClr val="bg1"/>
                </a:solidFill>
                <a:latin typeface="Century Gothic" panose="020B0502020202020204" pitchFamily="34" charset="0"/>
              </a:rPr>
              <a:t>Image from Humanists UK</a:t>
            </a:r>
          </a:p>
        </p:txBody>
      </p:sp>
    </p:spTree>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A picture containing indoor, keyboard&#10;&#10;Description automatically generated">
            <a:extLst>
              <a:ext uri="{FF2B5EF4-FFF2-40B4-BE49-F238E27FC236}">
                <a16:creationId xmlns:a16="http://schemas.microsoft.com/office/drawing/2014/main" id="{11FEC804-73A1-DEC4-F9BD-79E587E32B7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1938" y="557213"/>
            <a:ext cx="8620125" cy="574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raphic 1" descr="Magnifying glass with solid fill">
            <a:extLst>
              <a:ext uri="{FF2B5EF4-FFF2-40B4-BE49-F238E27FC236}">
                <a16:creationId xmlns:a16="http://schemas.microsoft.com/office/drawing/2014/main" id="{11FF86DE-6C4B-BED3-AF57-19DCB59494B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23893" y="0"/>
            <a:ext cx="1220107" cy="1220107"/>
          </a:xfrm>
          <a:prstGeom prst="rect">
            <a:avLst/>
          </a:prstGeom>
        </p:spPr>
      </p:pic>
    </p:spTree>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a:extLst>
              <a:ext uri="{FF2B5EF4-FFF2-40B4-BE49-F238E27FC236}">
                <a16:creationId xmlns:a16="http://schemas.microsoft.com/office/drawing/2014/main" id="{F15EBE6A-3E51-96CB-166A-08BEE66B17A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39688"/>
            <a:ext cx="9191625" cy="689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extBox 5">
            <a:extLst>
              <a:ext uri="{FF2B5EF4-FFF2-40B4-BE49-F238E27FC236}">
                <a16:creationId xmlns:a16="http://schemas.microsoft.com/office/drawing/2014/main" id="{562FF66D-C4FF-821B-350A-16FE167AD772}"/>
              </a:ext>
            </a:extLst>
          </p:cNvPr>
          <p:cNvSpPr txBox="1">
            <a:spLocks noChangeArrowheads="1"/>
          </p:cNvSpPr>
          <p:nvPr/>
        </p:nvSpPr>
        <p:spPr bwMode="auto">
          <a:xfrm>
            <a:off x="228600" y="1890713"/>
            <a:ext cx="8686800" cy="3076575"/>
          </a:xfrm>
          <a:prstGeom prst="rect">
            <a:avLst/>
          </a:prstGeom>
          <a:solidFill>
            <a:schemeClr val="tx1">
              <a:alpha val="63136"/>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altLang="en-US" sz="5400" b="1" dirty="0">
                <a:solidFill>
                  <a:schemeClr val="bg1"/>
                </a:solidFill>
                <a:latin typeface="Century Gothic" panose="020B0502020202020204" pitchFamily="34" charset="0"/>
              </a:rPr>
              <a:t>‘O my soul, praise God: don’t forget a single blessing!’</a:t>
            </a:r>
          </a:p>
          <a:p>
            <a:pPr algn="ctr" eaLnBrk="1" hangingPunct="1">
              <a:spcBef>
                <a:spcPct val="0"/>
              </a:spcBef>
              <a:buFontTx/>
              <a:buNone/>
            </a:pPr>
            <a:r>
              <a:rPr lang="en-US" altLang="en-US" b="1" i="1" dirty="0">
                <a:solidFill>
                  <a:schemeClr val="bg1"/>
                </a:solidFill>
                <a:latin typeface="Century Gothic" panose="020B0502020202020204" pitchFamily="34" charset="0"/>
              </a:rPr>
              <a:t>Psalm 103:2</a:t>
            </a:r>
            <a:endParaRPr lang="en-US" altLang="en-US" sz="2800" b="1" i="1" dirty="0">
              <a:solidFill>
                <a:schemeClr val="bg1"/>
              </a:solidFill>
              <a:latin typeface="Century Gothic" panose="020B0502020202020204" pitchFamily="34" charset="0"/>
            </a:endParaRPr>
          </a:p>
        </p:txBody>
      </p:sp>
      <p:pic>
        <p:nvPicPr>
          <p:cNvPr id="3" name="Graphic 2" descr="Storytelling with solid fill">
            <a:extLst>
              <a:ext uri="{FF2B5EF4-FFF2-40B4-BE49-F238E27FC236}">
                <a16:creationId xmlns:a16="http://schemas.microsoft.com/office/drawing/2014/main" id="{3791BE0A-54B5-C3AB-3ED1-FDB321AC699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06229" y="11113"/>
            <a:ext cx="914400" cy="914400"/>
          </a:xfrm>
          <a:prstGeom prst="rect">
            <a:avLst/>
          </a:prstGeom>
        </p:spPr>
      </p:pic>
    </p:spTree>
  </p:cSld>
  <p:clrMapOvr>
    <a:masterClrMapping/>
  </p:clrMapOvr>
  <p:transition spd="med">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1070</TotalTime>
  <Words>1652</Words>
  <Application>Microsoft Office PowerPoint</Application>
  <PresentationFormat>On-screen Show (4:3)</PresentationFormat>
  <Paragraphs>107</Paragraphs>
  <Slides>17</Slides>
  <Notes>16</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MS Mincho</vt:lpstr>
      <vt:lpstr>Arial</vt:lpstr>
      <vt:lpstr>Avenir Next LT Pro</vt:lpstr>
      <vt:lpstr>Calibri</vt:lpstr>
      <vt:lpstr>Cambria</vt:lpstr>
      <vt:lpstr>Century Gothic</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Boxer</dc:creator>
  <cp:lastModifiedBy>Rachel Boxer</cp:lastModifiedBy>
  <cp:revision>36</cp:revision>
  <dcterms:created xsi:type="dcterms:W3CDTF">2014-07-30T18:18:50Z</dcterms:created>
  <dcterms:modified xsi:type="dcterms:W3CDTF">2026-06-13T11:03:05Z</dcterms:modified>
</cp:coreProperties>
</file>