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9" r:id="rId3"/>
    <p:sldId id="590" r:id="rId4"/>
    <p:sldId id="470" r:id="rId5"/>
    <p:sldId id="467" r:id="rId6"/>
    <p:sldId id="570" r:id="rId7"/>
    <p:sldId id="587" r:id="rId8"/>
    <p:sldId id="607" r:id="rId9"/>
    <p:sldId id="609" r:id="rId10"/>
    <p:sldId id="606" r:id="rId11"/>
    <p:sldId id="591" r:id="rId12"/>
    <p:sldId id="592" r:id="rId13"/>
    <p:sldId id="594" r:id="rId14"/>
    <p:sldId id="598" r:id="rId15"/>
    <p:sldId id="595" r:id="rId16"/>
    <p:sldId id="597" r:id="rId17"/>
    <p:sldId id="599" r:id="rId18"/>
    <p:sldId id="602" r:id="rId19"/>
    <p:sldId id="603" r:id="rId20"/>
    <p:sldId id="604" r:id="rId21"/>
    <p:sldId id="605" r:id="rId22"/>
    <p:sldId id="608" r:id="rId23"/>
    <p:sldId id="307" r:id="rId24"/>
    <p:sldId id="510" r:id="rId2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45BFD-571A-41B5-9767-52FBFA8B226F}" v="455" dt="2025-09-25T16:13:25.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10" autoAdjust="0"/>
  </p:normalViewPr>
  <p:slideViewPr>
    <p:cSldViewPr>
      <p:cViewPr varScale="1">
        <p:scale>
          <a:sx n="56" d="100"/>
          <a:sy n="56" d="100"/>
        </p:scale>
        <p:origin x="214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redo custSel addSld delSld modSld sldOrd">
      <pc:chgData name="Rachel Boxer" userId="6da37c9f42e40059" providerId="LiveId" clId="{0E13CC8D-59C2-4409-A640-E738E4606E44}" dt="2025-09-25T16:14:00.727" v="4878" actId="478"/>
      <pc:docMkLst>
        <pc:docMk/>
      </pc:docMkLst>
      <pc:sldChg chg="modNotesTx">
        <pc:chgData name="Rachel Boxer" userId="6da37c9f42e40059" providerId="LiveId" clId="{0E13CC8D-59C2-4409-A640-E738E4606E44}" dt="2025-09-22T17:11:12.972" v="4679" actId="20577"/>
        <pc:sldMkLst>
          <pc:docMk/>
          <pc:sldMk cId="653498846" sldId="307"/>
        </pc:sldMkLst>
      </pc:sldChg>
      <pc:sldChg chg="modSp modNotesTx">
        <pc:chgData name="Rachel Boxer" userId="6da37c9f42e40059" providerId="LiveId" clId="{0E13CC8D-59C2-4409-A640-E738E4606E44}" dt="2025-09-25T11:29:23.049" v="4837" actId="20577"/>
        <pc:sldMkLst>
          <pc:docMk/>
          <pc:sldMk cId="1981452022" sldId="467"/>
        </pc:sldMkLst>
        <pc:spChg chg="mod">
          <ac:chgData name="Rachel Boxer" userId="6da37c9f42e40059" providerId="LiveId" clId="{0E13CC8D-59C2-4409-A640-E738E4606E44}" dt="2025-09-25T11:29:23.049" v="4837" actId="20577"/>
          <ac:spMkLst>
            <pc:docMk/>
            <pc:sldMk cId="1981452022" sldId="467"/>
            <ac:spMk id="2" creationId="{8EAB5BF0-CB16-ECD2-55AD-BCBEF4924854}"/>
          </ac:spMkLst>
        </pc:spChg>
      </pc:sldChg>
      <pc:sldChg chg="modNotesTx">
        <pc:chgData name="Rachel Boxer" userId="6da37c9f42e40059" providerId="LiveId" clId="{0E13CC8D-59C2-4409-A640-E738E4606E44}" dt="2025-09-22T16:28:26.729" v="3595" actId="20577"/>
        <pc:sldMkLst>
          <pc:docMk/>
          <pc:sldMk cId="255175049" sldId="470"/>
        </pc:sldMkLst>
      </pc:sldChg>
      <pc:sldChg chg="modNotesTx">
        <pc:chgData name="Rachel Boxer" userId="6da37c9f42e40059" providerId="LiveId" clId="{0E13CC8D-59C2-4409-A640-E738E4606E44}" dt="2025-09-22T17:11:19.427" v="4681" actId="20577"/>
        <pc:sldMkLst>
          <pc:docMk/>
          <pc:sldMk cId="666301722" sldId="510"/>
        </pc:sldMkLst>
      </pc:sldChg>
      <pc:sldChg chg="modNotesTx">
        <pc:chgData name="Rachel Boxer" userId="6da37c9f42e40059" providerId="LiveId" clId="{0E13CC8D-59C2-4409-A640-E738E4606E44}" dt="2025-09-25T11:32:02.778" v="4846" actId="20577"/>
        <pc:sldMkLst>
          <pc:docMk/>
          <pc:sldMk cId="1958558551" sldId="570"/>
        </pc:sldMkLst>
      </pc:sldChg>
      <pc:sldChg chg="del">
        <pc:chgData name="Rachel Boxer" userId="6da37c9f42e40059" providerId="LiveId" clId="{0E13CC8D-59C2-4409-A640-E738E4606E44}" dt="2025-09-22T11:26:56.258" v="1351" actId="47"/>
        <pc:sldMkLst>
          <pc:docMk/>
          <pc:sldMk cId="2118698608" sldId="586"/>
        </pc:sldMkLst>
      </pc:sldChg>
      <pc:sldChg chg="addSp delSp modSp mod setBg modAnim modNotesTx">
        <pc:chgData name="Rachel Boxer" userId="6da37c9f42e40059" providerId="LiveId" clId="{0E13CC8D-59C2-4409-A640-E738E4606E44}" dt="2025-09-25T11:28:03.182" v="4820" actId="1076"/>
        <pc:sldMkLst>
          <pc:docMk/>
          <pc:sldMk cId="2885434537" sldId="587"/>
        </pc:sldMkLst>
        <pc:spChg chg="mod">
          <ac:chgData name="Rachel Boxer" userId="6da37c9f42e40059" providerId="LiveId" clId="{0E13CC8D-59C2-4409-A640-E738E4606E44}" dt="2025-09-21T13:28:15.344" v="240" actId="26606"/>
          <ac:spMkLst>
            <pc:docMk/>
            <pc:sldMk cId="2885434537" sldId="587"/>
            <ac:spMk id="2" creationId="{F1C13E09-AD11-A14E-0521-B06E32DFE68A}"/>
          </ac:spMkLst>
        </pc:spChg>
        <pc:spChg chg="add mod">
          <ac:chgData name="Rachel Boxer" userId="6da37c9f42e40059" providerId="LiveId" clId="{0E13CC8D-59C2-4409-A640-E738E4606E44}" dt="2025-09-22T10:46:16.101" v="670" actId="14100"/>
          <ac:spMkLst>
            <pc:docMk/>
            <pc:sldMk cId="2885434537" sldId="587"/>
            <ac:spMk id="3" creationId="{A6FBFE99-B2C3-CA28-916B-BB888F4A31CA}"/>
          </ac:spMkLst>
        </pc:spChg>
        <pc:picChg chg="add mod">
          <ac:chgData name="Rachel Boxer" userId="6da37c9f42e40059" providerId="LiveId" clId="{0E13CC8D-59C2-4409-A640-E738E4606E44}" dt="2025-09-21T13:39:42.656" v="309" actId="1076"/>
          <ac:picMkLst>
            <pc:docMk/>
            <pc:sldMk cId="2885434537" sldId="587"/>
            <ac:picMk id="11" creationId="{54F4003B-3862-23FB-4AA9-9BBF892F136E}"/>
          </ac:picMkLst>
        </pc:picChg>
        <pc:picChg chg="add mod">
          <ac:chgData name="Rachel Boxer" userId="6da37c9f42e40059" providerId="LiveId" clId="{0E13CC8D-59C2-4409-A640-E738E4606E44}" dt="2025-09-21T13:36:46.432" v="275" actId="14100"/>
          <ac:picMkLst>
            <pc:docMk/>
            <pc:sldMk cId="2885434537" sldId="587"/>
            <ac:picMk id="13" creationId="{68E57754-28AD-AA0A-6E04-8EA9565D50D5}"/>
          </ac:picMkLst>
        </pc:picChg>
        <pc:picChg chg="add mod">
          <ac:chgData name="Rachel Boxer" userId="6da37c9f42e40059" providerId="LiveId" clId="{0E13CC8D-59C2-4409-A640-E738E4606E44}" dt="2025-09-21T13:38:52.908" v="301" actId="1076"/>
          <ac:picMkLst>
            <pc:docMk/>
            <pc:sldMk cId="2885434537" sldId="587"/>
            <ac:picMk id="15" creationId="{F07D7C40-76E6-201D-5C1D-EB21E418BFD7}"/>
          </ac:picMkLst>
        </pc:picChg>
        <pc:picChg chg="add mod">
          <ac:chgData name="Rachel Boxer" userId="6da37c9f42e40059" providerId="LiveId" clId="{0E13CC8D-59C2-4409-A640-E738E4606E44}" dt="2025-09-25T11:28:03.182" v="4820" actId="1076"/>
          <ac:picMkLst>
            <pc:docMk/>
            <pc:sldMk cId="2885434537" sldId="587"/>
            <ac:picMk id="17" creationId="{F1C12ACC-2C55-1F26-73B3-D959446146FE}"/>
          </ac:picMkLst>
        </pc:picChg>
        <pc:picChg chg="add mod">
          <ac:chgData name="Rachel Boxer" userId="6da37c9f42e40059" providerId="LiveId" clId="{0E13CC8D-59C2-4409-A640-E738E4606E44}" dt="2025-09-21T13:39:28.240" v="306" actId="1076"/>
          <ac:picMkLst>
            <pc:docMk/>
            <pc:sldMk cId="2885434537" sldId="587"/>
            <ac:picMk id="19" creationId="{478B4D8B-E06F-9A83-567F-30A35A189934}"/>
          </ac:picMkLst>
        </pc:picChg>
      </pc:sldChg>
      <pc:sldChg chg="del">
        <pc:chgData name="Rachel Boxer" userId="6da37c9f42e40059" providerId="LiveId" clId="{0E13CC8D-59C2-4409-A640-E738E4606E44}" dt="2025-09-22T11:26:57.167" v="1352" actId="47"/>
        <pc:sldMkLst>
          <pc:docMk/>
          <pc:sldMk cId="396499656" sldId="588"/>
        </pc:sldMkLst>
      </pc:sldChg>
      <pc:sldChg chg="addSp delSp modSp mod modNotesTx">
        <pc:chgData name="Rachel Boxer" userId="6da37c9f42e40059" providerId="LiveId" clId="{0E13CC8D-59C2-4409-A640-E738E4606E44}" dt="2025-09-22T16:28:11.024" v="3581" actId="20577"/>
        <pc:sldMkLst>
          <pc:docMk/>
          <pc:sldMk cId="1971099465" sldId="590"/>
        </pc:sldMkLst>
        <pc:spChg chg="mod">
          <ac:chgData name="Rachel Boxer" userId="6da37c9f42e40059" providerId="LiveId" clId="{0E13CC8D-59C2-4409-A640-E738E4606E44}" dt="2025-09-22T16:28:01.898" v="3569" actId="20577"/>
          <ac:spMkLst>
            <pc:docMk/>
            <pc:sldMk cId="1971099465" sldId="590"/>
            <ac:spMk id="2" creationId="{4D4AA58B-7C62-452E-5185-2E8DF4585763}"/>
          </ac:spMkLst>
        </pc:spChg>
        <pc:picChg chg="mod">
          <ac:chgData name="Rachel Boxer" userId="6da37c9f42e40059" providerId="LiveId" clId="{0E13CC8D-59C2-4409-A640-E738E4606E44}" dt="2025-09-21T13:13:57.174" v="45" actId="14100"/>
          <ac:picMkLst>
            <pc:docMk/>
            <pc:sldMk cId="1971099465" sldId="590"/>
            <ac:picMk id="4" creationId="{E33EBC05-E404-C7A2-181C-9B0957111903}"/>
          </ac:picMkLst>
        </pc:picChg>
        <pc:picChg chg="mod">
          <ac:chgData name="Rachel Boxer" userId="6da37c9f42e40059" providerId="LiveId" clId="{0E13CC8D-59C2-4409-A640-E738E4606E44}" dt="2025-09-21T13:19:18.656" v="69" actId="1035"/>
          <ac:picMkLst>
            <pc:docMk/>
            <pc:sldMk cId="1971099465" sldId="590"/>
            <ac:picMk id="5" creationId="{0BDF30A2-804F-1F93-A209-AAE75B683377}"/>
          </ac:picMkLst>
        </pc:picChg>
        <pc:picChg chg="mod">
          <ac:chgData name="Rachel Boxer" userId="6da37c9f42e40059" providerId="LiveId" clId="{0E13CC8D-59C2-4409-A640-E738E4606E44}" dt="2025-09-21T13:14:01.236" v="47" actId="1076"/>
          <ac:picMkLst>
            <pc:docMk/>
            <pc:sldMk cId="1971099465" sldId="590"/>
            <ac:picMk id="6" creationId="{86E3502E-69AC-28EA-B793-EC966BDBB1D4}"/>
          </ac:picMkLst>
        </pc:picChg>
        <pc:picChg chg="mod">
          <ac:chgData name="Rachel Boxer" userId="6da37c9f42e40059" providerId="LiveId" clId="{0E13CC8D-59C2-4409-A640-E738E4606E44}" dt="2025-09-21T13:14:12.651" v="49" actId="1076"/>
          <ac:picMkLst>
            <pc:docMk/>
            <pc:sldMk cId="1971099465" sldId="590"/>
            <ac:picMk id="8" creationId="{9AA79AD3-D1BE-5FF6-7812-62958B221A00}"/>
          </ac:picMkLst>
        </pc:picChg>
        <pc:picChg chg="mod">
          <ac:chgData name="Rachel Boxer" userId="6da37c9f42e40059" providerId="LiveId" clId="{0E13CC8D-59C2-4409-A640-E738E4606E44}" dt="2025-09-21T13:18:51.196" v="64" actId="14100"/>
          <ac:picMkLst>
            <pc:docMk/>
            <pc:sldMk cId="1971099465" sldId="590"/>
            <ac:picMk id="10" creationId="{CEDFA030-FEDC-C369-008C-46AA5CB16A40}"/>
          </ac:picMkLst>
        </pc:picChg>
        <pc:picChg chg="add mod">
          <ac:chgData name="Rachel Boxer" userId="6da37c9f42e40059" providerId="LiveId" clId="{0E13CC8D-59C2-4409-A640-E738E4606E44}" dt="2025-09-21T13:18:45.977" v="63" actId="208"/>
          <ac:picMkLst>
            <pc:docMk/>
            <pc:sldMk cId="1971099465" sldId="590"/>
            <ac:picMk id="11" creationId="{6C2E7FE3-AA14-2062-D273-82C57AEE848A}"/>
          </ac:picMkLst>
        </pc:picChg>
        <pc:picChg chg="mod">
          <ac:chgData name="Rachel Boxer" userId="6da37c9f42e40059" providerId="LiveId" clId="{0E13CC8D-59C2-4409-A640-E738E4606E44}" dt="2025-09-21T13:18:55.743" v="65" actId="1076"/>
          <ac:picMkLst>
            <pc:docMk/>
            <pc:sldMk cId="1971099465" sldId="590"/>
            <ac:picMk id="12" creationId="{BE70B835-2B2B-C485-309E-BADABB71481D}"/>
          </ac:picMkLst>
        </pc:picChg>
      </pc:sldChg>
      <pc:sldChg chg="modNotesTx">
        <pc:chgData name="Rachel Boxer" userId="6da37c9f42e40059" providerId="LiveId" clId="{0E13CC8D-59C2-4409-A640-E738E4606E44}" dt="2025-09-22T17:09:20.322" v="4674" actId="6549"/>
        <pc:sldMkLst>
          <pc:docMk/>
          <pc:sldMk cId="568117740" sldId="591"/>
        </pc:sldMkLst>
      </pc:sldChg>
      <pc:sldChg chg="modNotesTx">
        <pc:chgData name="Rachel Boxer" userId="6da37c9f42e40059" providerId="LiveId" clId="{0E13CC8D-59C2-4409-A640-E738E4606E44}" dt="2025-09-22T17:09:36.015" v="4677" actId="6549"/>
        <pc:sldMkLst>
          <pc:docMk/>
          <pc:sldMk cId="1980827038" sldId="592"/>
        </pc:sldMkLst>
      </pc:sldChg>
      <pc:sldChg chg="modNotesTx">
        <pc:chgData name="Rachel Boxer" userId="6da37c9f42e40059" providerId="LiveId" clId="{0E13CC8D-59C2-4409-A640-E738E4606E44}" dt="2025-09-22T16:57:06.520" v="4515" actId="20577"/>
        <pc:sldMkLst>
          <pc:docMk/>
          <pc:sldMk cId="2070083054" sldId="594"/>
        </pc:sldMkLst>
      </pc:sldChg>
      <pc:sldChg chg="modNotesTx">
        <pc:chgData name="Rachel Boxer" userId="6da37c9f42e40059" providerId="LiveId" clId="{0E13CC8D-59C2-4409-A640-E738E4606E44}" dt="2025-09-22T16:57:12.816" v="4519" actId="20577"/>
        <pc:sldMkLst>
          <pc:docMk/>
          <pc:sldMk cId="194722264" sldId="595"/>
        </pc:sldMkLst>
      </pc:sldChg>
      <pc:sldChg chg="modNotesTx">
        <pc:chgData name="Rachel Boxer" userId="6da37c9f42e40059" providerId="LiveId" clId="{0E13CC8D-59C2-4409-A640-E738E4606E44}" dt="2025-09-22T16:57:09.361" v="4517" actId="20577"/>
        <pc:sldMkLst>
          <pc:docMk/>
          <pc:sldMk cId="3956986372" sldId="598"/>
        </pc:sldMkLst>
      </pc:sldChg>
      <pc:sldChg chg="addSp delSp modSp add mod ord delAnim modNotesTx">
        <pc:chgData name="Rachel Boxer" userId="6da37c9f42e40059" providerId="LiveId" clId="{0E13CC8D-59C2-4409-A640-E738E4606E44}" dt="2025-09-25T16:14:00.727" v="4878" actId="478"/>
        <pc:sldMkLst>
          <pc:docMk/>
          <pc:sldMk cId="3492863749" sldId="599"/>
        </pc:sldMkLst>
        <pc:picChg chg="add mod">
          <ac:chgData name="Rachel Boxer" userId="6da37c9f42e40059" providerId="LiveId" clId="{0E13CC8D-59C2-4409-A640-E738E4606E44}" dt="2025-09-25T16:11:54.620" v="4865" actId="14100"/>
          <ac:picMkLst>
            <pc:docMk/>
            <pc:sldMk cId="3492863749" sldId="599"/>
            <ac:picMk id="4" creationId="{EECFFD9D-2A49-B775-7998-C449B844BB57}"/>
          </ac:picMkLst>
        </pc:picChg>
        <pc:picChg chg="add mod modCrop">
          <ac:chgData name="Rachel Boxer" userId="6da37c9f42e40059" providerId="LiveId" clId="{0E13CC8D-59C2-4409-A640-E738E4606E44}" dt="2025-09-25T16:11:51.595" v="4864" actId="1076"/>
          <ac:picMkLst>
            <pc:docMk/>
            <pc:sldMk cId="3492863749" sldId="599"/>
            <ac:picMk id="5" creationId="{7CB75C7F-31C0-A2CF-1E54-BC97CB850472}"/>
          </ac:picMkLst>
        </pc:picChg>
        <pc:picChg chg="add del mod">
          <ac:chgData name="Rachel Boxer" userId="6da37c9f42e40059" providerId="LiveId" clId="{0E13CC8D-59C2-4409-A640-E738E4606E44}" dt="2025-09-25T15:57:10.464" v="4847" actId="478"/>
          <ac:picMkLst>
            <pc:docMk/>
            <pc:sldMk cId="3492863749" sldId="599"/>
            <ac:picMk id="6" creationId="{EAAD72FC-5D3A-4FCA-0E34-47A8F838C60A}"/>
          </ac:picMkLst>
        </pc:picChg>
        <pc:picChg chg="add del mod ord modCrop">
          <ac:chgData name="Rachel Boxer" userId="6da37c9f42e40059" providerId="LiveId" clId="{0E13CC8D-59C2-4409-A640-E738E4606E44}" dt="2025-09-25T16:14:00.727" v="4878" actId="478"/>
          <ac:picMkLst>
            <pc:docMk/>
            <pc:sldMk cId="3492863749" sldId="599"/>
            <ac:picMk id="8" creationId="{D4572ABE-2848-F721-3AEC-1D875B4B8371}"/>
          </ac:picMkLst>
        </pc:picChg>
        <pc:picChg chg="add del mod">
          <ac:chgData name="Rachel Boxer" userId="6da37c9f42e40059" providerId="LiveId" clId="{0E13CC8D-59C2-4409-A640-E738E4606E44}" dt="2025-09-25T16:12:49.742" v="4872" actId="478"/>
          <ac:picMkLst>
            <pc:docMk/>
            <pc:sldMk cId="3492863749" sldId="599"/>
            <ac:picMk id="9" creationId="{23484A27-0388-0A74-7929-C12F73E34045}"/>
          </ac:picMkLst>
        </pc:picChg>
      </pc:sldChg>
      <pc:sldChg chg="add del">
        <pc:chgData name="Rachel Boxer" userId="6da37c9f42e40059" providerId="LiveId" clId="{0E13CC8D-59C2-4409-A640-E738E4606E44}" dt="2025-09-22T11:27:29.641" v="1356" actId="47"/>
        <pc:sldMkLst>
          <pc:docMk/>
          <pc:sldMk cId="1367773898" sldId="600"/>
        </pc:sldMkLst>
      </pc:sldChg>
      <pc:sldChg chg="add del">
        <pc:chgData name="Rachel Boxer" userId="6da37c9f42e40059" providerId="LiveId" clId="{0E13CC8D-59C2-4409-A640-E738E4606E44}" dt="2025-09-22T11:27:30.451" v="1357" actId="47"/>
        <pc:sldMkLst>
          <pc:docMk/>
          <pc:sldMk cId="3673570597" sldId="601"/>
        </pc:sldMkLst>
      </pc:sldChg>
      <pc:sldChg chg="addSp modSp add ord modNotesTx">
        <pc:chgData name="Rachel Boxer" userId="6da37c9f42e40059" providerId="LiveId" clId="{0E13CC8D-59C2-4409-A640-E738E4606E44}" dt="2025-09-22T17:11:32.551" v="4689" actId="20577"/>
        <pc:sldMkLst>
          <pc:docMk/>
          <pc:sldMk cId="1032757960" sldId="602"/>
        </pc:sldMkLst>
        <pc:spChg chg="add mod">
          <ac:chgData name="Rachel Boxer" userId="6da37c9f42e40059" providerId="LiveId" clId="{0E13CC8D-59C2-4409-A640-E738E4606E44}" dt="2025-09-22T12:24:39.297" v="1579"/>
          <ac:spMkLst>
            <pc:docMk/>
            <pc:sldMk cId="1032757960" sldId="602"/>
            <ac:spMk id="3" creationId="{9E5D71E1-1803-7A69-AC5F-4F50A46AD9A9}"/>
          </ac:spMkLst>
        </pc:spChg>
      </pc:sldChg>
      <pc:sldChg chg="addSp modSp add ord modNotesTx">
        <pc:chgData name="Rachel Boxer" userId="6da37c9f42e40059" providerId="LiveId" clId="{0E13CC8D-59C2-4409-A640-E738E4606E44}" dt="2025-09-22T17:11:36.761" v="4694" actId="20577"/>
        <pc:sldMkLst>
          <pc:docMk/>
          <pc:sldMk cId="3549087441" sldId="603"/>
        </pc:sldMkLst>
        <pc:spChg chg="add mod">
          <ac:chgData name="Rachel Boxer" userId="6da37c9f42e40059" providerId="LiveId" clId="{0E13CC8D-59C2-4409-A640-E738E4606E44}" dt="2025-09-22T12:24:41.100" v="1580"/>
          <ac:spMkLst>
            <pc:docMk/>
            <pc:sldMk cId="3549087441" sldId="603"/>
            <ac:spMk id="3" creationId="{2F7BA2F6-6ECA-DF8E-66C6-B813290EFA54}"/>
          </ac:spMkLst>
        </pc:spChg>
      </pc:sldChg>
      <pc:sldChg chg="addSp modSp add ord modNotesTx">
        <pc:chgData name="Rachel Boxer" userId="6da37c9f42e40059" providerId="LiveId" clId="{0E13CC8D-59C2-4409-A640-E738E4606E44}" dt="2025-09-22T17:11:41.333" v="4698" actId="20577"/>
        <pc:sldMkLst>
          <pc:docMk/>
          <pc:sldMk cId="3685567788" sldId="604"/>
        </pc:sldMkLst>
        <pc:spChg chg="add mod">
          <ac:chgData name="Rachel Boxer" userId="6da37c9f42e40059" providerId="LiveId" clId="{0E13CC8D-59C2-4409-A640-E738E4606E44}" dt="2025-09-22T12:24:42.944" v="1581"/>
          <ac:spMkLst>
            <pc:docMk/>
            <pc:sldMk cId="3685567788" sldId="604"/>
            <ac:spMk id="3" creationId="{B2BA5797-92EA-D422-CD2D-8DCAE170487F}"/>
          </ac:spMkLst>
        </pc:spChg>
      </pc:sldChg>
      <pc:sldChg chg="addSp modSp add ord modNotesTx">
        <pc:chgData name="Rachel Boxer" userId="6da37c9f42e40059" providerId="LiveId" clId="{0E13CC8D-59C2-4409-A640-E738E4606E44}" dt="2025-09-22T17:11:45.873" v="4702" actId="20577"/>
        <pc:sldMkLst>
          <pc:docMk/>
          <pc:sldMk cId="2239482019" sldId="605"/>
        </pc:sldMkLst>
        <pc:spChg chg="add mod">
          <ac:chgData name="Rachel Boxer" userId="6da37c9f42e40059" providerId="LiveId" clId="{0E13CC8D-59C2-4409-A640-E738E4606E44}" dt="2025-09-22T12:24:45.571" v="1582"/>
          <ac:spMkLst>
            <pc:docMk/>
            <pc:sldMk cId="2239482019" sldId="605"/>
            <ac:spMk id="3" creationId="{609346F2-C2BC-157F-5993-53DEA25F17DD}"/>
          </ac:spMkLst>
        </pc:spChg>
      </pc:sldChg>
      <pc:sldChg chg="addSp delSp modSp add mod ord delAnim modAnim modNotesTx">
        <pc:chgData name="Rachel Boxer" userId="6da37c9f42e40059" providerId="LiveId" clId="{0E13CC8D-59C2-4409-A640-E738E4606E44}" dt="2025-09-22T17:07:47.948" v="4650" actId="20577"/>
        <pc:sldMkLst>
          <pc:docMk/>
          <pc:sldMk cId="954383812" sldId="606"/>
        </pc:sldMkLst>
        <pc:spChg chg="add mod">
          <ac:chgData name="Rachel Boxer" userId="6da37c9f42e40059" providerId="LiveId" clId="{0E13CC8D-59C2-4409-A640-E738E4606E44}" dt="2025-09-22T17:07:38.482" v="4647" actId="1076"/>
          <ac:spMkLst>
            <pc:docMk/>
            <pc:sldMk cId="954383812" sldId="606"/>
            <ac:spMk id="2" creationId="{E87BF9C3-8150-4DC5-E6E2-399AC9F51576}"/>
          </ac:spMkLst>
        </pc:spChg>
        <pc:spChg chg="add mod">
          <ac:chgData name="Rachel Boxer" userId="6da37c9f42e40059" providerId="LiveId" clId="{0E13CC8D-59C2-4409-A640-E738E4606E44}" dt="2025-09-22T13:58:42.669" v="3342" actId="207"/>
          <ac:spMkLst>
            <pc:docMk/>
            <pc:sldMk cId="954383812" sldId="606"/>
            <ac:spMk id="5" creationId="{5964129D-B592-DB16-AF41-12E293EEE5DA}"/>
          </ac:spMkLst>
        </pc:spChg>
      </pc:sldChg>
      <pc:sldChg chg="addSp delSp modSp add mod ord modAnim modNotesTx">
        <pc:chgData name="Rachel Boxer" userId="6da37c9f42e40059" providerId="LiveId" clId="{0E13CC8D-59C2-4409-A640-E738E4606E44}" dt="2025-09-22T17:06:24.391" v="4593" actId="20577"/>
        <pc:sldMkLst>
          <pc:docMk/>
          <pc:sldMk cId="1911153318" sldId="607"/>
        </pc:sldMkLst>
        <pc:spChg chg="mod ord">
          <ac:chgData name="Rachel Boxer" userId="6da37c9f42e40059" providerId="LiveId" clId="{0E13CC8D-59C2-4409-A640-E738E4606E44}" dt="2025-09-22T13:36:17.804" v="2357" actId="14100"/>
          <ac:spMkLst>
            <pc:docMk/>
            <pc:sldMk cId="1911153318" sldId="607"/>
            <ac:spMk id="3" creationId="{7C266BBF-AD68-8230-81CB-930376F9C902}"/>
          </ac:spMkLst>
        </pc:spChg>
        <pc:spChg chg="add mod">
          <ac:chgData name="Rachel Boxer" userId="6da37c9f42e40059" providerId="LiveId" clId="{0E13CC8D-59C2-4409-A640-E738E4606E44}" dt="2025-09-22T13:42:17.049" v="2852" actId="14100"/>
          <ac:spMkLst>
            <pc:docMk/>
            <pc:sldMk cId="1911153318" sldId="607"/>
            <ac:spMk id="22" creationId="{7C25659F-1BFD-ABF3-409E-B86FB0D09CD7}"/>
          </ac:spMkLst>
        </pc:spChg>
        <pc:picChg chg="add mod">
          <ac:chgData name="Rachel Boxer" userId="6da37c9f42e40059" providerId="LiveId" clId="{0E13CC8D-59C2-4409-A640-E738E4606E44}" dt="2025-09-22T13:35:56.998" v="2354" actId="12788"/>
          <ac:picMkLst>
            <pc:docMk/>
            <pc:sldMk cId="1911153318" sldId="607"/>
            <ac:picMk id="21" creationId="{8D37E572-5C36-1554-9783-4FB9147BF33F}"/>
          </ac:picMkLst>
        </pc:picChg>
      </pc:sldChg>
      <pc:sldChg chg="add ord modNotesTx">
        <pc:chgData name="Rachel Boxer" userId="6da37c9f42e40059" providerId="LiveId" clId="{0E13CC8D-59C2-4409-A640-E738E4606E44}" dt="2025-09-22T17:11:49.923" v="4706" actId="20577"/>
        <pc:sldMkLst>
          <pc:docMk/>
          <pc:sldMk cId="1043923585" sldId="608"/>
        </pc:sldMkLst>
      </pc:sldChg>
      <pc:sldChg chg="addSp modSp mod">
        <pc:chgData name="Rachel Boxer" userId="6da37c9f42e40059" providerId="LiveId" clId="{0E13CC8D-59C2-4409-A640-E738E4606E44}" dt="2025-09-25T11:14:31.453" v="4818" actId="1076"/>
        <pc:sldMkLst>
          <pc:docMk/>
          <pc:sldMk cId="2096876339" sldId="609"/>
        </pc:sldMkLst>
        <pc:picChg chg="mod">
          <ac:chgData name="Rachel Boxer" userId="6da37c9f42e40059" providerId="LiveId" clId="{0E13CC8D-59C2-4409-A640-E738E4606E44}" dt="2025-09-25T11:14:27.380" v="4817" actId="1076"/>
          <ac:picMkLst>
            <pc:docMk/>
            <pc:sldMk cId="2096876339" sldId="609"/>
            <ac:picMk id="4" creationId="{56BC4B7A-3FC3-FD34-973D-0ADDD4CDBC14}"/>
          </ac:picMkLst>
        </pc:picChg>
        <pc:picChg chg="add mod modCrop">
          <ac:chgData name="Rachel Boxer" userId="6da37c9f42e40059" providerId="LiveId" clId="{0E13CC8D-59C2-4409-A640-E738E4606E44}" dt="2025-09-25T11:14:31.453" v="4818" actId="1076"/>
          <ac:picMkLst>
            <pc:docMk/>
            <pc:sldMk cId="2096876339" sldId="609"/>
            <ac:picMk id="5" creationId="{2B58F199-0DA3-FDCE-7AD4-3EA8BE31D8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25/09/2025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Use this special greeting for the Advent season, as you light your Advent candle.</a:t>
            </a:r>
          </a:p>
          <a:p>
            <a:pPr>
              <a:defRPr/>
            </a:pPr>
            <a:r>
              <a:rPr lang="en-GB" sz="1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1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today’s story bring us hope, like light in the darkness.</a:t>
            </a:r>
            <a:endParaRPr lang="en-GB" sz="1000" b="1" dirty="0">
              <a:solidFill>
                <a:schemeClr val="bg1"/>
              </a:solidFill>
              <a:latin typeface="Century Gothic" panose="020B0502020202020204" pitchFamily="34" charset="0"/>
              <a:ea typeface="ＭＳ 明朝"/>
              <a:cs typeface="Times New Roman"/>
            </a:endParaRPr>
          </a:p>
          <a:p>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1</a:t>
            </a:fld>
            <a:endParaRPr lang="en-GB"/>
          </a:p>
        </p:txBody>
      </p:sp>
    </p:spTree>
    <p:extLst>
      <p:ext uri="{BB962C8B-B14F-4D97-AF65-F5344CB8AC3E}">
        <p14:creationId xmlns:p14="http://schemas.microsoft.com/office/powerpoint/2010/main" val="159320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Prayer</a:t>
            </a:r>
          </a:p>
          <a:p>
            <a:r>
              <a:rPr lang="en-GB" b="0" dirty="0"/>
              <a:t>Like the wise men, and the other visitors who came to visit Jesus, the response of those who saw him was to worship, because of the joy and wonder that they felt.</a:t>
            </a:r>
          </a:p>
          <a:p>
            <a:r>
              <a:rPr lang="en-GB" b="0" dirty="0"/>
              <a:t>I’m going to use some words from a famous carol – ‘O come all ye (you) faithful’ – which express this idea: </a:t>
            </a:r>
            <a:r>
              <a:rPr lang="en-GB" b="1" dirty="0"/>
              <a:t>‘O come let us adore him!’</a:t>
            </a:r>
          </a:p>
          <a:p>
            <a:r>
              <a:rPr lang="en-GB" b="0" dirty="0"/>
              <a:t>These words will be a part of my prayer: if you want to pray with me, then you might want to join when these words come on the screen, or you can continue to be quiet with your own thoughts…..</a:t>
            </a:r>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10</a:t>
            </a:fld>
            <a:endParaRPr lang="en-GB"/>
          </a:p>
        </p:txBody>
      </p:sp>
    </p:spTree>
    <p:extLst>
      <p:ext uri="{BB962C8B-B14F-4D97-AF65-F5344CB8AC3E}">
        <p14:creationId xmlns:p14="http://schemas.microsoft.com/office/powerpoint/2010/main" val="175711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As we think about this special story, of Jesus, born as a baby…. </a:t>
            </a:r>
            <a:r>
              <a:rPr lang="en-GB" b="1" dirty="0"/>
              <a:t>‘O come let us adore him!’</a:t>
            </a: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11</a:t>
            </a:fld>
            <a:endParaRPr lang="en-GB"/>
          </a:p>
        </p:txBody>
      </p:sp>
    </p:spTree>
    <p:extLst>
      <p:ext uri="{BB962C8B-B14F-4D97-AF65-F5344CB8AC3E}">
        <p14:creationId xmlns:p14="http://schemas.microsoft.com/office/powerpoint/2010/main" val="173939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b="0" dirty="0"/>
              <a:t>As we remember how the wise men knelt in worship…. </a:t>
            </a:r>
            <a:r>
              <a:rPr lang="en-GB" b="1" dirty="0"/>
              <a:t>‘O come let us adore him!’</a:t>
            </a: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12</a:t>
            </a:fld>
            <a:endParaRPr lang="en-GB"/>
          </a:p>
        </p:txBody>
      </p:sp>
    </p:spTree>
    <p:extLst>
      <p:ext uri="{BB962C8B-B14F-4D97-AF65-F5344CB8AC3E}">
        <p14:creationId xmlns:p14="http://schemas.microsoft.com/office/powerpoint/2010/main" val="358354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ADB65-96C6-2545-D569-E1A53D196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311E0-E093-C075-356A-C3306D6CC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81EBF-D3EE-B039-38D0-EBD9CA3C2933}"/>
              </a:ext>
            </a:extLst>
          </p:cNvPr>
          <p:cNvSpPr>
            <a:spLocks noGrp="1"/>
          </p:cNvSpPr>
          <p:nvPr>
            <p:ph type="body" idx="1"/>
          </p:nvPr>
        </p:nvSpPr>
        <p:spPr/>
        <p:txBody>
          <a:bodyPr/>
          <a:lstStyle/>
          <a:p>
            <a:r>
              <a:rPr lang="en-GB" b="1" dirty="0"/>
              <a:t>Slide 13: </a:t>
            </a:r>
            <a:r>
              <a:rPr lang="en-GB" b="0" dirty="0"/>
              <a:t>As we experience the joy that is a part of this Christmas season…..</a:t>
            </a:r>
            <a:r>
              <a:rPr lang="en-GB" b="1" dirty="0"/>
              <a:t> ‘O come let us adore him!’</a:t>
            </a:r>
          </a:p>
        </p:txBody>
      </p:sp>
      <p:sp>
        <p:nvSpPr>
          <p:cNvPr id="4" name="Slide Number Placeholder 3">
            <a:extLst>
              <a:ext uri="{FF2B5EF4-FFF2-40B4-BE49-F238E27FC236}">
                <a16:creationId xmlns:a16="http://schemas.microsoft.com/office/drawing/2014/main" id="{71AC3528-6079-C2B7-D4D9-FC9A475C1D85}"/>
              </a:ext>
            </a:extLst>
          </p:cNvPr>
          <p:cNvSpPr>
            <a:spLocks noGrp="1"/>
          </p:cNvSpPr>
          <p:nvPr>
            <p:ph type="sldNum" sz="quarter" idx="5"/>
          </p:nvPr>
        </p:nvSpPr>
        <p:spPr/>
        <p:txBody>
          <a:bodyPr/>
          <a:lstStyle/>
          <a:p>
            <a:fld id="{03A6D171-9D34-43A3-887A-C59325A451F1}" type="slidenum">
              <a:rPr lang="en-GB" smtClean="0"/>
              <a:t>13</a:t>
            </a:fld>
            <a:endParaRPr lang="en-GB"/>
          </a:p>
        </p:txBody>
      </p:sp>
    </p:spTree>
    <p:extLst>
      <p:ext uri="{BB962C8B-B14F-4D97-AF65-F5344CB8AC3E}">
        <p14:creationId xmlns:p14="http://schemas.microsoft.com/office/powerpoint/2010/main" val="84016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14: </a:t>
            </a:r>
            <a:r>
              <a:rPr lang="en-GB" b="0" dirty="0"/>
              <a:t>With Christians all over the world, may we sing this Christmas time…. </a:t>
            </a:r>
            <a:r>
              <a:rPr lang="en-GB" b="1" dirty="0"/>
              <a:t>‘O come let us adore him!’</a:t>
            </a: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14</a:t>
            </a:fld>
            <a:endParaRPr lang="en-GB"/>
          </a:p>
        </p:txBody>
      </p:sp>
    </p:spTree>
    <p:extLst>
      <p:ext uri="{BB962C8B-B14F-4D97-AF65-F5344CB8AC3E}">
        <p14:creationId xmlns:p14="http://schemas.microsoft.com/office/powerpoint/2010/main" val="107766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8E54F-B518-AB29-7B4A-73E11B3F5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B7F64-3B5D-E611-874F-E2C317C7B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E3673-0B9E-1BAA-4674-85C63B32B187}"/>
              </a:ext>
            </a:extLst>
          </p:cNvPr>
          <p:cNvSpPr>
            <a:spLocks noGrp="1"/>
          </p:cNvSpPr>
          <p:nvPr>
            <p:ph type="body" idx="1"/>
          </p:nvPr>
        </p:nvSpPr>
        <p:spPr/>
        <p:txBody>
          <a:bodyPr/>
          <a:lstStyle/>
          <a:p>
            <a:r>
              <a:rPr lang="en-GB" b="1" dirty="0"/>
              <a:t>Slide 16: </a:t>
            </a:r>
            <a:r>
              <a:rPr lang="en-GB" b="0" dirty="0"/>
              <a:t>Many of you will recall that Jacqui’s beautiful panels were recently displayed in Guilford Cathedral, which (by the way) is </a:t>
            </a:r>
            <a:r>
              <a:rPr lang="en-GB" b="0" u="sng" dirty="0"/>
              <a:t>your</a:t>
            </a:r>
            <a:r>
              <a:rPr lang="en-GB" b="0" dirty="0"/>
              <a:t> cathedral, the mother church of all the churches in the Diocese of Guildford! </a:t>
            </a:r>
          </a:p>
          <a:p>
            <a:r>
              <a:rPr lang="en-GB" b="0" dirty="0"/>
              <a:t>As you can see, is a beautiful space to see such wonderful art! </a:t>
            </a:r>
          </a:p>
          <a:p>
            <a:endParaRPr lang="en-GB" sz="1200" b="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As part of our Christmas celebrations across the Diocese, many of our Church schools have sent some artwork of their own to display in Guildford Cathedral across Advent and Christmastide, on the theme of ‘Joy to the world’. Our next few slides are going to show you some of the thought-provoking work…. </a:t>
            </a:r>
            <a:r>
              <a:rPr lang="en-GB" sz="1200" kern="1200" dirty="0">
                <a:solidFill>
                  <a:schemeClr val="tx1"/>
                </a:solidFill>
                <a:effectLst/>
                <a:latin typeface="+mn-lt"/>
                <a:ea typeface="+mn-ea"/>
                <a:cs typeface="+mn-cs"/>
              </a:rPr>
              <a:t>As you view them, you might like to think about the following questions (there may be some words written by the school to help you here!):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How does this piece of art link to the theme ‘Joy to the World’?</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What makes you think as you look at it?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What do you like about it?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What would you like to ask the children who created this?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How might you show your own ideas about ‘Joy to the World’?</a:t>
            </a:r>
          </a:p>
          <a:p>
            <a:endParaRPr lang="en-GB" b="1" i="1" dirty="0"/>
          </a:p>
        </p:txBody>
      </p:sp>
      <p:sp>
        <p:nvSpPr>
          <p:cNvPr id="4" name="Slide Number Placeholder 3">
            <a:extLst>
              <a:ext uri="{FF2B5EF4-FFF2-40B4-BE49-F238E27FC236}">
                <a16:creationId xmlns:a16="http://schemas.microsoft.com/office/drawing/2014/main" id="{23056FB4-3393-667A-A8E1-FD091A3B8D36}"/>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257482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EA7C8-988B-E946-7E20-AD4585663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2FC3F-2112-8227-FF24-296131FA4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0BADB-BA7C-4236-E3FF-643792F055A0}"/>
              </a:ext>
            </a:extLst>
          </p:cNvPr>
          <p:cNvSpPr>
            <a:spLocks noGrp="1"/>
          </p:cNvSpPr>
          <p:nvPr>
            <p:ph type="body" idx="1"/>
          </p:nvPr>
        </p:nvSpPr>
        <p:spPr/>
        <p:txBody>
          <a:bodyPr/>
          <a:lstStyle/>
          <a:p>
            <a:r>
              <a:rPr lang="en-GB" b="1" dirty="0"/>
              <a:t>Slide 17:</a:t>
            </a:r>
            <a:endParaRPr lang="en-GB" b="1" i="1" dirty="0"/>
          </a:p>
        </p:txBody>
      </p:sp>
      <p:sp>
        <p:nvSpPr>
          <p:cNvPr id="4" name="Slide Number Placeholder 3">
            <a:extLst>
              <a:ext uri="{FF2B5EF4-FFF2-40B4-BE49-F238E27FC236}">
                <a16:creationId xmlns:a16="http://schemas.microsoft.com/office/drawing/2014/main" id="{F9F570AD-BA00-1E39-8D9B-65DEA5041ED4}"/>
              </a:ext>
            </a:extLst>
          </p:cNvPr>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65787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57887-0A39-C973-6B37-C7ACB8719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2796D-BB7A-DA0E-ABE5-411FF1A04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E8D25-DF8E-A569-4D06-2BA82EB81D26}"/>
              </a:ext>
            </a:extLst>
          </p:cNvPr>
          <p:cNvSpPr>
            <a:spLocks noGrp="1"/>
          </p:cNvSpPr>
          <p:nvPr>
            <p:ph type="body" idx="1"/>
          </p:nvPr>
        </p:nvSpPr>
        <p:spPr/>
        <p:txBody>
          <a:bodyPr/>
          <a:lstStyle/>
          <a:p>
            <a:r>
              <a:rPr lang="en-GB" b="1" dirty="0"/>
              <a:t>Slide 18: </a:t>
            </a:r>
            <a:endParaRPr lang="en-GB" b="1" i="1" dirty="0"/>
          </a:p>
        </p:txBody>
      </p:sp>
      <p:sp>
        <p:nvSpPr>
          <p:cNvPr id="4" name="Slide Number Placeholder 3">
            <a:extLst>
              <a:ext uri="{FF2B5EF4-FFF2-40B4-BE49-F238E27FC236}">
                <a16:creationId xmlns:a16="http://schemas.microsoft.com/office/drawing/2014/main" id="{770D2F52-BFE8-DD25-773A-FF7CB7C0BC0D}"/>
              </a:ext>
            </a:extLst>
          </p:cNvPr>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3472093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D2FB3-BE89-15BC-E48E-C0D0412B0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D169B-ADA0-9CE0-10C1-9F5DDD500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7F38A-A0FB-E68C-83CC-04F97EF4DECA}"/>
              </a:ext>
            </a:extLst>
          </p:cNvPr>
          <p:cNvSpPr>
            <a:spLocks noGrp="1"/>
          </p:cNvSpPr>
          <p:nvPr>
            <p:ph type="body" idx="1"/>
          </p:nvPr>
        </p:nvSpPr>
        <p:spPr/>
        <p:txBody>
          <a:bodyPr/>
          <a:lstStyle/>
          <a:p>
            <a:r>
              <a:rPr lang="en-GB" b="1" dirty="0"/>
              <a:t>Slide 19:</a:t>
            </a:r>
            <a:endParaRPr lang="en-GB" b="1" i="1" dirty="0"/>
          </a:p>
        </p:txBody>
      </p:sp>
      <p:sp>
        <p:nvSpPr>
          <p:cNvPr id="4" name="Slide Number Placeholder 3">
            <a:extLst>
              <a:ext uri="{FF2B5EF4-FFF2-40B4-BE49-F238E27FC236}">
                <a16:creationId xmlns:a16="http://schemas.microsoft.com/office/drawing/2014/main" id="{69690921-02CB-082A-BAAF-B200DDCF1488}"/>
              </a:ext>
            </a:extLst>
          </p:cNvPr>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375372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What fills you with joy?</a:t>
            </a:r>
          </a:p>
          <a:p>
            <a:r>
              <a:rPr lang="en-GB" b="0" dirty="0"/>
              <a:t>Maybe it’s pictures of cute or funny animals, or maybe the sight of your Christmas lights at this time of year…..or spending time with family….or doing something you love…..</a:t>
            </a:r>
          </a:p>
          <a:p>
            <a:r>
              <a:rPr lang="en-GB" b="0" dirty="0"/>
              <a:t>Have a chat together now….. </a:t>
            </a:r>
            <a:r>
              <a:rPr lang="en-GB" sz="1100" b="0" i="1" dirty="0"/>
              <a:t>[ask for feedback]</a:t>
            </a:r>
          </a:p>
          <a:p>
            <a:endParaRPr lang="en-GB" b="0" i="0"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268614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60B3A-5E9B-8C3D-F7B6-95D140582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FD30C-69BC-8EA5-1D3F-FB1791F6B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1CC15-2123-BE05-ACB5-18492319D659}"/>
              </a:ext>
            </a:extLst>
          </p:cNvPr>
          <p:cNvSpPr>
            <a:spLocks noGrp="1"/>
          </p:cNvSpPr>
          <p:nvPr>
            <p:ph type="body" idx="1"/>
          </p:nvPr>
        </p:nvSpPr>
        <p:spPr/>
        <p:txBody>
          <a:bodyPr/>
          <a:lstStyle/>
          <a:p>
            <a:r>
              <a:rPr lang="en-GB" b="1" dirty="0"/>
              <a:t>Slide 20:</a:t>
            </a:r>
            <a:endParaRPr lang="en-GB" b="1" i="1" dirty="0"/>
          </a:p>
        </p:txBody>
      </p:sp>
      <p:sp>
        <p:nvSpPr>
          <p:cNvPr id="4" name="Slide Number Placeholder 3">
            <a:extLst>
              <a:ext uri="{FF2B5EF4-FFF2-40B4-BE49-F238E27FC236}">
                <a16:creationId xmlns:a16="http://schemas.microsoft.com/office/drawing/2014/main" id="{6E1D2B7F-5135-ED6B-9357-6A0ED8AFF51A}"/>
              </a:ext>
            </a:extLst>
          </p:cNvPr>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24216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8A9E5-A202-1F43-4FDC-ADC74CB60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9B695-BCA6-A884-0202-9589E4422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1A5A2-1744-CC8B-48E1-FA40D5590C63}"/>
              </a:ext>
            </a:extLst>
          </p:cNvPr>
          <p:cNvSpPr>
            <a:spLocks noGrp="1"/>
          </p:cNvSpPr>
          <p:nvPr>
            <p:ph type="body" idx="1"/>
          </p:nvPr>
        </p:nvSpPr>
        <p:spPr/>
        <p:txBody>
          <a:bodyPr/>
          <a:lstStyle/>
          <a:p>
            <a:r>
              <a:rPr lang="en-GB" b="1" dirty="0"/>
              <a:t>Slide 21:</a:t>
            </a:r>
            <a:endParaRPr lang="en-GB" b="1" i="1" dirty="0"/>
          </a:p>
        </p:txBody>
      </p:sp>
      <p:sp>
        <p:nvSpPr>
          <p:cNvPr id="4" name="Slide Number Placeholder 3">
            <a:extLst>
              <a:ext uri="{FF2B5EF4-FFF2-40B4-BE49-F238E27FC236}">
                <a16:creationId xmlns:a16="http://schemas.microsoft.com/office/drawing/2014/main" id="{E0457D02-8485-64E6-6F96-B13036FA2608}"/>
              </a:ext>
            </a:extLst>
          </p:cNvPr>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966082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Slide 22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You might want to use this slide throughout the Advent season to end your time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May the hope of Advent shine brightly in our school today. </a:t>
            </a:r>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22</a:t>
            </a:fld>
            <a:endParaRPr lang="en-GB"/>
          </a:p>
        </p:txBody>
      </p:sp>
    </p:spTree>
    <p:extLst>
      <p:ext uri="{BB962C8B-B14F-4D97-AF65-F5344CB8AC3E}">
        <p14:creationId xmlns:p14="http://schemas.microsoft.com/office/powerpoint/2010/main" val="3136030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23: Reflection spaces – online Advent calendar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link to connect you to reflective materials for school days during Advent.</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23</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3: </a:t>
            </a:r>
            <a:r>
              <a:rPr lang="en-GB" b="0" dirty="0"/>
              <a:t>Last week we heard how, for Christians, Jesus is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12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 </a:t>
            </a:r>
            <a:r>
              <a:rPr kumimoji="0" lang="en-GB" sz="1200" b="0"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and thought about what this meant for the ordinary people in the Nativity account, as well as what this might mean as a message of hope. We also heard the words of the angels saying that the birth of this special baby was </a:t>
            </a:r>
            <a:r>
              <a:rPr lang="en-US" altLang="en-US" sz="1200" b="1" dirty="0">
                <a:solidFill>
                  <a:schemeClr val="bg1"/>
                </a:solidFill>
                <a:latin typeface="Century Gothic" panose="020B0502020202020204" pitchFamily="34" charset="0"/>
              </a:rPr>
              <a:t>….good news of </a:t>
            </a:r>
            <a:r>
              <a:rPr lang="en-US" altLang="en-US" sz="1200" b="1" u="sng" dirty="0">
                <a:solidFill>
                  <a:schemeClr val="bg1"/>
                </a:solidFill>
                <a:latin typeface="Century Gothic" panose="020B0502020202020204" pitchFamily="34" charset="0"/>
              </a:rPr>
              <a:t>great joy</a:t>
            </a:r>
            <a:r>
              <a:rPr lang="en-US" altLang="en-US" sz="1200" b="1" u="none" dirty="0">
                <a:solidFill>
                  <a:schemeClr val="bg1"/>
                </a:solidFill>
                <a:latin typeface="Century Gothic" panose="020B0502020202020204" pitchFamily="34" charset="0"/>
              </a:rPr>
              <a:t> </a:t>
            </a:r>
            <a:r>
              <a:rPr lang="en-US" altLang="en-US" sz="1200" b="1" dirty="0">
                <a:solidFill>
                  <a:schemeClr val="bg1"/>
                </a:solidFill>
                <a:latin typeface="Century Gothic" panose="020B0502020202020204" pitchFamily="34" charset="0"/>
              </a:rPr>
              <a:t>for all people….</a:t>
            </a:r>
            <a:r>
              <a:rPr lang="en-US" altLang="en-US" sz="1200" b="0" dirty="0">
                <a:solidFill>
                  <a:schemeClr val="bg1"/>
                </a:solidFill>
                <a:latin typeface="Century Gothic" panose="020B0502020202020204" pitchFamily="34" charset="0"/>
              </a:rPr>
              <a:t>and saw how the shepherds were also filled with joy, so much joy that they told everyone the met about this good news. </a:t>
            </a:r>
            <a:endParaRPr lang="en-US" altLang="en-US" sz="1200" b="1" dirty="0">
              <a:solidFill>
                <a:schemeClr val="bg1"/>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2568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4: </a:t>
            </a:r>
            <a:r>
              <a:rPr lang="en-GB" altLang="en-US" sz="1200" b="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In today’s section of the story, found in Matthew’s gospel, it says that wise men in lands far, far away in the East, had been studying their books, maps and charts. They believed that one day, a new King would be born – and that a bright, new star would tell them when. They had been watching the skies for years and years, waiting for the moment when this time would come. The Bible says that </a:t>
            </a:r>
            <a:r>
              <a:rPr lang="en-GB" altLang="en-US" sz="1200" b="1"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t>
            </a:r>
            <a:r>
              <a:rPr lang="en-GB" sz="1200" b="1" i="0" kern="1200" dirty="0">
                <a:solidFill>
                  <a:schemeClr val="tx1"/>
                </a:solidFill>
                <a:effectLst/>
                <a:latin typeface="+mn-lt"/>
                <a:ea typeface="+mn-ea"/>
                <a:cs typeface="+mn-cs"/>
              </a:rPr>
              <a:t>When the wise men saw the star, they were filled with joy.’ </a:t>
            </a:r>
            <a:r>
              <a:rPr lang="en-GB" altLang="en-US" sz="1200" b="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so, the star led them to this new King, a journey that brought them from so far, they were probably travelling for over a year…. </a:t>
            </a:r>
            <a:endParaRPr lang="en-GB" b="1"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33758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5: </a:t>
            </a:r>
            <a:r>
              <a:rPr lang="en-GB" sz="1200" b="0" kern="1200" dirty="0">
                <a:solidFill>
                  <a:schemeClr val="tx1"/>
                </a:solidFill>
                <a:effectLst/>
                <a:latin typeface="+mn-lt"/>
                <a:ea typeface="+mn-ea"/>
                <a:cs typeface="+mn-cs"/>
              </a:rPr>
              <a:t>…so Jesus would probably have been a toddler! </a:t>
            </a:r>
            <a:r>
              <a:rPr lang="en-GB" sz="1200" b="0" i="1" kern="1200" dirty="0">
                <a:solidFill>
                  <a:schemeClr val="tx1"/>
                </a:solidFill>
                <a:effectLst/>
                <a:latin typeface="+mn-lt"/>
                <a:ea typeface="+mn-ea"/>
                <a:cs typeface="+mn-cs"/>
              </a:rPr>
              <a:t>[you can see this in the sculpted panel, top right, part of a 3</a:t>
            </a:r>
            <a:r>
              <a:rPr lang="en-GB" sz="1200" b="0" i="1" kern="1200" baseline="30000" dirty="0">
                <a:solidFill>
                  <a:schemeClr val="tx1"/>
                </a:solidFill>
                <a:effectLst/>
                <a:latin typeface="+mn-lt"/>
                <a:ea typeface="+mn-ea"/>
                <a:cs typeface="+mn-cs"/>
              </a:rPr>
              <a:t>rd</a:t>
            </a:r>
            <a:r>
              <a:rPr lang="en-GB" sz="1200" b="0" i="1" kern="1200" dirty="0">
                <a:solidFill>
                  <a:schemeClr val="tx1"/>
                </a:solidFill>
                <a:effectLst/>
                <a:latin typeface="+mn-lt"/>
                <a:ea typeface="+mn-ea"/>
                <a:cs typeface="+mn-cs"/>
              </a:rPr>
              <a:t>-4</a:t>
            </a:r>
            <a:r>
              <a:rPr lang="en-GB" sz="1200" b="0" i="1" kern="1200" baseline="30000" dirty="0">
                <a:solidFill>
                  <a:schemeClr val="tx1"/>
                </a:solidFill>
                <a:effectLst/>
                <a:latin typeface="+mn-lt"/>
                <a:ea typeface="+mn-ea"/>
                <a:cs typeface="+mn-cs"/>
              </a:rPr>
              <a:t>th</a:t>
            </a:r>
            <a:r>
              <a:rPr lang="en-GB" sz="1200" b="0" i="1" kern="1200" dirty="0">
                <a:solidFill>
                  <a:schemeClr val="tx1"/>
                </a:solidFill>
                <a:effectLst/>
                <a:latin typeface="+mn-lt"/>
                <a:ea typeface="+mn-ea"/>
                <a:cs typeface="+mn-cs"/>
              </a:rPr>
              <a:t> C sarcophagus, from the Vatican Museum]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Imagine what it must have been like for Mary and Joseph to have such important, wealthy and unexpected visitors!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The gifts that the wise men brought with them – gold, frankincense and myrrh – were like their own </a:t>
            </a:r>
            <a:r>
              <a:rPr lang="en-GB" altLang="en-US" sz="1200" b="1"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secret messages </a:t>
            </a:r>
            <a:r>
              <a:rPr lang="en-GB" altLang="en-US" sz="1200" b="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to the world….(Remember this from 2 weeks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You can probably tell me the gifts they brought….. </a:t>
            </a:r>
            <a:r>
              <a:rPr lang="en-GB" sz="1200" b="0" i="1"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[wait for response]….</a:t>
            </a:r>
            <a:r>
              <a:rPr lang="en-GB" sz="1200" b="0" i="0"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gold, frankincense and myrrh: gold – for the highest King; frankincense – an expensive incense used in worship in the temple, so a sign that Jesus was to be worshipped, and myrrh – a spice to anoint the dead, which seems like an even stranger gift for a toddler than gold and frankincense! </a:t>
            </a:r>
            <a:r>
              <a:rPr lang="en-GB" sz="1200" b="0" i="1"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[older/more able pupils may be able to link these to ideas about Jesus from their learning in RE, or previous weeks’ resources this 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The angels said that Jesus’ birth was good news for everyone – ‘all people’ – from the ordinary shepherds looking after their sheep to the </a:t>
            </a:r>
            <a:r>
              <a:rPr lang="en-GB" sz="1200" i="0" kern="1200" dirty="0" err="1">
                <a:solidFill>
                  <a:schemeClr val="tx1"/>
                </a:solidFill>
                <a:effectLst/>
                <a:latin typeface="+mn-lt"/>
                <a:ea typeface="+mn-ea"/>
                <a:cs typeface="+mn-cs"/>
              </a:rPr>
              <a:t>learn</a:t>
            </a:r>
            <a:r>
              <a:rPr lang="en-GB" sz="1200" i="0" kern="1200" baseline="0" dirty="0" err="1">
                <a:solidFill>
                  <a:schemeClr val="tx1"/>
                </a:solidFill>
                <a:effectLst/>
                <a:latin typeface="+mn-lt"/>
                <a:ea typeface="+mn-ea"/>
                <a:cs typeface="+mn-cs"/>
              </a:rPr>
              <a:t>é</a:t>
            </a:r>
            <a:r>
              <a:rPr lang="en-GB" sz="1200" i="0" kern="1200" dirty="0" err="1">
                <a:solidFill>
                  <a:schemeClr val="tx1"/>
                </a:solidFill>
                <a:effectLst/>
                <a:latin typeface="+mn-lt"/>
                <a:ea typeface="+mn-ea"/>
                <a:cs typeface="+mn-cs"/>
              </a:rPr>
              <a:t>d</a:t>
            </a:r>
            <a:r>
              <a:rPr lang="en-GB" sz="1200" i="0" kern="1200" dirty="0">
                <a:solidFill>
                  <a:schemeClr val="tx1"/>
                </a:solidFill>
                <a:effectLst/>
                <a:latin typeface="+mn-lt"/>
                <a:ea typeface="+mn-ea"/>
                <a:cs typeface="+mn-cs"/>
              </a:rPr>
              <a:t> wise men, travellers from so very far away. </a:t>
            </a:r>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27083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sz="1200" i="0" kern="1200" dirty="0">
                <a:solidFill>
                  <a:schemeClr val="tx1"/>
                </a:solidFill>
                <a:effectLst/>
                <a:latin typeface="+mn-lt"/>
                <a:ea typeface="+mn-ea"/>
                <a:cs typeface="+mn-cs"/>
              </a:rPr>
              <a:t>Christians believe that this is still </a:t>
            </a:r>
            <a:r>
              <a:rPr lang="en-GB" sz="1200" b="1" i="0" kern="1200" dirty="0">
                <a:solidFill>
                  <a:schemeClr val="tx1"/>
                </a:solidFill>
                <a:effectLst/>
                <a:latin typeface="+mn-lt"/>
                <a:ea typeface="+mn-ea"/>
                <a:cs typeface="+mn-cs"/>
              </a:rPr>
              <a:t>good news </a:t>
            </a:r>
            <a:r>
              <a:rPr lang="en-GB" sz="1200" i="0" kern="1200" dirty="0">
                <a:solidFill>
                  <a:schemeClr val="tx1"/>
                </a:solidFill>
                <a:effectLst/>
                <a:latin typeface="+mn-lt"/>
                <a:ea typeface="+mn-ea"/>
                <a:cs typeface="+mn-cs"/>
              </a:rPr>
              <a:t>for today – and every day: Jesus, God incarnate, came to be Immanuel, ‘God with us’ and joy for the whole world.</a:t>
            </a:r>
            <a:r>
              <a:rPr lang="en-GB" b="0" dirty="0"/>
              <a:t> </a:t>
            </a:r>
          </a:p>
          <a:p>
            <a:r>
              <a:rPr lang="en-GB" b="0" dirty="0"/>
              <a:t>As we saw last week, there are Christians all over the world….who will all be gathering to celebrate this ‘joy to the world’ this Christmas. </a:t>
            </a:r>
          </a:p>
          <a:p>
            <a:r>
              <a:rPr lang="en-GB" sz="1200" i="1" kern="1200" dirty="0">
                <a:solidFill>
                  <a:schemeClr val="tx1"/>
                </a:solidFill>
                <a:effectLst/>
                <a:latin typeface="+mn-lt"/>
                <a:ea typeface="+mn-ea"/>
                <a:cs typeface="+mn-cs"/>
              </a:rPr>
              <a:t>[All photos ©IMB International Mission Board L-R, top–bottom: Kenya, Syria, Ghana, Bangladesh, France]</a:t>
            </a:r>
            <a:endParaRPr lang="en-GB" sz="1200" kern="1200" dirty="0">
              <a:solidFill>
                <a:schemeClr val="tx1"/>
              </a:solidFill>
              <a:effectLst/>
              <a:latin typeface="+mn-lt"/>
              <a:ea typeface="+mn-ea"/>
              <a:cs typeface="+mn-cs"/>
            </a:endParaRPr>
          </a:p>
          <a:p>
            <a:endParaRPr lang="en-GB" b="1" i="1"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304972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F25E-63FA-E591-6385-6FFCE5684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FB0DA-F9C6-4BEB-70FE-697E50EFC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DCC3-146B-69A3-BE9C-8B6F271103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7: </a:t>
            </a:r>
            <a:r>
              <a:rPr lang="en-GB" sz="1200" i="0" kern="1200" dirty="0">
                <a:solidFill>
                  <a:schemeClr val="tx1"/>
                </a:solidFill>
                <a:effectLst/>
                <a:latin typeface="+mn-lt"/>
                <a:ea typeface="+mn-ea"/>
                <a:cs typeface="+mn-cs"/>
              </a:rPr>
              <a:t>We heard in the story behind Jacqui’s textile panels that Jesus came to be the Great Rescuer, who would put right everything that had gone wrong in the Garden of Eden. For Christians, it’s this bigger story that makes sense of the angels’ words, that the birth of Jesus was </a:t>
            </a:r>
            <a:r>
              <a:rPr lang="en-US" altLang="en-US" sz="1200" b="1" dirty="0">
                <a:solidFill>
                  <a:schemeClr val="bg1"/>
                </a:solidFill>
                <a:latin typeface="Century Gothic" panose="020B0502020202020204" pitchFamily="34" charset="0"/>
              </a:rPr>
              <a:t>good news of </a:t>
            </a:r>
            <a:r>
              <a:rPr lang="en-US" altLang="en-US" sz="1200" b="1" u="sng" dirty="0">
                <a:solidFill>
                  <a:schemeClr val="bg1"/>
                </a:solidFill>
                <a:latin typeface="Century Gothic" panose="020B0502020202020204" pitchFamily="34" charset="0"/>
              </a:rPr>
              <a:t>great joy</a:t>
            </a:r>
            <a:r>
              <a:rPr lang="en-US" altLang="en-US" sz="1200" b="1" dirty="0">
                <a:solidFill>
                  <a:schemeClr val="bg1"/>
                </a:solidFill>
                <a:latin typeface="Century Gothic" panose="020B0502020202020204" pitchFamily="34" charset="0"/>
              </a:rPr>
              <a:t> for all people: </a:t>
            </a:r>
            <a:r>
              <a:rPr lang="en-GB" sz="1200" i="0" kern="1200" dirty="0">
                <a:solidFill>
                  <a:schemeClr val="tx1"/>
                </a:solidFill>
                <a:effectLst/>
                <a:latin typeface="+mn-lt"/>
                <a:ea typeface="+mn-ea"/>
                <a:cs typeface="+mn-cs"/>
              </a:rPr>
              <a:t>no matter what happens in their lives or in the world, Jesus came to be Immanuel now, and one day will put everything right again. Some of the very last words in the Bible say this</a:t>
            </a:r>
            <a:r>
              <a:rPr lang="en-US" altLang="en-US" sz="1200" b="1" dirty="0">
                <a:solidFill>
                  <a:schemeClr val="bg1"/>
                </a:solidFill>
                <a:latin typeface="Century Gothic" panose="020B0502020202020204" pitchFamily="34" charset="0"/>
              </a:rPr>
              <a:t>….there will be no more death, sadness, crying or pain. All the old ways are gone!</a:t>
            </a:r>
          </a:p>
          <a:p>
            <a:endParaRPr lang="en-GB" b="1" i="1" dirty="0"/>
          </a:p>
        </p:txBody>
      </p:sp>
      <p:sp>
        <p:nvSpPr>
          <p:cNvPr id="4" name="Slide Number Placeholder 3">
            <a:extLst>
              <a:ext uri="{FF2B5EF4-FFF2-40B4-BE49-F238E27FC236}">
                <a16:creationId xmlns:a16="http://schemas.microsoft.com/office/drawing/2014/main" id="{D483721B-17A1-564F-3E77-416E572D4F29}"/>
              </a:ext>
            </a:extLst>
          </p:cNvPr>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86638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6178F-95BA-CF6C-0B1E-2C0884E3A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77F98-A4B6-B17D-2F65-BB50288A3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9B1C2-97EF-B627-359A-D58EA253C7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200" kern="1200" dirty="0">
                <a:solidFill>
                  <a:schemeClr val="tx1"/>
                </a:solidFill>
                <a:effectLst/>
                <a:latin typeface="+mn-lt"/>
                <a:ea typeface="+mn-ea"/>
                <a:cs typeface="+mn-cs"/>
              </a:rPr>
              <a:t>It’s this good news that has inspired Jacqui to create her panels telling this story of Jesus being ‘joy to the world’: it’s not just about his birth being a joyful occasion (which it was!), but about the good news of the whole story.</a:t>
            </a:r>
            <a:endParaRPr lang="en-US" altLang="en-US" sz="1200" b="1" dirty="0">
              <a:solidFill>
                <a:schemeClr val="bg1"/>
              </a:solidFill>
              <a:latin typeface="Century Gothic" panose="020B0502020202020204" pitchFamily="34" charset="0"/>
            </a:endParaRPr>
          </a:p>
          <a:p>
            <a:endParaRPr lang="en-GB" b="1" i="1" dirty="0"/>
          </a:p>
        </p:txBody>
      </p:sp>
      <p:sp>
        <p:nvSpPr>
          <p:cNvPr id="4" name="Slide Number Placeholder 3">
            <a:extLst>
              <a:ext uri="{FF2B5EF4-FFF2-40B4-BE49-F238E27FC236}">
                <a16:creationId xmlns:a16="http://schemas.microsoft.com/office/drawing/2014/main" id="{B69F7B6C-CAFA-1BEA-AB1F-A253F6F69FC9}"/>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81146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6CAE4-5A0C-4A51-2154-324A8C2A4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50FB6-64E0-E72C-C8EA-27CF347014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A5727-3FD3-79CD-B331-FBA3236B1C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9: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Let’s draw our time together to a close as we are quiet and still with our thoughts. Today we have heard the story of how the news of the birth of Jesus filled the wise men with joy…and continues to fill Christians with that same joy, as they approach Christmas. The angels said that the birth of Jesus was joy to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entury Gothic" panose="020B0502020202020204" pitchFamily="34" charset="0"/>
              </a:rPr>
              <a:t>….I wonder what you think about this idea?....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 wonder what fills you with joy at this time of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 wonder how </a:t>
            </a:r>
            <a:r>
              <a:rPr lang="en-GB" sz="1200" b="1" i="1" u="sng" kern="1200" dirty="0">
                <a:solidFill>
                  <a:schemeClr val="tx1"/>
                </a:solidFill>
                <a:effectLst/>
                <a:latin typeface="+mn-lt"/>
                <a:ea typeface="+mn-ea"/>
                <a:cs typeface="+mn-cs"/>
              </a:rPr>
              <a:t>we</a:t>
            </a:r>
            <a:r>
              <a:rPr lang="en-GB" sz="1200" b="1" i="0" kern="1200" dirty="0">
                <a:solidFill>
                  <a:schemeClr val="tx1"/>
                </a:solidFill>
                <a:effectLst/>
                <a:latin typeface="+mn-lt"/>
                <a:ea typeface="+mn-ea"/>
                <a:cs typeface="+mn-cs"/>
              </a:rPr>
              <a:t> might bring joy to others?....not just at Christmas, but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You might like to talk about this back in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9CA0312-2FD2-0491-A11F-52D1D79CF1CC}"/>
              </a:ext>
            </a:extLst>
          </p:cNvPr>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143962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70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30240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4396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9/25/2025</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385984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9/25/2025</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3400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9/25/2025</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175515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9/25/2025</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47692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9/25/2025</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97983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9/25/2025</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2078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65116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33400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29266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red candles with flame&#10;&#10;AI-generated content may be incorrect.">
            <a:extLst>
              <a:ext uri="{FF2B5EF4-FFF2-40B4-BE49-F238E27FC236}">
                <a16:creationId xmlns:a16="http://schemas.microsoft.com/office/drawing/2014/main" id="{A57747D1-9838-914A-A2BF-FABCB4FD3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47787"/>
            <a:ext cx="9144000" cy="5793581"/>
          </a:xfrm>
          <a:prstGeom prst="rect">
            <a:avLst/>
          </a:prstGeom>
        </p:spPr>
      </p:pic>
      <p:sp>
        <p:nvSpPr>
          <p:cNvPr id="4" name="Text Box 8">
            <a:extLst>
              <a:ext uri="{FF2B5EF4-FFF2-40B4-BE49-F238E27FC236}">
                <a16:creationId xmlns:a16="http://schemas.microsoft.com/office/drawing/2014/main" id="{A0BDC836-527A-4F82-8F37-01C354C429EB}"/>
              </a:ext>
            </a:extLst>
          </p:cNvPr>
          <p:cNvSpPr txBox="1">
            <a:spLocks/>
          </p:cNvSpPr>
          <p:nvPr/>
        </p:nvSpPr>
        <p:spPr>
          <a:xfrm>
            <a:off x="445221" y="548680"/>
            <a:ext cx="8253557"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today’s thoughts bring us hope, like light in the darkness.</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11">
            <a:extLst>
              <a:ext uri="{FF2B5EF4-FFF2-40B4-BE49-F238E27FC236}">
                <a16:creationId xmlns:a16="http://schemas.microsoft.com/office/drawing/2014/main" id="{B27CB2CB-ED9B-445E-AB91-1D1C8FAFDC47}"/>
              </a:ext>
            </a:extLst>
          </p:cNvPr>
          <p:cNvGrpSpPr>
            <a:grpSpLocks/>
          </p:cNvGrpSpPr>
          <p:nvPr/>
        </p:nvGrpSpPr>
        <p:grpSpPr bwMode="auto">
          <a:xfrm rot="8217778">
            <a:off x="7791450" y="5746750"/>
            <a:ext cx="1477963" cy="969963"/>
            <a:chOff x="0" y="0"/>
            <a:chExt cx="1670756" cy="1095023"/>
          </a:xfrm>
        </p:grpSpPr>
        <p:pic>
          <p:nvPicPr>
            <p:cNvPr id="8" name="Graphic 34" descr="Arrow: Counter-clockwise curve">
              <a:extLst>
                <a:ext uri="{FF2B5EF4-FFF2-40B4-BE49-F238E27FC236}">
                  <a16:creationId xmlns:a16="http://schemas.microsoft.com/office/drawing/2014/main" id="{D7D3B7D5-5016-4BA7-823A-2E002B8B37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6" y="179562"/>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662B1E7A-5EC2-4459-A172-5ED569C3BE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54136" y="180331"/>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BDF2B797-D04E-4D21-A318-C2C494D200A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74630" y="257"/>
              <a:ext cx="914012" cy="9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0423D63A-3D3B-3293-50CC-464DF9A17B88}"/>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0346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wall, doll, indoor&#10;&#10;Description automatically generated">
            <a:extLst>
              <a:ext uri="{FF2B5EF4-FFF2-40B4-BE49-F238E27FC236}">
                <a16:creationId xmlns:a16="http://schemas.microsoft.com/office/drawing/2014/main" id="{0BF82C99-B457-4C71-91D3-06700B393A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5920" y="174898"/>
            <a:ext cx="5852160" cy="4389120"/>
          </a:xfrm>
          <a:prstGeom prst="rect">
            <a:avLst/>
          </a:prstGeom>
          <a:ln>
            <a:solidFill>
              <a:schemeClr val="bg1"/>
            </a:solidFill>
          </a:ln>
        </p:spPr>
      </p:pic>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spTree>
    <p:extLst>
      <p:ext uri="{BB962C8B-B14F-4D97-AF65-F5344CB8AC3E}">
        <p14:creationId xmlns:p14="http://schemas.microsoft.com/office/powerpoint/2010/main" val="56811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pic>
        <p:nvPicPr>
          <p:cNvPr id="4" name="Picture 2">
            <a:extLst>
              <a:ext uri="{FF2B5EF4-FFF2-40B4-BE49-F238E27FC236}">
                <a16:creationId xmlns:a16="http://schemas.microsoft.com/office/drawing/2014/main" id="{911042D4-4A54-4375-9254-54CC87691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8249" y="-27384"/>
            <a:ext cx="6207503" cy="465562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2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pic>
        <p:nvPicPr>
          <p:cNvPr id="4" name="Picture 2">
            <a:extLst>
              <a:ext uri="{FF2B5EF4-FFF2-40B4-BE49-F238E27FC236}">
                <a16:creationId xmlns:a16="http://schemas.microsoft.com/office/drawing/2014/main" id="{3068A9AA-48B1-4BF6-A3CD-FDEA9D9A63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0126" y="0"/>
            <a:ext cx="6043748" cy="453281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8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0DD5A-EEAA-89FC-AFC9-6DC4BD9201F0}"/>
            </a:ext>
          </a:extLst>
        </p:cNvPr>
        <p:cNvGrpSpPr/>
        <p:nvPr/>
      </p:nvGrpSpPr>
      <p:grpSpPr>
        <a:xfrm>
          <a:off x="0" y="0"/>
          <a:ext cx="0" cy="0"/>
          <a:chOff x="0" y="0"/>
          <a:chExt cx="0" cy="0"/>
        </a:xfrm>
      </p:grpSpPr>
      <p:pic>
        <p:nvPicPr>
          <p:cNvPr id="5" name="Picture 4" descr="A beaded christmas ornament on a tree&#10;&#10;AI-generated content may be incorrect.">
            <a:extLst>
              <a:ext uri="{FF2B5EF4-FFF2-40B4-BE49-F238E27FC236}">
                <a16:creationId xmlns:a16="http://schemas.microsoft.com/office/drawing/2014/main" id="{1D940BFF-7C3B-4E69-63D7-ED3EA7B9C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242420"/>
            <a:ext cx="4248773" cy="6373160"/>
          </a:xfrm>
          <a:prstGeom prst="rect">
            <a:avLst/>
          </a:prstGeom>
          <a:ln>
            <a:solidFill>
              <a:schemeClr val="bg1"/>
            </a:solidFill>
          </a:ln>
        </p:spPr>
      </p:pic>
      <p:sp>
        <p:nvSpPr>
          <p:cNvPr id="10" name="TextBox 9">
            <a:extLst>
              <a:ext uri="{FF2B5EF4-FFF2-40B4-BE49-F238E27FC236}">
                <a16:creationId xmlns:a16="http://schemas.microsoft.com/office/drawing/2014/main" id="{3C23F760-763A-C076-3273-360DF906D0E8}"/>
              </a:ext>
            </a:extLst>
          </p:cNvPr>
          <p:cNvSpPr txBox="1"/>
          <p:nvPr/>
        </p:nvSpPr>
        <p:spPr>
          <a:xfrm>
            <a:off x="4591382" y="1536174"/>
            <a:ext cx="4248774" cy="378565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spTree>
    <p:extLst>
      <p:ext uri="{BB962C8B-B14F-4D97-AF65-F5344CB8AC3E}">
        <p14:creationId xmlns:p14="http://schemas.microsoft.com/office/powerpoint/2010/main" val="395698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522514" y="4694816"/>
            <a:ext cx="8331200"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‘O come let us                adore him!’</a:t>
            </a:r>
          </a:p>
        </p:txBody>
      </p:sp>
      <p:pic>
        <p:nvPicPr>
          <p:cNvPr id="3" name="Picture 2" descr="A picture containing indoor, person, hall, dining room&#10;&#10;Description automatically generated">
            <a:extLst>
              <a:ext uri="{FF2B5EF4-FFF2-40B4-BE49-F238E27FC236}">
                <a16:creationId xmlns:a16="http://schemas.microsoft.com/office/drawing/2014/main" id="{48F80EF2-EE67-4BEC-AD9D-4B8CB3850A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857" y="-27384"/>
            <a:ext cx="6882287" cy="4588191"/>
          </a:xfrm>
          <a:prstGeom prst="rect">
            <a:avLst/>
          </a:prstGeom>
          <a:ln>
            <a:solidFill>
              <a:schemeClr val="bg1"/>
            </a:solidFill>
          </a:ln>
        </p:spPr>
      </p:pic>
    </p:spTree>
    <p:extLst>
      <p:ext uri="{BB962C8B-B14F-4D97-AF65-F5344CB8AC3E}">
        <p14:creationId xmlns:p14="http://schemas.microsoft.com/office/powerpoint/2010/main" val="19472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776F82B3-3AF8-4072-87F1-5CB6F03EC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429" y="2468878"/>
            <a:ext cx="2446486" cy="1699161"/>
          </a:xfrm>
          <a:prstGeom prst="rect">
            <a:avLst/>
          </a:prstGeom>
        </p:spPr>
      </p:pic>
      <p:pic>
        <p:nvPicPr>
          <p:cNvPr id="5" name="Picture 4" descr="Icon&#10;&#10;Description automatically generated">
            <a:extLst>
              <a:ext uri="{FF2B5EF4-FFF2-40B4-BE49-F238E27FC236}">
                <a16:creationId xmlns:a16="http://schemas.microsoft.com/office/drawing/2014/main" id="{A0863E42-C6FC-4608-9941-FB870E322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02470" y="2360021"/>
            <a:ext cx="2446486" cy="1699161"/>
          </a:xfrm>
          <a:prstGeom prst="rect">
            <a:avLst/>
          </a:prstGeom>
        </p:spPr>
      </p:pic>
      <p:pic>
        <p:nvPicPr>
          <p:cNvPr id="6" name="Picture 5" descr="Icon&#10;&#10;Description automatically generated">
            <a:extLst>
              <a:ext uri="{FF2B5EF4-FFF2-40B4-BE49-F238E27FC236}">
                <a16:creationId xmlns:a16="http://schemas.microsoft.com/office/drawing/2014/main" id="{98122D0C-4620-4F35-8FBD-7DE7B35A48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946" y="2307769"/>
            <a:ext cx="2571877" cy="1786249"/>
          </a:xfrm>
          <a:prstGeom prst="rect">
            <a:avLst/>
          </a:prstGeom>
        </p:spPr>
      </p:pic>
      <p:pic>
        <p:nvPicPr>
          <p:cNvPr id="7" name="Picture 6" descr="Icon&#10;&#10;Description automatically generated">
            <a:extLst>
              <a:ext uri="{FF2B5EF4-FFF2-40B4-BE49-F238E27FC236}">
                <a16:creationId xmlns:a16="http://schemas.microsoft.com/office/drawing/2014/main" id="{03E34D67-E90B-4D6E-9595-9F641F776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25531" y="2394857"/>
            <a:ext cx="2446486" cy="1699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28D4-D976-73D8-0B80-9F3CA6951A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A475B39-B78B-E3E8-CCF0-315FD3751A99}"/>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p>
        </p:txBody>
      </p:sp>
      <p:pic>
        <p:nvPicPr>
          <p:cNvPr id="4" name="Picture 3" descr="A large art piece in a hallway&#10;&#10;AI-generated content may be incorrect.">
            <a:extLst>
              <a:ext uri="{FF2B5EF4-FFF2-40B4-BE49-F238E27FC236}">
                <a16:creationId xmlns:a16="http://schemas.microsoft.com/office/drawing/2014/main" id="{EECFFD9D-2A49-B775-7998-C449B844B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346501" y="2070320"/>
            <a:ext cx="5260371" cy="3945278"/>
          </a:xfrm>
          <a:prstGeom prst="rect">
            <a:avLst/>
          </a:prstGeom>
          <a:ln>
            <a:solidFill>
              <a:schemeClr val="bg1"/>
            </a:solidFill>
          </a:ln>
        </p:spPr>
      </p:pic>
      <p:pic>
        <p:nvPicPr>
          <p:cNvPr id="5" name="Picture 4" descr="A room with many chairs and stained glass windows&#10;&#10;AI-generated content may be incorrect.">
            <a:extLst>
              <a:ext uri="{FF2B5EF4-FFF2-40B4-BE49-F238E27FC236}">
                <a16:creationId xmlns:a16="http://schemas.microsoft.com/office/drawing/2014/main" id="{7CB75C7F-31C0-A2CF-1E54-BC97CB850472}"/>
              </a:ext>
            </a:extLst>
          </p:cNvPr>
          <p:cNvPicPr>
            <a:picLocks noChangeAspect="1"/>
          </p:cNvPicPr>
          <p:nvPr/>
        </p:nvPicPr>
        <p:blipFill>
          <a:blip r:embed="rId4" cstate="screen">
            <a:extLst>
              <a:ext uri="{28A0092B-C50C-407E-A947-70E740481C1C}">
                <a14:useLocalDpi xmlns:a14="http://schemas.microsoft.com/office/drawing/2010/main"/>
              </a:ext>
            </a:extLst>
          </a:blip>
          <a:srcRect l="2745" t="6951" b="15350"/>
          <a:stretch>
            <a:fillRect/>
          </a:stretch>
        </p:blipFill>
        <p:spPr>
          <a:xfrm>
            <a:off x="200404" y="1412774"/>
            <a:ext cx="4566717" cy="2736306"/>
          </a:xfrm>
          <a:prstGeom prst="rect">
            <a:avLst/>
          </a:prstGeom>
          <a:ln>
            <a:solidFill>
              <a:schemeClr val="bg1"/>
            </a:solidFill>
          </a:ln>
        </p:spPr>
      </p:pic>
      <p:pic>
        <p:nvPicPr>
          <p:cNvPr id="8" name="Picture 7" descr="A person standing next to a piece of art&#10;&#10;AI-generated content may be incorrect.">
            <a:extLst>
              <a:ext uri="{FF2B5EF4-FFF2-40B4-BE49-F238E27FC236}">
                <a16:creationId xmlns:a16="http://schemas.microsoft.com/office/drawing/2014/main" id="{D4572ABE-2848-F721-3AEC-1D875B4B8371}"/>
              </a:ext>
            </a:extLst>
          </p:cNvPr>
          <p:cNvPicPr>
            <a:picLocks noChangeAspect="1"/>
          </p:cNvPicPr>
          <p:nvPr/>
        </p:nvPicPr>
        <p:blipFill>
          <a:blip r:embed="rId5" cstate="screen">
            <a:extLst>
              <a:ext uri="{28A0092B-C50C-407E-A947-70E740481C1C}">
                <a14:useLocalDpi xmlns:a14="http://schemas.microsoft.com/office/drawing/2010/main"/>
              </a:ext>
            </a:extLst>
          </a:blip>
          <a:srcRect r="1374"/>
          <a:stretch>
            <a:fillRect/>
          </a:stretch>
        </p:blipFill>
        <p:spPr>
          <a:xfrm rot="5400000">
            <a:off x="2534810" y="4433984"/>
            <a:ext cx="2376389" cy="2088232"/>
          </a:xfrm>
          <a:prstGeom prst="rect">
            <a:avLst/>
          </a:prstGeom>
          <a:ln>
            <a:solidFill>
              <a:schemeClr val="bg1"/>
            </a:solidFill>
          </a:ln>
        </p:spPr>
      </p:pic>
    </p:spTree>
    <p:extLst>
      <p:ext uri="{BB962C8B-B14F-4D97-AF65-F5344CB8AC3E}">
        <p14:creationId xmlns:p14="http://schemas.microsoft.com/office/powerpoint/2010/main" val="349286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A8F0-FB98-14A0-4B03-41F7BB0AD6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D99730-4A9B-B5E8-F2C0-8631D935BC60}"/>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9E5D71E1-1803-7A69-AC5F-4F50A46AD9A9}"/>
              </a:ext>
            </a:extLst>
          </p:cNvPr>
          <p:cNvSpPr txBox="1"/>
          <p:nvPr/>
        </p:nvSpPr>
        <p:spPr>
          <a:xfrm rot="20632540">
            <a:off x="500836" y="2868964"/>
            <a:ext cx="8142328" cy="1754326"/>
          </a:xfrm>
          <a:prstGeom prst="rect">
            <a:avLst/>
          </a:prstGeom>
          <a:noFill/>
        </p:spPr>
        <p:txBody>
          <a:bodyPr wrap="square" rtlCol="0">
            <a:spAutoFit/>
          </a:bodyPr>
          <a:lstStyle/>
          <a:p>
            <a:pPr algn="ctr"/>
            <a:r>
              <a:rPr lang="en-GB" sz="3600" b="1" dirty="0">
                <a:solidFill>
                  <a:schemeClr val="bg1"/>
                </a:solidFill>
                <a:latin typeface="Century Gothic" panose="020B0502020202020204" pitchFamily="34" charset="0"/>
              </a:rPr>
              <a:t>THIS SLIDE IS INTENTIONALLY EMPTY AND WILL BE FILLED AT THE START OF ADVENT!</a:t>
            </a:r>
          </a:p>
        </p:txBody>
      </p:sp>
    </p:spTree>
    <p:extLst>
      <p:ext uri="{BB962C8B-B14F-4D97-AF65-F5344CB8AC3E}">
        <p14:creationId xmlns:p14="http://schemas.microsoft.com/office/powerpoint/2010/main" val="103275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76D04-3E10-B7CB-5CEB-62C2261FAD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9DD360-72E9-6C84-2B05-D7A938B9A4F6}"/>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2F7BA2F6-6ECA-DF8E-66C6-B813290EFA54}"/>
              </a:ext>
            </a:extLst>
          </p:cNvPr>
          <p:cNvSpPr txBox="1"/>
          <p:nvPr/>
        </p:nvSpPr>
        <p:spPr>
          <a:xfrm rot="20632540">
            <a:off x="500836" y="2868964"/>
            <a:ext cx="8142328" cy="1754326"/>
          </a:xfrm>
          <a:prstGeom prst="rect">
            <a:avLst/>
          </a:prstGeom>
          <a:noFill/>
        </p:spPr>
        <p:txBody>
          <a:bodyPr wrap="square" rtlCol="0">
            <a:spAutoFit/>
          </a:bodyPr>
          <a:lstStyle/>
          <a:p>
            <a:pPr algn="ctr"/>
            <a:r>
              <a:rPr lang="en-GB" sz="3600" b="1" dirty="0">
                <a:solidFill>
                  <a:schemeClr val="bg1"/>
                </a:solidFill>
                <a:latin typeface="Century Gothic" panose="020B0502020202020204" pitchFamily="34" charset="0"/>
              </a:rPr>
              <a:t>THIS SLIDE IS INTENTIONALLY EMPTY AND WILL BE FILLED AT THE START OF ADVENT!</a:t>
            </a:r>
          </a:p>
        </p:txBody>
      </p:sp>
    </p:spTree>
    <p:extLst>
      <p:ext uri="{BB962C8B-B14F-4D97-AF65-F5344CB8AC3E}">
        <p14:creationId xmlns:p14="http://schemas.microsoft.com/office/powerpoint/2010/main" val="35490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C585C-F7D0-2959-4379-EDAF85A4EE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2EFA8F-2A6B-D24E-53D5-2DA5C3DA257F}"/>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B2BA5797-92EA-D422-CD2D-8DCAE170487F}"/>
              </a:ext>
            </a:extLst>
          </p:cNvPr>
          <p:cNvSpPr txBox="1"/>
          <p:nvPr/>
        </p:nvSpPr>
        <p:spPr>
          <a:xfrm rot="20632540">
            <a:off x="500836" y="2868964"/>
            <a:ext cx="8142328" cy="1754326"/>
          </a:xfrm>
          <a:prstGeom prst="rect">
            <a:avLst/>
          </a:prstGeom>
          <a:noFill/>
        </p:spPr>
        <p:txBody>
          <a:bodyPr wrap="square" rtlCol="0">
            <a:spAutoFit/>
          </a:bodyPr>
          <a:lstStyle/>
          <a:p>
            <a:pPr algn="ctr"/>
            <a:r>
              <a:rPr lang="en-GB" sz="3600" b="1" dirty="0">
                <a:solidFill>
                  <a:schemeClr val="bg1"/>
                </a:solidFill>
                <a:latin typeface="Century Gothic" panose="020B0502020202020204" pitchFamily="34" charset="0"/>
              </a:rPr>
              <a:t>THIS SLIDE IS INTENTIONALLY EMPTY AND WILL BE FILLED AT THE START OF ADVENT!</a:t>
            </a:r>
          </a:p>
        </p:txBody>
      </p:sp>
    </p:spTree>
    <p:extLst>
      <p:ext uri="{BB962C8B-B14F-4D97-AF65-F5344CB8AC3E}">
        <p14:creationId xmlns:p14="http://schemas.microsoft.com/office/powerpoint/2010/main" val="368556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4AA58B-7C62-452E-5185-2E8DF4585763}"/>
              </a:ext>
            </a:extLst>
          </p:cNvPr>
          <p:cNvSpPr txBox="1"/>
          <p:nvPr/>
        </p:nvSpPr>
        <p:spPr>
          <a:xfrm>
            <a:off x="238227" y="260648"/>
            <a:ext cx="8654253" cy="923330"/>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What </a:t>
            </a:r>
            <a:r>
              <a:rPr lang="en-GB" sz="5400" b="1" kern="0" dirty="0">
                <a:solidFill>
                  <a:schemeClr val="bg1"/>
                </a:solidFill>
                <a:latin typeface="Century Gothic" panose="020B0502020202020204" pitchFamily="34" charset="0"/>
              </a:rPr>
              <a:t>fills</a:t>
            </a:r>
            <a:r>
              <a:rPr kumimoji="0" lang="en-GB" sz="54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rPr>
              <a:t> you with joy?</a:t>
            </a:r>
          </a:p>
        </p:txBody>
      </p:sp>
      <p:pic>
        <p:nvPicPr>
          <p:cNvPr id="4" name="Picture 3" descr="A kitten on a rock&#10;&#10;AI-generated content may be incorrect.">
            <a:extLst>
              <a:ext uri="{FF2B5EF4-FFF2-40B4-BE49-F238E27FC236}">
                <a16:creationId xmlns:a16="http://schemas.microsoft.com/office/drawing/2014/main" id="{E33EBC05-E404-C7A2-181C-9B09571119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227" y="1450439"/>
            <a:ext cx="2236099" cy="1535571"/>
          </a:xfrm>
          <a:prstGeom prst="rect">
            <a:avLst/>
          </a:prstGeom>
          <a:ln>
            <a:solidFill>
              <a:schemeClr val="bg1"/>
            </a:solidFill>
          </a:ln>
        </p:spPr>
      </p:pic>
      <p:pic>
        <p:nvPicPr>
          <p:cNvPr id="6" name="Picture 5">
            <a:extLst>
              <a:ext uri="{FF2B5EF4-FFF2-40B4-BE49-F238E27FC236}">
                <a16:creationId xmlns:a16="http://schemas.microsoft.com/office/drawing/2014/main" id="{86E3502E-69AC-28EA-B793-EC966BDBB1D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00721" y="1375957"/>
            <a:ext cx="1486164" cy="2112558"/>
          </a:xfrm>
          <a:prstGeom prst="rect">
            <a:avLst/>
          </a:prstGeom>
          <a:ln>
            <a:solidFill>
              <a:schemeClr val="bg1"/>
            </a:solidFill>
          </a:ln>
        </p:spPr>
      </p:pic>
      <p:pic>
        <p:nvPicPr>
          <p:cNvPr id="8" name="Picture 7">
            <a:extLst>
              <a:ext uri="{FF2B5EF4-FFF2-40B4-BE49-F238E27FC236}">
                <a16:creationId xmlns:a16="http://schemas.microsoft.com/office/drawing/2014/main" id="{9AA79AD3-D1BE-5FF6-7812-62958B221A0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80505" y="2599806"/>
            <a:ext cx="1560093" cy="1693853"/>
          </a:xfrm>
          <a:prstGeom prst="rect">
            <a:avLst/>
          </a:prstGeom>
          <a:ln>
            <a:solidFill>
              <a:schemeClr val="bg1"/>
            </a:solidFill>
          </a:ln>
        </p:spPr>
      </p:pic>
      <p:pic>
        <p:nvPicPr>
          <p:cNvPr id="10" name="Picture 9">
            <a:extLst>
              <a:ext uri="{FF2B5EF4-FFF2-40B4-BE49-F238E27FC236}">
                <a16:creationId xmlns:a16="http://schemas.microsoft.com/office/drawing/2014/main" id="{CEDFA030-FEDC-C369-008C-46AA5CB16A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05377" y="4235715"/>
            <a:ext cx="3822679" cy="2389175"/>
          </a:xfrm>
          <a:prstGeom prst="rect">
            <a:avLst/>
          </a:prstGeom>
          <a:ln>
            <a:solidFill>
              <a:schemeClr val="bg1"/>
            </a:solidFill>
          </a:ln>
        </p:spPr>
      </p:pic>
      <p:pic>
        <p:nvPicPr>
          <p:cNvPr id="12" name="Picture 11" descr="A cat sitting on a couch&#10;&#10;AI-generated content may be incorrect.">
            <a:extLst>
              <a:ext uri="{FF2B5EF4-FFF2-40B4-BE49-F238E27FC236}">
                <a16:creationId xmlns:a16="http://schemas.microsoft.com/office/drawing/2014/main" id="{BE70B835-2B2B-C485-309E-BADABB7148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28639" y="3478454"/>
            <a:ext cx="2304256" cy="1535571"/>
          </a:xfrm>
          <a:prstGeom prst="rect">
            <a:avLst/>
          </a:prstGeom>
          <a:ln>
            <a:solidFill>
              <a:schemeClr val="bg1"/>
            </a:solidFill>
          </a:ln>
        </p:spPr>
      </p:pic>
      <p:pic>
        <p:nvPicPr>
          <p:cNvPr id="5" name="Picture 4" descr="A person and person running on a bridge&#10;&#10;AI-generated content may be incorrect.">
            <a:extLst>
              <a:ext uri="{FF2B5EF4-FFF2-40B4-BE49-F238E27FC236}">
                <a16:creationId xmlns:a16="http://schemas.microsoft.com/office/drawing/2014/main" id="{0BDF30A2-804F-1F93-A209-AAE75B683377}"/>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566680" y="1412776"/>
            <a:ext cx="3225452" cy="2599934"/>
          </a:xfrm>
          <a:prstGeom prst="rect">
            <a:avLst/>
          </a:prstGeom>
          <a:ln>
            <a:solidFill>
              <a:schemeClr val="bg1"/>
            </a:solidFill>
          </a:ln>
        </p:spPr>
      </p:pic>
      <p:pic>
        <p:nvPicPr>
          <p:cNvPr id="11" name="Picture 10" descr="A child wearing goggles in a pool&#10;&#10;AI-generated content may be incorrect.">
            <a:extLst>
              <a:ext uri="{FF2B5EF4-FFF2-40B4-BE49-F238E27FC236}">
                <a16:creationId xmlns:a16="http://schemas.microsoft.com/office/drawing/2014/main" id="{6C2E7FE3-AA14-2062-D273-82C57AEE848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8227" y="4511520"/>
            <a:ext cx="3203848" cy="2135064"/>
          </a:xfrm>
          <a:prstGeom prst="rect">
            <a:avLst/>
          </a:prstGeom>
          <a:ln>
            <a:solidFill>
              <a:schemeClr val="bg1"/>
            </a:solidFill>
          </a:ln>
        </p:spPr>
      </p:pic>
    </p:spTree>
    <p:extLst>
      <p:ext uri="{BB962C8B-B14F-4D97-AF65-F5344CB8AC3E}">
        <p14:creationId xmlns:p14="http://schemas.microsoft.com/office/powerpoint/2010/main" val="19710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ADD94-7F2E-5AA8-6E71-73FB8198E9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C20744-2C36-57B8-4610-66A6D29D5445}"/>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609346F2-C2BC-157F-5993-53DEA25F17DD}"/>
              </a:ext>
            </a:extLst>
          </p:cNvPr>
          <p:cNvSpPr txBox="1"/>
          <p:nvPr/>
        </p:nvSpPr>
        <p:spPr>
          <a:xfrm rot="20632540">
            <a:off x="500836" y="2868964"/>
            <a:ext cx="8142328" cy="1754326"/>
          </a:xfrm>
          <a:prstGeom prst="rect">
            <a:avLst/>
          </a:prstGeom>
          <a:noFill/>
        </p:spPr>
        <p:txBody>
          <a:bodyPr wrap="square" rtlCol="0">
            <a:spAutoFit/>
          </a:bodyPr>
          <a:lstStyle/>
          <a:p>
            <a:pPr algn="ctr"/>
            <a:r>
              <a:rPr lang="en-GB" sz="3600" b="1" dirty="0">
                <a:solidFill>
                  <a:schemeClr val="bg1"/>
                </a:solidFill>
                <a:latin typeface="Century Gothic" panose="020B0502020202020204" pitchFamily="34" charset="0"/>
              </a:rPr>
              <a:t>THIS SLIDE IS INTENTIONALLY EMPTY AND WILL BE FILLED AT THE START OF ADVENT!</a:t>
            </a:r>
          </a:p>
        </p:txBody>
      </p:sp>
    </p:spTree>
    <p:extLst>
      <p:ext uri="{BB962C8B-B14F-4D97-AF65-F5344CB8AC3E}">
        <p14:creationId xmlns:p14="http://schemas.microsoft.com/office/powerpoint/2010/main" val="223948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23FD-9484-C731-73B2-9DE436C3A4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BCA5B6-CE69-E6F8-C0D0-21A9346B71A4}"/>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29B89D7C-2663-5B3E-F1DC-538FDE59E37F}"/>
              </a:ext>
            </a:extLst>
          </p:cNvPr>
          <p:cNvSpPr txBox="1"/>
          <p:nvPr/>
        </p:nvSpPr>
        <p:spPr>
          <a:xfrm rot="20632540">
            <a:off x="500836" y="2868964"/>
            <a:ext cx="8142328" cy="1754326"/>
          </a:xfrm>
          <a:prstGeom prst="rect">
            <a:avLst/>
          </a:prstGeom>
          <a:noFill/>
        </p:spPr>
        <p:txBody>
          <a:bodyPr wrap="square" rtlCol="0">
            <a:spAutoFit/>
          </a:bodyPr>
          <a:lstStyle/>
          <a:p>
            <a:pPr algn="ctr"/>
            <a:r>
              <a:rPr lang="en-GB" sz="3600" b="1" dirty="0">
                <a:solidFill>
                  <a:schemeClr val="bg1"/>
                </a:solidFill>
                <a:latin typeface="Century Gothic" panose="020B0502020202020204" pitchFamily="34" charset="0"/>
              </a:rPr>
              <a:t>THIS SLIDE IS INTENTIONALLY EMPTY AND WILL BE FILLED AT THE START OF ADVENT!</a:t>
            </a:r>
          </a:p>
        </p:txBody>
      </p:sp>
    </p:spTree>
    <p:extLst>
      <p:ext uri="{BB962C8B-B14F-4D97-AF65-F5344CB8AC3E}">
        <p14:creationId xmlns:p14="http://schemas.microsoft.com/office/powerpoint/2010/main" val="104392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red candles with flame&#10;&#10;AI-generated content may be incorrect.">
            <a:extLst>
              <a:ext uri="{FF2B5EF4-FFF2-40B4-BE49-F238E27FC236}">
                <a16:creationId xmlns:a16="http://schemas.microsoft.com/office/drawing/2014/main" id="{28560D21-C1F4-C6BA-C031-0870748380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47787"/>
            <a:ext cx="9144000" cy="5793581"/>
          </a:xfrm>
          <a:prstGeom prst="rect">
            <a:avLst/>
          </a:prstGeom>
        </p:spPr>
      </p:pic>
      <p:sp>
        <p:nvSpPr>
          <p:cNvPr id="4" name="Text Box 8">
            <a:extLst>
              <a:ext uri="{FF2B5EF4-FFF2-40B4-BE49-F238E27FC236}">
                <a16:creationId xmlns:a16="http://schemas.microsoft.com/office/drawing/2014/main" id="{85C009F6-FF6B-4AFC-AD62-4125112A1144}"/>
              </a:ext>
            </a:extLst>
          </p:cNvPr>
          <p:cNvSpPr txBox="1">
            <a:spLocks/>
          </p:cNvSpPr>
          <p:nvPr/>
        </p:nvSpPr>
        <p:spPr>
          <a:xfrm>
            <a:off x="395143" y="315800"/>
            <a:ext cx="8453582"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the hope of Advent shine brightly in our school today.</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8">
            <a:extLst>
              <a:ext uri="{FF2B5EF4-FFF2-40B4-BE49-F238E27FC236}">
                <a16:creationId xmlns:a16="http://schemas.microsoft.com/office/drawing/2014/main" id="{2A1FBEB7-DF70-46B4-8817-D6E90B975A87}"/>
              </a:ext>
            </a:extLst>
          </p:cNvPr>
          <p:cNvGrpSpPr>
            <a:grpSpLocks/>
          </p:cNvGrpSpPr>
          <p:nvPr/>
        </p:nvGrpSpPr>
        <p:grpSpPr bwMode="auto">
          <a:xfrm rot="8217778">
            <a:off x="7243930" y="1513097"/>
            <a:ext cx="1763712" cy="1155700"/>
            <a:chOff x="0" y="0"/>
            <a:chExt cx="1670756" cy="1095023"/>
          </a:xfrm>
        </p:grpSpPr>
        <p:pic>
          <p:nvPicPr>
            <p:cNvPr id="8" name="Graphic 34" descr="Arrow: Counter-clockwise curve">
              <a:extLst>
                <a:ext uri="{FF2B5EF4-FFF2-40B4-BE49-F238E27FC236}">
                  <a16:creationId xmlns:a16="http://schemas.microsoft.com/office/drawing/2014/main" id="{1CB8DD05-F4F9-4F0E-AD44-D93E7A6EA1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796959D1-A9C3-483F-BB29-0DEE360B02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5320"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2C3829EB-E5C9-4AF6-988B-DCBCA54AB3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2381"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349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6BE977-F6BF-BC5B-2911-5C6781313C99}"/>
              </a:ext>
            </a:extLst>
          </p:cNvPr>
          <p:cNvGrpSpPr/>
          <p:nvPr/>
        </p:nvGrpSpPr>
        <p:grpSpPr>
          <a:xfrm>
            <a:off x="971600" y="-171400"/>
            <a:ext cx="7200800" cy="7200800"/>
            <a:chOff x="0" y="0"/>
            <a:chExt cx="984250" cy="984250"/>
          </a:xfrm>
        </p:grpSpPr>
        <p:pic>
          <p:nvPicPr>
            <p:cNvPr id="5" name="Graphic 7" descr="Monthly calendar with solid fill">
              <a:extLst>
                <a:ext uri="{FF2B5EF4-FFF2-40B4-BE49-F238E27FC236}">
                  <a16:creationId xmlns:a16="http://schemas.microsoft.com/office/drawing/2014/main" id="{1B5C9E11-27D7-D1CA-BABB-8D05446194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84250" cy="984250"/>
            </a:xfrm>
            <a:prstGeom prst="rect">
              <a:avLst/>
            </a:prstGeom>
          </p:spPr>
        </p:pic>
        <p:pic>
          <p:nvPicPr>
            <p:cNvPr id="6" name="Graphic 10" descr="Holiday tree with solid fill">
              <a:extLst>
                <a:ext uri="{FF2B5EF4-FFF2-40B4-BE49-F238E27FC236}">
                  <a16:creationId xmlns:a16="http://schemas.microsoft.com/office/drawing/2014/main" id="{05A416EB-EB16-37C2-9919-F96B901BB9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900" y="654050"/>
              <a:ext cx="171450" cy="171450"/>
            </a:xfrm>
            <a:prstGeom prst="rect">
              <a:avLst/>
            </a:prstGeom>
          </p:spPr>
        </p:pic>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2587300-5578-6AFC-1887-CF82E7AFE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1912" y="2492896"/>
            <a:ext cx="4211960" cy="3158970"/>
          </a:xfrm>
          <a:prstGeom prst="rect">
            <a:avLst/>
          </a:prstGeom>
          <a:ln>
            <a:solidFill>
              <a:schemeClr val="bg1"/>
            </a:solidFill>
          </a:ln>
        </p:spPr>
      </p:pic>
      <p:sp>
        <p:nvSpPr>
          <p:cNvPr id="5" name="TextBox 4">
            <a:extLst>
              <a:ext uri="{FF2B5EF4-FFF2-40B4-BE49-F238E27FC236}">
                <a16:creationId xmlns:a16="http://schemas.microsoft.com/office/drawing/2014/main" id="{98859E92-DD70-35D8-F522-ED28F67AE6D3}"/>
              </a:ext>
            </a:extLst>
          </p:cNvPr>
          <p:cNvSpPr txBox="1"/>
          <p:nvPr/>
        </p:nvSpPr>
        <p:spPr>
          <a:xfrm>
            <a:off x="287524" y="191706"/>
            <a:ext cx="8568952" cy="923330"/>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54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pic>
        <p:nvPicPr>
          <p:cNvPr id="6" name="Picture 5" descr="A sand sculpture of a family&#10;&#10;AI-generated content may be incorrect.">
            <a:extLst>
              <a:ext uri="{FF2B5EF4-FFF2-40B4-BE49-F238E27FC236}">
                <a16:creationId xmlns:a16="http://schemas.microsoft.com/office/drawing/2014/main" id="{86B00E38-9405-C863-794B-CB391CB68AC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7524" y="1340768"/>
            <a:ext cx="2520280" cy="2920504"/>
          </a:xfrm>
          <a:prstGeom prst="rect">
            <a:avLst/>
          </a:prstGeom>
          <a:ln>
            <a:solidFill>
              <a:schemeClr val="bg1"/>
            </a:solidFill>
          </a:ln>
        </p:spPr>
      </p:pic>
      <p:pic>
        <p:nvPicPr>
          <p:cNvPr id="7" name="Picture 6" descr="A painting of a group of people&#10;&#10;AI-generated content may be incorrect.">
            <a:extLst>
              <a:ext uri="{FF2B5EF4-FFF2-40B4-BE49-F238E27FC236}">
                <a16:creationId xmlns:a16="http://schemas.microsoft.com/office/drawing/2014/main" id="{749DD49E-6D92-D1A9-DE46-C187B8E34F5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81032" y="1718680"/>
            <a:ext cx="2333202" cy="5085184"/>
          </a:xfrm>
          <a:prstGeom prst="rect">
            <a:avLst/>
          </a:prstGeom>
        </p:spPr>
      </p:pic>
      <p:sp>
        <p:nvSpPr>
          <p:cNvPr id="3" name="Oval Callout 6">
            <a:extLst>
              <a:ext uri="{FF2B5EF4-FFF2-40B4-BE49-F238E27FC236}">
                <a16:creationId xmlns:a16="http://schemas.microsoft.com/office/drawing/2014/main" id="{FDBC9154-553B-0E8C-CCCF-938CF1758157}"/>
              </a:ext>
            </a:extLst>
          </p:cNvPr>
          <p:cNvSpPr>
            <a:spLocks noChangeArrowheads="1"/>
          </p:cNvSpPr>
          <p:nvPr/>
        </p:nvSpPr>
        <p:spPr bwMode="auto">
          <a:xfrm>
            <a:off x="3419872" y="1340768"/>
            <a:ext cx="4110038" cy="923330"/>
          </a:xfrm>
          <a:prstGeom prst="wedgeEllipseCallout">
            <a:avLst>
              <a:gd name="adj1" fmla="val 47712"/>
              <a:gd name="adj2" fmla="val 60761"/>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….good news of </a:t>
            </a:r>
            <a:r>
              <a:rPr lang="en-US" altLang="en-US" sz="2000" b="1" u="sng" dirty="0">
                <a:solidFill>
                  <a:schemeClr val="bg1"/>
                </a:solidFill>
                <a:latin typeface="Century Gothic" panose="020B0502020202020204" pitchFamily="34" charset="0"/>
              </a:rPr>
              <a:t>great joy</a:t>
            </a:r>
            <a:r>
              <a:rPr lang="en-US" altLang="en-US" sz="2000" b="1" dirty="0">
                <a:solidFill>
                  <a:schemeClr val="bg1"/>
                </a:solidFill>
                <a:latin typeface="Century Gothic" panose="020B0502020202020204" pitchFamily="34" charset="0"/>
              </a:rPr>
              <a:t> for all people….</a:t>
            </a:r>
          </a:p>
        </p:txBody>
      </p:sp>
    </p:spTree>
    <p:extLst>
      <p:ext uri="{BB962C8B-B14F-4D97-AF65-F5344CB8AC3E}">
        <p14:creationId xmlns:p14="http://schemas.microsoft.com/office/powerpoint/2010/main" val="25517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546A1B1-2E5D-4903-9ABC-36C9A1C2A7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0782"/>
            <a:ext cx="9088581" cy="6816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AB5BF0-CB16-ECD2-55AD-BCBEF4924854}"/>
              </a:ext>
            </a:extLst>
          </p:cNvPr>
          <p:cNvSpPr txBox="1">
            <a:spLocks noChangeArrowheads="1"/>
          </p:cNvSpPr>
          <p:nvPr/>
        </p:nvSpPr>
        <p:spPr bwMode="auto">
          <a:xfrm>
            <a:off x="197514" y="188640"/>
            <a:ext cx="8748972" cy="1077218"/>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b="1" dirty="0">
                <a:solidFill>
                  <a:prstClr val="black"/>
                </a:solidFill>
                <a:latin typeface="Century Gothic" panose="020B0502020202020204" pitchFamily="34" charset="0"/>
              </a:rPr>
              <a:t>‘When the wise men saw the star, they were filled with joy.’ </a:t>
            </a:r>
            <a:r>
              <a:rPr lang="en-GB" sz="1600" b="1" i="1" dirty="0">
                <a:solidFill>
                  <a:prstClr val="black"/>
                </a:solidFill>
                <a:latin typeface="Century Gothic" panose="020B0502020202020204" pitchFamily="34" charset="0"/>
              </a:rPr>
              <a:t>(Matthew 2:10)</a:t>
            </a:r>
            <a:endParaRPr lang="en-GB"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8145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one carving of people&#10;&#10;AI-generated content may be incorrect.">
            <a:extLst>
              <a:ext uri="{FF2B5EF4-FFF2-40B4-BE49-F238E27FC236}">
                <a16:creationId xmlns:a16="http://schemas.microsoft.com/office/drawing/2014/main" id="{DE81EBB9-3C60-9CED-5733-E1E912DC958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308638" y="386847"/>
            <a:ext cx="5543247" cy="2731456"/>
          </a:xfrm>
          <a:prstGeom prst="rect">
            <a:avLst/>
          </a:prstGeom>
          <a:ln>
            <a:solidFill>
              <a:schemeClr val="bg1"/>
            </a:solidFill>
          </a:ln>
        </p:spPr>
      </p:pic>
      <p:pic>
        <p:nvPicPr>
          <p:cNvPr id="8" name="Picture 7" descr="A group of men in colorful robes&#10;&#10;AI-generated content may be incorrect.">
            <a:extLst>
              <a:ext uri="{FF2B5EF4-FFF2-40B4-BE49-F238E27FC236}">
                <a16:creationId xmlns:a16="http://schemas.microsoft.com/office/drawing/2014/main" id="{EB71439B-E9D7-D688-A1E1-22A91BB7523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9512" y="116632"/>
            <a:ext cx="2884228" cy="6625930"/>
          </a:xfrm>
          <a:prstGeom prst="rect">
            <a:avLst/>
          </a:prstGeom>
        </p:spPr>
      </p:pic>
      <p:pic>
        <p:nvPicPr>
          <p:cNvPr id="9" name="Picture 8" descr="A painting of a person holding a pot&#10;&#10;AI-generated content may be incorrect.">
            <a:extLst>
              <a:ext uri="{FF2B5EF4-FFF2-40B4-BE49-F238E27FC236}">
                <a16:creationId xmlns:a16="http://schemas.microsoft.com/office/drawing/2014/main" id="{EEBA2FA3-4A6B-B13F-CF33-4185F23C28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0261" y="2340276"/>
            <a:ext cx="2884228" cy="4296760"/>
          </a:xfrm>
          <a:prstGeom prst="rect">
            <a:avLst/>
          </a:prstGeom>
          <a:ln>
            <a:solidFill>
              <a:schemeClr val="bg1"/>
            </a:solidFill>
          </a:ln>
        </p:spPr>
      </p:pic>
      <p:grpSp>
        <p:nvGrpSpPr>
          <p:cNvPr id="4" name="Group 3">
            <a:extLst>
              <a:ext uri="{FF2B5EF4-FFF2-40B4-BE49-F238E27FC236}">
                <a16:creationId xmlns:a16="http://schemas.microsoft.com/office/drawing/2014/main" id="{3B3167C2-A643-F00F-8B49-53698CCEFEF1}"/>
              </a:ext>
            </a:extLst>
          </p:cNvPr>
          <p:cNvGrpSpPr/>
          <p:nvPr/>
        </p:nvGrpSpPr>
        <p:grpSpPr>
          <a:xfrm>
            <a:off x="3203848" y="3942038"/>
            <a:ext cx="3691390" cy="2259387"/>
            <a:chOff x="3170408" y="3765351"/>
            <a:chExt cx="3691390" cy="2259387"/>
          </a:xfrm>
        </p:grpSpPr>
        <p:pic>
          <p:nvPicPr>
            <p:cNvPr id="12" name="Picture 11">
              <a:extLst>
                <a:ext uri="{FF2B5EF4-FFF2-40B4-BE49-F238E27FC236}">
                  <a16:creationId xmlns:a16="http://schemas.microsoft.com/office/drawing/2014/main" id="{813C39E9-703E-064F-E122-20D082543C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925739">
              <a:off x="3170408" y="4930324"/>
              <a:ext cx="3691390" cy="1094414"/>
            </a:xfrm>
            <a:prstGeom prst="rect">
              <a:avLst/>
            </a:prstGeom>
          </p:spPr>
        </p:pic>
        <p:pic>
          <p:nvPicPr>
            <p:cNvPr id="3" name="Graphic 2" descr="Magnifying glass with solid fill">
              <a:extLst>
                <a:ext uri="{FF2B5EF4-FFF2-40B4-BE49-F238E27FC236}">
                  <a16:creationId xmlns:a16="http://schemas.microsoft.com/office/drawing/2014/main" id="{7C93E55A-636D-4E65-F2B6-CADB09252F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497528">
              <a:off x="4404295" y="3765351"/>
              <a:ext cx="2185392" cy="2185392"/>
            </a:xfrm>
            <a:prstGeom prst="rect">
              <a:avLst/>
            </a:prstGeom>
          </p:spPr>
        </p:pic>
      </p:grpSp>
    </p:spTree>
    <p:extLst>
      <p:ext uri="{BB962C8B-B14F-4D97-AF65-F5344CB8AC3E}">
        <p14:creationId xmlns:p14="http://schemas.microsoft.com/office/powerpoint/2010/main" val="19585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13E09-AD11-A14E-0521-B06E32DFE68A}"/>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pic>
        <p:nvPicPr>
          <p:cNvPr id="11" name="Picture 10" descr="A group of people standing in front of a brick building&#10;&#10;AI-generated content may be incorrect.">
            <a:extLst>
              <a:ext uri="{FF2B5EF4-FFF2-40B4-BE49-F238E27FC236}">
                <a16:creationId xmlns:a16="http://schemas.microsoft.com/office/drawing/2014/main" id="{54F4003B-3862-23FB-4AA9-9BBF892F13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6862" y="4057367"/>
            <a:ext cx="3667808" cy="2445206"/>
          </a:xfrm>
          <a:prstGeom prst="rect">
            <a:avLst/>
          </a:prstGeom>
          <a:ln>
            <a:solidFill>
              <a:schemeClr val="bg1"/>
            </a:solidFill>
          </a:ln>
        </p:spPr>
      </p:pic>
      <p:pic>
        <p:nvPicPr>
          <p:cNvPr id="13" name="Picture 12" descr="A group of people sitting in chairs reading a book&#10;&#10;AI-generated content may be incorrect.">
            <a:extLst>
              <a:ext uri="{FF2B5EF4-FFF2-40B4-BE49-F238E27FC236}">
                <a16:creationId xmlns:a16="http://schemas.microsoft.com/office/drawing/2014/main" id="{68E57754-28AD-AA0A-6E04-8EA9565D50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262" y="1484785"/>
            <a:ext cx="2376264" cy="3168352"/>
          </a:xfrm>
          <a:prstGeom prst="rect">
            <a:avLst/>
          </a:prstGeom>
          <a:ln>
            <a:solidFill>
              <a:schemeClr val="bg1"/>
            </a:solidFill>
          </a:ln>
        </p:spPr>
      </p:pic>
      <p:pic>
        <p:nvPicPr>
          <p:cNvPr id="15" name="Picture 14" descr="A choir performing in a church&#10;&#10;AI-generated content may be incorrect.">
            <a:extLst>
              <a:ext uri="{FF2B5EF4-FFF2-40B4-BE49-F238E27FC236}">
                <a16:creationId xmlns:a16="http://schemas.microsoft.com/office/drawing/2014/main" id="{F07D7C40-76E6-201D-5C1D-EB21E418BF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2476" y="3789040"/>
            <a:ext cx="1918169" cy="2877254"/>
          </a:xfrm>
          <a:prstGeom prst="rect">
            <a:avLst/>
          </a:prstGeom>
          <a:ln>
            <a:solidFill>
              <a:schemeClr val="bg1"/>
            </a:solidFill>
          </a:ln>
        </p:spPr>
      </p:pic>
      <p:pic>
        <p:nvPicPr>
          <p:cNvPr id="17" name="Picture 16" descr="A person in a white headdress with her hands up&#10;&#10;AI-generated content may be incorrect.">
            <a:extLst>
              <a:ext uri="{FF2B5EF4-FFF2-40B4-BE49-F238E27FC236}">
                <a16:creationId xmlns:a16="http://schemas.microsoft.com/office/drawing/2014/main" id="{F1C12ACC-2C55-1F26-73B3-D95944614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4826" y="1392050"/>
            <a:ext cx="3271182" cy="2180788"/>
          </a:xfrm>
          <a:prstGeom prst="rect">
            <a:avLst/>
          </a:prstGeom>
          <a:ln>
            <a:solidFill>
              <a:schemeClr val="bg1"/>
            </a:solidFill>
          </a:ln>
        </p:spPr>
      </p:pic>
      <p:pic>
        <p:nvPicPr>
          <p:cNvPr id="19" name="Picture 18" descr="A group of people standing in front of a stream&#10;&#10;AI-generated content may be incorrect.">
            <a:extLst>
              <a:ext uri="{FF2B5EF4-FFF2-40B4-BE49-F238E27FC236}">
                <a16:creationId xmlns:a16="http://schemas.microsoft.com/office/drawing/2014/main" id="{478B4D8B-E06F-9A83-567F-30A35A1899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7970" y="2055371"/>
            <a:ext cx="3040768" cy="2027178"/>
          </a:xfrm>
          <a:prstGeom prst="rect">
            <a:avLst/>
          </a:prstGeom>
          <a:ln>
            <a:solidFill>
              <a:schemeClr val="bg1"/>
            </a:solidFill>
          </a:ln>
        </p:spPr>
      </p:pic>
      <p:sp>
        <p:nvSpPr>
          <p:cNvPr id="3" name="Oval Callout 6">
            <a:extLst>
              <a:ext uri="{FF2B5EF4-FFF2-40B4-BE49-F238E27FC236}">
                <a16:creationId xmlns:a16="http://schemas.microsoft.com/office/drawing/2014/main" id="{A6FBFE99-B2C3-CA28-916B-BB888F4A31CA}"/>
              </a:ext>
            </a:extLst>
          </p:cNvPr>
          <p:cNvSpPr>
            <a:spLocks noChangeArrowheads="1"/>
          </p:cNvSpPr>
          <p:nvPr/>
        </p:nvSpPr>
        <p:spPr bwMode="auto">
          <a:xfrm>
            <a:off x="2435398" y="3449598"/>
            <a:ext cx="4110038" cy="923330"/>
          </a:xfrm>
          <a:prstGeom prst="wedgeEllipseCallout">
            <a:avLst>
              <a:gd name="adj1" fmla="val 39091"/>
              <a:gd name="adj2" fmla="val 79330"/>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….good news of </a:t>
            </a:r>
            <a:r>
              <a:rPr lang="en-US" altLang="en-US" sz="2000" b="1" u="sng" dirty="0">
                <a:solidFill>
                  <a:schemeClr val="bg1"/>
                </a:solidFill>
                <a:latin typeface="Century Gothic" panose="020B0502020202020204" pitchFamily="34" charset="0"/>
              </a:rPr>
              <a:t>great joy</a:t>
            </a:r>
            <a:r>
              <a:rPr lang="en-US" altLang="en-US" sz="2000" b="1" dirty="0">
                <a:solidFill>
                  <a:schemeClr val="bg1"/>
                </a:solidFill>
                <a:latin typeface="Century Gothic" panose="020B0502020202020204" pitchFamily="34" charset="0"/>
              </a:rPr>
              <a:t> for all people….</a:t>
            </a:r>
          </a:p>
        </p:txBody>
      </p:sp>
    </p:spTree>
    <p:extLst>
      <p:ext uri="{BB962C8B-B14F-4D97-AF65-F5344CB8AC3E}">
        <p14:creationId xmlns:p14="http://schemas.microsoft.com/office/powerpoint/2010/main" val="28854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F1B7C-01B7-784C-60BA-C3E3845E0D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185CB3-0EC8-39B5-57A1-7D5CE38D082C}"/>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pic>
        <p:nvPicPr>
          <p:cNvPr id="21" name="Picture 20">
            <a:extLst>
              <a:ext uri="{FF2B5EF4-FFF2-40B4-BE49-F238E27FC236}">
                <a16:creationId xmlns:a16="http://schemas.microsoft.com/office/drawing/2014/main" id="{8D37E572-5C36-1554-9783-4FB9147BF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236" y="1323382"/>
            <a:ext cx="7171528" cy="5342912"/>
          </a:xfrm>
          <a:prstGeom prst="rect">
            <a:avLst/>
          </a:prstGeom>
        </p:spPr>
      </p:pic>
      <p:sp>
        <p:nvSpPr>
          <p:cNvPr id="3" name="Oval Callout 6">
            <a:extLst>
              <a:ext uri="{FF2B5EF4-FFF2-40B4-BE49-F238E27FC236}">
                <a16:creationId xmlns:a16="http://schemas.microsoft.com/office/drawing/2014/main" id="{7C266BBF-AD68-8230-81CB-930376F9C902}"/>
              </a:ext>
            </a:extLst>
          </p:cNvPr>
          <p:cNvSpPr>
            <a:spLocks noChangeArrowheads="1"/>
          </p:cNvSpPr>
          <p:nvPr/>
        </p:nvSpPr>
        <p:spPr bwMode="auto">
          <a:xfrm>
            <a:off x="2267744" y="3429000"/>
            <a:ext cx="4110038" cy="923330"/>
          </a:xfrm>
          <a:prstGeom prst="wedgeEllipseCallout">
            <a:avLst>
              <a:gd name="adj1" fmla="val 46043"/>
              <a:gd name="adj2" fmla="val -56840"/>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….good news of </a:t>
            </a:r>
            <a:r>
              <a:rPr lang="en-US" altLang="en-US" sz="2000" b="1" u="sng" dirty="0">
                <a:solidFill>
                  <a:schemeClr val="bg1"/>
                </a:solidFill>
                <a:latin typeface="Century Gothic" panose="020B0502020202020204" pitchFamily="34" charset="0"/>
              </a:rPr>
              <a:t>great joy</a:t>
            </a:r>
            <a:r>
              <a:rPr lang="en-US" altLang="en-US" sz="2000" b="1" dirty="0">
                <a:solidFill>
                  <a:schemeClr val="bg1"/>
                </a:solidFill>
                <a:latin typeface="Century Gothic" panose="020B0502020202020204" pitchFamily="34" charset="0"/>
              </a:rPr>
              <a:t> for all people….</a:t>
            </a:r>
          </a:p>
        </p:txBody>
      </p:sp>
      <p:sp>
        <p:nvSpPr>
          <p:cNvPr id="22" name="Oval Callout 6">
            <a:extLst>
              <a:ext uri="{FF2B5EF4-FFF2-40B4-BE49-F238E27FC236}">
                <a16:creationId xmlns:a16="http://schemas.microsoft.com/office/drawing/2014/main" id="{7C25659F-1BFD-ABF3-409E-B86FB0D09CD7}"/>
              </a:ext>
            </a:extLst>
          </p:cNvPr>
          <p:cNvSpPr>
            <a:spLocks noChangeArrowheads="1"/>
          </p:cNvSpPr>
          <p:nvPr/>
        </p:nvSpPr>
        <p:spPr bwMode="auto">
          <a:xfrm>
            <a:off x="2699792" y="5208555"/>
            <a:ext cx="4110038" cy="1548570"/>
          </a:xfrm>
          <a:prstGeom prst="wedgeEllipseCallout">
            <a:avLst>
              <a:gd name="adj1" fmla="val 57723"/>
              <a:gd name="adj2" fmla="val -50197"/>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….there will be no more death, sadness, crying or pain. All the old ways are gone!</a:t>
            </a:r>
          </a:p>
        </p:txBody>
      </p:sp>
    </p:spTree>
    <p:extLst>
      <p:ext uri="{BB962C8B-B14F-4D97-AF65-F5344CB8AC3E}">
        <p14:creationId xmlns:p14="http://schemas.microsoft.com/office/powerpoint/2010/main" val="191115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1848-BACF-91D4-C81E-59C1DC0326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EA5EA3-A019-2A34-6BE5-419F09DE453A}"/>
              </a:ext>
            </a:extLst>
          </p:cNvPr>
          <p:cNvSpPr txBox="1"/>
          <p:nvPr/>
        </p:nvSpPr>
        <p:spPr>
          <a:xfrm>
            <a:off x="194674" y="191706"/>
            <a:ext cx="8754652" cy="1015663"/>
          </a:xfrm>
          <a:prstGeom prst="rect">
            <a:avLst/>
          </a:prstGeom>
          <a:solidFill>
            <a:srgbClr val="FF0000">
              <a:alpha val="59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a:ln>
                  <a:noFill/>
                </a:ln>
                <a:solidFill>
                  <a:schemeClr val="bg1"/>
                </a:solidFill>
                <a:effectLst/>
                <a:uLnTx/>
                <a:uFillTx/>
                <a:latin typeface="Century Gothic" panose="020B0502020202020204" pitchFamily="34" charset="0"/>
                <a:ea typeface="MS PGothic" panose="020B0600070205080204" pitchFamily="34" charset="-128"/>
                <a:cs typeface="+mn-cs"/>
              </a:rPr>
              <a:t>Joy to the world</a:t>
            </a:r>
            <a:endParaRPr kumimoji="0" lang="en-GB" sz="6000" b="1" i="0" u="none" strike="noStrike" kern="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mn-cs"/>
            </a:endParaRPr>
          </a:p>
        </p:txBody>
      </p:sp>
      <p:pic>
        <p:nvPicPr>
          <p:cNvPr id="4" name="Picture 3" descr="A person smiling at camera&#10;&#10;AI-generated content may be incorrect.">
            <a:extLst>
              <a:ext uri="{FF2B5EF4-FFF2-40B4-BE49-F238E27FC236}">
                <a16:creationId xmlns:a16="http://schemas.microsoft.com/office/drawing/2014/main" id="{56BC4B7A-3FC3-FD34-973D-0ADDD4CDB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464077"/>
            <a:ext cx="3456384" cy="5213647"/>
          </a:xfrm>
          <a:prstGeom prst="rect">
            <a:avLst/>
          </a:prstGeom>
          <a:ln>
            <a:solidFill>
              <a:schemeClr val="bg1"/>
            </a:solidFill>
          </a:ln>
        </p:spPr>
      </p:pic>
      <p:pic>
        <p:nvPicPr>
          <p:cNvPr id="5" name="Picture 4" descr="A person standing in front of a banner&#10;&#10;AI-generated content may be incorrect.">
            <a:extLst>
              <a:ext uri="{FF2B5EF4-FFF2-40B4-BE49-F238E27FC236}">
                <a16:creationId xmlns:a16="http://schemas.microsoft.com/office/drawing/2014/main" id="{2B58F199-0DA3-FDCE-7AD4-3EA8BE31D80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3918764" y="1992041"/>
            <a:ext cx="5213648" cy="4157720"/>
          </a:xfrm>
          <a:prstGeom prst="rect">
            <a:avLst/>
          </a:prstGeom>
          <a:ln>
            <a:solidFill>
              <a:schemeClr val="bg1"/>
            </a:solidFill>
          </a:ln>
        </p:spPr>
      </p:pic>
    </p:spTree>
    <p:extLst>
      <p:ext uri="{BB962C8B-B14F-4D97-AF65-F5344CB8AC3E}">
        <p14:creationId xmlns:p14="http://schemas.microsoft.com/office/powerpoint/2010/main" val="209687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FE63-74D6-55CC-FEEF-345AC1581E7E}"/>
            </a:ext>
          </a:extLst>
        </p:cNvPr>
        <p:cNvGrpSpPr/>
        <p:nvPr/>
      </p:nvGrpSpPr>
      <p:grpSpPr>
        <a:xfrm>
          <a:off x="0" y="0"/>
          <a:ext cx="0" cy="0"/>
          <a:chOff x="0" y="0"/>
          <a:chExt cx="0" cy="0"/>
        </a:xfrm>
      </p:grpSpPr>
      <p:pic>
        <p:nvPicPr>
          <p:cNvPr id="8" name="Picture 7" descr="A group of men in colorful robes&#10;&#10;AI-generated content may be incorrect.">
            <a:extLst>
              <a:ext uri="{FF2B5EF4-FFF2-40B4-BE49-F238E27FC236}">
                <a16:creationId xmlns:a16="http://schemas.microsoft.com/office/drawing/2014/main" id="{7A9D5B2C-0484-34E4-889C-9E972344BF3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9512" y="116632"/>
            <a:ext cx="2884228" cy="6625930"/>
          </a:xfrm>
          <a:prstGeom prst="rect">
            <a:avLst/>
          </a:prstGeom>
        </p:spPr>
      </p:pic>
      <p:sp>
        <p:nvSpPr>
          <p:cNvPr id="2" name="TextBox 1">
            <a:extLst>
              <a:ext uri="{FF2B5EF4-FFF2-40B4-BE49-F238E27FC236}">
                <a16:creationId xmlns:a16="http://schemas.microsoft.com/office/drawing/2014/main" id="{E87BF9C3-8150-4DC5-E6E2-399AC9F51576}"/>
              </a:ext>
            </a:extLst>
          </p:cNvPr>
          <p:cNvSpPr txBox="1">
            <a:spLocks noChangeArrowheads="1"/>
          </p:cNvSpPr>
          <p:nvPr/>
        </p:nvSpPr>
        <p:spPr bwMode="auto">
          <a:xfrm>
            <a:off x="3464877" y="1988840"/>
            <a:ext cx="5220580" cy="4142673"/>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you think about this idea?....</a:t>
            </a:r>
          </a:p>
          <a:p>
            <a:pPr algn="ctr" fontAlgn="auto">
              <a:spcAft>
                <a:spcPts val="0"/>
              </a:spcAft>
              <a:buNone/>
              <a:defRPr/>
            </a:pPr>
            <a:r>
              <a:rPr lang="en-GB" sz="2800" b="1" dirty="0">
                <a:solidFill>
                  <a:prstClr val="black"/>
                </a:solidFill>
                <a:latin typeface="Century Gothic" panose="020B0502020202020204" pitchFamily="34" charset="0"/>
              </a:rPr>
              <a:t>….I wonder what fills you with joy at this time of year?.... </a:t>
            </a:r>
          </a:p>
          <a:p>
            <a:pPr algn="ctr" fontAlgn="auto">
              <a:spcAft>
                <a:spcPts val="0"/>
              </a:spcAft>
              <a:buNone/>
              <a:defRPr/>
            </a:pPr>
            <a:r>
              <a:rPr lang="en-GB" sz="2800" b="1" dirty="0">
                <a:solidFill>
                  <a:prstClr val="black"/>
                </a:solidFill>
                <a:latin typeface="Century Gothic" panose="020B0502020202020204" pitchFamily="34" charset="0"/>
              </a:rPr>
              <a:t>….I wonder how </a:t>
            </a:r>
            <a:r>
              <a:rPr lang="en-GB" sz="2800" b="1" i="1" u="sng" dirty="0">
                <a:solidFill>
                  <a:prstClr val="black"/>
                </a:solidFill>
                <a:latin typeface="Century Gothic" panose="020B0502020202020204" pitchFamily="34" charset="0"/>
              </a:rPr>
              <a:t>we</a:t>
            </a:r>
            <a:r>
              <a:rPr lang="en-GB" sz="2800" b="1" dirty="0">
                <a:solidFill>
                  <a:prstClr val="black"/>
                </a:solidFill>
                <a:latin typeface="Century Gothic" panose="020B0502020202020204" pitchFamily="34" charset="0"/>
              </a:rPr>
              <a:t> might bring joy to others?....not just at Christmas, but every day?!.... </a:t>
            </a:r>
          </a:p>
        </p:txBody>
      </p:sp>
      <p:sp>
        <p:nvSpPr>
          <p:cNvPr id="5" name="TextBox 4">
            <a:extLst>
              <a:ext uri="{FF2B5EF4-FFF2-40B4-BE49-F238E27FC236}">
                <a16:creationId xmlns:a16="http://schemas.microsoft.com/office/drawing/2014/main" id="{5964129D-B592-DB16-AF41-12E293EEE5DA}"/>
              </a:ext>
            </a:extLst>
          </p:cNvPr>
          <p:cNvSpPr txBox="1">
            <a:spLocks noChangeArrowheads="1"/>
          </p:cNvSpPr>
          <p:nvPr/>
        </p:nvSpPr>
        <p:spPr bwMode="auto">
          <a:xfrm>
            <a:off x="3203848" y="188640"/>
            <a:ext cx="5742638" cy="954107"/>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latin typeface="Century Gothic" panose="020B0502020202020204" pitchFamily="34" charset="0"/>
              </a:rPr>
              <a:t>‘When the wise men saw the star, they were filled with joy.’</a:t>
            </a:r>
          </a:p>
        </p:txBody>
      </p:sp>
    </p:spTree>
    <p:extLst>
      <p:ext uri="{BB962C8B-B14F-4D97-AF65-F5344CB8AC3E}">
        <p14:creationId xmlns:p14="http://schemas.microsoft.com/office/powerpoint/2010/main" val="9543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10912</TotalTime>
  <Words>1849</Words>
  <Application>Microsoft Office PowerPoint</Application>
  <PresentationFormat>On-screen Show (4:3)</PresentationFormat>
  <Paragraphs>109</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Avenir Next LT Pro</vt:lpstr>
      <vt:lpstr>Calibri</vt:lpstr>
      <vt:lpstr>Cambria</vt:lpstr>
      <vt:lpstr>Century Gothic</vt:lpstr>
      <vt:lpstr>Times New Roman</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124</cp:revision>
  <dcterms:created xsi:type="dcterms:W3CDTF">2008-03-03T20:29:43Z</dcterms:created>
  <dcterms:modified xsi:type="dcterms:W3CDTF">2025-09-25T16:14:01Z</dcterms:modified>
</cp:coreProperties>
</file>