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16"/>
  </p:notesMasterIdLst>
  <p:sldIdLst>
    <p:sldId id="259" r:id="rId4"/>
    <p:sldId id="465" r:id="rId5"/>
    <p:sldId id="452" r:id="rId6"/>
    <p:sldId id="257" r:id="rId7"/>
    <p:sldId id="267" r:id="rId8"/>
    <p:sldId id="261" r:id="rId9"/>
    <p:sldId id="457" r:id="rId10"/>
    <p:sldId id="270" r:id="rId11"/>
    <p:sldId id="464" r:id="rId12"/>
    <p:sldId id="269" r:id="rId13"/>
    <p:sldId id="431" r:id="rId14"/>
    <p:sldId id="25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3888" autoAdjust="0"/>
  </p:normalViewPr>
  <p:slideViewPr>
    <p:cSldViewPr snapToGrid="0" snapToObjects="1">
      <p:cViewPr varScale="1">
        <p:scale>
          <a:sx n="75" d="100"/>
          <a:sy n="75" d="100"/>
        </p:scale>
        <p:origin x="1472" y="5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11/11/2024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a:t>
            </a:fld>
            <a:endParaRPr lang="en-GB"/>
          </a:p>
        </p:txBody>
      </p:sp>
    </p:spTree>
    <p:extLst>
      <p:ext uri="{BB962C8B-B14F-4D97-AF65-F5344CB8AC3E}">
        <p14:creationId xmlns:p14="http://schemas.microsoft.com/office/powerpoint/2010/main" val="159320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10: </a:t>
            </a:r>
            <a:r>
              <a:rPr lang="en-GB" sz="1800" dirty="0">
                <a:effectLst/>
                <a:latin typeface="Calibri" panose="020F0502020204030204" pitchFamily="34" charset="0"/>
                <a:ea typeface="Calibri" panose="020F0502020204030204" pitchFamily="34" charset="0"/>
                <a:cs typeface="Times New Roman" panose="02020603050405020304" pitchFamily="18" charset="0"/>
              </a:rPr>
              <a:t>….Every Christmas, Christians all over the world will remember this story, and travel again in their hearts and minds to Bethlehem to gaze on Jesus….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…take a few moments to think quietly for yourself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…you might want to turn your thoughts into your own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157537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16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May the light of Advent shine brightly in our school today.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38634-5A80-42D5-A71A-FD0395B828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68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Going on a journey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if you’ve ever been on a long, long journey?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[Compare who’s been where and talk about the emotions of travelling, exciting and otherwise!]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2</a:t>
            </a:fld>
            <a:endParaRPr lang="en-GB"/>
          </a:p>
        </p:txBody>
      </p:sp>
    </p:spTree>
    <p:extLst>
      <p:ext uri="{BB962C8B-B14F-4D97-AF65-F5344CB8AC3E}">
        <p14:creationId xmlns:p14="http://schemas.microsoft.com/office/powerpoint/2010/main" val="37149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To Bethlehem we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At this point in the year, we often journey together through the account of the birth of Jesus – and so we are going to dip into this story again now, and reflect on the fact that everyone seemed to be travelling to the same place, but for very different reasons.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[You can do this in 2 ways, using the script on p. 3-4 which you can take outside if you’re brave enough! </a:t>
            </a:r>
          </a:p>
          <a:p>
            <a:pPr marL="0" lvl="0" indent="0">
              <a:buFont typeface="Symbol" panose="05050102010706020507" pitchFamily="18" charset="2"/>
              <a:buNone/>
            </a:pPr>
            <a:r>
              <a:rPr lang="en-GB" sz="1800" i="1" dirty="0">
                <a:effectLst/>
                <a:latin typeface="Calibri" panose="020F0502020204030204" pitchFamily="34" charset="0"/>
                <a:ea typeface="MS Mincho" panose="02020609040205080304" pitchFamily="49" charset="-128"/>
                <a:cs typeface="Times New Roman" panose="02020603050405020304" pitchFamily="18" charset="0"/>
              </a:rPr>
              <a:t>Or you can use the words under the slides in the PowerPoint]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 let’s share this story together now – and spend a few moments wondering….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3</a:t>
            </a:fld>
            <a:endParaRPr lang="en-GB"/>
          </a:p>
        </p:txBody>
      </p:sp>
    </p:spTree>
    <p:extLst>
      <p:ext uri="{BB962C8B-B14F-4D97-AF65-F5344CB8AC3E}">
        <p14:creationId xmlns:p14="http://schemas.microsoft.com/office/powerpoint/2010/main" val="53257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That very first Christmas, there were many people travelling to Bethlehem as Caesar had ordered that everyone go back to the town of their birth to be counted. Mary and Joseph travelled too – and Mary was about to have her baby! Bethlehem was a very busy place….and it’s quite likely that not many of the visitors even realised that some very important events were to take place. I wonder what they might have done if they had?.....</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all these visitors to Bethlehem thought about the journey they had taken?....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338090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 hear in the story that Baby Jesus was born in a stable because all the inns were busy. This part of the story is especially important to Christians because they believe that Jesus, God’s son, was born as a human baby. But any family that has waited for a baby to be born will understand how it feels when that baby finally arrives!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Mary and Joseph felt now that Jesus had finally arrived?....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16627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Shepherds were watching their flocks during the night – and suddenly the sky was filled with angels who told them all about this special baby.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133708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they were the very first visitors to travel to the stable!!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they felt to be the first to see such a special baby – and why God chose them to be the first to arrive?....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152838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8: </a:t>
            </a:r>
            <a:r>
              <a:rPr lang="en-GB" sz="1800" dirty="0">
                <a:effectLst/>
                <a:latin typeface="Calibri" panose="020F0502020204030204" pitchFamily="34" charset="0"/>
                <a:ea typeface="MS Mincho" panose="02020609040205080304" pitchFamily="49" charset="-128"/>
              </a:rPr>
              <a:t>The wise men were the final visitors to travel to Bethlehem. They brought him gifts of gold frankincense and myrrh. They had been watching the skies for many years, searching for a bright new star, the sign of the birth of a new king. </a:t>
            </a:r>
            <a:r>
              <a:rPr lang="en-GB" sz="1800" b="1" dirty="0">
                <a:effectLst/>
                <a:latin typeface="Calibri" panose="020F0502020204030204" pitchFamily="34" charset="0"/>
                <a:ea typeface="MS Mincho" panose="02020609040205080304" pitchFamily="49" charset="-128"/>
              </a:rPr>
              <a:t>I wonder how these travellers from far, far away felt to finally be able to visit this special baby?....</a:t>
            </a:r>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8</a:t>
            </a:fld>
            <a:endParaRPr lang="en-GB"/>
          </a:p>
        </p:txBody>
      </p:sp>
    </p:spTree>
    <p:extLst>
      <p:ext uri="{BB962C8B-B14F-4D97-AF65-F5344CB8AC3E}">
        <p14:creationId xmlns:p14="http://schemas.microsoft.com/office/powerpoint/2010/main" val="68384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We’re going to have some quiet moments now to think about all the different things we’ve explored today…..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heard how many visitors travelled to Bethlehem – all for different reasons….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….people whose families lived in Bethlehem….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…..Mary and Joseph…..shepherds…..travellers from far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what brought all those visitors to Bethlehem?...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how it felt arriving to find a new baby, in a manger, and to wonder who that baby might be?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9</a:t>
            </a:fld>
            <a:endParaRPr lang="en-GB"/>
          </a:p>
        </p:txBody>
      </p:sp>
    </p:spTree>
    <p:extLst>
      <p:ext uri="{BB962C8B-B14F-4D97-AF65-F5344CB8AC3E}">
        <p14:creationId xmlns:p14="http://schemas.microsoft.com/office/powerpoint/2010/main" val="45112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11/11/2024</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11/11/2024</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11/11/2024</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11/11/2024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11/11/2024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11/11/2024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11/11/2024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11/11/2024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11/11/2024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11/11/2024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11/11/2024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11/11/2024</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11/11/2024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11/11/2024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11/11/2024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8D34C5-1526-4DDB-BC6C-82DF07F3D6B4}"/>
              </a:ext>
            </a:extLst>
          </p:cNvPr>
          <p:cNvSpPr>
            <a:spLocks noGrp="1"/>
          </p:cNvSpPr>
          <p:nvPr>
            <p:ph type="dt" sz="half" idx="10"/>
          </p:nvPr>
        </p:nvSpPr>
        <p:spPr/>
        <p:txBody>
          <a:bodyPr/>
          <a:lstStyle>
            <a:lvl1pPr>
              <a:defRPr/>
            </a:lvl1pPr>
          </a:lstStyle>
          <a:p>
            <a:pPr>
              <a:defRPr/>
            </a:pPr>
            <a:fld id="{32821301-F245-4178-A30F-9875BF358DB6}" type="datetimeFigureOut">
              <a:rPr lang="en-US"/>
              <a:pPr>
                <a:defRPr/>
              </a:pPr>
              <a:t>11/11/2024</a:t>
            </a:fld>
            <a:endParaRPr lang="en-GB" dirty="0"/>
          </a:p>
        </p:txBody>
      </p:sp>
      <p:sp>
        <p:nvSpPr>
          <p:cNvPr id="5" name="Footer Placeholder 4">
            <a:extLst>
              <a:ext uri="{FF2B5EF4-FFF2-40B4-BE49-F238E27FC236}">
                <a16:creationId xmlns:a16="http://schemas.microsoft.com/office/drawing/2014/main" id="{6091FCE9-057B-461A-B66C-3D052B027283}"/>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FE9C87AF-DA6B-43FC-8FF3-5B3D7426878F}"/>
              </a:ext>
            </a:extLst>
          </p:cNvPr>
          <p:cNvSpPr>
            <a:spLocks noGrp="1"/>
          </p:cNvSpPr>
          <p:nvPr>
            <p:ph type="sldNum" sz="quarter" idx="12"/>
          </p:nvPr>
        </p:nvSpPr>
        <p:spPr/>
        <p:txBody>
          <a:bodyPr/>
          <a:lstStyle>
            <a:lvl1pPr>
              <a:defRPr/>
            </a:lvl1pPr>
          </a:lstStyle>
          <a:p>
            <a:fld id="{67E81FAC-3C0D-4327-B697-17874F3AB77B}" type="slidenum">
              <a:rPr lang="en-GB" altLang="en-US"/>
              <a:pPr/>
              <a:t>‹#›</a:t>
            </a:fld>
            <a:endParaRPr lang="en-GB" altLang="en-US" dirty="0"/>
          </a:p>
        </p:txBody>
      </p:sp>
    </p:spTree>
    <p:extLst>
      <p:ext uri="{BB962C8B-B14F-4D97-AF65-F5344CB8AC3E}">
        <p14:creationId xmlns:p14="http://schemas.microsoft.com/office/powerpoint/2010/main" val="273237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A9AC0-3BBC-4E4B-A063-7EE97A741878}"/>
              </a:ext>
            </a:extLst>
          </p:cNvPr>
          <p:cNvSpPr>
            <a:spLocks noGrp="1"/>
          </p:cNvSpPr>
          <p:nvPr>
            <p:ph type="dt" sz="half" idx="10"/>
          </p:nvPr>
        </p:nvSpPr>
        <p:spPr/>
        <p:txBody>
          <a:bodyPr/>
          <a:lstStyle>
            <a:lvl1pPr>
              <a:defRPr/>
            </a:lvl1pPr>
          </a:lstStyle>
          <a:p>
            <a:pPr>
              <a:defRPr/>
            </a:pPr>
            <a:fld id="{184C11D2-1C9F-42E2-821C-64555BF5C466}" type="datetimeFigureOut">
              <a:rPr lang="en-US"/>
              <a:pPr>
                <a:defRPr/>
              </a:pPr>
              <a:t>11/11/2024</a:t>
            </a:fld>
            <a:endParaRPr lang="en-GB" dirty="0"/>
          </a:p>
        </p:txBody>
      </p:sp>
      <p:sp>
        <p:nvSpPr>
          <p:cNvPr id="5" name="Footer Placeholder 4">
            <a:extLst>
              <a:ext uri="{FF2B5EF4-FFF2-40B4-BE49-F238E27FC236}">
                <a16:creationId xmlns:a16="http://schemas.microsoft.com/office/drawing/2014/main" id="{813EA5F1-B2E6-415A-A3E6-5A5A9EEB61F4}"/>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3AEAE244-5185-48FD-A03F-AF3A36C95805}"/>
              </a:ext>
            </a:extLst>
          </p:cNvPr>
          <p:cNvSpPr>
            <a:spLocks noGrp="1"/>
          </p:cNvSpPr>
          <p:nvPr>
            <p:ph type="sldNum" sz="quarter" idx="12"/>
          </p:nvPr>
        </p:nvSpPr>
        <p:spPr/>
        <p:txBody>
          <a:bodyPr/>
          <a:lstStyle>
            <a:lvl1pPr>
              <a:defRPr/>
            </a:lvl1pPr>
          </a:lstStyle>
          <a:p>
            <a:fld id="{5BECEF31-B7A4-47EF-8EBD-009DADA86443}" type="slidenum">
              <a:rPr lang="en-GB" altLang="en-US"/>
              <a:pPr/>
              <a:t>‹#›</a:t>
            </a:fld>
            <a:endParaRPr lang="en-GB" altLang="en-US" dirty="0"/>
          </a:p>
        </p:txBody>
      </p:sp>
    </p:spTree>
    <p:extLst>
      <p:ext uri="{BB962C8B-B14F-4D97-AF65-F5344CB8AC3E}">
        <p14:creationId xmlns:p14="http://schemas.microsoft.com/office/powerpoint/2010/main" val="177905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321BA1-E895-449E-AF4B-08EB0DC6F905}"/>
              </a:ext>
            </a:extLst>
          </p:cNvPr>
          <p:cNvSpPr>
            <a:spLocks noGrp="1"/>
          </p:cNvSpPr>
          <p:nvPr>
            <p:ph type="dt" sz="half" idx="10"/>
          </p:nvPr>
        </p:nvSpPr>
        <p:spPr/>
        <p:txBody>
          <a:bodyPr/>
          <a:lstStyle>
            <a:lvl1pPr>
              <a:defRPr/>
            </a:lvl1pPr>
          </a:lstStyle>
          <a:p>
            <a:pPr>
              <a:defRPr/>
            </a:pPr>
            <a:fld id="{3E9B9223-F801-4055-BC92-7E031A6026E5}" type="datetimeFigureOut">
              <a:rPr lang="en-US"/>
              <a:pPr>
                <a:defRPr/>
              </a:pPr>
              <a:t>11/11/2024</a:t>
            </a:fld>
            <a:endParaRPr lang="en-GB" dirty="0"/>
          </a:p>
        </p:txBody>
      </p:sp>
      <p:sp>
        <p:nvSpPr>
          <p:cNvPr id="5" name="Footer Placeholder 4">
            <a:extLst>
              <a:ext uri="{FF2B5EF4-FFF2-40B4-BE49-F238E27FC236}">
                <a16:creationId xmlns:a16="http://schemas.microsoft.com/office/drawing/2014/main" id="{47CE28CA-03C0-49E4-8FAD-8859B7A6CD32}"/>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0159224D-8ED7-4DE0-BADA-764E29B602ED}"/>
              </a:ext>
            </a:extLst>
          </p:cNvPr>
          <p:cNvSpPr>
            <a:spLocks noGrp="1"/>
          </p:cNvSpPr>
          <p:nvPr>
            <p:ph type="sldNum" sz="quarter" idx="12"/>
          </p:nvPr>
        </p:nvSpPr>
        <p:spPr/>
        <p:txBody>
          <a:bodyPr/>
          <a:lstStyle>
            <a:lvl1pPr>
              <a:defRPr/>
            </a:lvl1pPr>
          </a:lstStyle>
          <a:p>
            <a:fld id="{B81CF739-9A80-45C5-80FB-B2667F935F07}" type="slidenum">
              <a:rPr lang="en-GB" altLang="en-US"/>
              <a:pPr/>
              <a:t>‹#›</a:t>
            </a:fld>
            <a:endParaRPr lang="en-GB" altLang="en-US" dirty="0"/>
          </a:p>
        </p:txBody>
      </p:sp>
    </p:spTree>
    <p:extLst>
      <p:ext uri="{BB962C8B-B14F-4D97-AF65-F5344CB8AC3E}">
        <p14:creationId xmlns:p14="http://schemas.microsoft.com/office/powerpoint/2010/main" val="30711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1717A09-F101-49D5-9972-31FA082E1C90}"/>
              </a:ext>
            </a:extLst>
          </p:cNvPr>
          <p:cNvSpPr>
            <a:spLocks noGrp="1"/>
          </p:cNvSpPr>
          <p:nvPr>
            <p:ph type="dt" sz="half" idx="10"/>
          </p:nvPr>
        </p:nvSpPr>
        <p:spPr/>
        <p:txBody>
          <a:bodyPr/>
          <a:lstStyle>
            <a:lvl1pPr>
              <a:defRPr/>
            </a:lvl1pPr>
          </a:lstStyle>
          <a:p>
            <a:pPr>
              <a:defRPr/>
            </a:pPr>
            <a:fld id="{BBB244C7-4756-4608-B6C2-A53098E9F405}" type="datetimeFigureOut">
              <a:rPr lang="en-US"/>
              <a:pPr>
                <a:defRPr/>
              </a:pPr>
              <a:t>11/11/2024</a:t>
            </a:fld>
            <a:endParaRPr lang="en-GB" dirty="0"/>
          </a:p>
        </p:txBody>
      </p:sp>
      <p:sp>
        <p:nvSpPr>
          <p:cNvPr id="6" name="Footer Placeholder 4">
            <a:extLst>
              <a:ext uri="{FF2B5EF4-FFF2-40B4-BE49-F238E27FC236}">
                <a16:creationId xmlns:a16="http://schemas.microsoft.com/office/drawing/2014/main" id="{9B221431-D8D5-44FE-8460-8DB60A06DC83}"/>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08B3B222-E73E-4CF5-8D1B-AB37B8D9A95F}"/>
              </a:ext>
            </a:extLst>
          </p:cNvPr>
          <p:cNvSpPr>
            <a:spLocks noGrp="1"/>
          </p:cNvSpPr>
          <p:nvPr>
            <p:ph type="sldNum" sz="quarter" idx="12"/>
          </p:nvPr>
        </p:nvSpPr>
        <p:spPr/>
        <p:txBody>
          <a:bodyPr/>
          <a:lstStyle>
            <a:lvl1pPr>
              <a:defRPr/>
            </a:lvl1pPr>
          </a:lstStyle>
          <a:p>
            <a:fld id="{65EF0074-DA77-468D-BD9E-B03A7E2FE964}" type="slidenum">
              <a:rPr lang="en-GB" altLang="en-US"/>
              <a:pPr/>
              <a:t>‹#›</a:t>
            </a:fld>
            <a:endParaRPr lang="en-GB" altLang="en-US" dirty="0"/>
          </a:p>
        </p:txBody>
      </p:sp>
    </p:spTree>
    <p:extLst>
      <p:ext uri="{BB962C8B-B14F-4D97-AF65-F5344CB8AC3E}">
        <p14:creationId xmlns:p14="http://schemas.microsoft.com/office/powerpoint/2010/main" val="110674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8C0680A-6B45-41C8-BE62-0B18B726D947}"/>
              </a:ext>
            </a:extLst>
          </p:cNvPr>
          <p:cNvSpPr>
            <a:spLocks noGrp="1"/>
          </p:cNvSpPr>
          <p:nvPr>
            <p:ph type="dt" sz="half" idx="10"/>
          </p:nvPr>
        </p:nvSpPr>
        <p:spPr/>
        <p:txBody>
          <a:bodyPr/>
          <a:lstStyle>
            <a:lvl1pPr>
              <a:defRPr/>
            </a:lvl1pPr>
          </a:lstStyle>
          <a:p>
            <a:pPr>
              <a:defRPr/>
            </a:pPr>
            <a:fld id="{99C9DD2A-67D0-46C4-A78E-1F91DECA497D}" type="datetimeFigureOut">
              <a:rPr lang="en-US"/>
              <a:pPr>
                <a:defRPr/>
              </a:pPr>
              <a:t>11/11/2024</a:t>
            </a:fld>
            <a:endParaRPr lang="en-GB" dirty="0"/>
          </a:p>
        </p:txBody>
      </p:sp>
      <p:sp>
        <p:nvSpPr>
          <p:cNvPr id="8" name="Footer Placeholder 4">
            <a:extLst>
              <a:ext uri="{FF2B5EF4-FFF2-40B4-BE49-F238E27FC236}">
                <a16:creationId xmlns:a16="http://schemas.microsoft.com/office/drawing/2014/main" id="{ABCA5EBB-E041-49C8-91DE-0A43276DDF4F}"/>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5">
            <a:extLst>
              <a:ext uri="{FF2B5EF4-FFF2-40B4-BE49-F238E27FC236}">
                <a16:creationId xmlns:a16="http://schemas.microsoft.com/office/drawing/2014/main" id="{F6177672-2546-4A47-88D1-39D6F269AA67}"/>
              </a:ext>
            </a:extLst>
          </p:cNvPr>
          <p:cNvSpPr>
            <a:spLocks noGrp="1"/>
          </p:cNvSpPr>
          <p:nvPr>
            <p:ph type="sldNum" sz="quarter" idx="12"/>
          </p:nvPr>
        </p:nvSpPr>
        <p:spPr/>
        <p:txBody>
          <a:bodyPr/>
          <a:lstStyle>
            <a:lvl1pPr>
              <a:defRPr/>
            </a:lvl1pPr>
          </a:lstStyle>
          <a:p>
            <a:fld id="{88F97257-247C-466E-9311-2F54F45A3404}" type="slidenum">
              <a:rPr lang="en-GB" altLang="en-US"/>
              <a:pPr/>
              <a:t>‹#›</a:t>
            </a:fld>
            <a:endParaRPr lang="en-GB" altLang="en-US" dirty="0"/>
          </a:p>
        </p:txBody>
      </p:sp>
    </p:spTree>
    <p:extLst>
      <p:ext uri="{BB962C8B-B14F-4D97-AF65-F5344CB8AC3E}">
        <p14:creationId xmlns:p14="http://schemas.microsoft.com/office/powerpoint/2010/main" val="15960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603A249-F64E-457B-9A9E-4FAB7EB93B35}"/>
              </a:ext>
            </a:extLst>
          </p:cNvPr>
          <p:cNvSpPr>
            <a:spLocks noGrp="1"/>
          </p:cNvSpPr>
          <p:nvPr>
            <p:ph type="dt" sz="half" idx="10"/>
          </p:nvPr>
        </p:nvSpPr>
        <p:spPr/>
        <p:txBody>
          <a:bodyPr/>
          <a:lstStyle>
            <a:lvl1pPr>
              <a:defRPr/>
            </a:lvl1pPr>
          </a:lstStyle>
          <a:p>
            <a:pPr>
              <a:defRPr/>
            </a:pPr>
            <a:fld id="{231CE91B-FCE4-44B5-9A45-EAC65193A3F2}" type="datetimeFigureOut">
              <a:rPr lang="en-US"/>
              <a:pPr>
                <a:defRPr/>
              </a:pPr>
              <a:t>11/11/2024</a:t>
            </a:fld>
            <a:endParaRPr lang="en-GB" dirty="0"/>
          </a:p>
        </p:txBody>
      </p:sp>
      <p:sp>
        <p:nvSpPr>
          <p:cNvPr id="4" name="Footer Placeholder 4">
            <a:extLst>
              <a:ext uri="{FF2B5EF4-FFF2-40B4-BE49-F238E27FC236}">
                <a16:creationId xmlns:a16="http://schemas.microsoft.com/office/drawing/2014/main" id="{AADA33AE-F44D-4E37-965E-741AD2127ED0}"/>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id="{C28553A7-E3E8-4562-8D66-911E3478F0DC}"/>
              </a:ext>
            </a:extLst>
          </p:cNvPr>
          <p:cNvSpPr>
            <a:spLocks noGrp="1"/>
          </p:cNvSpPr>
          <p:nvPr>
            <p:ph type="sldNum" sz="quarter" idx="12"/>
          </p:nvPr>
        </p:nvSpPr>
        <p:spPr/>
        <p:txBody>
          <a:bodyPr/>
          <a:lstStyle>
            <a:lvl1pPr>
              <a:defRPr/>
            </a:lvl1pPr>
          </a:lstStyle>
          <a:p>
            <a:fld id="{4D75552B-652D-47CD-AC95-6AFBA856FAF8}" type="slidenum">
              <a:rPr lang="en-GB" altLang="en-US"/>
              <a:pPr/>
              <a:t>‹#›</a:t>
            </a:fld>
            <a:endParaRPr lang="en-GB" altLang="en-US" dirty="0"/>
          </a:p>
        </p:txBody>
      </p:sp>
    </p:spTree>
    <p:extLst>
      <p:ext uri="{BB962C8B-B14F-4D97-AF65-F5344CB8AC3E}">
        <p14:creationId xmlns:p14="http://schemas.microsoft.com/office/powerpoint/2010/main" val="228269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200792-D48C-47B6-A4C4-FBBDBF6F7280}"/>
              </a:ext>
            </a:extLst>
          </p:cNvPr>
          <p:cNvSpPr>
            <a:spLocks noGrp="1"/>
          </p:cNvSpPr>
          <p:nvPr>
            <p:ph type="dt" sz="half" idx="10"/>
          </p:nvPr>
        </p:nvSpPr>
        <p:spPr/>
        <p:txBody>
          <a:bodyPr/>
          <a:lstStyle>
            <a:lvl1pPr>
              <a:defRPr/>
            </a:lvl1pPr>
          </a:lstStyle>
          <a:p>
            <a:pPr>
              <a:defRPr/>
            </a:pPr>
            <a:fld id="{B5D6EC96-10E8-4518-8E2A-4855DB1F3858}" type="datetimeFigureOut">
              <a:rPr lang="en-US"/>
              <a:pPr>
                <a:defRPr/>
              </a:pPr>
              <a:t>11/11/2024</a:t>
            </a:fld>
            <a:endParaRPr lang="en-GB" dirty="0"/>
          </a:p>
        </p:txBody>
      </p:sp>
      <p:sp>
        <p:nvSpPr>
          <p:cNvPr id="3" name="Footer Placeholder 4">
            <a:extLst>
              <a:ext uri="{FF2B5EF4-FFF2-40B4-BE49-F238E27FC236}">
                <a16:creationId xmlns:a16="http://schemas.microsoft.com/office/drawing/2014/main" id="{4EB4B725-4162-43D9-BA0E-A77DE9E53A54}"/>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68A78CB7-B07D-49E6-A2F6-064505EAFE30}"/>
              </a:ext>
            </a:extLst>
          </p:cNvPr>
          <p:cNvSpPr>
            <a:spLocks noGrp="1"/>
          </p:cNvSpPr>
          <p:nvPr>
            <p:ph type="sldNum" sz="quarter" idx="12"/>
          </p:nvPr>
        </p:nvSpPr>
        <p:spPr/>
        <p:txBody>
          <a:bodyPr/>
          <a:lstStyle>
            <a:lvl1pPr>
              <a:defRPr/>
            </a:lvl1pPr>
          </a:lstStyle>
          <a:p>
            <a:fld id="{FB13A28E-3CED-46BA-ADE4-194F64FF6B63}" type="slidenum">
              <a:rPr lang="en-GB" altLang="en-US"/>
              <a:pPr/>
              <a:t>‹#›</a:t>
            </a:fld>
            <a:endParaRPr lang="en-GB" altLang="en-US" dirty="0"/>
          </a:p>
        </p:txBody>
      </p:sp>
    </p:spTree>
    <p:extLst>
      <p:ext uri="{BB962C8B-B14F-4D97-AF65-F5344CB8AC3E}">
        <p14:creationId xmlns:p14="http://schemas.microsoft.com/office/powerpoint/2010/main" val="327327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11/11/2024</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C5A04E-14FD-4999-BE42-E0B61111504F}"/>
              </a:ext>
            </a:extLst>
          </p:cNvPr>
          <p:cNvSpPr>
            <a:spLocks noGrp="1"/>
          </p:cNvSpPr>
          <p:nvPr>
            <p:ph type="dt" sz="half" idx="10"/>
          </p:nvPr>
        </p:nvSpPr>
        <p:spPr/>
        <p:txBody>
          <a:bodyPr/>
          <a:lstStyle>
            <a:lvl1pPr>
              <a:defRPr/>
            </a:lvl1pPr>
          </a:lstStyle>
          <a:p>
            <a:pPr>
              <a:defRPr/>
            </a:pPr>
            <a:fld id="{8ECE2505-46F1-436E-9E06-78AAB4F0EA72}" type="datetimeFigureOut">
              <a:rPr lang="en-US"/>
              <a:pPr>
                <a:defRPr/>
              </a:pPr>
              <a:t>11/11/2024</a:t>
            </a:fld>
            <a:endParaRPr lang="en-GB" dirty="0"/>
          </a:p>
        </p:txBody>
      </p:sp>
      <p:sp>
        <p:nvSpPr>
          <p:cNvPr id="6" name="Footer Placeholder 4">
            <a:extLst>
              <a:ext uri="{FF2B5EF4-FFF2-40B4-BE49-F238E27FC236}">
                <a16:creationId xmlns:a16="http://schemas.microsoft.com/office/drawing/2014/main" id="{B719BF33-B1D1-421B-9B3A-D4C9B4A2AEDB}"/>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310940F4-FC97-4A4F-BE0C-77206BFBBB37}"/>
              </a:ext>
            </a:extLst>
          </p:cNvPr>
          <p:cNvSpPr>
            <a:spLocks noGrp="1"/>
          </p:cNvSpPr>
          <p:nvPr>
            <p:ph type="sldNum" sz="quarter" idx="12"/>
          </p:nvPr>
        </p:nvSpPr>
        <p:spPr/>
        <p:txBody>
          <a:bodyPr/>
          <a:lstStyle>
            <a:lvl1pPr>
              <a:defRPr/>
            </a:lvl1pPr>
          </a:lstStyle>
          <a:p>
            <a:fld id="{408B4DE4-09BC-45E1-A945-BABE6244A979}" type="slidenum">
              <a:rPr lang="en-GB" altLang="en-US"/>
              <a:pPr/>
              <a:t>‹#›</a:t>
            </a:fld>
            <a:endParaRPr lang="en-GB" altLang="en-US" dirty="0"/>
          </a:p>
        </p:txBody>
      </p:sp>
    </p:spTree>
    <p:extLst>
      <p:ext uri="{BB962C8B-B14F-4D97-AF65-F5344CB8AC3E}">
        <p14:creationId xmlns:p14="http://schemas.microsoft.com/office/powerpoint/2010/main" val="36659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DAD99F1-1AEB-422F-A739-AD08964519F6}"/>
              </a:ext>
            </a:extLst>
          </p:cNvPr>
          <p:cNvSpPr>
            <a:spLocks noGrp="1"/>
          </p:cNvSpPr>
          <p:nvPr>
            <p:ph type="dt" sz="half" idx="10"/>
          </p:nvPr>
        </p:nvSpPr>
        <p:spPr/>
        <p:txBody>
          <a:bodyPr/>
          <a:lstStyle>
            <a:lvl1pPr>
              <a:defRPr/>
            </a:lvl1pPr>
          </a:lstStyle>
          <a:p>
            <a:pPr>
              <a:defRPr/>
            </a:pPr>
            <a:fld id="{1F711722-AD28-4383-8613-F80D904E4E8E}" type="datetimeFigureOut">
              <a:rPr lang="en-US"/>
              <a:pPr>
                <a:defRPr/>
              </a:pPr>
              <a:t>11/11/2024</a:t>
            </a:fld>
            <a:endParaRPr lang="en-GB" dirty="0"/>
          </a:p>
        </p:txBody>
      </p:sp>
      <p:sp>
        <p:nvSpPr>
          <p:cNvPr id="6" name="Footer Placeholder 4">
            <a:extLst>
              <a:ext uri="{FF2B5EF4-FFF2-40B4-BE49-F238E27FC236}">
                <a16:creationId xmlns:a16="http://schemas.microsoft.com/office/drawing/2014/main" id="{06A08400-4098-4420-A5E3-B2FE3A78C505}"/>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E7C3A495-7121-4517-84DF-C4E13B89594A}"/>
              </a:ext>
            </a:extLst>
          </p:cNvPr>
          <p:cNvSpPr>
            <a:spLocks noGrp="1"/>
          </p:cNvSpPr>
          <p:nvPr>
            <p:ph type="sldNum" sz="quarter" idx="12"/>
          </p:nvPr>
        </p:nvSpPr>
        <p:spPr/>
        <p:txBody>
          <a:bodyPr/>
          <a:lstStyle>
            <a:lvl1pPr>
              <a:defRPr/>
            </a:lvl1pPr>
          </a:lstStyle>
          <a:p>
            <a:fld id="{1F462DD2-6632-4D3B-92BE-7CA6DE225BD0}" type="slidenum">
              <a:rPr lang="en-GB" altLang="en-US"/>
              <a:pPr/>
              <a:t>‹#›</a:t>
            </a:fld>
            <a:endParaRPr lang="en-GB" altLang="en-US" dirty="0"/>
          </a:p>
        </p:txBody>
      </p:sp>
    </p:spTree>
    <p:extLst>
      <p:ext uri="{BB962C8B-B14F-4D97-AF65-F5344CB8AC3E}">
        <p14:creationId xmlns:p14="http://schemas.microsoft.com/office/powerpoint/2010/main" val="4766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744C5-1405-44EF-8D0D-EDA58B75D42C}"/>
              </a:ext>
            </a:extLst>
          </p:cNvPr>
          <p:cNvSpPr>
            <a:spLocks noGrp="1"/>
          </p:cNvSpPr>
          <p:nvPr>
            <p:ph type="dt" sz="half" idx="10"/>
          </p:nvPr>
        </p:nvSpPr>
        <p:spPr/>
        <p:txBody>
          <a:bodyPr/>
          <a:lstStyle>
            <a:lvl1pPr>
              <a:defRPr/>
            </a:lvl1pPr>
          </a:lstStyle>
          <a:p>
            <a:pPr>
              <a:defRPr/>
            </a:pPr>
            <a:fld id="{01E24D52-FCC9-4B9E-BD71-4E2C0E45F8A6}" type="datetimeFigureOut">
              <a:rPr lang="en-US"/>
              <a:pPr>
                <a:defRPr/>
              </a:pPr>
              <a:t>11/11/2024</a:t>
            </a:fld>
            <a:endParaRPr lang="en-GB" dirty="0"/>
          </a:p>
        </p:txBody>
      </p:sp>
      <p:sp>
        <p:nvSpPr>
          <p:cNvPr id="5" name="Footer Placeholder 4">
            <a:extLst>
              <a:ext uri="{FF2B5EF4-FFF2-40B4-BE49-F238E27FC236}">
                <a16:creationId xmlns:a16="http://schemas.microsoft.com/office/drawing/2014/main" id="{DD1043A7-DCBF-4E17-9139-76100F56EA5C}"/>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7585A380-0798-46A2-870F-2890FAA75A54}"/>
              </a:ext>
            </a:extLst>
          </p:cNvPr>
          <p:cNvSpPr>
            <a:spLocks noGrp="1"/>
          </p:cNvSpPr>
          <p:nvPr>
            <p:ph type="sldNum" sz="quarter" idx="12"/>
          </p:nvPr>
        </p:nvSpPr>
        <p:spPr/>
        <p:txBody>
          <a:bodyPr/>
          <a:lstStyle>
            <a:lvl1pPr>
              <a:defRPr/>
            </a:lvl1pPr>
          </a:lstStyle>
          <a:p>
            <a:fld id="{B13BE2EC-ECCD-47C4-B0AD-36466743A5C0}" type="slidenum">
              <a:rPr lang="en-GB" altLang="en-US"/>
              <a:pPr/>
              <a:t>‹#›</a:t>
            </a:fld>
            <a:endParaRPr lang="en-GB" altLang="en-US" dirty="0"/>
          </a:p>
        </p:txBody>
      </p:sp>
    </p:spTree>
    <p:extLst>
      <p:ext uri="{BB962C8B-B14F-4D97-AF65-F5344CB8AC3E}">
        <p14:creationId xmlns:p14="http://schemas.microsoft.com/office/powerpoint/2010/main" val="239493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44844-2753-4E60-ACA3-8530A91E05A2}"/>
              </a:ext>
            </a:extLst>
          </p:cNvPr>
          <p:cNvSpPr>
            <a:spLocks noGrp="1"/>
          </p:cNvSpPr>
          <p:nvPr>
            <p:ph type="dt" sz="half" idx="10"/>
          </p:nvPr>
        </p:nvSpPr>
        <p:spPr/>
        <p:txBody>
          <a:bodyPr/>
          <a:lstStyle>
            <a:lvl1pPr>
              <a:defRPr/>
            </a:lvl1pPr>
          </a:lstStyle>
          <a:p>
            <a:pPr>
              <a:defRPr/>
            </a:pPr>
            <a:fld id="{29262E8A-B511-42E1-A28D-63BD51BC7E1F}" type="datetimeFigureOut">
              <a:rPr lang="en-US"/>
              <a:pPr>
                <a:defRPr/>
              </a:pPr>
              <a:t>11/11/2024</a:t>
            </a:fld>
            <a:endParaRPr lang="en-GB" dirty="0"/>
          </a:p>
        </p:txBody>
      </p:sp>
      <p:sp>
        <p:nvSpPr>
          <p:cNvPr id="5" name="Footer Placeholder 4">
            <a:extLst>
              <a:ext uri="{FF2B5EF4-FFF2-40B4-BE49-F238E27FC236}">
                <a16:creationId xmlns:a16="http://schemas.microsoft.com/office/drawing/2014/main" id="{EFA8A6E7-6989-41E7-91B3-367562326684}"/>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A61B8541-8FE8-43E8-860E-C82522E98C6B}"/>
              </a:ext>
            </a:extLst>
          </p:cNvPr>
          <p:cNvSpPr>
            <a:spLocks noGrp="1"/>
          </p:cNvSpPr>
          <p:nvPr>
            <p:ph type="sldNum" sz="quarter" idx="12"/>
          </p:nvPr>
        </p:nvSpPr>
        <p:spPr/>
        <p:txBody>
          <a:bodyPr/>
          <a:lstStyle>
            <a:lvl1pPr>
              <a:defRPr/>
            </a:lvl1pPr>
          </a:lstStyle>
          <a:p>
            <a:fld id="{55A14D1F-AF49-447B-BF46-B02BEB34C4BA}" type="slidenum">
              <a:rPr lang="en-GB" altLang="en-US"/>
              <a:pPr/>
              <a:t>‹#›</a:t>
            </a:fld>
            <a:endParaRPr lang="en-GB" altLang="en-US" dirty="0"/>
          </a:p>
        </p:txBody>
      </p:sp>
    </p:spTree>
    <p:extLst>
      <p:ext uri="{BB962C8B-B14F-4D97-AF65-F5344CB8AC3E}">
        <p14:creationId xmlns:p14="http://schemas.microsoft.com/office/powerpoint/2010/main" val="14896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11/11/2024</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11/11/2024</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11/11/2024</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11/11/2024</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11/11/2024</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11/11/2024</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11/11/2024</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11/11/2024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B3ADA5-F029-4E5C-9763-1A00150ECCB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ABAEE15-832E-40A7-A2D9-09583683A8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8C62094-0FBD-4EA1-A4B9-56363880F8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1176C8-5E7D-4D56-8F60-1C9F95E895F5}" type="datetimeFigureOut">
              <a:rPr lang="en-US"/>
              <a:pPr>
                <a:defRPr/>
              </a:pPr>
              <a:t>11/11/2024</a:t>
            </a:fld>
            <a:endParaRPr lang="en-GB" dirty="0"/>
          </a:p>
        </p:txBody>
      </p:sp>
      <p:sp>
        <p:nvSpPr>
          <p:cNvPr id="5" name="Footer Placeholder 4">
            <a:extLst>
              <a:ext uri="{FF2B5EF4-FFF2-40B4-BE49-F238E27FC236}">
                <a16:creationId xmlns:a16="http://schemas.microsoft.com/office/drawing/2014/main" id="{ADA2B130-847E-4F55-B51F-F5BAE63CDFF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a:extLst>
              <a:ext uri="{FF2B5EF4-FFF2-40B4-BE49-F238E27FC236}">
                <a16:creationId xmlns:a16="http://schemas.microsoft.com/office/drawing/2014/main" id="{F7C24525-71B4-42AC-B8F4-661D558F389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0B829BE-36FC-408E-8E6D-3980D1311CAD}" type="slidenum">
              <a:rPr lang="en-GB" altLang="en-US"/>
              <a:pPr/>
              <a:t>‹#›</a:t>
            </a:fld>
            <a:endParaRPr lang="en-GB" altLang="en-US" dirty="0"/>
          </a:p>
        </p:txBody>
      </p:sp>
    </p:spTree>
    <p:extLst>
      <p:ext uri="{BB962C8B-B14F-4D97-AF65-F5344CB8AC3E}">
        <p14:creationId xmlns:p14="http://schemas.microsoft.com/office/powerpoint/2010/main" val="320473299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ed candles with flame&#10;&#10;Description automatically generated">
            <a:extLst>
              <a:ext uri="{FF2B5EF4-FFF2-40B4-BE49-F238E27FC236}">
                <a16:creationId xmlns:a16="http://schemas.microsoft.com/office/drawing/2014/main" id="{57D13D69-62AE-02E4-0CBE-640E16B3B4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58976"/>
            <a:ext cx="9144000" cy="5800725"/>
          </a:xfrm>
          <a:prstGeom prst="rect">
            <a:avLst/>
          </a:prstGeom>
        </p:spPr>
      </p:pic>
      <p:sp>
        <p:nvSpPr>
          <p:cNvPr id="4" name="Text Box 8">
            <a:extLst>
              <a:ext uri="{FF2B5EF4-FFF2-40B4-BE49-F238E27FC236}">
                <a16:creationId xmlns:a16="http://schemas.microsoft.com/office/drawing/2014/main" id="{A0BDC836-527A-4F82-8F37-01C354C429EB}"/>
              </a:ext>
            </a:extLst>
          </p:cNvPr>
          <p:cNvSpPr txBox="1">
            <a:spLocks/>
          </p:cNvSpPr>
          <p:nvPr/>
        </p:nvSpPr>
        <p:spPr>
          <a:xfrm>
            <a:off x="395142" y="315800"/>
            <a:ext cx="8253557"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our time today show us something new, like light in the darkness.</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11">
            <a:extLst>
              <a:ext uri="{FF2B5EF4-FFF2-40B4-BE49-F238E27FC236}">
                <a16:creationId xmlns:a16="http://schemas.microsoft.com/office/drawing/2014/main" id="{B27CB2CB-ED9B-445E-AB91-1D1C8FAFDC47}"/>
              </a:ext>
            </a:extLst>
          </p:cNvPr>
          <p:cNvGrpSpPr>
            <a:grpSpLocks/>
          </p:cNvGrpSpPr>
          <p:nvPr/>
        </p:nvGrpSpPr>
        <p:grpSpPr bwMode="auto">
          <a:xfrm rot="8217778">
            <a:off x="7791450" y="5746750"/>
            <a:ext cx="1477963" cy="969963"/>
            <a:chOff x="0" y="0"/>
            <a:chExt cx="1670756" cy="1095023"/>
          </a:xfrm>
        </p:grpSpPr>
        <p:pic>
          <p:nvPicPr>
            <p:cNvPr id="8" name="Graphic 34" descr="Arrow: Counter-clockwise curve">
              <a:extLst>
                <a:ext uri="{FF2B5EF4-FFF2-40B4-BE49-F238E27FC236}">
                  <a16:creationId xmlns:a16="http://schemas.microsoft.com/office/drawing/2014/main" id="{D7D3B7D5-5016-4BA7-823A-2E002B8B37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662B1E7A-5EC2-4459-A172-5ED569C3BE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BDF2B797-D04E-4D21-A318-C2C494D200A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0346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3953A-4331-D16D-8A24-E53956723B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8600"/>
            <a:ext cx="9144000" cy="6400800"/>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776F82B3-3AF8-4072-87F1-5CB6F03E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429" y="2468878"/>
            <a:ext cx="2446486" cy="1699161"/>
          </a:xfrm>
          <a:prstGeom prst="rect">
            <a:avLst/>
          </a:prstGeom>
        </p:spPr>
      </p:pic>
      <p:pic>
        <p:nvPicPr>
          <p:cNvPr id="5" name="Picture 4" descr="Icon&#10;&#10;Description automatically generated">
            <a:extLst>
              <a:ext uri="{FF2B5EF4-FFF2-40B4-BE49-F238E27FC236}">
                <a16:creationId xmlns:a16="http://schemas.microsoft.com/office/drawing/2014/main" id="{A0863E42-C6FC-4608-9941-FB870E322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02470" y="2360021"/>
            <a:ext cx="2446486" cy="1699161"/>
          </a:xfrm>
          <a:prstGeom prst="rect">
            <a:avLst/>
          </a:prstGeom>
        </p:spPr>
      </p:pic>
      <p:pic>
        <p:nvPicPr>
          <p:cNvPr id="6" name="Picture 5" descr="Icon&#10;&#10;Description automatically generated">
            <a:extLst>
              <a:ext uri="{FF2B5EF4-FFF2-40B4-BE49-F238E27FC236}">
                <a16:creationId xmlns:a16="http://schemas.microsoft.com/office/drawing/2014/main" id="{98122D0C-4620-4F35-8FBD-7DE7B35A48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946" y="2307769"/>
            <a:ext cx="2571877" cy="1786249"/>
          </a:xfrm>
          <a:prstGeom prst="rect">
            <a:avLst/>
          </a:prstGeom>
        </p:spPr>
      </p:pic>
      <p:pic>
        <p:nvPicPr>
          <p:cNvPr id="7" name="Picture 6" descr="Icon&#10;&#10;Description automatically generated">
            <a:extLst>
              <a:ext uri="{FF2B5EF4-FFF2-40B4-BE49-F238E27FC236}">
                <a16:creationId xmlns:a16="http://schemas.microsoft.com/office/drawing/2014/main" id="{03E34D67-E90B-4D6E-9595-9F641F776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25531" y="2394857"/>
            <a:ext cx="2446486" cy="1699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red candles with flame&#10;&#10;Description automatically generated">
            <a:extLst>
              <a:ext uri="{FF2B5EF4-FFF2-40B4-BE49-F238E27FC236}">
                <a16:creationId xmlns:a16="http://schemas.microsoft.com/office/drawing/2014/main" id="{320633BB-07E7-3828-4D31-96DF906254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58976"/>
            <a:ext cx="9144000" cy="5800725"/>
          </a:xfrm>
          <a:prstGeom prst="rect">
            <a:avLst/>
          </a:prstGeom>
        </p:spPr>
      </p:pic>
      <p:sp>
        <p:nvSpPr>
          <p:cNvPr id="4" name="Text Box 8">
            <a:extLst>
              <a:ext uri="{FF2B5EF4-FFF2-40B4-BE49-F238E27FC236}">
                <a16:creationId xmlns:a16="http://schemas.microsoft.com/office/drawing/2014/main" id="{85C009F6-FF6B-4AFC-AD62-4125112A1144}"/>
              </a:ext>
            </a:extLst>
          </p:cNvPr>
          <p:cNvSpPr txBox="1">
            <a:spLocks/>
          </p:cNvSpPr>
          <p:nvPr/>
        </p:nvSpPr>
        <p:spPr>
          <a:xfrm>
            <a:off x="395143" y="315800"/>
            <a:ext cx="8453582"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the light of Advent shine brightly in our school today.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7" name="Group 8">
            <a:extLst>
              <a:ext uri="{FF2B5EF4-FFF2-40B4-BE49-F238E27FC236}">
                <a16:creationId xmlns:a16="http://schemas.microsoft.com/office/drawing/2014/main" id="{2A1FBEB7-DF70-46B4-8817-D6E90B975A87}"/>
              </a:ext>
            </a:extLst>
          </p:cNvPr>
          <p:cNvGrpSpPr>
            <a:grpSpLocks/>
          </p:cNvGrpSpPr>
          <p:nvPr/>
        </p:nvGrpSpPr>
        <p:grpSpPr bwMode="auto">
          <a:xfrm rot="8217778">
            <a:off x="7243930" y="1513097"/>
            <a:ext cx="1763712" cy="1155700"/>
            <a:chOff x="0" y="0"/>
            <a:chExt cx="1670756" cy="1095023"/>
          </a:xfrm>
        </p:grpSpPr>
        <p:pic>
          <p:nvPicPr>
            <p:cNvPr id="8" name="Graphic 34" descr="Arrow: Counter-clockwise curve">
              <a:extLst>
                <a:ext uri="{FF2B5EF4-FFF2-40B4-BE49-F238E27FC236}">
                  <a16:creationId xmlns:a16="http://schemas.microsoft.com/office/drawing/2014/main" id="{1CB8DD05-F4F9-4F0E-AD44-D93E7A6EA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796959D1-A9C3-483F-BB29-0DEE360B02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2C3829EB-E5C9-4AF6-988B-DCBCA54AB3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4068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a hill and water in the background&#10;&#10;Description automatically generated">
            <a:extLst>
              <a:ext uri="{FF2B5EF4-FFF2-40B4-BE49-F238E27FC236}">
                <a16:creationId xmlns:a16="http://schemas.microsoft.com/office/drawing/2014/main" id="{256DD8B1-8DEF-C7AD-D3C8-0AC12EE111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a:ln>
            <a:solidFill>
              <a:schemeClr val="bg1"/>
            </a:solidFill>
          </a:ln>
        </p:spPr>
      </p:pic>
    </p:spTree>
    <p:extLst>
      <p:ext uri="{BB962C8B-B14F-4D97-AF65-F5344CB8AC3E}">
        <p14:creationId xmlns:p14="http://schemas.microsoft.com/office/powerpoint/2010/main" val="322843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26C29-11B5-467B-EE03-FC0B694E59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8600"/>
            <a:ext cx="9144000" cy="6400800"/>
          </a:xfrm>
          <a:prstGeom prst="rect">
            <a:avLst/>
          </a:prstGeom>
        </p:spPr>
      </p:pic>
      <p:sp>
        <p:nvSpPr>
          <p:cNvPr id="5" name="TextBox 4">
            <a:extLst>
              <a:ext uri="{FF2B5EF4-FFF2-40B4-BE49-F238E27FC236}">
                <a16:creationId xmlns:a16="http://schemas.microsoft.com/office/drawing/2014/main" id="{8CA5B3C1-72FD-4319-B6E2-9D8B3056F354}"/>
              </a:ext>
            </a:extLst>
          </p:cNvPr>
          <p:cNvSpPr txBox="1"/>
          <p:nvPr/>
        </p:nvSpPr>
        <p:spPr>
          <a:xfrm>
            <a:off x="273132" y="442474"/>
            <a:ext cx="8585859" cy="830997"/>
          </a:xfrm>
          <a:prstGeom prst="rect">
            <a:avLst/>
          </a:prstGeom>
          <a:solidFill>
            <a:sysClr val="window" lastClr="FFFFFF">
              <a:alpha val="59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black"/>
                </a:solidFill>
                <a:effectLst/>
                <a:uLnTx/>
                <a:uFillTx/>
                <a:latin typeface="Century Gothic" panose="020B0502020202020204" pitchFamily="34" charset="0"/>
              </a:rPr>
              <a:t>….To Bethlehem we go….</a:t>
            </a:r>
          </a:p>
        </p:txBody>
      </p:sp>
    </p:spTree>
    <p:extLst>
      <p:ext uri="{BB962C8B-B14F-4D97-AF65-F5344CB8AC3E}">
        <p14:creationId xmlns:p14="http://schemas.microsoft.com/office/powerpoint/2010/main" val="385537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168EF2-C7AA-4D31-859B-19B2E0F00E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D5D8C3-F579-482C-98E4-35293D0A2C25}"/>
              </a:ext>
            </a:extLst>
          </p:cNvPr>
          <p:cNvSpPr txBox="1"/>
          <p:nvPr/>
        </p:nvSpPr>
        <p:spPr>
          <a:xfrm>
            <a:off x="273132" y="273135"/>
            <a:ext cx="8585859" cy="1754326"/>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what all these visitors to Bethlehem thought about the journey they had taken?....</a:t>
            </a:r>
          </a:p>
        </p:txBody>
      </p:sp>
      <p:pic>
        <p:nvPicPr>
          <p:cNvPr id="2" name="Picture 4" descr="See the source image">
            <a:extLst>
              <a:ext uri="{FF2B5EF4-FFF2-40B4-BE49-F238E27FC236}">
                <a16:creationId xmlns:a16="http://schemas.microsoft.com/office/drawing/2014/main" id="{88328D22-8C94-135F-9271-E3708DEE3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50" y="6071012"/>
            <a:ext cx="12430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CD0C1FB-E258-429D-B27D-CAA0691ABC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18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C689F8-0596-4EFE-98C9-15BB22E4BACB}"/>
              </a:ext>
            </a:extLst>
          </p:cNvPr>
          <p:cNvSpPr txBox="1"/>
          <p:nvPr/>
        </p:nvSpPr>
        <p:spPr>
          <a:xfrm>
            <a:off x="273132" y="273135"/>
            <a:ext cx="8585859" cy="1200329"/>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Mary and Joseph felt now that Jesus had finally arrived?....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876B4EB-4741-449B-B661-7796662D9D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93DA277-B850-429C-B0EB-B2886BEE5D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8F6780-8D31-4829-8B1F-D57DEFA85110}"/>
              </a:ext>
            </a:extLst>
          </p:cNvPr>
          <p:cNvSpPr txBox="1"/>
          <p:nvPr/>
        </p:nvSpPr>
        <p:spPr>
          <a:xfrm>
            <a:off x="273132" y="4345602"/>
            <a:ext cx="8585859" cy="2308324"/>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they felt to be the first to see such a special baby – and why God chose them to be the first to arrive?....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49CA0C0-F23E-4F98-885B-D0B215569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6FE2ED-E1F2-4A7F-A47D-F0D741E76182}"/>
              </a:ext>
            </a:extLst>
          </p:cNvPr>
          <p:cNvSpPr txBox="1"/>
          <p:nvPr/>
        </p:nvSpPr>
        <p:spPr>
          <a:xfrm>
            <a:off x="273132" y="4845144"/>
            <a:ext cx="8585859" cy="1754326"/>
          </a:xfrm>
          <a:prstGeom prst="rect">
            <a:avLst/>
          </a:prstGeom>
          <a:solidFill>
            <a:sysClr val="window" lastClr="FFFFFF">
              <a:alpha val="59000"/>
            </a:sysClr>
          </a:solidFill>
        </p:spPr>
        <p:txBody>
          <a:bodyPr wrap="square" rtlCol="0">
            <a:spAutoFit/>
          </a:bodyPr>
          <a:lstStyle/>
          <a:p>
            <a:pPr algn="ctr"/>
            <a:r>
              <a:rPr lang="en-GB" sz="3600" b="1" dirty="0">
                <a:latin typeface="Century Gothic" panose="020B0502020202020204" pitchFamily="34" charset="0"/>
              </a:rPr>
              <a:t>I wonder how these travellers from far, far away felt to finally be able to visit this special baby?....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5CFF083-3C83-4DDB-8DCF-B26594240D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132" y="274317"/>
            <a:ext cx="4810768" cy="36080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249CA0C0-F23E-4F98-885B-D0B21556923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0100" y="2988667"/>
            <a:ext cx="4810768" cy="36080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6FE2ED-E1F2-4A7F-A47D-F0D741E76182}"/>
              </a:ext>
            </a:extLst>
          </p:cNvPr>
          <p:cNvSpPr txBox="1"/>
          <p:nvPr/>
        </p:nvSpPr>
        <p:spPr>
          <a:xfrm>
            <a:off x="5238206" y="547225"/>
            <a:ext cx="3632662" cy="2062103"/>
          </a:xfrm>
          <a:prstGeom prst="rect">
            <a:avLst/>
          </a:prstGeom>
          <a:solidFill>
            <a:sysClr val="window" lastClr="FFFFFF">
              <a:alpha val="59000"/>
            </a:sysClr>
          </a:solidFill>
        </p:spPr>
        <p:txBody>
          <a:bodyPr wrap="square" rtlCol="0">
            <a:spAutoFit/>
          </a:bodyPr>
          <a:lstStyle/>
          <a:p>
            <a:pPr algn="ctr"/>
            <a:r>
              <a:rPr lang="en-GB" sz="3200" b="1" dirty="0">
                <a:latin typeface="Century Gothic" panose="020B0502020202020204" pitchFamily="34" charset="0"/>
              </a:rPr>
              <a:t>I wonder what brought all those visitors to Bethlehem?</a:t>
            </a:r>
          </a:p>
        </p:txBody>
      </p:sp>
      <p:sp>
        <p:nvSpPr>
          <p:cNvPr id="5" name="TextBox 4">
            <a:extLst>
              <a:ext uri="{FF2B5EF4-FFF2-40B4-BE49-F238E27FC236}">
                <a16:creationId xmlns:a16="http://schemas.microsoft.com/office/drawing/2014/main" id="{94DCC749-4D0C-4CE8-8243-2A37DB82685A}"/>
              </a:ext>
            </a:extLst>
          </p:cNvPr>
          <p:cNvSpPr txBox="1"/>
          <p:nvPr/>
        </p:nvSpPr>
        <p:spPr>
          <a:xfrm>
            <a:off x="273132" y="4193127"/>
            <a:ext cx="3632662" cy="2092881"/>
          </a:xfrm>
          <a:prstGeom prst="rect">
            <a:avLst/>
          </a:prstGeom>
          <a:solidFill>
            <a:sysClr val="window" lastClr="FFFFFF">
              <a:alpha val="59000"/>
            </a:sysClr>
          </a:solidFill>
        </p:spPr>
        <p:txBody>
          <a:bodyPr wrap="square" rtlCol="0">
            <a:spAutoFit/>
          </a:bodyPr>
          <a:lstStyle/>
          <a:p>
            <a:pPr algn="ctr"/>
            <a:r>
              <a:rPr lang="en-GB" sz="2600" b="1" dirty="0">
                <a:latin typeface="Century Gothic" panose="020B0502020202020204" pitchFamily="34" charset="0"/>
              </a:rPr>
              <a:t>I wonder how it felt arriving to find a new baby, in a manger, and to wonder who that baby might be?</a:t>
            </a:r>
          </a:p>
        </p:txBody>
      </p:sp>
    </p:spTree>
    <p:extLst>
      <p:ext uri="{BB962C8B-B14F-4D97-AF65-F5344CB8AC3E}">
        <p14:creationId xmlns:p14="http://schemas.microsoft.com/office/powerpoint/2010/main" val="28798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2465</TotalTime>
  <Words>898</Words>
  <Application>Microsoft Office PowerPoint</Application>
  <PresentationFormat>On-screen Show (4:3)</PresentationFormat>
  <Paragraphs>45</Paragraphs>
  <Slides>12</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Avenir Next LT Pro</vt:lpstr>
      <vt:lpstr>Calibri</vt:lpstr>
      <vt:lpstr>Cambria</vt:lpstr>
      <vt:lpstr>Century Gothic</vt:lpstr>
      <vt:lpstr>Symbol</vt:lpstr>
      <vt:lpstr> Black </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37</cp:revision>
  <dcterms:created xsi:type="dcterms:W3CDTF">2013-09-06T12:50:28Z</dcterms:created>
  <dcterms:modified xsi:type="dcterms:W3CDTF">2024-11-11T13:00:31Z</dcterms:modified>
</cp:coreProperties>
</file>