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9" r:id="rId3"/>
    <p:sldId id="562" r:id="rId4"/>
    <p:sldId id="570" r:id="rId5"/>
    <p:sldId id="584" r:id="rId6"/>
    <p:sldId id="258" r:id="rId7"/>
    <p:sldId id="271" r:id="rId8"/>
    <p:sldId id="470" r:id="rId9"/>
    <p:sldId id="587" r:id="rId10"/>
    <p:sldId id="586" r:id="rId11"/>
    <p:sldId id="588" r:id="rId12"/>
    <p:sldId id="585" r:id="rId13"/>
    <p:sldId id="459" r:id="rId14"/>
    <p:sldId id="460" r:id="rId15"/>
    <p:sldId id="589" r:id="rId16"/>
    <p:sldId id="463" r:id="rId17"/>
    <p:sldId id="590" r:id="rId18"/>
    <p:sldId id="431" r:id="rId19"/>
    <p:sldId id="307" r:id="rId20"/>
    <p:sldId id="510" r:id="rId21"/>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BB127-6C0C-45A4-97A3-BA4BA65C1B44}" v="52" dt="2025-09-25T11:25:36.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410" autoAdjust="0"/>
  </p:normalViewPr>
  <p:slideViewPr>
    <p:cSldViewPr>
      <p:cViewPr varScale="1">
        <p:scale>
          <a:sx n="56" d="100"/>
          <a:sy n="56" d="100"/>
        </p:scale>
        <p:origin x="2148"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0E13CC8D-59C2-4409-A640-E738E4606E44}"/>
    <pc:docChg chg="undo redo custSel addSld delSld modSld sldOrd">
      <pc:chgData name="Rachel Boxer" userId="6da37c9f42e40059" providerId="LiveId" clId="{0E13CC8D-59C2-4409-A640-E738E4606E44}" dt="2025-09-25T11:23:38.620" v="6612" actId="20577"/>
      <pc:docMkLst>
        <pc:docMk/>
      </pc:docMkLst>
      <pc:sldChg chg="del">
        <pc:chgData name="Rachel Boxer" userId="6da37c9f42e40059" providerId="LiveId" clId="{0E13CC8D-59C2-4409-A640-E738E4606E44}" dt="2025-09-11T12:49:10.374" v="3" actId="47"/>
        <pc:sldMkLst>
          <pc:docMk/>
          <pc:sldMk cId="0" sldId="257"/>
        </pc:sldMkLst>
      </pc:sldChg>
      <pc:sldChg chg="addSp delSp modSp mod ord delAnim modAnim modNotesTx">
        <pc:chgData name="Rachel Boxer" userId="6da37c9f42e40059" providerId="LiveId" clId="{0E13CC8D-59C2-4409-A640-E738E4606E44}" dt="2025-09-16T14:06:20.265" v="4262" actId="6549"/>
        <pc:sldMkLst>
          <pc:docMk/>
          <pc:sldMk cId="0" sldId="258"/>
        </pc:sldMkLst>
        <pc:spChg chg="mod">
          <ac:chgData name="Rachel Boxer" userId="6da37c9f42e40059" providerId="LiveId" clId="{0E13CC8D-59C2-4409-A640-E738E4606E44}" dt="2025-09-11T15:01:57.766" v="3507" actId="20577"/>
          <ac:spMkLst>
            <pc:docMk/>
            <pc:sldMk cId="0" sldId="258"/>
            <ac:spMk id="7" creationId="{B7B1000A-6E1B-698A-345D-7FEDC1A1BB1C}"/>
          </ac:spMkLst>
        </pc:spChg>
        <pc:spChg chg="add mod">
          <ac:chgData name="Rachel Boxer" userId="6da37c9f42e40059" providerId="LiveId" clId="{0E13CC8D-59C2-4409-A640-E738E4606E44}" dt="2025-09-11T15:03:30.417" v="3512" actId="14100"/>
          <ac:spMkLst>
            <pc:docMk/>
            <pc:sldMk cId="0" sldId="258"/>
            <ac:spMk id="12" creationId="{8DE404E1-4E7D-BACB-3830-4AFB18401FCF}"/>
          </ac:spMkLst>
        </pc:spChg>
        <pc:grpChg chg="add mod">
          <ac:chgData name="Rachel Boxer" userId="6da37c9f42e40059" providerId="LiveId" clId="{0E13CC8D-59C2-4409-A640-E738E4606E44}" dt="2025-09-11T15:11:26.869" v="3871" actId="167"/>
          <ac:grpSpMkLst>
            <pc:docMk/>
            <pc:sldMk cId="0" sldId="258"/>
            <ac:grpSpMk id="20" creationId="{3EC79A0E-5116-EF55-14FC-4ADA230B989E}"/>
          </ac:grpSpMkLst>
        </pc:grpChg>
        <pc:picChg chg="add mod ord">
          <ac:chgData name="Rachel Boxer" userId="6da37c9f42e40059" providerId="LiveId" clId="{0E13CC8D-59C2-4409-A640-E738E4606E44}" dt="2025-09-11T14:58:03.478" v="3433" actId="1076"/>
          <ac:picMkLst>
            <pc:docMk/>
            <pc:sldMk cId="0" sldId="258"/>
            <ac:picMk id="2" creationId="{DF2556A4-7EC3-CD53-8673-07404072165B}"/>
          </ac:picMkLst>
        </pc:picChg>
        <pc:picChg chg="add mod ord">
          <ac:chgData name="Rachel Boxer" userId="6da37c9f42e40059" providerId="LiveId" clId="{0E13CC8D-59C2-4409-A640-E738E4606E44}" dt="2025-09-11T15:11:18.644" v="3869" actId="164"/>
          <ac:picMkLst>
            <pc:docMk/>
            <pc:sldMk cId="0" sldId="258"/>
            <ac:picMk id="18" creationId="{AC773B57-B9D5-059C-8C82-E4008F380793}"/>
          </ac:picMkLst>
        </pc:picChg>
        <pc:picChg chg="add mod">
          <ac:chgData name="Rachel Boxer" userId="6da37c9f42e40059" providerId="LiveId" clId="{0E13CC8D-59C2-4409-A640-E738E4606E44}" dt="2025-09-11T15:11:18.644" v="3869" actId="164"/>
          <ac:picMkLst>
            <pc:docMk/>
            <pc:sldMk cId="0" sldId="258"/>
            <ac:picMk id="19" creationId="{B752B161-C55A-5FBF-3070-BF7EFE0D8325}"/>
          </ac:picMkLst>
        </pc:picChg>
      </pc:sldChg>
      <pc:sldChg chg="del">
        <pc:chgData name="Rachel Boxer" userId="6da37c9f42e40059" providerId="LiveId" clId="{0E13CC8D-59C2-4409-A640-E738E4606E44}" dt="2025-09-11T12:49:12.568" v="4" actId="47"/>
        <pc:sldMkLst>
          <pc:docMk/>
          <pc:sldMk cId="0" sldId="260"/>
        </pc:sldMkLst>
      </pc:sldChg>
      <pc:sldChg chg="addSp delSp modSp add mod ord delAnim modAnim modNotesTx">
        <pc:chgData name="Rachel Boxer" userId="6da37c9f42e40059" providerId="LiveId" clId="{0E13CC8D-59C2-4409-A640-E738E4606E44}" dt="2025-09-16T14:07:09.518" v="4267" actId="114"/>
        <pc:sldMkLst>
          <pc:docMk/>
          <pc:sldMk cId="0" sldId="271"/>
        </pc:sldMkLst>
        <pc:spChg chg="add mod">
          <ac:chgData name="Rachel Boxer" userId="6da37c9f42e40059" providerId="LiveId" clId="{0E13CC8D-59C2-4409-A640-E738E4606E44}" dt="2025-09-11T15:06:23.027" v="3615"/>
          <ac:spMkLst>
            <pc:docMk/>
            <pc:sldMk cId="0" sldId="271"/>
            <ac:spMk id="2" creationId="{0F374E58-C953-3CE6-07B0-1258DDFA72B2}"/>
          </ac:spMkLst>
        </pc:spChg>
        <pc:spChg chg="add mod">
          <ac:chgData name="Rachel Boxer" userId="6da37c9f42e40059" providerId="LiveId" clId="{0E13CC8D-59C2-4409-A640-E738E4606E44}" dt="2025-09-11T15:13:18.126" v="4007" actId="14100"/>
          <ac:spMkLst>
            <pc:docMk/>
            <pc:sldMk cId="0" sldId="271"/>
            <ac:spMk id="5" creationId="{74BF26C8-7E83-87E1-AB5E-3DC565B6914C}"/>
          </ac:spMkLst>
        </pc:spChg>
        <pc:picChg chg="add mod">
          <ac:chgData name="Rachel Boxer" userId="6da37c9f42e40059" providerId="LiveId" clId="{0E13CC8D-59C2-4409-A640-E738E4606E44}" dt="2025-09-11T15:11:33.734" v="3873" actId="1076"/>
          <ac:picMkLst>
            <pc:docMk/>
            <pc:sldMk cId="0" sldId="271"/>
            <ac:picMk id="4" creationId="{D84F04E6-5A21-AB2B-8BCE-A8288BB78609}"/>
          </ac:picMkLst>
        </pc:picChg>
      </pc:sldChg>
      <pc:sldChg chg="modNotesTx">
        <pc:chgData name="Rachel Boxer" userId="6da37c9f42e40059" providerId="LiveId" clId="{0E13CC8D-59C2-4409-A640-E738E4606E44}" dt="2025-09-20T11:30:14.657" v="6603" actId="20577"/>
        <pc:sldMkLst>
          <pc:docMk/>
          <pc:sldMk cId="653498846" sldId="307"/>
        </pc:sldMkLst>
      </pc:sldChg>
      <pc:sldChg chg="add del">
        <pc:chgData name="Rachel Boxer" userId="6da37c9f42e40059" providerId="LiveId" clId="{0E13CC8D-59C2-4409-A640-E738E4606E44}" dt="2025-09-11T13:32:33.881" v="1476"/>
        <pc:sldMkLst>
          <pc:docMk/>
          <pc:sldMk cId="0" sldId="431"/>
        </pc:sldMkLst>
      </pc:sldChg>
      <pc:sldChg chg="addSp delSp modSp add mod modAnim modNotesTx">
        <pc:chgData name="Rachel Boxer" userId="6da37c9f42e40059" providerId="LiveId" clId="{0E13CC8D-59C2-4409-A640-E738E4606E44}" dt="2025-09-20T11:38:31.447" v="6608" actId="20577"/>
        <pc:sldMkLst>
          <pc:docMk/>
          <pc:sldMk cId="3025285682" sldId="459"/>
        </pc:sldMkLst>
        <pc:spChg chg="mod">
          <ac:chgData name="Rachel Boxer" userId="6da37c9f42e40059" providerId="LiveId" clId="{0E13CC8D-59C2-4409-A640-E738E4606E44}" dt="2025-09-20T11:19:37.860" v="6189" actId="12789"/>
          <ac:spMkLst>
            <pc:docMk/>
            <pc:sldMk cId="3025285682" sldId="459"/>
            <ac:spMk id="10" creationId="{C2424190-24A0-4AE3-8641-5BBFD15C25F2}"/>
          </ac:spMkLst>
        </pc:spChg>
        <pc:picChg chg="add mod">
          <ac:chgData name="Rachel Boxer" userId="6da37c9f42e40059" providerId="LiveId" clId="{0E13CC8D-59C2-4409-A640-E738E4606E44}" dt="2025-09-11T13:34:48.792" v="1499" actId="1076"/>
          <ac:picMkLst>
            <pc:docMk/>
            <pc:sldMk cId="3025285682" sldId="459"/>
            <ac:picMk id="2" creationId="{0B5E21AB-4320-A800-E015-AE5C9D4CB4D9}"/>
          </ac:picMkLst>
        </pc:picChg>
      </pc:sldChg>
      <pc:sldChg chg="addSp delSp modSp add mod delAnim modAnim modNotesTx">
        <pc:chgData name="Rachel Boxer" userId="6da37c9f42e40059" providerId="LiveId" clId="{0E13CC8D-59C2-4409-A640-E738E4606E44}" dt="2025-09-20T11:26:37.784" v="6460" actId="12788"/>
        <pc:sldMkLst>
          <pc:docMk/>
          <pc:sldMk cId="918112575" sldId="460"/>
        </pc:sldMkLst>
        <pc:spChg chg="add mod">
          <ac:chgData name="Rachel Boxer" userId="6da37c9f42e40059" providerId="LiveId" clId="{0E13CC8D-59C2-4409-A640-E738E4606E44}" dt="2025-09-20T11:20:49.410" v="6230" actId="1076"/>
          <ac:spMkLst>
            <pc:docMk/>
            <pc:sldMk cId="918112575" sldId="460"/>
            <ac:spMk id="2" creationId="{BC63BC9C-7084-3630-5BF4-345154B4CD20}"/>
          </ac:spMkLst>
        </pc:spChg>
        <pc:picChg chg="mod">
          <ac:chgData name="Rachel Boxer" userId="6da37c9f42e40059" providerId="LiveId" clId="{0E13CC8D-59C2-4409-A640-E738E4606E44}" dt="2025-09-20T11:26:37.784" v="6460" actId="12788"/>
          <ac:picMkLst>
            <pc:docMk/>
            <pc:sldMk cId="918112575" sldId="460"/>
            <ac:picMk id="4" creationId="{911042D4-4A54-4375-9254-54CC876913B8}"/>
          </ac:picMkLst>
        </pc:picChg>
      </pc:sldChg>
      <pc:sldChg chg="add del">
        <pc:chgData name="Rachel Boxer" userId="6da37c9f42e40059" providerId="LiveId" clId="{0E13CC8D-59C2-4409-A640-E738E4606E44}" dt="2025-09-20T11:21:39.696" v="6231" actId="47"/>
        <pc:sldMkLst>
          <pc:docMk/>
          <pc:sldMk cId="1422760701" sldId="461"/>
        </pc:sldMkLst>
      </pc:sldChg>
      <pc:sldChg chg="addSp delSp modSp add del modNotesTx">
        <pc:chgData name="Rachel Boxer" userId="6da37c9f42e40059" providerId="LiveId" clId="{0E13CC8D-59C2-4409-A640-E738E4606E44}" dt="2025-09-20T11:21:40.324" v="6232" actId="47"/>
        <pc:sldMkLst>
          <pc:docMk/>
          <pc:sldMk cId="1365154932" sldId="462"/>
        </pc:sldMkLst>
      </pc:sldChg>
      <pc:sldChg chg="addSp delSp modSp add mod delAnim modAnim modNotesTx">
        <pc:chgData name="Rachel Boxer" userId="6da37c9f42e40059" providerId="LiveId" clId="{0E13CC8D-59C2-4409-A640-E738E4606E44}" dt="2025-09-20T11:26:49.726" v="6464" actId="1035"/>
        <pc:sldMkLst>
          <pc:docMk/>
          <pc:sldMk cId="2006620068" sldId="463"/>
        </pc:sldMkLst>
        <pc:spChg chg="add mod">
          <ac:chgData name="Rachel Boxer" userId="6da37c9f42e40059" providerId="LiveId" clId="{0E13CC8D-59C2-4409-A640-E738E4606E44}" dt="2025-09-20T11:26:07.290" v="6457"/>
          <ac:spMkLst>
            <pc:docMk/>
            <pc:sldMk cId="2006620068" sldId="463"/>
            <ac:spMk id="5" creationId="{C51B6C60-D8C6-9AC7-6776-C4575CBFDFA2}"/>
          </ac:spMkLst>
        </pc:spChg>
        <pc:picChg chg="add mod">
          <ac:chgData name="Rachel Boxer" userId="6da37c9f42e40059" providerId="LiveId" clId="{0E13CC8D-59C2-4409-A640-E738E4606E44}" dt="2025-09-20T11:26:49.726" v="6464" actId="1035"/>
          <ac:picMkLst>
            <pc:docMk/>
            <pc:sldMk cId="2006620068" sldId="463"/>
            <ac:picMk id="4" creationId="{9333298E-E6B8-285E-06DE-4690E76D96F2}"/>
          </ac:picMkLst>
        </pc:picChg>
      </pc:sldChg>
      <pc:sldChg chg="addSp delSp modSp add del mod ord modAnim modNotesTx">
        <pc:chgData name="Rachel Boxer" userId="6da37c9f42e40059" providerId="LiveId" clId="{0E13CC8D-59C2-4409-A640-E738E4606E44}" dt="2025-09-25T11:21:12.049" v="6611" actId="1038"/>
        <pc:sldMkLst>
          <pc:docMk/>
          <pc:sldMk cId="255175049" sldId="470"/>
        </pc:sldMkLst>
        <pc:spChg chg="add mod">
          <ac:chgData name="Rachel Boxer" userId="6da37c9f42e40059" providerId="LiveId" clId="{0E13CC8D-59C2-4409-A640-E738E4606E44}" dt="2025-09-16T14:20:18.013" v="4583" actId="1076"/>
          <ac:spMkLst>
            <pc:docMk/>
            <pc:sldMk cId="255175049" sldId="470"/>
            <ac:spMk id="5" creationId="{98859E92-DD70-35D8-F522-ED28F67AE6D3}"/>
          </ac:spMkLst>
        </pc:spChg>
        <pc:picChg chg="mod">
          <ac:chgData name="Rachel Boxer" userId="6da37c9f42e40059" providerId="LiveId" clId="{0E13CC8D-59C2-4409-A640-E738E4606E44}" dt="2025-09-16T14:31:41.233" v="5305" actId="1036"/>
          <ac:picMkLst>
            <pc:docMk/>
            <pc:sldMk cId="255175049" sldId="470"/>
            <ac:picMk id="2" creationId="{12587300-5578-6AFC-1887-CF82E7AFE6B5}"/>
          </ac:picMkLst>
        </pc:picChg>
        <pc:picChg chg="add mod modCrop">
          <ac:chgData name="Rachel Boxer" userId="6da37c9f42e40059" providerId="LiveId" clId="{0E13CC8D-59C2-4409-A640-E738E4606E44}" dt="2025-09-16T14:20:20.943" v="4584" actId="1076"/>
          <ac:picMkLst>
            <pc:docMk/>
            <pc:sldMk cId="255175049" sldId="470"/>
            <ac:picMk id="6" creationId="{86B00E38-9405-C863-794B-CB391CB68ACF}"/>
          </ac:picMkLst>
        </pc:picChg>
        <pc:picChg chg="add mod">
          <ac:chgData name="Rachel Boxer" userId="6da37c9f42e40059" providerId="LiveId" clId="{0E13CC8D-59C2-4409-A640-E738E4606E44}" dt="2025-09-25T11:21:12.049" v="6611" actId="1038"/>
          <ac:picMkLst>
            <pc:docMk/>
            <pc:sldMk cId="255175049" sldId="470"/>
            <ac:picMk id="7" creationId="{749DD49E-6D92-D1A9-DE46-C187B8E34F5E}"/>
          </ac:picMkLst>
        </pc:picChg>
      </pc:sldChg>
      <pc:sldChg chg="modSp add del mod">
        <pc:chgData name="Rachel Boxer" userId="6da37c9f42e40059" providerId="LiveId" clId="{0E13CC8D-59C2-4409-A640-E738E4606E44}" dt="2025-09-20T11:30:10.095" v="6599" actId="47"/>
        <pc:sldMkLst>
          <pc:docMk/>
          <pc:sldMk cId="995379383" sldId="472"/>
        </pc:sldMkLst>
      </pc:sldChg>
      <pc:sldChg chg="modNotesTx">
        <pc:chgData name="Rachel Boxer" userId="6da37c9f42e40059" providerId="LiveId" clId="{0E13CC8D-59C2-4409-A640-E738E4606E44}" dt="2025-09-20T11:30:19.959" v="6607" actId="20577"/>
        <pc:sldMkLst>
          <pc:docMk/>
          <pc:sldMk cId="666301722" sldId="510"/>
        </pc:sldMkLst>
      </pc:sldChg>
      <pc:sldChg chg="del">
        <pc:chgData name="Rachel Boxer" userId="6da37c9f42e40059" providerId="LiveId" clId="{0E13CC8D-59C2-4409-A640-E738E4606E44}" dt="2025-09-11T13:32:25.963" v="1470" actId="47"/>
        <pc:sldMkLst>
          <pc:docMk/>
          <pc:sldMk cId="1071536370" sldId="539"/>
        </pc:sldMkLst>
      </pc:sldChg>
      <pc:sldChg chg="addSp delSp modSp mod ord modAnim modNotesTx">
        <pc:chgData name="Rachel Boxer" userId="6da37c9f42e40059" providerId="LiveId" clId="{0E13CC8D-59C2-4409-A640-E738E4606E44}" dt="2025-09-16T14:03:51.707" v="4104" actId="20577"/>
        <pc:sldMkLst>
          <pc:docMk/>
          <pc:sldMk cId="1069504086" sldId="562"/>
        </pc:sldMkLst>
        <pc:spChg chg="add mod">
          <ac:chgData name="Rachel Boxer" userId="6da37c9f42e40059" providerId="LiveId" clId="{0E13CC8D-59C2-4409-A640-E738E4606E44}" dt="2025-09-11T13:00:03.105" v="269" actId="1076"/>
          <ac:spMkLst>
            <pc:docMk/>
            <pc:sldMk cId="1069504086" sldId="562"/>
            <ac:spMk id="2" creationId="{A1B990A9-F3C1-224D-9971-36A06C94F2D1}"/>
          </ac:spMkLst>
        </pc:spChg>
        <pc:spChg chg="add mod">
          <ac:chgData name="Rachel Boxer" userId="6da37c9f42e40059" providerId="LiveId" clId="{0E13CC8D-59C2-4409-A640-E738E4606E44}" dt="2025-09-11T13:00:03.105" v="269" actId="1076"/>
          <ac:spMkLst>
            <pc:docMk/>
            <pc:sldMk cId="1069504086" sldId="562"/>
            <ac:spMk id="4" creationId="{B03DEC55-5D5F-458C-788F-81E146642202}"/>
          </ac:spMkLst>
        </pc:spChg>
      </pc:sldChg>
      <pc:sldChg chg="addSp delSp modSp mod ord delAnim modAnim modNotesTx">
        <pc:chgData name="Rachel Boxer" userId="6da37c9f42e40059" providerId="LiveId" clId="{0E13CC8D-59C2-4409-A640-E738E4606E44}" dt="2025-09-25T11:23:38.620" v="6612" actId="20577"/>
        <pc:sldMkLst>
          <pc:docMk/>
          <pc:sldMk cId="1958558551" sldId="570"/>
        </pc:sldMkLst>
        <pc:spChg chg="add mod">
          <ac:chgData name="Rachel Boxer" userId="6da37c9f42e40059" providerId="LiveId" clId="{0E13CC8D-59C2-4409-A640-E738E4606E44}" dt="2025-09-11T13:10:49.221" v="581" actId="1038"/>
          <ac:spMkLst>
            <pc:docMk/>
            <pc:sldMk cId="1958558551" sldId="570"/>
            <ac:spMk id="5" creationId="{E7888AE5-1A60-F109-E735-4603A660F61A}"/>
          </ac:spMkLst>
        </pc:spChg>
        <pc:spChg chg="add mod">
          <ac:chgData name="Rachel Boxer" userId="6da37c9f42e40059" providerId="LiveId" clId="{0E13CC8D-59C2-4409-A640-E738E4606E44}" dt="2025-09-11T13:29:19.247" v="1316" actId="20577"/>
          <ac:spMkLst>
            <pc:docMk/>
            <pc:sldMk cId="1958558551" sldId="570"/>
            <ac:spMk id="6" creationId="{8E180E4E-CBB9-3845-77BF-0E879B05F444}"/>
          </ac:spMkLst>
        </pc:spChg>
        <pc:picChg chg="add mod">
          <ac:chgData name="Rachel Boxer" userId="6da37c9f42e40059" providerId="LiveId" clId="{0E13CC8D-59C2-4409-A640-E738E4606E44}" dt="2025-09-11T13:10:53.078" v="582" actId="208"/>
          <ac:picMkLst>
            <pc:docMk/>
            <pc:sldMk cId="1958558551" sldId="570"/>
            <ac:picMk id="3" creationId="{76D11FC2-628E-B11C-5EB4-ACFE4F2DBF1F}"/>
          </ac:picMkLst>
        </pc:picChg>
      </pc:sldChg>
      <pc:sldChg chg="del">
        <pc:chgData name="Rachel Boxer" userId="6da37c9f42e40059" providerId="LiveId" clId="{0E13CC8D-59C2-4409-A640-E738E4606E44}" dt="2025-09-11T15:08:17.270" v="3641" actId="47"/>
        <pc:sldMkLst>
          <pc:docMk/>
          <pc:sldMk cId="0" sldId="577"/>
        </pc:sldMkLst>
      </pc:sldChg>
      <pc:sldChg chg="del">
        <pc:chgData name="Rachel Boxer" userId="6da37c9f42e40059" providerId="LiveId" clId="{0E13CC8D-59C2-4409-A640-E738E4606E44}" dt="2025-09-11T15:08:23.238" v="3642" actId="47"/>
        <pc:sldMkLst>
          <pc:docMk/>
          <pc:sldMk cId="2606652616" sldId="578"/>
        </pc:sldMkLst>
      </pc:sldChg>
      <pc:sldChg chg="del">
        <pc:chgData name="Rachel Boxer" userId="6da37c9f42e40059" providerId="LiveId" clId="{0E13CC8D-59C2-4409-A640-E738E4606E44}" dt="2025-09-16T14:21:07.675" v="4592" actId="47"/>
        <pc:sldMkLst>
          <pc:docMk/>
          <pc:sldMk cId="2225512843" sldId="579"/>
        </pc:sldMkLst>
      </pc:sldChg>
      <pc:sldChg chg="del">
        <pc:chgData name="Rachel Boxer" userId="6da37c9f42e40059" providerId="LiveId" clId="{0E13CC8D-59C2-4409-A640-E738E4606E44}" dt="2025-09-11T13:32:27.790" v="1472" actId="47"/>
        <pc:sldMkLst>
          <pc:docMk/>
          <pc:sldMk cId="1888149332" sldId="580"/>
        </pc:sldMkLst>
      </pc:sldChg>
      <pc:sldChg chg="del">
        <pc:chgData name="Rachel Boxer" userId="6da37c9f42e40059" providerId="LiveId" clId="{0E13CC8D-59C2-4409-A640-E738E4606E44}" dt="2025-09-11T13:32:28.129" v="1473" actId="47"/>
        <pc:sldMkLst>
          <pc:docMk/>
          <pc:sldMk cId="919198987" sldId="581"/>
        </pc:sldMkLst>
      </pc:sldChg>
      <pc:sldChg chg="del">
        <pc:chgData name="Rachel Boxer" userId="6da37c9f42e40059" providerId="LiveId" clId="{0E13CC8D-59C2-4409-A640-E738E4606E44}" dt="2025-09-11T13:32:28.790" v="1474" actId="47"/>
        <pc:sldMkLst>
          <pc:docMk/>
          <pc:sldMk cId="2468665926" sldId="582"/>
        </pc:sldMkLst>
      </pc:sldChg>
      <pc:sldChg chg="del">
        <pc:chgData name="Rachel Boxer" userId="6da37c9f42e40059" providerId="LiveId" clId="{0E13CC8D-59C2-4409-A640-E738E4606E44}" dt="2025-09-11T13:32:26.480" v="1471" actId="47"/>
        <pc:sldMkLst>
          <pc:docMk/>
          <pc:sldMk cId="839925497" sldId="583"/>
        </pc:sldMkLst>
      </pc:sldChg>
      <pc:sldChg chg="addSp modSp new mod modAnim modNotesTx">
        <pc:chgData name="Rachel Boxer" userId="6da37c9f42e40059" providerId="LiveId" clId="{0E13CC8D-59C2-4409-A640-E738E4606E44}" dt="2025-09-16T14:06:08.907" v="4261" actId="20577"/>
        <pc:sldMkLst>
          <pc:docMk/>
          <pc:sldMk cId="2000408955" sldId="584"/>
        </pc:sldMkLst>
        <pc:spChg chg="add mod">
          <ac:chgData name="Rachel Boxer" userId="6da37c9f42e40059" providerId="LiveId" clId="{0E13CC8D-59C2-4409-A640-E738E4606E44}" dt="2025-09-11T13:38:44.301" v="1603" actId="12788"/>
          <ac:spMkLst>
            <pc:docMk/>
            <pc:sldMk cId="2000408955" sldId="584"/>
            <ac:spMk id="3" creationId="{B69CC437-3153-F172-5A89-51D683CF22E6}"/>
          </ac:spMkLst>
        </pc:spChg>
        <pc:spChg chg="add mod">
          <ac:chgData name="Rachel Boxer" userId="6da37c9f42e40059" providerId="LiveId" clId="{0E13CC8D-59C2-4409-A640-E738E4606E44}" dt="2025-09-11T14:01:25.677" v="2218" actId="12788"/>
          <ac:spMkLst>
            <pc:docMk/>
            <pc:sldMk cId="2000408955" sldId="584"/>
            <ac:spMk id="4" creationId="{2992C3F2-1742-C4BF-AEA3-2DA2D620431A}"/>
          </ac:spMkLst>
        </pc:spChg>
        <pc:picChg chg="add mod">
          <ac:chgData name="Rachel Boxer" userId="6da37c9f42e40059" providerId="LiveId" clId="{0E13CC8D-59C2-4409-A640-E738E4606E44}" dt="2025-09-11T13:20:08.948" v="1038" actId="208"/>
          <ac:picMkLst>
            <pc:docMk/>
            <pc:sldMk cId="2000408955" sldId="584"/>
            <ac:picMk id="2" creationId="{EBCAFAA9-08A3-B0A9-9088-9F834E2C2B86}"/>
          </ac:picMkLst>
        </pc:picChg>
      </pc:sldChg>
      <pc:sldChg chg="add del">
        <pc:chgData name="Rachel Boxer" userId="6da37c9f42e40059" providerId="LiveId" clId="{0E13CC8D-59C2-4409-A640-E738E4606E44}" dt="2025-09-11T15:07:13.345" v="3634" actId="47"/>
        <pc:sldMkLst>
          <pc:docMk/>
          <pc:sldMk cId="769298971" sldId="585"/>
        </pc:sldMkLst>
      </pc:sldChg>
      <pc:sldChg chg="addSp delSp modSp add mod delAnim modAnim modNotesTx">
        <pc:chgData name="Rachel Boxer" userId="6da37c9f42e40059" providerId="LiveId" clId="{0E13CC8D-59C2-4409-A640-E738E4606E44}" dt="2025-09-16T14:27:46.994" v="4998" actId="20577"/>
        <pc:sldMkLst>
          <pc:docMk/>
          <pc:sldMk cId="3073559242" sldId="585"/>
        </pc:sldMkLst>
        <pc:spChg chg="add mod">
          <ac:chgData name="Rachel Boxer" userId="6da37c9f42e40059" providerId="LiveId" clId="{0E13CC8D-59C2-4409-A640-E738E4606E44}" dt="2025-09-16T14:27:37.173" v="4992" actId="114"/>
          <ac:spMkLst>
            <pc:docMk/>
            <pc:sldMk cId="3073559242" sldId="585"/>
            <ac:spMk id="10" creationId="{F63DF235-2052-E565-0ED9-6B518B9DF7A6}"/>
          </ac:spMkLst>
        </pc:spChg>
        <pc:picChg chg="add mod">
          <ac:chgData name="Rachel Boxer" userId="6da37c9f42e40059" providerId="LiveId" clId="{0E13CC8D-59C2-4409-A640-E738E4606E44}" dt="2025-09-16T14:27:20.135" v="4990" actId="12788"/>
          <ac:picMkLst>
            <pc:docMk/>
            <pc:sldMk cId="3073559242" sldId="585"/>
            <ac:picMk id="12" creationId="{C5292DCA-8C4C-D95B-12FC-F567B9E85F01}"/>
          </ac:picMkLst>
        </pc:picChg>
      </pc:sldChg>
      <pc:sldChg chg="add modNotesTx">
        <pc:chgData name="Rachel Boxer" userId="6da37c9f42e40059" providerId="LiveId" clId="{0E13CC8D-59C2-4409-A640-E738E4606E44}" dt="2025-09-16T14:39:40.478" v="5823" actId="6549"/>
        <pc:sldMkLst>
          <pc:docMk/>
          <pc:sldMk cId="2118698608" sldId="586"/>
        </pc:sldMkLst>
      </pc:sldChg>
      <pc:sldChg chg="addSp delSp modSp new mod delAnim modAnim modNotesTx">
        <pc:chgData name="Rachel Boxer" userId="6da37c9f42e40059" providerId="LiveId" clId="{0E13CC8D-59C2-4409-A640-E738E4606E44}" dt="2025-09-16T14:44:54.125" v="5832" actId="478"/>
        <pc:sldMkLst>
          <pc:docMk/>
          <pc:sldMk cId="2885434537" sldId="587"/>
        </pc:sldMkLst>
        <pc:spChg chg="add mod">
          <ac:chgData name="Rachel Boxer" userId="6da37c9f42e40059" providerId="LiveId" clId="{0E13CC8D-59C2-4409-A640-E738E4606E44}" dt="2025-09-16T14:32:02.804" v="5308"/>
          <ac:spMkLst>
            <pc:docMk/>
            <pc:sldMk cId="2885434537" sldId="587"/>
            <ac:spMk id="2" creationId="{F1C13E09-AD11-A14E-0521-B06E32DFE68A}"/>
          </ac:spMkLst>
        </pc:spChg>
      </pc:sldChg>
      <pc:sldChg chg="addSp delSp modSp add del mod delAnim modAnim modNotesTx">
        <pc:chgData name="Rachel Boxer" userId="6da37c9f42e40059" providerId="LiveId" clId="{0E13CC8D-59C2-4409-A640-E738E4606E44}" dt="2025-09-20T11:26:45.752" v="6463" actId="12788"/>
        <pc:sldMkLst>
          <pc:docMk/>
          <pc:sldMk cId="3122059567" sldId="589"/>
        </pc:sldMkLst>
        <pc:spChg chg="add mod">
          <ac:chgData name="Rachel Boxer" userId="6da37c9f42e40059" providerId="LiveId" clId="{0E13CC8D-59C2-4409-A640-E738E4606E44}" dt="2025-09-20T11:26:03.350" v="6455"/>
          <ac:spMkLst>
            <pc:docMk/>
            <pc:sldMk cId="3122059567" sldId="589"/>
            <ac:spMk id="2" creationId="{5D64D526-5E9E-63F3-F038-9830296AD39D}"/>
          </ac:spMkLst>
        </pc:spChg>
        <pc:picChg chg="mod">
          <ac:chgData name="Rachel Boxer" userId="6da37c9f42e40059" providerId="LiveId" clId="{0E13CC8D-59C2-4409-A640-E738E4606E44}" dt="2025-09-20T11:26:45.752" v="6463" actId="12788"/>
          <ac:picMkLst>
            <pc:docMk/>
            <pc:sldMk cId="3122059567" sldId="589"/>
            <ac:picMk id="4" creationId="{CF24FF68-5F53-5F95-5A2E-70D8051F452C}"/>
          </ac:picMkLst>
        </pc:picChg>
      </pc:sldChg>
      <pc:sldChg chg="addSp delSp modSp add mod delAnim modAnim modNotesTx">
        <pc:chgData name="Rachel Boxer" userId="6da37c9f42e40059" providerId="LiveId" clId="{0E13CC8D-59C2-4409-A640-E738E4606E44}" dt="2025-09-20T11:30:06.447" v="6598" actId="20577"/>
        <pc:sldMkLst>
          <pc:docMk/>
          <pc:sldMk cId="421939503" sldId="590"/>
        </pc:sldMkLst>
        <pc:spChg chg="mod">
          <ac:chgData name="Rachel Boxer" userId="6da37c9f42e40059" providerId="LiveId" clId="{0E13CC8D-59C2-4409-A640-E738E4606E44}" dt="2025-09-20T11:29:40.270" v="6586" actId="12788"/>
          <ac:spMkLst>
            <pc:docMk/>
            <pc:sldMk cId="421939503" sldId="590"/>
            <ac:spMk id="5" creationId="{2CB421B2-A053-3905-B067-BB887264B39B}"/>
          </ac:spMkLst>
        </pc:spChg>
        <pc:picChg chg="add mod">
          <ac:chgData name="Rachel Boxer" userId="6da37c9f42e40059" providerId="LiveId" clId="{0E13CC8D-59C2-4409-A640-E738E4606E44}" dt="2025-09-20T11:28:52.255" v="6577" actId="12788"/>
          <ac:picMkLst>
            <pc:docMk/>
            <pc:sldMk cId="421939503" sldId="590"/>
            <ac:picMk id="3" creationId="{81874A0B-4E9B-CAA8-58F8-7818F3BF44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EE790-4434-4AAD-B3C4-201F28A86A74}" type="datetimeFigureOut">
              <a:rPr lang="en-GB" smtClean="0"/>
              <a:t>25/09/2025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5497B-4A75-480F-A5A0-54029FF93931}" type="slidenum">
              <a:rPr lang="en-GB" smtClean="0"/>
              <a:t>‹#›</a:t>
            </a:fld>
            <a:endParaRPr lang="en-GB"/>
          </a:p>
        </p:txBody>
      </p:sp>
    </p:spTree>
    <p:extLst>
      <p:ext uri="{BB962C8B-B14F-4D97-AF65-F5344CB8AC3E}">
        <p14:creationId xmlns:p14="http://schemas.microsoft.com/office/powerpoint/2010/main" val="380393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1:</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Use this special greeting for the Advent season, as you light your Advent candle.</a:t>
            </a:r>
          </a:p>
          <a:p>
            <a:pPr>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1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1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story bring us hope, like light in the darkness.</a:t>
            </a:r>
            <a:endParaRPr lang="en-GB" sz="1000" b="1" dirty="0">
              <a:solidFill>
                <a:schemeClr val="bg1"/>
              </a:solidFill>
              <a:latin typeface="Century Gothic" panose="020B0502020202020204" pitchFamily="34" charset="0"/>
              <a:ea typeface="ＭＳ 明朝"/>
              <a:cs typeface="Times New Roman"/>
            </a:endParaRPr>
          </a:p>
          <a:p>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a:t>
            </a:fld>
            <a:endParaRPr lang="en-GB"/>
          </a:p>
        </p:txBody>
      </p:sp>
    </p:spTree>
    <p:extLst>
      <p:ext uri="{BB962C8B-B14F-4D97-AF65-F5344CB8AC3E}">
        <p14:creationId xmlns:p14="http://schemas.microsoft.com/office/powerpoint/2010/main" val="1593201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5D3BB-5E2E-627A-6355-EFDB56796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4E3C22-B5AD-4880-A164-5985C01D44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5E67A-5C76-FFBA-1729-62E03126D8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dirty="0">
                <a:solidFill>
                  <a:prstClr val="black"/>
                </a:solidFill>
                <a:latin typeface="Century Gothic" panose="020B0502020202020204" pitchFamily="34" charset="0"/>
              </a:rPr>
              <a:t>….I wonder what this might mean for </a:t>
            </a:r>
            <a:r>
              <a:rPr lang="en-GB" sz="1200" b="1" i="1" dirty="0">
                <a:solidFill>
                  <a:prstClr val="black"/>
                </a:solidFill>
                <a:latin typeface="Century Gothic" panose="020B0502020202020204" pitchFamily="34" charset="0"/>
              </a:rPr>
              <a:t>us</a:t>
            </a:r>
            <a:r>
              <a:rPr lang="en-GB" sz="1200" b="1" dirty="0">
                <a:solidFill>
                  <a:prstClr val="black"/>
                </a:solidFill>
                <a:latin typeface="Century Gothic" panose="020B0502020202020204" pitchFamily="34" charset="0"/>
              </a:rPr>
              <a:t> here, in our school community?....or for our families?.... </a:t>
            </a:r>
            <a:r>
              <a:rPr lang="en-GB" sz="1200" b="0" i="1" dirty="0">
                <a:solidFill>
                  <a:prstClr val="black"/>
                </a:solidFill>
                <a:latin typeface="Century Gothic" panose="020B0502020202020204" pitchFamily="34" charset="0"/>
              </a:rPr>
              <a:t>[PAUSE]</a:t>
            </a:r>
          </a:p>
        </p:txBody>
      </p:sp>
      <p:sp>
        <p:nvSpPr>
          <p:cNvPr id="4" name="Slide Number Placeholder 3">
            <a:extLst>
              <a:ext uri="{FF2B5EF4-FFF2-40B4-BE49-F238E27FC236}">
                <a16:creationId xmlns:a16="http://schemas.microsoft.com/office/drawing/2014/main" id="{FFD3CE04-C416-D059-9585-A64EA661725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58392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70F16-4C2D-B942-FF7E-3B161D6AF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E9B22-5AA2-39D8-C859-88C480C09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B852C-19CA-0E0C-6875-679355DF6C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11: </a:t>
            </a: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 wonder if there are places in our world where people might need to know that God is </a:t>
            </a:r>
            <a:r>
              <a:rPr kumimoji="0" lang="en-GB" sz="1200" b="1" i="1"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with them </a:t>
            </a:r>
            <a:r>
              <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this Christmas?....</a:t>
            </a:r>
            <a:r>
              <a:rPr lang="en-GB" sz="1200" b="0" i="1" dirty="0">
                <a:solidFill>
                  <a:prstClr val="black"/>
                </a:solidFill>
                <a:latin typeface="Century Gothic" panose="020B0502020202020204" pitchFamily="34" charset="0"/>
              </a:rPr>
              <a:t> [PAUSE]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In the quietness of this moment, you might want to bring people or places into your mind, and maybe pray for them that they will know God with them this Advent.</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a:extLst>
              <a:ext uri="{FF2B5EF4-FFF2-40B4-BE49-F238E27FC236}">
                <a16:creationId xmlns:a16="http://schemas.microsoft.com/office/drawing/2014/main" id="{A02C07D8-BD6C-01CF-B99A-E8314A552C0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502191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12: Prayer</a:t>
            </a:r>
          </a:p>
          <a:p>
            <a:r>
              <a:rPr lang="en-GB" sz="1200" kern="1200" dirty="0">
                <a:solidFill>
                  <a:schemeClr val="tx1"/>
                </a:solidFill>
                <a:effectLst/>
                <a:latin typeface="+mn-lt"/>
                <a:ea typeface="+mn-ea"/>
                <a:cs typeface="+mn-cs"/>
              </a:rPr>
              <a:t>We are going to pray now, using the words that we have been thinking about during our time together today: when I say the word </a:t>
            </a:r>
            <a:r>
              <a:rPr lang="en-GB" sz="1200" b="1" kern="1200" dirty="0">
                <a:solidFill>
                  <a:schemeClr val="tx1"/>
                </a:solidFill>
                <a:effectLst/>
                <a:latin typeface="+mn-lt"/>
                <a:ea typeface="+mn-ea"/>
                <a:cs typeface="+mn-cs"/>
              </a:rPr>
              <a:t>‘Immanuel’</a:t>
            </a:r>
            <a:r>
              <a:rPr lang="en-GB" sz="1200" kern="1200" dirty="0">
                <a:solidFill>
                  <a:schemeClr val="tx1"/>
                </a:solidFill>
                <a:effectLst/>
                <a:latin typeface="+mn-lt"/>
                <a:ea typeface="+mn-ea"/>
                <a:cs typeface="+mn-cs"/>
              </a:rPr>
              <a:t> there are some words that you can join in with </a:t>
            </a:r>
            <a:r>
              <a:rPr lang="en-GB" sz="1200" b="1" kern="1200" dirty="0">
                <a:solidFill>
                  <a:schemeClr val="tx1"/>
                </a:solidFill>
                <a:effectLst/>
                <a:latin typeface="+mn-lt"/>
                <a:ea typeface="+mn-ea"/>
                <a:cs typeface="+mn-cs"/>
              </a:rPr>
              <a:t>‘God is with us’</a:t>
            </a:r>
            <a:r>
              <a:rPr lang="en-GB" sz="1200" kern="1200" dirty="0">
                <a:solidFill>
                  <a:schemeClr val="tx1"/>
                </a:solidFill>
                <a:effectLst/>
                <a:latin typeface="+mn-lt"/>
                <a:ea typeface="+mn-ea"/>
                <a:cs typeface="+mn-cs"/>
              </a:rPr>
              <a:t>, if you’d like to. </a:t>
            </a:r>
            <a:r>
              <a:rPr lang="en-GB" sz="1200" kern="1200">
                <a:solidFill>
                  <a:schemeClr val="tx1"/>
                </a:solidFill>
                <a:effectLst/>
                <a:latin typeface="+mn-lt"/>
                <a:ea typeface="+mn-ea"/>
                <a:cs typeface="+mn-cs"/>
              </a:rPr>
              <a:t>If this is not something that you are comfortable with, then just be quiet with your own thoughts or prayer </a:t>
            </a:r>
            <a:r>
              <a:rPr lang="en-GB" sz="1200" i="1" kern="1200">
                <a:solidFill>
                  <a:schemeClr val="tx1"/>
                </a:solidFill>
                <a:effectLst/>
                <a:latin typeface="+mn-lt"/>
                <a:ea typeface="+mn-ea"/>
                <a:cs typeface="+mn-cs"/>
              </a:rPr>
              <a:t>[NB Watch out for the change of word on slide 16, ‘God is with </a:t>
            </a:r>
            <a:r>
              <a:rPr lang="en-GB" sz="1200" i="1" u="sng" kern="1200">
                <a:solidFill>
                  <a:schemeClr val="tx1"/>
                </a:solidFill>
                <a:effectLst/>
                <a:latin typeface="+mn-lt"/>
                <a:ea typeface="+mn-ea"/>
                <a:cs typeface="+mn-cs"/>
              </a:rPr>
              <a:t>them</a:t>
            </a:r>
            <a:r>
              <a:rPr lang="en-GB" sz="1200" i="1" kern="1200">
                <a:solidFill>
                  <a:schemeClr val="tx1"/>
                </a:solidFill>
                <a:effectLst/>
                <a:latin typeface="+mn-lt"/>
                <a:ea typeface="+mn-ea"/>
                <a:cs typeface="+mn-cs"/>
              </a:rPr>
              <a:t>.’]</a:t>
            </a:r>
            <a:endParaRPr lang="en-GB" sz="1200" kern="1200">
              <a:solidFill>
                <a:schemeClr val="tx1"/>
              </a:solidFill>
              <a:effectLst/>
              <a:latin typeface="+mn-lt"/>
              <a:ea typeface="+mn-ea"/>
              <a:cs typeface="+mn-cs"/>
            </a:endParaRPr>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12</a:t>
            </a:fld>
            <a:endParaRPr lang="en-GB"/>
          </a:p>
        </p:txBody>
      </p:sp>
    </p:spTree>
    <p:extLst>
      <p:ext uri="{BB962C8B-B14F-4D97-AF65-F5344CB8AC3E}">
        <p14:creationId xmlns:p14="http://schemas.microsoft.com/office/powerpoint/2010/main" val="175711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13: </a:t>
            </a:r>
            <a:r>
              <a:rPr lang="en-GB" b="0" dirty="0"/>
              <a:t>As we think about this special story, of Jesus, born as a baby, may we remember that he is </a:t>
            </a:r>
            <a:r>
              <a:rPr lang="en-GB" b="1" dirty="0"/>
              <a:t>Immanuel, God is with us…. </a:t>
            </a:r>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13</a:t>
            </a:fld>
            <a:endParaRPr lang="en-GB"/>
          </a:p>
        </p:txBody>
      </p:sp>
    </p:spTree>
    <p:extLst>
      <p:ext uri="{BB962C8B-B14F-4D97-AF65-F5344CB8AC3E}">
        <p14:creationId xmlns:p14="http://schemas.microsoft.com/office/powerpoint/2010/main" val="173939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36DE0-9420-A177-D895-D753A1EA1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7A154-B082-F69B-5052-3AEFC3C4E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B337-CE8A-1306-7838-A5A6300EA0B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14: </a:t>
            </a:r>
            <a:r>
              <a:rPr lang="en-GB" b="0" dirty="0"/>
              <a:t>As we go about our busy, ordinary lives this Christmas time, may we know the peace of </a:t>
            </a:r>
            <a:r>
              <a:rPr lang="en-GB" b="1" dirty="0"/>
              <a:t>Immanuel, God is with us…. </a:t>
            </a:r>
            <a:endParaRPr lang="en-GB" b="0" dirty="0"/>
          </a:p>
          <a:p>
            <a:endParaRPr lang="en-GB" b="0" dirty="0"/>
          </a:p>
          <a:p>
            <a:endParaRPr lang="en-GB" b="0" dirty="0"/>
          </a:p>
        </p:txBody>
      </p:sp>
      <p:sp>
        <p:nvSpPr>
          <p:cNvPr id="4" name="Slide Number Placeholder 3">
            <a:extLst>
              <a:ext uri="{FF2B5EF4-FFF2-40B4-BE49-F238E27FC236}">
                <a16:creationId xmlns:a16="http://schemas.microsoft.com/office/drawing/2014/main" id="{061F684F-0DCE-EC74-BB41-92DA51AB8036}"/>
              </a:ext>
            </a:extLst>
          </p:cNvPr>
          <p:cNvSpPr>
            <a:spLocks noGrp="1"/>
          </p:cNvSpPr>
          <p:nvPr>
            <p:ph type="sldNum" sz="quarter" idx="5"/>
          </p:nvPr>
        </p:nvSpPr>
        <p:spPr/>
        <p:txBody>
          <a:bodyPr/>
          <a:lstStyle/>
          <a:p>
            <a:fld id="{03A6D171-9D34-43A3-887A-C59325A451F1}" type="slidenum">
              <a:rPr lang="en-GB" smtClean="0"/>
              <a:t>14</a:t>
            </a:fld>
            <a:endParaRPr lang="en-GB"/>
          </a:p>
        </p:txBody>
      </p:sp>
    </p:spTree>
    <p:extLst>
      <p:ext uri="{BB962C8B-B14F-4D97-AF65-F5344CB8AC3E}">
        <p14:creationId xmlns:p14="http://schemas.microsoft.com/office/powerpoint/2010/main" val="3913577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15: </a:t>
            </a:r>
            <a:r>
              <a:rPr lang="en-GB" b="0" dirty="0"/>
              <a:t>As we gather in our homes this Christmas time, may we feel the love of </a:t>
            </a:r>
            <a:r>
              <a:rPr lang="en-GB" b="1" dirty="0"/>
              <a:t>Immanuel, God is with us…. </a:t>
            </a:r>
            <a:endParaRPr lang="en-GB" b="0" dirty="0"/>
          </a:p>
          <a:p>
            <a:endParaRPr lang="en-GB" b="1" dirty="0"/>
          </a:p>
          <a:p>
            <a:endParaRPr lang="en-GB" b="0" dirty="0"/>
          </a:p>
          <a:p>
            <a:endParaRPr lang="en-GB" b="0" dirty="0"/>
          </a:p>
        </p:txBody>
      </p:sp>
      <p:sp>
        <p:nvSpPr>
          <p:cNvPr id="4" name="Slide Number Placeholder 3"/>
          <p:cNvSpPr>
            <a:spLocks noGrp="1"/>
          </p:cNvSpPr>
          <p:nvPr>
            <p:ph type="sldNum" sz="quarter" idx="5"/>
          </p:nvPr>
        </p:nvSpPr>
        <p:spPr/>
        <p:txBody>
          <a:bodyPr/>
          <a:lstStyle/>
          <a:p>
            <a:fld id="{03A6D171-9D34-43A3-887A-C59325A451F1}" type="slidenum">
              <a:rPr lang="en-GB" smtClean="0"/>
              <a:t>15</a:t>
            </a:fld>
            <a:endParaRPr lang="en-GB"/>
          </a:p>
        </p:txBody>
      </p:sp>
    </p:spTree>
    <p:extLst>
      <p:ext uri="{BB962C8B-B14F-4D97-AF65-F5344CB8AC3E}">
        <p14:creationId xmlns:p14="http://schemas.microsoft.com/office/powerpoint/2010/main" val="1077668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8002-38E2-88E7-9B1E-2B6F8C91A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7C79E-5D70-6AD6-0992-DF7C80781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427CE-9F10-B66B-190E-362CB9853A0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16: </a:t>
            </a:r>
            <a:r>
              <a:rPr lang="en-GB" b="0" dirty="0"/>
              <a:t>In the places where people most need peace, may they too know that </a:t>
            </a:r>
            <a:r>
              <a:rPr lang="en-GB" b="1" dirty="0"/>
              <a:t>Immanuel, God is with them…. </a:t>
            </a:r>
            <a:endParaRPr lang="en-GB" b="0" dirty="0"/>
          </a:p>
          <a:p>
            <a:endParaRPr lang="en-GB" b="1" dirty="0"/>
          </a:p>
          <a:p>
            <a:endParaRPr lang="en-GB" b="0" dirty="0"/>
          </a:p>
          <a:p>
            <a:endParaRPr lang="en-GB" b="0" dirty="0"/>
          </a:p>
        </p:txBody>
      </p:sp>
      <p:sp>
        <p:nvSpPr>
          <p:cNvPr id="4" name="Slide Number Placeholder 3">
            <a:extLst>
              <a:ext uri="{FF2B5EF4-FFF2-40B4-BE49-F238E27FC236}">
                <a16:creationId xmlns:a16="http://schemas.microsoft.com/office/drawing/2014/main" id="{A6FD76E1-BC59-6C5A-9B72-363086455BBE}"/>
              </a:ext>
            </a:extLst>
          </p:cNvPr>
          <p:cNvSpPr>
            <a:spLocks noGrp="1"/>
          </p:cNvSpPr>
          <p:nvPr>
            <p:ph type="sldNum" sz="quarter" idx="5"/>
          </p:nvPr>
        </p:nvSpPr>
        <p:spPr/>
        <p:txBody>
          <a:bodyPr/>
          <a:lstStyle/>
          <a:p>
            <a:fld id="{03A6D171-9D34-43A3-887A-C59325A451F1}" type="slidenum">
              <a:rPr lang="en-GB" smtClean="0"/>
              <a:t>16</a:t>
            </a:fld>
            <a:endParaRPr lang="en-GB"/>
          </a:p>
        </p:txBody>
      </p:sp>
    </p:spTree>
    <p:extLst>
      <p:ext uri="{BB962C8B-B14F-4D97-AF65-F5344CB8AC3E}">
        <p14:creationId xmlns:p14="http://schemas.microsoft.com/office/powerpoint/2010/main" val="38101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Sending: Slide 18 (</a:t>
            </a: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use this slide throughout the Advent season to end your time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As we leave this place and time….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May the hope of Advent shine brightly in our school today. </a:t>
            </a:r>
            <a:endParaRPr lang="en-GB" dirty="0"/>
          </a:p>
        </p:txBody>
      </p:sp>
      <p:sp>
        <p:nvSpPr>
          <p:cNvPr id="4" name="Slide Number Placeholder 3"/>
          <p:cNvSpPr>
            <a:spLocks noGrp="1"/>
          </p:cNvSpPr>
          <p:nvPr>
            <p:ph type="sldNum" sz="quarter" idx="5"/>
          </p:nvPr>
        </p:nvSpPr>
        <p:spPr/>
        <p:txBody>
          <a:bodyPr/>
          <a:lstStyle/>
          <a:p>
            <a:fld id="{F6538634-5A80-42D5-A71A-FD0395B82856}" type="slidenum">
              <a:rPr lang="en-GB" smtClean="0"/>
              <a:t>18</a:t>
            </a:fld>
            <a:endParaRPr lang="en-GB"/>
          </a:p>
        </p:txBody>
      </p:sp>
    </p:spTree>
    <p:extLst>
      <p:ext uri="{BB962C8B-B14F-4D97-AF65-F5344CB8AC3E}">
        <p14:creationId xmlns:p14="http://schemas.microsoft.com/office/powerpoint/2010/main" val="3136030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Slide 19: Reflection spaces – online Advent calendar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Use the link to connect you to reflective materials for school days during Advent.</a:t>
            </a:r>
          </a:p>
        </p:txBody>
      </p:sp>
      <p:sp>
        <p:nvSpPr>
          <p:cNvPr id="4" name="Slide Number Placeholder 3"/>
          <p:cNvSpPr>
            <a:spLocks noGrp="1"/>
          </p:cNvSpPr>
          <p:nvPr>
            <p:ph type="sldNum" sz="quarter" idx="5"/>
          </p:nvPr>
        </p:nvSpPr>
        <p:spPr/>
        <p:txBody>
          <a:bodyPr/>
          <a:lstStyle/>
          <a:p>
            <a:pPr>
              <a:defRPr/>
            </a:pPr>
            <a:fld id="{ED02FAC1-C2DA-4EE7-A6B9-692D7D42DF4F}" type="slidenum">
              <a:rPr lang="en-GB" altLang="en-US" smtClean="0"/>
              <a:pPr>
                <a:defRPr/>
              </a:pPr>
              <a:t>19</a:t>
            </a:fld>
            <a:endParaRPr lang="en-GB" altLang="en-US"/>
          </a:p>
        </p:txBody>
      </p:sp>
    </p:spTree>
    <p:extLst>
      <p:ext uri="{BB962C8B-B14F-4D97-AF65-F5344CB8AC3E}">
        <p14:creationId xmlns:p14="http://schemas.microsoft.com/office/powerpoint/2010/main" val="304515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Slide 2: </a:t>
            </a:r>
            <a:r>
              <a:rPr lang="en-GB" sz="1200" kern="1200" dirty="0">
                <a:solidFill>
                  <a:schemeClr val="tx1"/>
                </a:solidFill>
                <a:effectLst/>
                <a:latin typeface="+mn-lt"/>
                <a:ea typeface="+mn-ea"/>
                <a:cs typeface="+mn-cs"/>
              </a:rPr>
              <a:t>Last week, we revisited the Annunciation, and the not-so-secret messages that were hidden in the angel’s words to Mary. </a:t>
            </a:r>
          </a:p>
          <a:p>
            <a:pPr lvl="0"/>
            <a:r>
              <a:rPr lang="en-GB" sz="1200" kern="1200" dirty="0">
                <a:solidFill>
                  <a:schemeClr val="tx1"/>
                </a:solidFill>
                <a:effectLst/>
                <a:latin typeface="+mn-lt"/>
                <a:ea typeface="+mn-ea"/>
                <a:cs typeface="+mn-cs"/>
              </a:rPr>
              <a:t>We’re going to think about some more words today….</a:t>
            </a:r>
            <a:endParaRPr lang="en-GB" b="0" i="1" dirty="0"/>
          </a:p>
        </p:txBody>
      </p:sp>
      <p:sp>
        <p:nvSpPr>
          <p:cNvPr id="4" name="Slide Number Placeholder 3"/>
          <p:cNvSpPr>
            <a:spLocks noGrp="1"/>
          </p:cNvSpPr>
          <p:nvPr>
            <p:ph type="sldNum" sz="quarter" idx="5"/>
          </p:nvPr>
        </p:nvSpPr>
        <p:spPr/>
        <p:txBody>
          <a:bodyPr/>
          <a:lstStyle/>
          <a:p>
            <a:fld id="{DDD5497B-4A75-480F-A5A0-54029FF93931}" type="slidenum">
              <a:rPr lang="en-GB" smtClean="0"/>
              <a:t>2</a:t>
            </a:fld>
            <a:endParaRPr lang="en-GB"/>
          </a:p>
        </p:txBody>
      </p:sp>
    </p:spTree>
    <p:extLst>
      <p:ext uri="{BB962C8B-B14F-4D97-AF65-F5344CB8AC3E}">
        <p14:creationId xmlns:p14="http://schemas.microsoft.com/office/powerpoint/2010/main" val="1946873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3: </a:t>
            </a:r>
            <a:r>
              <a:rPr lang="en-GB" sz="1200" b="0"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starting with some words that you might know from other languages – and what they mean. </a:t>
            </a:r>
            <a:r>
              <a:rPr lang="en-GB" sz="1200" i="1" kern="1200" dirty="0">
                <a:solidFill>
                  <a:schemeClr val="tx1"/>
                </a:solidFill>
                <a:effectLst/>
                <a:latin typeface="+mn-lt"/>
                <a:ea typeface="+mn-ea"/>
                <a:cs typeface="+mn-cs"/>
              </a:rPr>
              <a:t>[ask children to share any words they know in their home language, or any other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Here’s a word you might NOT know, a word that we often hear at this time of year as people tell the story of the birth of Jesus. It’s a name given to Jesus….. </a:t>
            </a:r>
            <a:r>
              <a:rPr lang="en-GB" sz="1200" b="1" i="0" kern="1200" dirty="0">
                <a:solidFill>
                  <a:schemeClr val="tx1"/>
                </a:solidFill>
                <a:effectLst/>
                <a:latin typeface="+mn-lt"/>
                <a:ea typeface="+mn-ea"/>
                <a:cs typeface="+mn-cs"/>
              </a:rPr>
              <a:t>Immanuel </a:t>
            </a:r>
            <a:r>
              <a:rPr lang="en-GB" sz="1200" b="0" i="0" kern="1200" dirty="0">
                <a:solidFill>
                  <a:schemeClr val="tx1"/>
                </a:solidFill>
                <a:effectLst/>
                <a:latin typeface="+mn-lt"/>
                <a:ea typeface="+mn-ea"/>
                <a:cs typeface="+mn-cs"/>
              </a:rPr>
              <a:t>which literally means </a:t>
            </a:r>
            <a:r>
              <a:rPr lang="en-GB" sz="1200" b="1" i="0" kern="1200" dirty="0">
                <a:solidFill>
                  <a:schemeClr val="tx1"/>
                </a:solidFill>
                <a:effectLst/>
                <a:latin typeface="+mn-lt"/>
                <a:ea typeface="+mn-ea"/>
                <a:cs typeface="+mn-cs"/>
              </a:rPr>
              <a:t>‘God with us’ </a:t>
            </a:r>
            <a:r>
              <a:rPr lang="en-GB" sz="1200" b="0" i="1" kern="1200" dirty="0">
                <a:solidFill>
                  <a:schemeClr val="tx1"/>
                </a:solidFill>
                <a:effectLst/>
                <a:latin typeface="+mn-lt"/>
                <a:ea typeface="+mn-ea"/>
                <a:cs typeface="+mn-cs"/>
              </a:rPr>
              <a:t>[or rather ‘With-Us-God’ – </a:t>
            </a:r>
            <a:r>
              <a:rPr lang="en-GB" sz="1200" b="0" i="1" kern="1200" dirty="0" err="1">
                <a:solidFill>
                  <a:schemeClr val="tx1"/>
                </a:solidFill>
                <a:effectLst/>
                <a:latin typeface="+mn-lt"/>
                <a:ea typeface="+mn-ea"/>
                <a:cs typeface="+mn-cs"/>
              </a:rPr>
              <a:t>Im</a:t>
            </a:r>
            <a:r>
              <a:rPr lang="en-GB" sz="1200" b="0" i="1" kern="1200" dirty="0">
                <a:solidFill>
                  <a:schemeClr val="tx1"/>
                </a:solidFill>
                <a:effectLst/>
                <a:latin typeface="+mn-lt"/>
                <a:ea typeface="+mn-ea"/>
                <a:cs typeface="+mn-cs"/>
              </a:rPr>
              <a:t>=with; Nu=us; El=God] </a:t>
            </a:r>
            <a:r>
              <a:rPr lang="en-GB" sz="1200" b="0" i="0" kern="1200" dirty="0">
                <a:solidFill>
                  <a:schemeClr val="tx1"/>
                </a:solidFill>
                <a:effectLst/>
                <a:latin typeface="+mn-lt"/>
                <a:ea typeface="+mn-ea"/>
                <a:cs typeface="+mn-cs"/>
              </a:rPr>
              <a:t>which again, comes from the words of the Prophet Isaiah (chapter </a:t>
            </a:r>
            <a:r>
              <a:rPr lang="en-GB" sz="1200" b="0" i="0" kern="1200">
                <a:solidFill>
                  <a:schemeClr val="tx1"/>
                </a:solidFill>
                <a:effectLst/>
                <a:latin typeface="+mn-lt"/>
                <a:ea typeface="+mn-ea"/>
                <a:cs typeface="+mn-cs"/>
              </a:rPr>
              <a:t>7:14) </a:t>
            </a:r>
            <a:r>
              <a:rPr lang="en-GB" sz="1200" kern="1200">
                <a:solidFill>
                  <a:schemeClr val="tx1"/>
                </a:solidFill>
                <a:effectLst/>
                <a:latin typeface="+mn-lt"/>
                <a:ea typeface="+mn-ea"/>
                <a:cs typeface="+mn-cs"/>
              </a:rPr>
              <a:t>and is an idea that is very important to Christians.</a:t>
            </a:r>
            <a:endParaRPr lang="en-GB"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Today, we are going to think about the message of hope that Christians believe is in this name, through the ordinary people in the Nativity account.</a:t>
            </a:r>
            <a:endParaRPr lang="en-GB"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DD5497B-4A75-480F-A5A0-54029FF93931}" type="slidenum">
              <a:rPr lang="en-GB" smtClean="0"/>
              <a:t>3</a:t>
            </a:fld>
            <a:endParaRPr lang="en-GB"/>
          </a:p>
        </p:txBody>
      </p:sp>
    </p:spTree>
    <p:extLst>
      <p:ext uri="{BB962C8B-B14F-4D97-AF65-F5344CB8AC3E}">
        <p14:creationId xmlns:p14="http://schemas.microsoft.com/office/powerpoint/2010/main" val="327083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4: </a:t>
            </a:r>
            <a:r>
              <a:rPr lang="en-US" dirty="0"/>
              <a:t>We read in Luke chapter 2 that ‘</a:t>
            </a:r>
            <a:r>
              <a:rPr lang="en-GB" sz="1200" b="0" i="0" kern="1200" dirty="0">
                <a:solidFill>
                  <a:schemeClr val="tx1"/>
                </a:solidFill>
                <a:effectLst/>
                <a:latin typeface="+mn-lt"/>
                <a:ea typeface="+mn-ea"/>
                <a:cs typeface="+mn-cs"/>
              </a:rPr>
              <a:t>At that time, Augustus Caesar sent an order to all people in the countries that were under Roman rule. The order said that they must list their names in a register…..And everyone went to their own towns to be registered. So, Joseph….went to the town of Bethlehem in Judea….because he was from the family of David. ….While Joseph and Mary were in Bethlehem, the time came for her to have the baby. She gave birth to her first son. There were no rooms left in the inn, so she wrapped the baby with cloths and laid </a:t>
            </a:r>
            <a:r>
              <a:rPr lang="en-US" dirty="0"/>
              <a:t>him in a manger, because there was no guest room available for them.’</a:t>
            </a:r>
          </a:p>
          <a:p>
            <a:endParaRPr lang="en-US" dirty="0"/>
          </a:p>
          <a:p>
            <a:r>
              <a:rPr lang="en-US" dirty="0"/>
              <a:t>This wonderful sculpture by Peter Busch is made entirely out of sand, imagining Mary and Joseph as they search for a room.</a:t>
            </a:r>
          </a:p>
          <a:p>
            <a:endParaRPr lang="en-US" dirty="0"/>
          </a:p>
          <a:p>
            <a:r>
              <a:rPr lang="en-US" dirty="0"/>
              <a:t>We know very little about the innkeeper who found them a space ‘round the back!’ (to quote Nicholas Allan!), but we can be sure that they would have been very busy with so many guests in Bethlehem. </a:t>
            </a:r>
          </a:p>
          <a:p>
            <a:r>
              <a:rPr lang="en-US" dirty="0"/>
              <a:t>I wonder if the innkeeper, going about his ordinary, everyday business of running an inn, had any idea that the baby born in his barn was Jesus – </a:t>
            </a:r>
            <a:r>
              <a:rPr lang="en-US" b="1" dirty="0"/>
              <a:t>Immanuel: ‘God with us’</a:t>
            </a:r>
            <a:r>
              <a:rPr lang="en-US" dirty="0"/>
              <a:t>?</a:t>
            </a:r>
            <a:r>
              <a:rPr lang="en-US" i="1" dirty="0"/>
              <a:t> [Talk together for a few minutes if you can: if you have the Nicholas Allan book ‘Jesus’ Christmas Party’, this explores the possible story of the events, in a very child-friendly, humorous way! Maybe add it to your reading list during Advent.]</a:t>
            </a:r>
          </a:p>
          <a:p>
            <a:endParaRPr lang="en-US" dirty="0"/>
          </a:p>
        </p:txBody>
      </p:sp>
      <p:sp>
        <p:nvSpPr>
          <p:cNvPr id="4" name="Slide Number Placeholder 3"/>
          <p:cNvSpPr>
            <a:spLocks noGrp="1"/>
          </p:cNvSpPr>
          <p:nvPr>
            <p:ph type="sldNum" sz="quarter" idx="5"/>
          </p:nvPr>
        </p:nvSpPr>
        <p:spPr/>
        <p:txBody>
          <a:bodyPr/>
          <a:lstStyle/>
          <a:p>
            <a:fld id="{DDD5497B-4A75-480F-A5A0-54029FF93931}" type="slidenum">
              <a:rPr lang="en-GB" smtClean="0"/>
              <a:t>4</a:t>
            </a:fld>
            <a:endParaRPr lang="en-GB"/>
          </a:p>
        </p:txBody>
      </p:sp>
    </p:spTree>
    <p:extLst>
      <p:ext uri="{BB962C8B-B14F-4D97-AF65-F5344CB8AC3E}">
        <p14:creationId xmlns:p14="http://schemas.microsoft.com/office/powerpoint/2010/main" val="168560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5: </a:t>
            </a:r>
            <a:r>
              <a:rPr lang="en-GB" b="0" dirty="0"/>
              <a:t>The shepherds, too, were going about their ordinary, everyday business, looking after their sheep in the fields near Bethlehem. As we saw on Jacqui’s panel, they were interrupted by angels with </a:t>
            </a:r>
            <a:r>
              <a:rPr lang="en-GB" b="1" dirty="0"/>
              <a:t>GOOD NEWS!.... </a:t>
            </a:r>
            <a:r>
              <a:rPr lang="en-US" altLang="en-US" sz="1200" b="1" dirty="0">
                <a:solidFill>
                  <a:schemeClr val="bg1"/>
                </a:solidFill>
                <a:latin typeface="Century Gothic" panose="020B0502020202020204" pitchFamily="34" charset="0"/>
              </a:rPr>
              <a:t>‘Do not be afraid! I bring good news of great joy for all people.’ </a:t>
            </a:r>
            <a:r>
              <a:rPr lang="en-US" altLang="en-US" sz="1200" b="0" dirty="0">
                <a:solidFill>
                  <a:schemeClr val="bg1"/>
                </a:solidFill>
                <a:latin typeface="Century Gothic" panose="020B0502020202020204" pitchFamily="34" charset="0"/>
              </a:rPr>
              <a:t>and ‘</a:t>
            </a:r>
            <a:r>
              <a:rPr lang="en-GB" altLang="en-US" sz="1200" b="1" dirty="0">
                <a:solidFill>
                  <a:schemeClr val="bg1"/>
                </a:solidFill>
                <a:latin typeface="Century Gothic" panose="020B0502020202020204" pitchFamily="34" charset="0"/>
              </a:rPr>
              <a:t>Today your Saviour was born in David’s town. He is Christ, the Lord….’</a:t>
            </a:r>
            <a:r>
              <a:rPr lang="en-GB" b="0" dirty="0"/>
              <a:t> And these poor, ordinary shepherds were the very first people to know!</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b="1" dirty="0">
              <a:solidFill>
                <a:schemeClr val="bg1"/>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u="none" dirty="0">
                <a:solidFill>
                  <a:schemeClr val="bg1"/>
                </a:solidFill>
                <a:latin typeface="Century Gothic" panose="020B0502020202020204" pitchFamily="34" charset="0"/>
              </a:rPr>
              <a:t>Unlike the innkeeper, we DO know what the shepherds’ reaction was – they RAN to Bethlehem and found the baby, Mary and Joseph exactly as the angel had told them they would. I wonder how it felt for them to know that t</a:t>
            </a:r>
            <a:r>
              <a:rPr lang="en-GB" altLang="en-US" sz="1200" b="0" dirty="0">
                <a:solidFill>
                  <a:schemeClr val="bg1"/>
                </a:solidFill>
                <a:latin typeface="Century Gothic" panose="020B0502020202020204" pitchFamily="34" charset="0"/>
              </a:rPr>
              <a:t>his baby, Jesus, Immanuel – was God with </a:t>
            </a:r>
            <a:r>
              <a:rPr lang="en-GB" altLang="en-US" sz="1200" b="0" i="1" u="sng" dirty="0">
                <a:solidFill>
                  <a:schemeClr val="bg1"/>
                </a:solidFill>
                <a:latin typeface="Century Gothic" panose="020B0502020202020204" pitchFamily="34" charset="0"/>
              </a:rPr>
              <a:t>them</a:t>
            </a:r>
            <a:r>
              <a:rPr lang="en-GB" altLang="en-US" sz="1200" b="0" dirty="0">
                <a:solidFill>
                  <a:schemeClr val="bg1"/>
                </a:solidFill>
                <a:latin typeface="Century Gothic" panose="020B0502020202020204" pitchFamily="34" charset="0"/>
              </a:rPr>
              <a:t>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u="none"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DDD5497B-4A75-480F-A5A0-54029FF93931}" type="slidenum">
              <a:rPr lang="en-GB" smtClean="0"/>
              <a:t>5</a:t>
            </a:fld>
            <a:endParaRPr lang="en-GB"/>
          </a:p>
        </p:txBody>
      </p:sp>
    </p:spTree>
    <p:extLst>
      <p:ext uri="{BB962C8B-B14F-4D97-AF65-F5344CB8AC3E}">
        <p14:creationId xmlns:p14="http://schemas.microsoft.com/office/powerpoint/2010/main" val="76949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6: </a:t>
            </a:r>
            <a:r>
              <a:rPr lang="en-GB" b="0" dirty="0"/>
              <a:t>After the shepherds left the stable, they told everyone they met about what they had seen and the good news about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12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 </a:t>
            </a:r>
            <a:r>
              <a:rPr kumimoji="0" lang="en-GB" sz="1200" b="0"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because the angels had said that this news was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good news for all people….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Century Gothic" panose="020B0502020202020204" pitchFamily="34" charset="0"/>
              </a:rPr>
              <a:t>I wonder how other, ordinary people felt when they heard that God was ‘</a:t>
            </a:r>
            <a:r>
              <a:rPr lang="en-GB" sz="1200" b="0" i="1" u="sng" dirty="0">
                <a:latin typeface="Century Gothic" panose="020B0502020202020204" pitchFamily="34" charset="0"/>
              </a:rPr>
              <a:t>with them</a:t>
            </a:r>
            <a:r>
              <a:rPr lang="en-GB" sz="1200" b="0" dirty="0">
                <a:latin typeface="Century Gothic" panose="020B0502020202020204" pitchFamily="34" charset="0"/>
              </a:rPr>
              <a:t>’?....</a:t>
            </a:r>
            <a:r>
              <a:rPr lang="en-GB" sz="1200" b="0" i="1" dirty="0">
                <a:latin typeface="Century Gothic" panose="020B0502020202020204" pitchFamily="34" charset="0"/>
              </a:rPr>
              <a:t>[you might want to talk again…]</a:t>
            </a:r>
            <a:endParaRPr lang="en-GB" sz="1200" b="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03A6D171-9D34-43A3-887A-C59325A451F1}" type="slidenum">
              <a:rPr lang="en-GB" smtClean="0"/>
              <a:t>6</a:t>
            </a:fld>
            <a:endParaRPr lang="en-GB"/>
          </a:p>
        </p:txBody>
      </p:sp>
    </p:spTree>
    <p:extLst>
      <p:ext uri="{BB962C8B-B14F-4D97-AF65-F5344CB8AC3E}">
        <p14:creationId xmlns:p14="http://schemas.microsoft.com/office/powerpoint/2010/main" val="70736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7: </a:t>
            </a:r>
            <a:r>
              <a:rPr lang="en-GB" b="0" dirty="0"/>
              <a:t>We’ve been thinking today about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12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 </a:t>
            </a:r>
            <a:r>
              <a:rPr kumimoji="0" lang="en-GB" sz="1200" b="0"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and how there were ordinary people in the Nativity who heard about the birth of Jesus, and learned of the angels’ words about this good news for everyone.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It’s a really big idea for Christians that it’s possible for God to become a human being, just like us, in the person of Jesus – and it’s not very easy to explain either!! </a:t>
            </a:r>
            <a:r>
              <a:rPr lang="en-GB" b="0" dirty="0"/>
              <a:t>In fact, it’s so hard to explain that Christians call it a Mystery, the Mystery of the Incarnation…..which is another big thought for another day!! But throughout Advent and Christmas these special words ‘Immanuel – God with us’ will be heard in millions of churches across the world….</a:t>
            </a:r>
            <a:endParaRPr kumimoji="0" lang="en-GB" sz="12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256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8: </a:t>
            </a:r>
            <a:r>
              <a:rPr lang="en-GB" b="0" dirty="0"/>
              <a:t>Churches like these…..all celebrating that Jesus came to Immanuel – God with them too.</a:t>
            </a:r>
          </a:p>
          <a:p>
            <a:endParaRPr lang="en-GB" b="0" dirty="0"/>
          </a:p>
          <a:p>
            <a:r>
              <a:rPr lang="en-GB" sz="1200" i="1" kern="1200" dirty="0">
                <a:solidFill>
                  <a:schemeClr val="tx1"/>
                </a:solidFill>
                <a:effectLst/>
                <a:latin typeface="+mn-lt"/>
                <a:ea typeface="+mn-ea"/>
                <a:cs typeface="+mn-cs"/>
              </a:rPr>
              <a:t>[L-R, top-bottom: Christmas worship in Cuba. Myanmar, Bangkok &amp; Columbia (with hand-made decorations sold to raise money for poor communities) – all photos ©IMB International Mission Board]</a:t>
            </a:r>
            <a:endParaRPr lang="en-GB" sz="1200" kern="1200" dirty="0">
              <a:solidFill>
                <a:schemeClr val="tx1"/>
              </a:solidFill>
              <a:effectLst/>
              <a:latin typeface="+mn-lt"/>
              <a:ea typeface="+mn-ea"/>
              <a:cs typeface="+mn-cs"/>
            </a:endParaRPr>
          </a:p>
          <a:p>
            <a:endParaRPr lang="en-GB" b="1" i="1" dirty="0"/>
          </a:p>
        </p:txBody>
      </p:sp>
      <p:sp>
        <p:nvSpPr>
          <p:cNvPr id="4" name="Slide Number Placeholder 3"/>
          <p:cNvSpPr>
            <a:spLocks noGrp="1"/>
          </p:cNvSpPr>
          <p:nvPr>
            <p:ph type="sldNum" sz="quarter" idx="5"/>
          </p:nvPr>
        </p:nvSpPr>
        <p:spPr/>
        <p:txBody>
          <a:bodyPr/>
          <a:lstStyle/>
          <a:p>
            <a:fld id="{DDD5497B-4A75-480F-A5A0-54029FF93931}" type="slidenum">
              <a:rPr lang="en-GB" smtClean="0"/>
              <a:t>8</a:t>
            </a:fld>
            <a:endParaRPr lang="en-GB"/>
          </a:p>
        </p:txBody>
      </p:sp>
    </p:spTree>
    <p:extLst>
      <p:ext uri="{BB962C8B-B14F-4D97-AF65-F5344CB8AC3E}">
        <p14:creationId xmlns:p14="http://schemas.microsoft.com/office/powerpoint/2010/main" val="304972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44616-17E4-B696-1DC6-3FCC4A865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753C4A-29A0-4CE2-C7E6-45BC0C379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05E15C-70DB-C697-1DB9-B8671D596D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Slide 9: Responding and words for worship</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We’re going to be quiet and still now and think….about Immanuel: God with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We’ve heard how Jesus, Immanuel – God with us – was born in a humble stable, as part of an ordinary community, where humble shepherds were the first to be told.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prstClr val="black"/>
                </a:solidFill>
                <a:latin typeface="Century Gothic" panose="020B0502020202020204" pitchFamily="34" charset="0"/>
              </a:rPr>
              <a:t>….I wonder what this might mean as we live </a:t>
            </a:r>
            <a:r>
              <a:rPr lang="en-GB" sz="1200" b="1" i="1" dirty="0">
                <a:solidFill>
                  <a:prstClr val="black"/>
                </a:solidFill>
                <a:latin typeface="Century Gothic" panose="020B0502020202020204" pitchFamily="34" charset="0"/>
              </a:rPr>
              <a:t>our</a:t>
            </a:r>
            <a:r>
              <a:rPr lang="en-GB" sz="1200" b="1" dirty="0">
                <a:solidFill>
                  <a:prstClr val="black"/>
                </a:solidFill>
                <a:latin typeface="Century Gothic" panose="020B0502020202020204" pitchFamily="34" charset="0"/>
              </a:rPr>
              <a:t> ordinary lives?.... </a:t>
            </a:r>
            <a:r>
              <a:rPr lang="en-GB" sz="1200" b="0" i="1" dirty="0">
                <a:solidFill>
                  <a:prstClr val="black"/>
                </a:solidFill>
                <a:latin typeface="Century Gothic" panose="020B0502020202020204" pitchFamily="34" charset="0"/>
              </a:rPr>
              <a:t>[PAUSE]</a:t>
            </a:r>
          </a:p>
        </p:txBody>
      </p:sp>
      <p:sp>
        <p:nvSpPr>
          <p:cNvPr id="4" name="Slide Number Placeholder 3">
            <a:extLst>
              <a:ext uri="{FF2B5EF4-FFF2-40B4-BE49-F238E27FC236}">
                <a16:creationId xmlns:a16="http://schemas.microsoft.com/office/drawing/2014/main" id="{650237DC-9CB0-945B-1C74-286409140453}"/>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91275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23EEE731-69BD-CA93-C7AB-97185CC181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AA25B46-F155-5D5E-FC91-38863EAEC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23A745A-3833-BE0F-BC2A-BF5AFD128697}"/>
              </a:ext>
            </a:extLst>
          </p:cNvPr>
          <p:cNvSpPr>
            <a:spLocks noGrp="1" noChangeArrowheads="1"/>
          </p:cNvSpPr>
          <p:nvPr>
            <p:ph type="sldNum" sz="quarter" idx="12"/>
          </p:nvPr>
        </p:nvSpPr>
        <p:spPr>
          <a:ln/>
        </p:spPr>
        <p:txBody>
          <a:bodyPr/>
          <a:lstStyle>
            <a:lvl1pPr>
              <a:defRPr/>
            </a:lvl1pPr>
          </a:lstStyle>
          <a:p>
            <a:fld id="{044C61FD-41F3-4742-A9BA-8C8BA33E67C1}" type="slidenum">
              <a:rPr lang="en-GB" altLang="en-US"/>
              <a:pPr/>
              <a:t>‹#›</a:t>
            </a:fld>
            <a:endParaRPr lang="en-GB" altLang="en-US"/>
          </a:p>
        </p:txBody>
      </p:sp>
    </p:spTree>
    <p:extLst>
      <p:ext uri="{BB962C8B-B14F-4D97-AF65-F5344CB8AC3E}">
        <p14:creationId xmlns:p14="http://schemas.microsoft.com/office/powerpoint/2010/main" val="391454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F71C9B2-9061-C5EC-1A82-A0CDAEA7D12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1612A6B-F45E-FD8C-B7AE-C83C89DE977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EBE03F4-6008-071E-BE3A-A5B8E0C6005B}"/>
              </a:ext>
            </a:extLst>
          </p:cNvPr>
          <p:cNvSpPr>
            <a:spLocks noGrp="1" noChangeArrowheads="1"/>
          </p:cNvSpPr>
          <p:nvPr>
            <p:ph type="sldNum" sz="quarter" idx="12"/>
          </p:nvPr>
        </p:nvSpPr>
        <p:spPr>
          <a:ln/>
        </p:spPr>
        <p:txBody>
          <a:bodyPr/>
          <a:lstStyle>
            <a:lvl1pPr>
              <a:defRPr/>
            </a:lvl1pPr>
          </a:lstStyle>
          <a:p>
            <a:fld id="{19FF092C-EE9E-4174-8EF7-D6D9716EAF3E}" type="slidenum">
              <a:rPr lang="en-GB" altLang="en-US"/>
              <a:pPr/>
              <a:t>‹#›</a:t>
            </a:fld>
            <a:endParaRPr lang="en-GB" altLang="en-US"/>
          </a:p>
        </p:txBody>
      </p:sp>
    </p:spTree>
    <p:extLst>
      <p:ext uri="{BB962C8B-B14F-4D97-AF65-F5344CB8AC3E}">
        <p14:creationId xmlns:p14="http://schemas.microsoft.com/office/powerpoint/2010/main" val="85992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2"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6D00FE7-DA61-A013-D1B4-717565B7945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C28D5CC-7F01-F711-17D1-E1E8D42FA22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3A2FE42-2235-26BC-E709-0C4D8B574C6A}"/>
              </a:ext>
            </a:extLst>
          </p:cNvPr>
          <p:cNvSpPr>
            <a:spLocks noGrp="1" noChangeArrowheads="1"/>
          </p:cNvSpPr>
          <p:nvPr>
            <p:ph type="sldNum" sz="quarter" idx="12"/>
          </p:nvPr>
        </p:nvSpPr>
        <p:spPr>
          <a:ln/>
        </p:spPr>
        <p:txBody>
          <a:bodyPr/>
          <a:lstStyle>
            <a:lvl1pPr>
              <a:defRPr/>
            </a:lvl1pPr>
          </a:lstStyle>
          <a:p>
            <a:fld id="{30D5634B-01DB-4D6B-9DC9-8076C7844330}" type="slidenum">
              <a:rPr lang="en-GB" altLang="en-US"/>
              <a:pPr/>
              <a:t>‹#›</a:t>
            </a:fld>
            <a:endParaRPr lang="en-GB" altLang="en-US"/>
          </a:p>
        </p:txBody>
      </p:sp>
    </p:spTree>
    <p:extLst>
      <p:ext uri="{BB962C8B-B14F-4D97-AF65-F5344CB8AC3E}">
        <p14:creationId xmlns:p14="http://schemas.microsoft.com/office/powerpoint/2010/main" val="34485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370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302400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24396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57F9375-75B8-4303-A14C-2D0F01592BF2}"/>
              </a:ext>
            </a:extLst>
          </p:cNvPr>
          <p:cNvSpPr>
            <a:spLocks noGrp="1"/>
          </p:cNvSpPr>
          <p:nvPr>
            <p:ph type="dt" sz="half" idx="10"/>
          </p:nvPr>
        </p:nvSpPr>
        <p:spPr/>
        <p:txBody>
          <a:bodyPr/>
          <a:lstStyle>
            <a:lvl1pPr>
              <a:defRPr/>
            </a:lvl1pPr>
          </a:lstStyle>
          <a:p>
            <a:pPr>
              <a:defRPr/>
            </a:pPr>
            <a:fld id="{4BDF0D53-BF58-4149-A135-DAC199B34A12}"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AAD40A20-9248-48A2-8480-5418F1C3E91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D796FAC-14AB-4DD9-AC66-703C578F0AB3}"/>
              </a:ext>
            </a:extLst>
          </p:cNvPr>
          <p:cNvSpPr>
            <a:spLocks noGrp="1"/>
          </p:cNvSpPr>
          <p:nvPr>
            <p:ph type="sldNum" sz="quarter" idx="12"/>
          </p:nvPr>
        </p:nvSpPr>
        <p:spPr/>
        <p:txBody>
          <a:bodyPr/>
          <a:lstStyle>
            <a:lvl1pPr>
              <a:defRPr/>
            </a:lvl1pPr>
          </a:lstStyle>
          <a:p>
            <a:pPr>
              <a:defRPr/>
            </a:pPr>
            <a:fld id="{A44E83E3-2B0B-471B-AA53-0E1712DD770F}" type="slidenum">
              <a:rPr lang="en-GB" altLang="en-US"/>
              <a:pPr>
                <a:defRPr/>
              </a:pPr>
              <a:t>‹#›</a:t>
            </a:fld>
            <a:endParaRPr lang="en-GB" altLang="en-US"/>
          </a:p>
        </p:txBody>
      </p:sp>
    </p:spTree>
    <p:extLst>
      <p:ext uri="{BB962C8B-B14F-4D97-AF65-F5344CB8AC3E}">
        <p14:creationId xmlns:p14="http://schemas.microsoft.com/office/powerpoint/2010/main" val="38598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08A1AA1-F444-443B-AAAC-C7DBAA1F281D}"/>
              </a:ext>
            </a:extLst>
          </p:cNvPr>
          <p:cNvSpPr>
            <a:spLocks noGrp="1"/>
          </p:cNvSpPr>
          <p:nvPr>
            <p:ph type="dt" sz="half" idx="10"/>
          </p:nvPr>
        </p:nvSpPr>
        <p:spPr/>
        <p:txBody>
          <a:bodyPr/>
          <a:lstStyle>
            <a:lvl1pPr>
              <a:defRPr/>
            </a:lvl1pPr>
          </a:lstStyle>
          <a:p>
            <a:pPr>
              <a:defRPr/>
            </a:pPr>
            <a:fld id="{180CAA12-F33B-442A-B39C-726ABBBB057C}" type="datetimeFigureOut">
              <a:rPr lang="en-US" altLang="en-US"/>
              <a:pPr>
                <a:defRPr/>
              </a:pPr>
              <a:t>9/25/2025</a:t>
            </a:fld>
            <a:endParaRPr lang="en-GB" altLang="en-US"/>
          </a:p>
        </p:txBody>
      </p:sp>
      <p:sp>
        <p:nvSpPr>
          <p:cNvPr id="8" name="Footer Placeholder 4">
            <a:extLst>
              <a:ext uri="{FF2B5EF4-FFF2-40B4-BE49-F238E27FC236}">
                <a16:creationId xmlns:a16="http://schemas.microsoft.com/office/drawing/2014/main" id="{3B0FD273-B88B-4AC4-AE53-B9D7260BF1A7}"/>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7C0F1D32-2CE7-4CE1-8C99-F144324A214D}"/>
              </a:ext>
            </a:extLst>
          </p:cNvPr>
          <p:cNvSpPr>
            <a:spLocks noGrp="1"/>
          </p:cNvSpPr>
          <p:nvPr>
            <p:ph type="sldNum" sz="quarter" idx="12"/>
          </p:nvPr>
        </p:nvSpPr>
        <p:spPr/>
        <p:txBody>
          <a:bodyPr/>
          <a:lstStyle>
            <a:lvl1pPr>
              <a:defRPr/>
            </a:lvl1pPr>
          </a:lstStyle>
          <a:p>
            <a:pPr>
              <a:defRPr/>
            </a:pPr>
            <a:fld id="{65078195-9615-483C-968D-886E01F6DB01}" type="slidenum">
              <a:rPr lang="en-GB" altLang="en-US"/>
              <a:pPr>
                <a:defRPr/>
              </a:pPr>
              <a:t>‹#›</a:t>
            </a:fld>
            <a:endParaRPr lang="en-GB" altLang="en-US"/>
          </a:p>
        </p:txBody>
      </p:sp>
    </p:spTree>
    <p:extLst>
      <p:ext uri="{BB962C8B-B14F-4D97-AF65-F5344CB8AC3E}">
        <p14:creationId xmlns:p14="http://schemas.microsoft.com/office/powerpoint/2010/main" val="234005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3A7BAC2-4F1F-46B8-8FB2-3D332F7D38F4}"/>
              </a:ext>
            </a:extLst>
          </p:cNvPr>
          <p:cNvSpPr>
            <a:spLocks noGrp="1"/>
          </p:cNvSpPr>
          <p:nvPr>
            <p:ph type="dt" sz="half" idx="10"/>
          </p:nvPr>
        </p:nvSpPr>
        <p:spPr/>
        <p:txBody>
          <a:bodyPr/>
          <a:lstStyle>
            <a:lvl1pPr>
              <a:defRPr/>
            </a:lvl1pPr>
          </a:lstStyle>
          <a:p>
            <a:pPr>
              <a:defRPr/>
            </a:pPr>
            <a:fld id="{7FB9424C-4D3E-4E1F-AB14-BB17681F8BC3}" type="datetimeFigureOut">
              <a:rPr lang="en-US" altLang="en-US"/>
              <a:pPr>
                <a:defRPr/>
              </a:pPr>
              <a:t>9/25/2025</a:t>
            </a:fld>
            <a:endParaRPr lang="en-GB" altLang="en-US"/>
          </a:p>
        </p:txBody>
      </p:sp>
      <p:sp>
        <p:nvSpPr>
          <p:cNvPr id="4" name="Footer Placeholder 4">
            <a:extLst>
              <a:ext uri="{FF2B5EF4-FFF2-40B4-BE49-F238E27FC236}">
                <a16:creationId xmlns:a16="http://schemas.microsoft.com/office/drawing/2014/main" id="{EFBC3367-98D9-4F85-A5E1-48034056BB0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C54F68-B498-4B47-A29A-16051708CEAC}"/>
              </a:ext>
            </a:extLst>
          </p:cNvPr>
          <p:cNvSpPr>
            <a:spLocks noGrp="1"/>
          </p:cNvSpPr>
          <p:nvPr>
            <p:ph type="sldNum" sz="quarter" idx="12"/>
          </p:nvPr>
        </p:nvSpPr>
        <p:spPr/>
        <p:txBody>
          <a:bodyPr/>
          <a:lstStyle>
            <a:lvl1pPr>
              <a:defRPr/>
            </a:lvl1pPr>
          </a:lstStyle>
          <a:p>
            <a:pPr>
              <a:defRPr/>
            </a:pPr>
            <a:fld id="{024DE5E0-2193-43DE-A6D9-63B176C972E5}" type="slidenum">
              <a:rPr lang="en-GB" altLang="en-US"/>
              <a:pPr>
                <a:defRPr/>
              </a:pPr>
              <a:t>‹#›</a:t>
            </a:fld>
            <a:endParaRPr lang="en-GB" altLang="en-US"/>
          </a:p>
        </p:txBody>
      </p:sp>
    </p:spTree>
    <p:extLst>
      <p:ext uri="{BB962C8B-B14F-4D97-AF65-F5344CB8AC3E}">
        <p14:creationId xmlns:p14="http://schemas.microsoft.com/office/powerpoint/2010/main" val="175515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30DAFC0-946F-4B49-BA18-27BE831A3F8B}"/>
              </a:ext>
            </a:extLst>
          </p:cNvPr>
          <p:cNvSpPr>
            <a:spLocks noGrp="1"/>
          </p:cNvSpPr>
          <p:nvPr>
            <p:ph type="dt" sz="half" idx="10"/>
          </p:nvPr>
        </p:nvSpPr>
        <p:spPr/>
        <p:txBody>
          <a:bodyPr/>
          <a:lstStyle>
            <a:lvl1pPr>
              <a:defRPr/>
            </a:lvl1pPr>
          </a:lstStyle>
          <a:p>
            <a:pPr>
              <a:defRPr/>
            </a:pPr>
            <a:fld id="{B8FAE13C-6532-4C37-AA87-9427A917A12B}" type="datetimeFigureOut">
              <a:rPr lang="en-US" altLang="en-US"/>
              <a:pPr>
                <a:defRPr/>
              </a:pPr>
              <a:t>9/25/2025</a:t>
            </a:fld>
            <a:endParaRPr lang="en-GB" altLang="en-US"/>
          </a:p>
        </p:txBody>
      </p:sp>
      <p:sp>
        <p:nvSpPr>
          <p:cNvPr id="3" name="Footer Placeholder 4">
            <a:extLst>
              <a:ext uri="{FF2B5EF4-FFF2-40B4-BE49-F238E27FC236}">
                <a16:creationId xmlns:a16="http://schemas.microsoft.com/office/drawing/2014/main" id="{09D58F98-06E4-4F7E-9156-B6F6267C03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0D65599F-6506-4C0B-BADD-6391432CB792}"/>
              </a:ext>
            </a:extLst>
          </p:cNvPr>
          <p:cNvSpPr>
            <a:spLocks noGrp="1"/>
          </p:cNvSpPr>
          <p:nvPr>
            <p:ph type="sldNum" sz="quarter" idx="12"/>
          </p:nvPr>
        </p:nvSpPr>
        <p:spPr/>
        <p:txBody>
          <a:bodyPr/>
          <a:lstStyle>
            <a:lvl1pPr>
              <a:defRPr/>
            </a:lvl1pPr>
          </a:lstStyle>
          <a:p>
            <a:pPr>
              <a:defRPr/>
            </a:pPr>
            <a:fld id="{430756CD-701E-4BB3-94E1-5FA8C675E699}" type="slidenum">
              <a:rPr lang="en-GB" altLang="en-US"/>
              <a:pPr>
                <a:defRPr/>
              </a:pPr>
              <a:t>‹#›</a:t>
            </a:fld>
            <a:endParaRPr lang="en-GB" altLang="en-US"/>
          </a:p>
        </p:txBody>
      </p:sp>
    </p:spTree>
    <p:extLst>
      <p:ext uri="{BB962C8B-B14F-4D97-AF65-F5344CB8AC3E}">
        <p14:creationId xmlns:p14="http://schemas.microsoft.com/office/powerpoint/2010/main" val="147692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9DF9F42-2862-4E5B-ADFF-8CD4A6AD04B2}"/>
              </a:ext>
            </a:extLst>
          </p:cNvPr>
          <p:cNvSpPr>
            <a:spLocks noGrp="1"/>
          </p:cNvSpPr>
          <p:nvPr>
            <p:ph type="dt" sz="half" idx="10"/>
          </p:nvPr>
        </p:nvSpPr>
        <p:spPr/>
        <p:txBody>
          <a:bodyPr/>
          <a:lstStyle>
            <a:lvl1pPr>
              <a:defRPr/>
            </a:lvl1pPr>
          </a:lstStyle>
          <a:p>
            <a:pPr>
              <a:defRPr/>
            </a:pPr>
            <a:fld id="{019A86B6-48ED-4600-8CDE-E12C77531997}"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36AD7FAD-6892-448D-B358-24E9D8386CA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36CD166-F4E2-412D-B0E3-39A690675B30}"/>
              </a:ext>
            </a:extLst>
          </p:cNvPr>
          <p:cNvSpPr>
            <a:spLocks noGrp="1"/>
          </p:cNvSpPr>
          <p:nvPr>
            <p:ph type="sldNum" sz="quarter" idx="12"/>
          </p:nvPr>
        </p:nvSpPr>
        <p:spPr/>
        <p:txBody>
          <a:bodyPr/>
          <a:lstStyle>
            <a:lvl1pPr>
              <a:defRPr/>
            </a:lvl1pPr>
          </a:lstStyle>
          <a:p>
            <a:pPr>
              <a:defRPr/>
            </a:pPr>
            <a:fld id="{2ADE0C8A-C2C6-4BD8-B680-A1890D41DDE0}" type="slidenum">
              <a:rPr lang="en-GB" altLang="en-US"/>
              <a:pPr>
                <a:defRPr/>
              </a:pPr>
              <a:t>‹#›</a:t>
            </a:fld>
            <a:endParaRPr lang="en-GB" altLang="en-US"/>
          </a:p>
        </p:txBody>
      </p:sp>
    </p:spTree>
    <p:extLst>
      <p:ext uri="{BB962C8B-B14F-4D97-AF65-F5344CB8AC3E}">
        <p14:creationId xmlns:p14="http://schemas.microsoft.com/office/powerpoint/2010/main" val="97983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9AAF7DE-1160-ED02-DA63-EB615F1365E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32E5E50-96C9-37CF-6D2C-0AE2CAEE8FD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F4FC01D-53C0-48A1-A63B-8D8FB1D668F0}"/>
              </a:ext>
            </a:extLst>
          </p:cNvPr>
          <p:cNvSpPr>
            <a:spLocks noGrp="1" noChangeArrowheads="1"/>
          </p:cNvSpPr>
          <p:nvPr>
            <p:ph type="sldNum" sz="quarter" idx="12"/>
          </p:nvPr>
        </p:nvSpPr>
        <p:spPr>
          <a:ln/>
        </p:spPr>
        <p:txBody>
          <a:bodyPr/>
          <a:lstStyle>
            <a:lvl1pPr>
              <a:defRPr/>
            </a:lvl1pPr>
          </a:lstStyle>
          <a:p>
            <a:fld id="{72006665-CFA7-4721-A3B1-2187D2857F05}" type="slidenum">
              <a:rPr lang="en-GB" altLang="en-US"/>
              <a:pPr/>
              <a:t>‹#›</a:t>
            </a:fld>
            <a:endParaRPr lang="en-GB" altLang="en-US"/>
          </a:p>
        </p:txBody>
      </p:sp>
    </p:spTree>
    <p:extLst>
      <p:ext uri="{BB962C8B-B14F-4D97-AF65-F5344CB8AC3E}">
        <p14:creationId xmlns:p14="http://schemas.microsoft.com/office/powerpoint/2010/main" val="388260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3902A87-6C9A-4A29-8EF6-38B27239A356}"/>
              </a:ext>
            </a:extLst>
          </p:cNvPr>
          <p:cNvSpPr>
            <a:spLocks noGrp="1"/>
          </p:cNvSpPr>
          <p:nvPr>
            <p:ph type="dt" sz="half" idx="10"/>
          </p:nvPr>
        </p:nvSpPr>
        <p:spPr/>
        <p:txBody>
          <a:bodyPr/>
          <a:lstStyle>
            <a:lvl1pPr>
              <a:defRPr/>
            </a:lvl1pPr>
          </a:lstStyle>
          <a:p>
            <a:pPr>
              <a:defRPr/>
            </a:pPr>
            <a:fld id="{340C8F64-2A62-4C24-AD11-BD7A1998A2EF}" type="datetimeFigureOut">
              <a:rPr lang="en-US" altLang="en-US"/>
              <a:pPr>
                <a:defRPr/>
              </a:pPr>
              <a:t>9/25/2025</a:t>
            </a:fld>
            <a:endParaRPr lang="en-GB" altLang="en-US"/>
          </a:p>
        </p:txBody>
      </p:sp>
      <p:sp>
        <p:nvSpPr>
          <p:cNvPr id="6" name="Footer Placeholder 4">
            <a:extLst>
              <a:ext uri="{FF2B5EF4-FFF2-40B4-BE49-F238E27FC236}">
                <a16:creationId xmlns:a16="http://schemas.microsoft.com/office/drawing/2014/main" id="{CE252C37-A3AA-464B-B213-A89414B0A49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AAD2138-A961-42A1-83D8-CD4012569F40}"/>
              </a:ext>
            </a:extLst>
          </p:cNvPr>
          <p:cNvSpPr>
            <a:spLocks noGrp="1"/>
          </p:cNvSpPr>
          <p:nvPr>
            <p:ph type="sldNum" sz="quarter" idx="12"/>
          </p:nvPr>
        </p:nvSpPr>
        <p:spPr/>
        <p:txBody>
          <a:bodyPr/>
          <a:lstStyle>
            <a:lvl1pPr>
              <a:defRPr/>
            </a:lvl1pPr>
          </a:lstStyle>
          <a:p>
            <a:pPr>
              <a:defRPr/>
            </a:pPr>
            <a:fld id="{DDA33D8C-00EC-4D53-865C-3D1EB3539358}" type="slidenum">
              <a:rPr lang="en-GB" altLang="en-US"/>
              <a:pPr>
                <a:defRPr/>
              </a:pPr>
              <a:t>‹#›</a:t>
            </a:fld>
            <a:endParaRPr lang="en-GB" altLang="en-US"/>
          </a:p>
        </p:txBody>
      </p:sp>
    </p:spTree>
    <p:extLst>
      <p:ext uri="{BB962C8B-B14F-4D97-AF65-F5344CB8AC3E}">
        <p14:creationId xmlns:p14="http://schemas.microsoft.com/office/powerpoint/2010/main" val="12078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548F79-16B1-4CA5-8128-B806EA460715}"/>
              </a:ext>
            </a:extLst>
          </p:cNvPr>
          <p:cNvSpPr>
            <a:spLocks noGrp="1"/>
          </p:cNvSpPr>
          <p:nvPr>
            <p:ph type="dt" sz="half" idx="10"/>
          </p:nvPr>
        </p:nvSpPr>
        <p:spPr/>
        <p:txBody>
          <a:bodyPr/>
          <a:lstStyle>
            <a:lvl1pPr>
              <a:defRPr/>
            </a:lvl1pPr>
          </a:lstStyle>
          <a:p>
            <a:pPr>
              <a:defRPr/>
            </a:pPr>
            <a:fld id="{6FC5ED6D-ACD0-44AD-94EB-1CF1B522423E}"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EFA62433-1A67-4CDC-A7AC-21401E9F775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924ACB-34DF-4A8B-8BED-4FD2EC522D58}"/>
              </a:ext>
            </a:extLst>
          </p:cNvPr>
          <p:cNvSpPr>
            <a:spLocks noGrp="1"/>
          </p:cNvSpPr>
          <p:nvPr>
            <p:ph type="sldNum" sz="quarter" idx="12"/>
          </p:nvPr>
        </p:nvSpPr>
        <p:spPr/>
        <p:txBody>
          <a:bodyPr/>
          <a:lstStyle>
            <a:lvl1pPr>
              <a:defRPr/>
            </a:lvl1pPr>
          </a:lstStyle>
          <a:p>
            <a:pPr>
              <a:defRPr/>
            </a:pPr>
            <a:fld id="{FF5ECD6D-62C1-420D-8448-B0050A0926B9}" type="slidenum">
              <a:rPr lang="en-GB" altLang="en-US"/>
              <a:pPr>
                <a:defRPr/>
              </a:pPr>
              <a:t>‹#›</a:t>
            </a:fld>
            <a:endParaRPr lang="en-GB" altLang="en-US"/>
          </a:p>
        </p:txBody>
      </p:sp>
    </p:spTree>
    <p:extLst>
      <p:ext uri="{BB962C8B-B14F-4D97-AF65-F5344CB8AC3E}">
        <p14:creationId xmlns:p14="http://schemas.microsoft.com/office/powerpoint/2010/main" val="365116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F01B8-7EEA-4F09-BB90-C0AA545F5084}"/>
              </a:ext>
            </a:extLst>
          </p:cNvPr>
          <p:cNvSpPr>
            <a:spLocks noGrp="1"/>
          </p:cNvSpPr>
          <p:nvPr>
            <p:ph type="dt" sz="half" idx="10"/>
          </p:nvPr>
        </p:nvSpPr>
        <p:spPr/>
        <p:txBody>
          <a:bodyPr/>
          <a:lstStyle>
            <a:lvl1pPr>
              <a:defRPr/>
            </a:lvl1pPr>
          </a:lstStyle>
          <a:p>
            <a:pPr>
              <a:defRPr/>
            </a:pPr>
            <a:fld id="{70F9578E-583D-4CAE-8718-F0A17418F169}"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0142F89B-EE17-4A20-AC7D-129735A419C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1CBD92D-B177-4CA0-841B-735142080AD3}"/>
              </a:ext>
            </a:extLst>
          </p:cNvPr>
          <p:cNvSpPr>
            <a:spLocks noGrp="1"/>
          </p:cNvSpPr>
          <p:nvPr>
            <p:ph type="sldNum" sz="quarter" idx="12"/>
          </p:nvPr>
        </p:nvSpPr>
        <p:spPr/>
        <p:txBody>
          <a:bodyPr/>
          <a:lstStyle>
            <a:lvl1pPr>
              <a:defRPr/>
            </a:lvl1pPr>
          </a:lstStyle>
          <a:p>
            <a:pPr>
              <a:defRPr/>
            </a:pPr>
            <a:fld id="{9D21B8D4-FB3C-449D-9C97-6B5672F31C95}" type="slidenum">
              <a:rPr lang="en-GB" altLang="en-US"/>
              <a:pPr>
                <a:defRPr/>
              </a:pPr>
              <a:t>‹#›</a:t>
            </a:fld>
            <a:endParaRPr lang="en-GB" altLang="en-US"/>
          </a:p>
        </p:txBody>
      </p:sp>
    </p:spTree>
    <p:extLst>
      <p:ext uri="{BB962C8B-B14F-4D97-AF65-F5344CB8AC3E}">
        <p14:creationId xmlns:p14="http://schemas.microsoft.com/office/powerpoint/2010/main" val="334004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7F6C56-9AEA-5F90-7EB2-23F6B421DE4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06D6BEB-714E-D25E-10DB-4FA8E0F948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7EEBE3B-DF77-7F2B-0768-FD4C3293F479}"/>
              </a:ext>
            </a:extLst>
          </p:cNvPr>
          <p:cNvSpPr>
            <a:spLocks noGrp="1" noChangeArrowheads="1"/>
          </p:cNvSpPr>
          <p:nvPr>
            <p:ph type="sldNum" sz="quarter" idx="12"/>
          </p:nvPr>
        </p:nvSpPr>
        <p:spPr>
          <a:ln/>
        </p:spPr>
        <p:txBody>
          <a:bodyPr/>
          <a:lstStyle>
            <a:lvl1pPr>
              <a:defRPr/>
            </a:lvl1pPr>
          </a:lstStyle>
          <a:p>
            <a:fld id="{14B62CB6-6118-463D-8133-0D6D1102F449}" type="slidenum">
              <a:rPr lang="en-GB" altLang="en-US"/>
              <a:pPr/>
              <a:t>‹#›</a:t>
            </a:fld>
            <a:endParaRPr lang="en-GB" altLang="en-US"/>
          </a:p>
        </p:txBody>
      </p:sp>
    </p:spTree>
    <p:extLst>
      <p:ext uri="{BB962C8B-B14F-4D97-AF65-F5344CB8AC3E}">
        <p14:creationId xmlns:p14="http://schemas.microsoft.com/office/powerpoint/2010/main" val="51263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0073E37B-48F7-E308-6298-1CEE8E6BC907}"/>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DD31BF8F-29CE-2297-5D6E-18C5F2C218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352D4C-948E-F0B9-7F00-AE5009FBE706}"/>
              </a:ext>
            </a:extLst>
          </p:cNvPr>
          <p:cNvSpPr>
            <a:spLocks noGrp="1" noChangeArrowheads="1"/>
          </p:cNvSpPr>
          <p:nvPr>
            <p:ph type="sldNum" sz="quarter" idx="12"/>
          </p:nvPr>
        </p:nvSpPr>
        <p:spPr>
          <a:ln/>
        </p:spPr>
        <p:txBody>
          <a:bodyPr/>
          <a:lstStyle>
            <a:lvl1pPr>
              <a:defRPr/>
            </a:lvl1pPr>
          </a:lstStyle>
          <a:p>
            <a:fld id="{93E0546E-C2E9-4CA8-9373-6629350BA3AA}" type="slidenum">
              <a:rPr lang="en-GB" altLang="en-US"/>
              <a:pPr/>
              <a:t>‹#›</a:t>
            </a:fld>
            <a:endParaRPr lang="en-GB" altLang="en-US"/>
          </a:p>
        </p:txBody>
      </p:sp>
    </p:spTree>
    <p:extLst>
      <p:ext uri="{BB962C8B-B14F-4D97-AF65-F5344CB8AC3E}">
        <p14:creationId xmlns:p14="http://schemas.microsoft.com/office/powerpoint/2010/main" val="279620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21B6F69A-A0B9-9198-0702-5B519F51FE4B}"/>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92171384-2809-2C90-7C5B-2569F9C3F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E69D166D-B950-825F-7BC4-5C6225BCCD6E}"/>
              </a:ext>
            </a:extLst>
          </p:cNvPr>
          <p:cNvSpPr>
            <a:spLocks noGrp="1" noChangeArrowheads="1"/>
          </p:cNvSpPr>
          <p:nvPr>
            <p:ph type="sldNum" sz="quarter" idx="12"/>
          </p:nvPr>
        </p:nvSpPr>
        <p:spPr>
          <a:ln/>
        </p:spPr>
        <p:txBody>
          <a:bodyPr/>
          <a:lstStyle>
            <a:lvl1pPr>
              <a:defRPr/>
            </a:lvl1pPr>
          </a:lstStyle>
          <a:p>
            <a:fld id="{F082FDF4-FA9C-4137-9E17-F523234BD9EE}" type="slidenum">
              <a:rPr lang="en-GB" altLang="en-US"/>
              <a:pPr/>
              <a:t>‹#›</a:t>
            </a:fld>
            <a:endParaRPr lang="en-GB" altLang="en-US"/>
          </a:p>
        </p:txBody>
      </p:sp>
    </p:spTree>
    <p:extLst>
      <p:ext uri="{BB962C8B-B14F-4D97-AF65-F5344CB8AC3E}">
        <p14:creationId xmlns:p14="http://schemas.microsoft.com/office/powerpoint/2010/main" val="12092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E8390B99-2504-FE4E-1C38-C30D3A856BBC}"/>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95F282F8-7DF1-4EB1-0345-41F3571F560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1F6B924-5509-A2B3-4BF0-7A25DCCA814D}"/>
              </a:ext>
            </a:extLst>
          </p:cNvPr>
          <p:cNvSpPr>
            <a:spLocks noGrp="1" noChangeArrowheads="1"/>
          </p:cNvSpPr>
          <p:nvPr>
            <p:ph type="sldNum" sz="quarter" idx="12"/>
          </p:nvPr>
        </p:nvSpPr>
        <p:spPr>
          <a:ln/>
        </p:spPr>
        <p:txBody>
          <a:bodyPr/>
          <a:lstStyle>
            <a:lvl1pPr>
              <a:defRPr/>
            </a:lvl1pPr>
          </a:lstStyle>
          <a:p>
            <a:fld id="{C5CA3F15-6762-4DB9-82ED-7B61DB86F192}" type="slidenum">
              <a:rPr lang="en-GB" altLang="en-US"/>
              <a:pPr/>
              <a:t>‹#›</a:t>
            </a:fld>
            <a:endParaRPr lang="en-GB" altLang="en-US"/>
          </a:p>
        </p:txBody>
      </p:sp>
    </p:spTree>
    <p:extLst>
      <p:ext uri="{BB962C8B-B14F-4D97-AF65-F5344CB8AC3E}">
        <p14:creationId xmlns:p14="http://schemas.microsoft.com/office/powerpoint/2010/main" val="4077911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E15D2-90CA-C5A3-4632-84A8FEA37A6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AE8EA0B8-3FEB-DAC0-7A76-D6503B35AB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D5A53A34-43DE-5A8D-42E7-3D21E48E41CE}"/>
              </a:ext>
            </a:extLst>
          </p:cNvPr>
          <p:cNvSpPr>
            <a:spLocks noGrp="1" noChangeArrowheads="1"/>
          </p:cNvSpPr>
          <p:nvPr>
            <p:ph type="sldNum" sz="quarter" idx="12"/>
          </p:nvPr>
        </p:nvSpPr>
        <p:spPr>
          <a:ln/>
        </p:spPr>
        <p:txBody>
          <a:bodyPr/>
          <a:lstStyle>
            <a:lvl1pPr>
              <a:defRPr/>
            </a:lvl1pPr>
          </a:lstStyle>
          <a:p>
            <a:fld id="{F6400990-7D9B-4F18-A4D5-FAF3F7A6C1EA}" type="slidenum">
              <a:rPr lang="en-GB" altLang="en-US"/>
              <a:pPr/>
              <a:t>‹#›</a:t>
            </a:fld>
            <a:endParaRPr lang="en-GB" altLang="en-US"/>
          </a:p>
        </p:txBody>
      </p:sp>
    </p:spTree>
    <p:extLst>
      <p:ext uri="{BB962C8B-B14F-4D97-AF65-F5344CB8AC3E}">
        <p14:creationId xmlns:p14="http://schemas.microsoft.com/office/powerpoint/2010/main" val="322692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E12423C-6FA3-D0ED-AAEC-6ACE261C15FA}"/>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246AFB7D-87E9-C524-A7AE-2F886A5A6BB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C0D0D93-9FA0-44FE-EA7F-C0AAA98E7E76}"/>
              </a:ext>
            </a:extLst>
          </p:cNvPr>
          <p:cNvSpPr>
            <a:spLocks noGrp="1" noChangeArrowheads="1"/>
          </p:cNvSpPr>
          <p:nvPr>
            <p:ph type="sldNum" sz="quarter" idx="12"/>
          </p:nvPr>
        </p:nvSpPr>
        <p:spPr>
          <a:ln/>
        </p:spPr>
        <p:txBody>
          <a:bodyPr/>
          <a:lstStyle>
            <a:lvl1pPr>
              <a:defRPr/>
            </a:lvl1pPr>
          </a:lstStyle>
          <a:p>
            <a:fld id="{DDE25BE0-5175-4D03-AB32-19CA9C078782}" type="slidenum">
              <a:rPr lang="en-GB" altLang="en-US"/>
              <a:pPr/>
              <a:t>‹#›</a:t>
            </a:fld>
            <a:endParaRPr lang="en-GB" altLang="en-US"/>
          </a:p>
        </p:txBody>
      </p:sp>
    </p:spTree>
    <p:extLst>
      <p:ext uri="{BB962C8B-B14F-4D97-AF65-F5344CB8AC3E}">
        <p14:creationId xmlns:p14="http://schemas.microsoft.com/office/powerpoint/2010/main" val="883302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0C04AB5-B111-DCFA-EF58-CA21252B3BD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21B5F99-2FF3-BA4B-F95A-ECAA0D0BF4A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A34C07FE-045D-967C-7170-334E758393A8}"/>
              </a:ext>
            </a:extLst>
          </p:cNvPr>
          <p:cNvSpPr>
            <a:spLocks noGrp="1" noChangeArrowheads="1"/>
          </p:cNvSpPr>
          <p:nvPr>
            <p:ph type="sldNum" sz="quarter" idx="12"/>
          </p:nvPr>
        </p:nvSpPr>
        <p:spPr>
          <a:ln/>
        </p:spPr>
        <p:txBody>
          <a:bodyPr/>
          <a:lstStyle>
            <a:lvl1pPr>
              <a:defRPr/>
            </a:lvl1pPr>
          </a:lstStyle>
          <a:p>
            <a:fld id="{9BB9E929-960D-4AC8-A210-6708062A5B64}" type="slidenum">
              <a:rPr lang="en-GB" altLang="en-US"/>
              <a:pPr/>
              <a:t>‹#›</a:t>
            </a:fld>
            <a:endParaRPr lang="en-GB" altLang="en-US"/>
          </a:p>
        </p:txBody>
      </p:sp>
    </p:spTree>
    <p:extLst>
      <p:ext uri="{BB962C8B-B14F-4D97-AF65-F5344CB8AC3E}">
        <p14:creationId xmlns:p14="http://schemas.microsoft.com/office/powerpoint/2010/main" val="254055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F63621-30DC-8BDB-DEC1-10B6C0EAEFB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1BFBD3-94C9-871E-CA6C-819E1C9F1CD0}"/>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4FB6C4F3-122A-3790-8DB9-61CC428EE8DC}"/>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D880836A-B941-76D6-F1A8-3891268E50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E45110A1-9638-9011-9ED3-9B00F62000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210B25-9839-432D-B067-16EDFD42D33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189" algn="ctr" rtl="0" fontAlgn="base">
        <a:spcBef>
          <a:spcPct val="0"/>
        </a:spcBef>
        <a:spcAft>
          <a:spcPct val="0"/>
        </a:spcAft>
        <a:defRPr sz="4400">
          <a:solidFill>
            <a:schemeClr val="tx2"/>
          </a:solidFill>
          <a:latin typeface="Times New Roman" charset="0"/>
          <a:cs typeface="Times New Roman" charset="0"/>
        </a:defRPr>
      </a:lvl6pPr>
      <a:lvl7pPr marL="914377" algn="ctr" rtl="0" fontAlgn="base">
        <a:spcBef>
          <a:spcPct val="0"/>
        </a:spcBef>
        <a:spcAft>
          <a:spcPct val="0"/>
        </a:spcAft>
        <a:defRPr sz="4400">
          <a:solidFill>
            <a:schemeClr val="tx2"/>
          </a:solidFill>
          <a:latin typeface="Times New Roman" charset="0"/>
          <a:cs typeface="Times New Roman" charset="0"/>
        </a:defRPr>
      </a:lvl7pPr>
      <a:lvl8pPr marL="1371566" algn="ctr" rtl="0" fontAlgn="base">
        <a:spcBef>
          <a:spcPct val="0"/>
        </a:spcBef>
        <a:spcAft>
          <a:spcPct val="0"/>
        </a:spcAft>
        <a:defRPr sz="4400">
          <a:solidFill>
            <a:schemeClr val="tx2"/>
          </a:solidFill>
          <a:latin typeface="Times New Roman" charset="0"/>
          <a:cs typeface="Times New Roman" charset="0"/>
        </a:defRPr>
      </a:lvl8pPr>
      <a:lvl9pPr marL="1828754" algn="ctr" rtl="0" fontAlgn="base">
        <a:spcBef>
          <a:spcPct val="0"/>
        </a:spcBef>
        <a:spcAft>
          <a:spcPct val="0"/>
        </a:spcAft>
        <a:defRPr sz="4400">
          <a:solidFill>
            <a:schemeClr val="tx2"/>
          </a:solidFill>
          <a:latin typeface="Times New Roman" charset="0"/>
          <a:cs typeface="Times New Roman" charset="0"/>
        </a:defRPr>
      </a:lvl9pPr>
    </p:titleStyle>
    <p:bodyStyle>
      <a:lvl1pPr marL="342891" indent="-342891"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32" indent="-285744"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2971" indent="-228594"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160" indent="-228594"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349" indent="-228594"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537" indent="-228594" algn="l" rtl="0" fontAlgn="base">
        <a:spcBef>
          <a:spcPct val="20000"/>
        </a:spcBef>
        <a:spcAft>
          <a:spcPct val="0"/>
        </a:spcAft>
        <a:buChar char="»"/>
        <a:defRPr sz="2000">
          <a:solidFill>
            <a:schemeClr val="tx1"/>
          </a:solidFill>
          <a:latin typeface="+mn-lt"/>
          <a:cs typeface="+mn-cs"/>
        </a:defRPr>
      </a:lvl6pPr>
      <a:lvl7pPr marL="2971726" indent="-228594" algn="l" rtl="0" fontAlgn="base">
        <a:spcBef>
          <a:spcPct val="20000"/>
        </a:spcBef>
        <a:spcAft>
          <a:spcPct val="0"/>
        </a:spcAft>
        <a:buChar char="»"/>
        <a:defRPr sz="2000">
          <a:solidFill>
            <a:schemeClr val="tx1"/>
          </a:solidFill>
          <a:latin typeface="+mn-lt"/>
          <a:cs typeface="+mn-cs"/>
        </a:defRPr>
      </a:lvl7pPr>
      <a:lvl8pPr marL="3428914" indent="-228594" algn="l" rtl="0" fontAlgn="base">
        <a:spcBef>
          <a:spcPct val="20000"/>
        </a:spcBef>
        <a:spcAft>
          <a:spcPct val="0"/>
        </a:spcAft>
        <a:buChar char="»"/>
        <a:defRPr sz="2000">
          <a:solidFill>
            <a:schemeClr val="tx1"/>
          </a:solidFill>
          <a:latin typeface="+mn-lt"/>
          <a:cs typeface="+mn-cs"/>
        </a:defRPr>
      </a:lvl8pPr>
      <a:lvl9pPr marL="3886103" indent="-228594"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9/25/2025</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1292663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unsplash.com/photos/multi-colored-paper-on-brown-cardboard-box-BAZejJdZ57w?utm_content=creditCopyText&amp;utm_medium=referral&amp;utm_source=unsplash" TargetMode="External"/><Relationship Id="rId4" Type="http://schemas.openxmlformats.org/officeDocument/2006/relationships/hyperlink" Target="https://unsplash.com/@jannerboy62?utm_content=creditCopyText&amp;utm_medium=referral&amp;utm_source=unsplas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ed candles with flame&#10;&#10;Description automatically generated">
            <a:extLst>
              <a:ext uri="{FF2B5EF4-FFF2-40B4-BE49-F238E27FC236}">
                <a16:creationId xmlns:a16="http://schemas.microsoft.com/office/drawing/2014/main" id="{57D13D69-62AE-02E4-0CBE-640E16B3B4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57275"/>
            <a:ext cx="9144000" cy="5800725"/>
          </a:xfrm>
          <a:prstGeom prst="rect">
            <a:avLst/>
          </a:prstGeom>
        </p:spPr>
      </p:pic>
      <p:sp>
        <p:nvSpPr>
          <p:cNvPr id="4" name="Text Box 8">
            <a:extLst>
              <a:ext uri="{FF2B5EF4-FFF2-40B4-BE49-F238E27FC236}">
                <a16:creationId xmlns:a16="http://schemas.microsoft.com/office/drawing/2014/main" id="{A0BDC836-527A-4F82-8F37-01C354C429EB}"/>
              </a:ext>
            </a:extLst>
          </p:cNvPr>
          <p:cNvSpPr txBox="1">
            <a:spLocks/>
          </p:cNvSpPr>
          <p:nvPr/>
        </p:nvSpPr>
        <p:spPr>
          <a:xfrm>
            <a:off x="445221" y="548680"/>
            <a:ext cx="8253557"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light our Advent candle…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today’s thoughts bring us hope, like light in the darkness.</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11">
            <a:extLst>
              <a:ext uri="{FF2B5EF4-FFF2-40B4-BE49-F238E27FC236}">
                <a16:creationId xmlns:a16="http://schemas.microsoft.com/office/drawing/2014/main" id="{B27CB2CB-ED9B-445E-AB91-1D1C8FAFDC47}"/>
              </a:ext>
            </a:extLst>
          </p:cNvPr>
          <p:cNvGrpSpPr>
            <a:grpSpLocks/>
          </p:cNvGrpSpPr>
          <p:nvPr/>
        </p:nvGrpSpPr>
        <p:grpSpPr bwMode="auto">
          <a:xfrm rot="8217778">
            <a:off x="7791450" y="5746750"/>
            <a:ext cx="1477963" cy="969963"/>
            <a:chOff x="0" y="0"/>
            <a:chExt cx="1670756" cy="1095023"/>
          </a:xfrm>
        </p:grpSpPr>
        <p:pic>
          <p:nvPicPr>
            <p:cNvPr id="8" name="Graphic 34" descr="Arrow: Counter-clockwise curve">
              <a:extLst>
                <a:ext uri="{FF2B5EF4-FFF2-40B4-BE49-F238E27FC236}">
                  <a16:creationId xmlns:a16="http://schemas.microsoft.com/office/drawing/2014/main" id="{D7D3B7D5-5016-4BA7-823A-2E002B8B37D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66" y="179562"/>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662B1E7A-5EC2-4459-A172-5ED569C3BE8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4136" y="180331"/>
              <a:ext cx="915237" cy="91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BDF2B797-D04E-4D21-A318-C2C494D200A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4630" y="257"/>
              <a:ext cx="914012" cy="9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0423D63A-3D3B-3293-50CC-464DF9A17B88}"/>
              </a:ext>
            </a:extLst>
          </p:cNvPr>
          <p:cNvSpPr txBox="1">
            <a:spLocks noChangeArrowheads="1"/>
          </p:cNvSpPr>
          <p:nvPr/>
        </p:nvSpPr>
        <p:spPr bwMode="auto">
          <a:xfrm>
            <a:off x="-638721"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rPr>
              <a:t>Pictures copyright-free from </a:t>
            </a:r>
            <a:r>
              <a:rPr lang="en-GB" altLang="en-US" sz="1100" i="1" dirty="0" err="1">
                <a:solidFill>
                  <a:srgbClr val="FFFFFF"/>
                </a:solidFill>
                <a:latin typeface="Century Gothic" panose="020B0502020202020204" pitchFamily="34" charset="0"/>
              </a:rPr>
              <a:t>pixabay</a:t>
            </a:r>
            <a:endParaRPr lang="en-GB" altLang="en-US" sz="1100" i="1" dirty="0">
              <a:solidFill>
                <a:srgbClr val="FFFFFF"/>
              </a:solidFill>
              <a:latin typeface="Century Gothic" panose="020B0502020202020204" pitchFamily="34" charset="0"/>
            </a:endParaRPr>
          </a:p>
        </p:txBody>
      </p:sp>
    </p:spTree>
    <p:extLst>
      <p:ext uri="{BB962C8B-B14F-4D97-AF65-F5344CB8AC3E}">
        <p14:creationId xmlns:p14="http://schemas.microsoft.com/office/powerpoint/2010/main" val="203464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8ECA9-3BFE-F992-BA88-474A9677042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E912A5B-6C7B-A9C5-CCB9-E6B4CDC526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988" y="1854206"/>
            <a:ext cx="4788024" cy="3591018"/>
          </a:xfrm>
          <a:prstGeom prst="rect">
            <a:avLst/>
          </a:prstGeom>
          <a:ln>
            <a:solidFill>
              <a:schemeClr val="bg1"/>
            </a:solidFill>
          </a:ln>
        </p:spPr>
      </p:pic>
      <p:sp>
        <p:nvSpPr>
          <p:cNvPr id="5" name="TextBox 4">
            <a:extLst>
              <a:ext uri="{FF2B5EF4-FFF2-40B4-BE49-F238E27FC236}">
                <a16:creationId xmlns:a16="http://schemas.microsoft.com/office/drawing/2014/main" id="{61BA1089-CBE3-AFD3-093A-30E557352C9C}"/>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6" name="Picture 5" descr="A sand sculpture of a family&#10;&#10;AI-generated content may be incorrect.">
            <a:extLst>
              <a:ext uri="{FF2B5EF4-FFF2-40B4-BE49-F238E27FC236}">
                <a16:creationId xmlns:a16="http://schemas.microsoft.com/office/drawing/2014/main" id="{DAC97EAF-DB8C-0F0E-9B78-38F8E866D50C}"/>
              </a:ext>
            </a:extLst>
          </p:cNvPr>
          <p:cNvPicPr>
            <a:picLocks noChangeAspect="1"/>
          </p:cNvPicPr>
          <p:nvPr/>
        </p:nvPicPr>
        <p:blipFill>
          <a:blip r:embed="rId4" cstate="screen">
            <a:extLst>
              <a:ext uri="{28A0092B-C50C-407E-A947-70E740481C1C}">
                <a14:useLocalDpi xmlns:a14="http://schemas.microsoft.com/office/drawing/2010/main"/>
              </a:ext>
            </a:extLst>
          </a:blip>
          <a:srcRect l="28737" t="12052" r="20863"/>
          <a:stretch>
            <a:fillRect/>
          </a:stretch>
        </p:blipFill>
        <p:spPr>
          <a:xfrm>
            <a:off x="287524" y="1340768"/>
            <a:ext cx="2520280" cy="2920504"/>
          </a:xfrm>
          <a:prstGeom prst="rect">
            <a:avLst/>
          </a:prstGeom>
          <a:ln>
            <a:solidFill>
              <a:schemeClr val="bg1"/>
            </a:solidFill>
          </a:ln>
        </p:spPr>
      </p:pic>
      <p:pic>
        <p:nvPicPr>
          <p:cNvPr id="7" name="Picture 6" descr="A painting of a group of people&#10;&#10;AI-generated content may be incorrect.">
            <a:extLst>
              <a:ext uri="{FF2B5EF4-FFF2-40B4-BE49-F238E27FC236}">
                <a16:creationId xmlns:a16="http://schemas.microsoft.com/office/drawing/2014/main" id="{2728E37F-6BF6-1E77-AB91-6377BCD49126}"/>
              </a:ext>
            </a:extLst>
          </p:cNvPr>
          <p:cNvPicPr>
            <a:picLocks noChangeAspect="1"/>
          </p:cNvPicPr>
          <p:nvPr/>
        </p:nvPicPr>
        <p:blipFill>
          <a:blip r:embed="rId5" cstate="screen">
            <a:extLst>
              <a:ext uri="{28A0092B-C50C-407E-A947-70E740481C1C}">
                <a14:useLocalDpi xmlns:a14="http://schemas.microsoft.com/office/drawing/2010/main"/>
              </a:ext>
            </a:extLst>
          </a:blip>
          <a:srcRect l="20302" t="3800" r="21787" b="6951"/>
          <a:stretch>
            <a:fillRect/>
          </a:stretch>
        </p:blipFill>
        <p:spPr>
          <a:xfrm>
            <a:off x="7073219" y="1268760"/>
            <a:ext cx="1963277" cy="4278937"/>
          </a:xfrm>
          <a:prstGeom prst="rect">
            <a:avLst/>
          </a:prstGeom>
        </p:spPr>
      </p:pic>
      <p:sp>
        <p:nvSpPr>
          <p:cNvPr id="3" name="TextBox 2">
            <a:extLst>
              <a:ext uri="{FF2B5EF4-FFF2-40B4-BE49-F238E27FC236}">
                <a16:creationId xmlns:a16="http://schemas.microsoft.com/office/drawing/2014/main" id="{83B80E9C-0701-D0DE-9D42-6B7F078AE627}"/>
              </a:ext>
            </a:extLst>
          </p:cNvPr>
          <p:cNvSpPr txBox="1">
            <a:spLocks noChangeArrowheads="1"/>
          </p:cNvSpPr>
          <p:nvPr/>
        </p:nvSpPr>
        <p:spPr bwMode="auto">
          <a:xfrm>
            <a:off x="197514" y="5643245"/>
            <a:ext cx="8748972" cy="954107"/>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this might mean for </a:t>
            </a:r>
            <a:r>
              <a:rPr lang="en-GB" sz="2800" b="1" i="1" dirty="0">
                <a:solidFill>
                  <a:prstClr val="black"/>
                </a:solidFill>
                <a:latin typeface="Century Gothic" panose="020B0502020202020204" pitchFamily="34" charset="0"/>
              </a:rPr>
              <a:t>us</a:t>
            </a:r>
            <a:r>
              <a:rPr lang="en-GB" sz="2800" b="1" dirty="0">
                <a:solidFill>
                  <a:prstClr val="black"/>
                </a:solidFill>
                <a:latin typeface="Century Gothic" panose="020B0502020202020204" pitchFamily="34" charset="0"/>
              </a:rPr>
              <a:t> here, in our school community?....or for our families?....</a:t>
            </a:r>
          </a:p>
        </p:txBody>
      </p:sp>
    </p:spTree>
    <p:extLst>
      <p:ext uri="{BB962C8B-B14F-4D97-AF65-F5344CB8AC3E}">
        <p14:creationId xmlns:p14="http://schemas.microsoft.com/office/powerpoint/2010/main" val="39649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6019C-389B-B3CC-9D44-138315C3415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44EF48C-BC7A-9CB5-E83B-89A00D79A5C4}"/>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sp>
        <p:nvSpPr>
          <p:cNvPr id="10" name="TextBox 9">
            <a:extLst>
              <a:ext uri="{FF2B5EF4-FFF2-40B4-BE49-F238E27FC236}">
                <a16:creationId xmlns:a16="http://schemas.microsoft.com/office/drawing/2014/main" id="{F63DF235-2052-E565-0ED9-6B518B9DF7A6}"/>
              </a:ext>
            </a:extLst>
          </p:cNvPr>
          <p:cNvSpPr txBox="1"/>
          <p:nvPr/>
        </p:nvSpPr>
        <p:spPr>
          <a:xfrm>
            <a:off x="180853" y="5310123"/>
            <a:ext cx="8782294" cy="1384995"/>
          </a:xfrm>
          <a:prstGeom prst="rect">
            <a:avLst/>
          </a:prstGeom>
          <a:solidFill>
            <a:schemeClr val="bg1">
              <a:alpha val="65000"/>
            </a:schemeClr>
          </a:solid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 wonder if there are places in our world where people might need to know that God is </a:t>
            </a:r>
            <a:r>
              <a:rPr kumimoji="0" lang="en-GB" sz="2800" b="1" i="1"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with them </a:t>
            </a:r>
            <a:r>
              <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this Christmas?....</a:t>
            </a:r>
          </a:p>
        </p:txBody>
      </p:sp>
      <p:pic>
        <p:nvPicPr>
          <p:cNvPr id="12" name="Picture 11" descr="A blue and yellow flag with white text&#10;&#10;AI-generated content may be incorrect.">
            <a:extLst>
              <a:ext uri="{FF2B5EF4-FFF2-40B4-BE49-F238E27FC236}">
                <a16:creationId xmlns:a16="http://schemas.microsoft.com/office/drawing/2014/main" id="{C5292DCA-8C4C-D95B-12FC-F567B9E85F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4834" y="1340768"/>
            <a:ext cx="5274332" cy="3729118"/>
          </a:xfrm>
          <a:prstGeom prst="rect">
            <a:avLst/>
          </a:prstGeom>
          <a:ln>
            <a:solidFill>
              <a:schemeClr val="bg1"/>
            </a:solidFill>
          </a:ln>
        </p:spPr>
      </p:pic>
    </p:spTree>
    <p:extLst>
      <p:ext uri="{BB962C8B-B14F-4D97-AF65-F5344CB8AC3E}">
        <p14:creationId xmlns:p14="http://schemas.microsoft.com/office/powerpoint/2010/main" val="307355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424190-24A0-4AE3-8641-5BBFD15C25F2}"/>
              </a:ext>
            </a:extLst>
          </p:cNvPr>
          <p:cNvSpPr txBox="1"/>
          <p:nvPr/>
        </p:nvSpPr>
        <p:spPr>
          <a:xfrm>
            <a:off x="3131840" y="2459504"/>
            <a:ext cx="5688632"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Immanuel:</a:t>
            </a:r>
          </a:p>
          <a:p>
            <a:pPr algn="ctr"/>
            <a:r>
              <a:rPr lang="en-GB" sz="6000" b="1" dirty="0">
                <a:solidFill>
                  <a:schemeClr val="bg1"/>
                </a:solidFill>
                <a:latin typeface="Century Gothic" panose="020B0502020202020204" pitchFamily="34" charset="0"/>
              </a:rPr>
              <a:t>‘God is with us’</a:t>
            </a:r>
          </a:p>
        </p:txBody>
      </p:sp>
      <p:pic>
        <p:nvPicPr>
          <p:cNvPr id="2" name="Picture 1" descr="A painting of a group of people&#10;&#10;AI-generated content may be incorrect.">
            <a:extLst>
              <a:ext uri="{FF2B5EF4-FFF2-40B4-BE49-F238E27FC236}">
                <a16:creationId xmlns:a16="http://schemas.microsoft.com/office/drawing/2014/main" id="{0B5E21AB-4320-A800-E015-AE5C9D4CB4D9}"/>
              </a:ext>
            </a:extLst>
          </p:cNvPr>
          <p:cNvPicPr>
            <a:picLocks noChangeAspect="1"/>
          </p:cNvPicPr>
          <p:nvPr/>
        </p:nvPicPr>
        <p:blipFill>
          <a:blip r:embed="rId3">
            <a:extLst>
              <a:ext uri="{28A0092B-C50C-407E-A947-70E740481C1C}">
                <a14:useLocalDpi xmlns:a14="http://schemas.microsoft.com/office/drawing/2010/main"/>
              </a:ext>
            </a:extLst>
          </a:blip>
          <a:srcRect l="20302" t="3800" r="21787" b="6951"/>
          <a:stretch>
            <a:fillRect/>
          </a:stretch>
        </p:blipFill>
        <p:spPr>
          <a:xfrm>
            <a:off x="0" y="32195"/>
            <a:ext cx="3131840" cy="6825805"/>
          </a:xfrm>
          <a:prstGeom prst="rect">
            <a:avLst/>
          </a:prstGeom>
        </p:spPr>
      </p:pic>
    </p:spTree>
    <p:extLst>
      <p:ext uri="{BB962C8B-B14F-4D97-AF65-F5344CB8AC3E}">
        <p14:creationId xmlns:p14="http://schemas.microsoft.com/office/powerpoint/2010/main" val="302528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11042D4-4A54-4375-9254-54CC876913B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0174" y="0"/>
            <a:ext cx="6383652" cy="478773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C63BC9C-7084-3630-5BF4-345154B4CD20}"/>
              </a:ext>
            </a:extLst>
          </p:cNvPr>
          <p:cNvSpPr txBox="1"/>
          <p:nvPr/>
        </p:nvSpPr>
        <p:spPr>
          <a:xfrm>
            <a:off x="1727684" y="4787739"/>
            <a:ext cx="5688632"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Immanuel:</a:t>
            </a:r>
          </a:p>
          <a:p>
            <a:pPr algn="ctr"/>
            <a:r>
              <a:rPr lang="en-GB" sz="6000" b="1" dirty="0">
                <a:solidFill>
                  <a:schemeClr val="bg1"/>
                </a:solidFill>
                <a:latin typeface="Century Gothic" panose="020B0502020202020204" pitchFamily="34" charset="0"/>
              </a:rPr>
              <a:t>‘God is with us’</a:t>
            </a:r>
          </a:p>
        </p:txBody>
      </p:sp>
    </p:spTree>
    <p:extLst>
      <p:ext uri="{BB962C8B-B14F-4D97-AF65-F5344CB8AC3E}">
        <p14:creationId xmlns:p14="http://schemas.microsoft.com/office/powerpoint/2010/main" val="91811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EE216-50D8-1BDC-E24E-3F7C2C5DCEB1}"/>
            </a:ext>
          </a:extLst>
        </p:cNvPr>
        <p:cNvGrpSpPr/>
        <p:nvPr/>
      </p:nvGrpSpPr>
      <p:grpSpPr>
        <a:xfrm>
          <a:off x="0" y="0"/>
          <a:ext cx="0" cy="0"/>
          <a:chOff x="0" y="0"/>
          <a:chExt cx="0" cy="0"/>
        </a:xfrm>
      </p:grpSpPr>
      <p:pic>
        <p:nvPicPr>
          <p:cNvPr id="4" name="Picture 3" descr="A traffic jam on a busy street&#10;&#10;AI-generated content may be incorrect.">
            <a:extLst>
              <a:ext uri="{FF2B5EF4-FFF2-40B4-BE49-F238E27FC236}">
                <a16:creationId xmlns:a16="http://schemas.microsoft.com/office/drawing/2014/main" id="{CF24FF68-5F53-5F95-5A2E-70D8051F45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793" y="-1"/>
            <a:ext cx="7184415" cy="4787739"/>
          </a:xfrm>
          <a:prstGeom prst="rect">
            <a:avLst/>
          </a:prstGeom>
          <a:ln>
            <a:solidFill>
              <a:schemeClr val="bg1"/>
            </a:solidFill>
          </a:ln>
        </p:spPr>
      </p:pic>
      <p:sp>
        <p:nvSpPr>
          <p:cNvPr id="2" name="TextBox 1">
            <a:extLst>
              <a:ext uri="{FF2B5EF4-FFF2-40B4-BE49-F238E27FC236}">
                <a16:creationId xmlns:a16="http://schemas.microsoft.com/office/drawing/2014/main" id="{5D64D526-5E9E-63F3-F038-9830296AD39D}"/>
              </a:ext>
            </a:extLst>
          </p:cNvPr>
          <p:cNvSpPr txBox="1"/>
          <p:nvPr/>
        </p:nvSpPr>
        <p:spPr>
          <a:xfrm>
            <a:off x="1727684" y="4787739"/>
            <a:ext cx="5688632"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Immanuel:</a:t>
            </a:r>
          </a:p>
          <a:p>
            <a:pPr algn="ctr"/>
            <a:r>
              <a:rPr lang="en-GB" sz="6000" b="1" dirty="0">
                <a:solidFill>
                  <a:schemeClr val="bg1"/>
                </a:solidFill>
                <a:latin typeface="Century Gothic" panose="020B0502020202020204" pitchFamily="34" charset="0"/>
              </a:rPr>
              <a:t>‘God is with us’</a:t>
            </a:r>
          </a:p>
        </p:txBody>
      </p:sp>
    </p:spTree>
    <p:extLst>
      <p:ext uri="{BB962C8B-B14F-4D97-AF65-F5344CB8AC3E}">
        <p14:creationId xmlns:p14="http://schemas.microsoft.com/office/powerpoint/2010/main" val="3122059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amily sitting around a fire&#10;&#10;AI-generated content may be incorrect.">
            <a:extLst>
              <a:ext uri="{FF2B5EF4-FFF2-40B4-BE49-F238E27FC236}">
                <a16:creationId xmlns:a16="http://schemas.microsoft.com/office/drawing/2014/main" id="{9333298E-E6B8-285E-06DE-4690E76D96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293" y="-27384"/>
            <a:ext cx="6807415" cy="4536504"/>
          </a:xfrm>
          <a:prstGeom prst="rect">
            <a:avLst/>
          </a:prstGeom>
          <a:ln>
            <a:solidFill>
              <a:schemeClr val="bg1"/>
            </a:solidFill>
          </a:ln>
        </p:spPr>
      </p:pic>
      <p:sp>
        <p:nvSpPr>
          <p:cNvPr id="5" name="TextBox 4">
            <a:extLst>
              <a:ext uri="{FF2B5EF4-FFF2-40B4-BE49-F238E27FC236}">
                <a16:creationId xmlns:a16="http://schemas.microsoft.com/office/drawing/2014/main" id="{C51B6C60-D8C6-9AC7-6776-C4575CBFDFA2}"/>
              </a:ext>
            </a:extLst>
          </p:cNvPr>
          <p:cNvSpPr txBox="1"/>
          <p:nvPr/>
        </p:nvSpPr>
        <p:spPr>
          <a:xfrm>
            <a:off x="1727684" y="4787739"/>
            <a:ext cx="5688632"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Immanuel:</a:t>
            </a:r>
          </a:p>
          <a:p>
            <a:pPr algn="ctr"/>
            <a:r>
              <a:rPr lang="en-GB" sz="6000" b="1" dirty="0">
                <a:solidFill>
                  <a:schemeClr val="bg1"/>
                </a:solidFill>
                <a:latin typeface="Century Gothic" panose="020B0502020202020204" pitchFamily="34" charset="0"/>
              </a:rPr>
              <a:t>‘God is with us’</a:t>
            </a:r>
          </a:p>
        </p:txBody>
      </p:sp>
    </p:spTree>
    <p:extLst>
      <p:ext uri="{BB962C8B-B14F-4D97-AF65-F5344CB8AC3E}">
        <p14:creationId xmlns:p14="http://schemas.microsoft.com/office/powerpoint/2010/main" val="20066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51C4-7BFA-6E7C-705A-44D23B64A54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CB421B2-A053-3905-B067-BB887264B39B}"/>
              </a:ext>
            </a:extLst>
          </p:cNvPr>
          <p:cNvSpPr txBox="1"/>
          <p:nvPr/>
        </p:nvSpPr>
        <p:spPr>
          <a:xfrm>
            <a:off x="917594" y="4787739"/>
            <a:ext cx="7308812" cy="1938992"/>
          </a:xfrm>
          <a:prstGeom prst="rect">
            <a:avLst/>
          </a:prstGeom>
          <a:noFill/>
        </p:spPr>
        <p:txBody>
          <a:bodyPr wrap="square" rtlCol="0">
            <a:spAutoFit/>
          </a:bodyPr>
          <a:lstStyle/>
          <a:p>
            <a:pPr algn="ctr"/>
            <a:r>
              <a:rPr lang="en-GB" sz="6000" b="1" dirty="0">
                <a:solidFill>
                  <a:schemeClr val="bg1"/>
                </a:solidFill>
                <a:latin typeface="Century Gothic" panose="020B0502020202020204" pitchFamily="34" charset="0"/>
              </a:rPr>
              <a:t>Immanuel:</a:t>
            </a:r>
          </a:p>
          <a:p>
            <a:pPr algn="ctr"/>
            <a:r>
              <a:rPr lang="en-GB" sz="6000" b="1" dirty="0">
                <a:solidFill>
                  <a:schemeClr val="bg1"/>
                </a:solidFill>
                <a:latin typeface="Century Gothic" panose="020B0502020202020204" pitchFamily="34" charset="0"/>
              </a:rPr>
              <a:t>‘God is with them’</a:t>
            </a:r>
          </a:p>
        </p:txBody>
      </p:sp>
      <p:pic>
        <p:nvPicPr>
          <p:cNvPr id="3" name="Picture 2" descr="A blue and yellow flag with white text&#10;&#10;AI-generated content may be incorrect.">
            <a:extLst>
              <a:ext uri="{FF2B5EF4-FFF2-40B4-BE49-F238E27FC236}">
                <a16:creationId xmlns:a16="http://schemas.microsoft.com/office/drawing/2014/main" id="{81874A0B-4E9B-CAA8-58F8-7818F3BF44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636" y="0"/>
            <a:ext cx="6552728" cy="4632984"/>
          </a:xfrm>
          <a:prstGeom prst="rect">
            <a:avLst/>
          </a:prstGeom>
          <a:ln>
            <a:solidFill>
              <a:schemeClr val="bg1"/>
            </a:solidFill>
          </a:ln>
        </p:spPr>
      </p:pic>
    </p:spTree>
    <p:extLst>
      <p:ext uri="{BB962C8B-B14F-4D97-AF65-F5344CB8AC3E}">
        <p14:creationId xmlns:p14="http://schemas.microsoft.com/office/powerpoint/2010/main" val="42193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Icon&#10;&#10;Description automatically generated">
            <a:extLst>
              <a:ext uri="{FF2B5EF4-FFF2-40B4-BE49-F238E27FC236}">
                <a16:creationId xmlns:a16="http://schemas.microsoft.com/office/drawing/2014/main" id="{776F82B3-3AF8-4072-87F1-5CB6F03EC4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429" y="2468878"/>
            <a:ext cx="2446486" cy="1699161"/>
          </a:xfrm>
          <a:prstGeom prst="rect">
            <a:avLst/>
          </a:prstGeom>
        </p:spPr>
      </p:pic>
      <p:pic>
        <p:nvPicPr>
          <p:cNvPr id="5" name="Picture 4" descr="Icon&#10;&#10;Description automatically generated">
            <a:extLst>
              <a:ext uri="{FF2B5EF4-FFF2-40B4-BE49-F238E27FC236}">
                <a16:creationId xmlns:a16="http://schemas.microsoft.com/office/drawing/2014/main" id="{A0863E42-C6FC-4608-9941-FB870E322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2502470" y="2360021"/>
            <a:ext cx="2446486" cy="1699161"/>
          </a:xfrm>
          <a:prstGeom prst="rect">
            <a:avLst/>
          </a:prstGeom>
        </p:spPr>
      </p:pic>
      <p:pic>
        <p:nvPicPr>
          <p:cNvPr id="6" name="Picture 5" descr="Icon&#10;&#10;Description automatically generated">
            <a:extLst>
              <a:ext uri="{FF2B5EF4-FFF2-40B4-BE49-F238E27FC236}">
                <a16:creationId xmlns:a16="http://schemas.microsoft.com/office/drawing/2014/main" id="{98122D0C-4620-4F35-8FBD-7DE7B35A48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31946" y="2307769"/>
            <a:ext cx="2571877" cy="1786249"/>
          </a:xfrm>
          <a:prstGeom prst="rect">
            <a:avLst/>
          </a:prstGeom>
        </p:spPr>
      </p:pic>
      <p:pic>
        <p:nvPicPr>
          <p:cNvPr id="7" name="Picture 6" descr="Icon&#10;&#10;Description automatically generated">
            <a:extLst>
              <a:ext uri="{FF2B5EF4-FFF2-40B4-BE49-F238E27FC236}">
                <a16:creationId xmlns:a16="http://schemas.microsoft.com/office/drawing/2014/main" id="{03E34D67-E90B-4D6E-9595-9F641F776F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325531" y="2394857"/>
            <a:ext cx="2446486" cy="1699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red candles with flame&#10;&#10;Description automatically generated">
            <a:extLst>
              <a:ext uri="{FF2B5EF4-FFF2-40B4-BE49-F238E27FC236}">
                <a16:creationId xmlns:a16="http://schemas.microsoft.com/office/drawing/2014/main" id="{555A1F6B-EC98-937C-E3FE-5C2B97649B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680" y="1057275"/>
            <a:ext cx="9144000" cy="5800725"/>
          </a:xfrm>
          <a:prstGeom prst="rect">
            <a:avLst/>
          </a:prstGeom>
        </p:spPr>
      </p:pic>
      <p:sp>
        <p:nvSpPr>
          <p:cNvPr id="4" name="Text Box 8">
            <a:extLst>
              <a:ext uri="{FF2B5EF4-FFF2-40B4-BE49-F238E27FC236}">
                <a16:creationId xmlns:a16="http://schemas.microsoft.com/office/drawing/2014/main" id="{85C009F6-FF6B-4AFC-AD62-4125112A1144}"/>
              </a:ext>
            </a:extLst>
          </p:cNvPr>
          <p:cNvSpPr txBox="1">
            <a:spLocks/>
          </p:cNvSpPr>
          <p:nvPr/>
        </p:nvSpPr>
        <p:spPr>
          <a:xfrm>
            <a:off x="395143" y="315800"/>
            <a:ext cx="8453582" cy="15922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a:t>
            </a:r>
          </a:p>
          <a:p>
            <a:pPr eaLnBrk="1" hangingPunct="1">
              <a:defRPr/>
            </a:pPr>
            <a:r>
              <a:rPr lang="en-GB" sz="3200" b="1" i="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May the hope of Advent shine brightly in our school today.</a:t>
            </a:r>
            <a:endParaRPr lang="en-GB" sz="2000" b="1" dirty="0">
              <a:solidFill>
                <a:schemeClr val="bg1"/>
              </a:solidFill>
              <a:latin typeface="Century Gothic" panose="020B0502020202020204" pitchFamily="34" charset="0"/>
              <a:ea typeface="ＭＳ 明朝"/>
              <a:cs typeface="Times New Roman"/>
            </a:endParaRPr>
          </a:p>
        </p:txBody>
      </p:sp>
      <p:grpSp>
        <p:nvGrpSpPr>
          <p:cNvPr id="7" name="Group 8">
            <a:extLst>
              <a:ext uri="{FF2B5EF4-FFF2-40B4-BE49-F238E27FC236}">
                <a16:creationId xmlns:a16="http://schemas.microsoft.com/office/drawing/2014/main" id="{2A1FBEB7-DF70-46B4-8817-D6E90B975A87}"/>
              </a:ext>
            </a:extLst>
          </p:cNvPr>
          <p:cNvGrpSpPr>
            <a:grpSpLocks/>
          </p:cNvGrpSpPr>
          <p:nvPr/>
        </p:nvGrpSpPr>
        <p:grpSpPr bwMode="auto">
          <a:xfrm rot="8217778">
            <a:off x="7243930" y="1513097"/>
            <a:ext cx="1763712" cy="1155700"/>
            <a:chOff x="0" y="0"/>
            <a:chExt cx="1670756" cy="1095023"/>
          </a:xfrm>
        </p:grpSpPr>
        <p:pic>
          <p:nvPicPr>
            <p:cNvPr id="8" name="Graphic 34" descr="Arrow: Counter-clockwise curve">
              <a:extLst>
                <a:ext uri="{FF2B5EF4-FFF2-40B4-BE49-F238E27FC236}">
                  <a16:creationId xmlns:a16="http://schemas.microsoft.com/office/drawing/2014/main" id="{1CB8DD05-F4F9-4F0E-AD44-D93E7A6EA1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03" y="180412"/>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35" descr="Arrow: Counter-clockwise curve">
              <a:extLst>
                <a:ext uri="{FF2B5EF4-FFF2-40B4-BE49-F238E27FC236}">
                  <a16:creationId xmlns:a16="http://schemas.microsoft.com/office/drawing/2014/main" id="{796959D1-A9C3-483F-BB29-0DEE360B028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755320" y="181083"/>
              <a:ext cx="914329" cy="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36" descr="Arrow: Straight">
              <a:extLst>
                <a:ext uri="{FF2B5EF4-FFF2-40B4-BE49-F238E27FC236}">
                  <a16:creationId xmlns:a16="http://schemas.microsoft.com/office/drawing/2014/main" id="{2C3829EB-E5C9-4AF6-988B-DCBCA54AB36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372381" y="617"/>
              <a:ext cx="914525" cy="91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53498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06BE977-F6BF-BC5B-2911-5C6781313C99}"/>
              </a:ext>
            </a:extLst>
          </p:cNvPr>
          <p:cNvGrpSpPr/>
          <p:nvPr/>
        </p:nvGrpSpPr>
        <p:grpSpPr>
          <a:xfrm>
            <a:off x="971600" y="-171400"/>
            <a:ext cx="7200800" cy="7200800"/>
            <a:chOff x="0" y="0"/>
            <a:chExt cx="984250" cy="984250"/>
          </a:xfrm>
        </p:grpSpPr>
        <p:pic>
          <p:nvPicPr>
            <p:cNvPr id="5" name="Graphic 7" descr="Monthly calendar with solid fill">
              <a:extLst>
                <a:ext uri="{FF2B5EF4-FFF2-40B4-BE49-F238E27FC236}">
                  <a16:creationId xmlns:a16="http://schemas.microsoft.com/office/drawing/2014/main" id="{1B5C9E11-27D7-D1CA-BABB-8D05446194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0"/>
              <a:ext cx="984250" cy="984250"/>
            </a:xfrm>
            <a:prstGeom prst="rect">
              <a:avLst/>
            </a:prstGeom>
          </p:spPr>
        </p:pic>
        <p:pic>
          <p:nvPicPr>
            <p:cNvPr id="6" name="Graphic 10" descr="Holiday tree with solid fill">
              <a:extLst>
                <a:ext uri="{FF2B5EF4-FFF2-40B4-BE49-F238E27FC236}">
                  <a16:creationId xmlns:a16="http://schemas.microsoft.com/office/drawing/2014/main" id="{05A416EB-EB16-37C2-9919-F96B901BB9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6900" y="654050"/>
              <a:ext cx="171450" cy="171450"/>
            </a:xfrm>
            <a:prstGeom prst="rect">
              <a:avLst/>
            </a:prstGeom>
          </p:spPr>
        </p:pic>
      </p:grpSp>
    </p:spTree>
    <p:extLst>
      <p:ext uri="{BB962C8B-B14F-4D97-AF65-F5344CB8AC3E}">
        <p14:creationId xmlns:p14="http://schemas.microsoft.com/office/powerpoint/2010/main" val="666301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eligious banner with a person holding a baby&#10;&#10;AI-generated content may be incorrect.">
            <a:extLst>
              <a:ext uri="{FF2B5EF4-FFF2-40B4-BE49-F238E27FC236}">
                <a16:creationId xmlns:a16="http://schemas.microsoft.com/office/drawing/2014/main" id="{42D570D9-7F85-6A40-359D-EDDECD7EB8AC}"/>
              </a:ext>
            </a:extLst>
          </p:cNvPr>
          <p:cNvPicPr>
            <a:picLocks noChangeAspect="1"/>
          </p:cNvPicPr>
          <p:nvPr/>
        </p:nvPicPr>
        <p:blipFill>
          <a:blip r:embed="rId3">
            <a:extLst>
              <a:ext uri="{28A0092B-C50C-407E-A947-70E740481C1C}">
                <a14:useLocalDpi xmlns:a14="http://schemas.microsoft.com/office/drawing/2010/main"/>
              </a:ext>
            </a:extLst>
          </a:blip>
          <a:srcRect l="19253" t="8566" r="20534" b="56104"/>
          <a:stretch>
            <a:fillRect/>
          </a:stretch>
        </p:blipFill>
        <p:spPr>
          <a:xfrm>
            <a:off x="152538" y="155532"/>
            <a:ext cx="4252164" cy="3528392"/>
          </a:xfrm>
          <a:prstGeom prst="rect">
            <a:avLst/>
          </a:prstGeom>
          <a:ln>
            <a:solidFill>
              <a:schemeClr val="bg1"/>
            </a:solidFill>
          </a:ln>
        </p:spPr>
      </p:pic>
      <p:pic>
        <p:nvPicPr>
          <p:cNvPr id="6" name="Picture 5" descr="A painting of a person and a child&#10;&#10;AI-generated content may be incorrect.">
            <a:extLst>
              <a:ext uri="{FF2B5EF4-FFF2-40B4-BE49-F238E27FC236}">
                <a16:creationId xmlns:a16="http://schemas.microsoft.com/office/drawing/2014/main" id="{24B7FC41-B99E-E2F0-D9AC-D56F1B860201}"/>
              </a:ext>
            </a:extLst>
          </p:cNvPr>
          <p:cNvPicPr>
            <a:picLocks noChangeAspect="1"/>
          </p:cNvPicPr>
          <p:nvPr/>
        </p:nvPicPr>
        <p:blipFill>
          <a:blip r:embed="rId4" cstate="screen">
            <a:extLst>
              <a:ext uri="{28A0092B-C50C-407E-A947-70E740481C1C}">
                <a14:useLocalDpi xmlns:a14="http://schemas.microsoft.com/office/drawing/2010/main"/>
              </a:ext>
            </a:extLst>
          </a:blip>
          <a:srcRect l="-31" t="-1" r="31" b="-75410"/>
          <a:stretch>
            <a:fillRect/>
          </a:stretch>
        </p:blipFill>
        <p:spPr>
          <a:xfrm>
            <a:off x="0" y="3933056"/>
            <a:ext cx="6588224" cy="5120927"/>
          </a:xfrm>
          <a:prstGeom prst="ellipse">
            <a:avLst/>
          </a:prstGeom>
          <a:ln>
            <a:solidFill>
              <a:schemeClr val="bg1"/>
            </a:solidFill>
          </a:ln>
        </p:spPr>
      </p:pic>
      <p:pic>
        <p:nvPicPr>
          <p:cNvPr id="9" name="Picture 8" descr="A painting of two women&#10;&#10;AI-generated content may be incorrect.">
            <a:extLst>
              <a:ext uri="{FF2B5EF4-FFF2-40B4-BE49-F238E27FC236}">
                <a16:creationId xmlns:a16="http://schemas.microsoft.com/office/drawing/2014/main" id="{35A7F7FF-4FA3-7411-2441-A57D1FD8A9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84168" y="155670"/>
            <a:ext cx="2927995" cy="4586937"/>
          </a:xfrm>
          <a:prstGeom prst="rect">
            <a:avLst/>
          </a:prstGeom>
          <a:ln>
            <a:solidFill>
              <a:schemeClr val="bg1"/>
            </a:solidFill>
          </a:ln>
        </p:spPr>
      </p:pic>
      <p:sp>
        <p:nvSpPr>
          <p:cNvPr id="2" name="Oval Callout 7">
            <a:extLst>
              <a:ext uri="{FF2B5EF4-FFF2-40B4-BE49-F238E27FC236}">
                <a16:creationId xmlns:a16="http://schemas.microsoft.com/office/drawing/2014/main" id="{A1B990A9-F3C1-224D-9971-36A06C94F2D1}"/>
              </a:ext>
            </a:extLst>
          </p:cNvPr>
          <p:cNvSpPr>
            <a:spLocks noChangeArrowheads="1"/>
          </p:cNvSpPr>
          <p:nvPr/>
        </p:nvSpPr>
        <p:spPr bwMode="auto">
          <a:xfrm>
            <a:off x="3526265" y="1467653"/>
            <a:ext cx="2125856" cy="877210"/>
          </a:xfrm>
          <a:prstGeom prst="wedgeEllipseCallout">
            <a:avLst>
              <a:gd name="adj1" fmla="val -44364"/>
              <a:gd name="adj2" fmla="val -56742"/>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He will be God’s Son.</a:t>
            </a:r>
          </a:p>
        </p:txBody>
      </p:sp>
      <p:sp>
        <p:nvSpPr>
          <p:cNvPr id="4" name="Oval Callout 8">
            <a:extLst>
              <a:ext uri="{FF2B5EF4-FFF2-40B4-BE49-F238E27FC236}">
                <a16:creationId xmlns:a16="http://schemas.microsoft.com/office/drawing/2014/main" id="{B03DEC55-5D5F-458C-788F-81E146642202}"/>
              </a:ext>
            </a:extLst>
          </p:cNvPr>
          <p:cNvSpPr>
            <a:spLocks noChangeArrowheads="1"/>
          </p:cNvSpPr>
          <p:nvPr/>
        </p:nvSpPr>
        <p:spPr bwMode="auto">
          <a:xfrm>
            <a:off x="3923928" y="332656"/>
            <a:ext cx="2442182" cy="915292"/>
          </a:xfrm>
          <a:prstGeom prst="wedgeEllipseCallout">
            <a:avLst>
              <a:gd name="adj1" fmla="val -59126"/>
              <a:gd name="adj2" fmla="val 50808"/>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2000" b="1" dirty="0">
                <a:solidFill>
                  <a:schemeClr val="bg1"/>
                </a:solidFill>
                <a:latin typeface="Century Gothic"/>
                <a:ea typeface="+mn-ea"/>
                <a:cs typeface="Century Gothic"/>
              </a:rPr>
              <a:t>He will be King forever.</a:t>
            </a:r>
          </a:p>
        </p:txBody>
      </p:sp>
    </p:spTree>
    <p:extLst>
      <p:ext uri="{BB962C8B-B14F-4D97-AF65-F5344CB8AC3E}">
        <p14:creationId xmlns:p14="http://schemas.microsoft.com/office/powerpoint/2010/main" val="106950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flags from a building&#10;&#10;AI-generated content may be incorrect.">
            <a:extLst>
              <a:ext uri="{FF2B5EF4-FFF2-40B4-BE49-F238E27FC236}">
                <a16:creationId xmlns:a16="http://schemas.microsoft.com/office/drawing/2014/main" id="{76D11FC2-628E-B11C-5EB4-ACFE4F2DBF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1000"/>
            <a:ext cx="9144000" cy="6096000"/>
          </a:xfrm>
          <a:prstGeom prst="rect">
            <a:avLst/>
          </a:prstGeom>
          <a:ln>
            <a:solidFill>
              <a:schemeClr val="bg1"/>
            </a:solidFill>
          </a:ln>
        </p:spPr>
      </p:pic>
      <p:sp>
        <p:nvSpPr>
          <p:cNvPr id="5" name="Rectangle 1">
            <a:extLst>
              <a:ext uri="{FF2B5EF4-FFF2-40B4-BE49-F238E27FC236}">
                <a16:creationId xmlns:a16="http://schemas.microsoft.com/office/drawing/2014/main" id="{E7888AE5-1A60-F109-E735-4603A660F61A}"/>
              </a:ext>
            </a:extLst>
          </p:cNvPr>
          <p:cNvSpPr>
            <a:spLocks noChangeArrowheads="1"/>
          </p:cNvSpPr>
          <p:nvPr/>
        </p:nvSpPr>
        <p:spPr bwMode="auto">
          <a:xfrm>
            <a:off x="15790" y="50140"/>
            <a:ext cx="282801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bg1"/>
                </a:solidFill>
                <a:effectLst/>
                <a:latin typeface="Century Gothic" panose="020B0502020202020204" pitchFamily="34" charset="0"/>
              </a:rPr>
              <a:t>Photo by </a:t>
            </a:r>
            <a:r>
              <a:rPr kumimoji="0" lang="en-US" altLang="en-US" sz="1200" b="0" i="0" u="none" strike="noStrike" cap="none" normalizeH="0" baseline="0">
                <a:ln>
                  <a:noFill/>
                </a:ln>
                <a:solidFill>
                  <a:schemeClr val="bg1"/>
                </a:solidFill>
                <a:effectLst/>
                <a:latin typeface="Century Gothic" panose="020B0502020202020204" pitchFamily="34" charset="0"/>
                <a:hlinkClick r:id="rId4">
                  <a:extLst>
                    <a:ext uri="{A12FA001-AC4F-418D-AE19-62706E023703}">
                      <ahyp:hlinkClr xmlns:ahyp="http://schemas.microsoft.com/office/drawing/2018/hyperlinkcolor" val="tx"/>
                    </a:ext>
                  </a:extLst>
                </a:hlinkClick>
              </a:rPr>
              <a:t>Nick Fewings</a:t>
            </a:r>
            <a:r>
              <a:rPr kumimoji="0" lang="en-US" altLang="en-US" sz="1200" b="0" i="0" u="none" strike="noStrike" cap="none" normalizeH="0" baseline="0">
                <a:ln>
                  <a:noFill/>
                </a:ln>
                <a:solidFill>
                  <a:schemeClr val="bg1"/>
                </a:solidFill>
                <a:effectLst/>
                <a:latin typeface="Century Gothic" panose="020B0502020202020204" pitchFamily="34" charset="0"/>
              </a:rPr>
              <a:t> on </a:t>
            </a:r>
            <a:r>
              <a:rPr kumimoji="0" lang="en-US" altLang="en-US" sz="1200" b="0" i="0" u="none" strike="noStrike" cap="none" normalizeH="0" baseline="0">
                <a:ln>
                  <a:noFill/>
                </a:ln>
                <a:solidFill>
                  <a:schemeClr val="bg1"/>
                </a:solidFill>
                <a:effectLst/>
                <a:latin typeface="Century Gothic" panose="020B0502020202020204" pitchFamily="34" charset="0"/>
                <a:hlinkClick r:id="rId5">
                  <a:extLst>
                    <a:ext uri="{A12FA001-AC4F-418D-AE19-62706E023703}">
                      <ahyp:hlinkClr xmlns:ahyp="http://schemas.microsoft.com/office/drawing/2018/hyperlinkcolor" val="tx"/>
                    </a:ext>
                  </a:extLst>
                </a:hlinkClick>
              </a:rPr>
              <a:t>Unsplash</a:t>
            </a:r>
            <a:r>
              <a:rPr kumimoji="0" lang="en-US" altLang="en-US" sz="1200" b="0" i="0" u="none" strike="noStrike" cap="none" normalizeH="0" baseline="0">
                <a:ln>
                  <a:noFill/>
                </a:ln>
                <a:solidFill>
                  <a:schemeClr val="bg1"/>
                </a:solidFill>
                <a:effectLst/>
                <a:latin typeface="Century Gothic" panose="020B0502020202020204" pitchFamily="34" charset="0"/>
              </a:rPr>
              <a:t> </a:t>
            </a:r>
          </a:p>
        </p:txBody>
      </p:sp>
      <p:sp>
        <p:nvSpPr>
          <p:cNvPr id="6" name="TextBox 5">
            <a:extLst>
              <a:ext uri="{FF2B5EF4-FFF2-40B4-BE49-F238E27FC236}">
                <a16:creationId xmlns:a16="http://schemas.microsoft.com/office/drawing/2014/main" id="{8E180E4E-CBB9-3845-77BF-0E879B05F444}"/>
              </a:ext>
            </a:extLst>
          </p:cNvPr>
          <p:cNvSpPr txBox="1"/>
          <p:nvPr/>
        </p:nvSpPr>
        <p:spPr>
          <a:xfrm>
            <a:off x="279070" y="3933056"/>
            <a:ext cx="8585859" cy="2246769"/>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spTree>
    <p:extLst>
      <p:ext uri="{BB962C8B-B14F-4D97-AF65-F5344CB8AC3E}">
        <p14:creationId xmlns:p14="http://schemas.microsoft.com/office/powerpoint/2010/main" val="195855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and sculpture of a family&#10;&#10;AI-generated content may be incorrect.">
            <a:extLst>
              <a:ext uri="{FF2B5EF4-FFF2-40B4-BE49-F238E27FC236}">
                <a16:creationId xmlns:a16="http://schemas.microsoft.com/office/drawing/2014/main" id="{EBCAFAA9-08A3-B0A9-9088-9F834E2C2B8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92906"/>
            <a:ext cx="9144000" cy="6072188"/>
          </a:xfrm>
          <a:prstGeom prst="rect">
            <a:avLst/>
          </a:prstGeom>
          <a:ln>
            <a:solidFill>
              <a:schemeClr val="bg1"/>
            </a:solidFill>
          </a:ln>
        </p:spPr>
      </p:pic>
      <p:sp>
        <p:nvSpPr>
          <p:cNvPr id="3" name="TextBox 2">
            <a:extLst>
              <a:ext uri="{FF2B5EF4-FFF2-40B4-BE49-F238E27FC236}">
                <a16:creationId xmlns:a16="http://schemas.microsoft.com/office/drawing/2014/main" id="{B69CC437-3153-F172-5A89-51D683CF22E6}"/>
              </a:ext>
            </a:extLst>
          </p:cNvPr>
          <p:cNvSpPr txBox="1"/>
          <p:nvPr/>
        </p:nvSpPr>
        <p:spPr>
          <a:xfrm>
            <a:off x="190793" y="5805264"/>
            <a:ext cx="8762414" cy="646331"/>
          </a:xfrm>
          <a:prstGeom prst="rect">
            <a:avLst/>
          </a:prstGeom>
          <a:noFill/>
        </p:spPr>
        <p:txBody>
          <a:bodyPr wrap="square" rtlCol="0">
            <a:spAutoFit/>
          </a:bodyPr>
          <a:lstStyle/>
          <a:p>
            <a:pPr algn="ctr"/>
            <a:r>
              <a:rPr lang="en-GB" sz="1800" dirty="0">
                <a:solidFill>
                  <a:schemeClr val="bg1"/>
                </a:solidFill>
                <a:latin typeface="Century Gothic" panose="020B0502020202020204" pitchFamily="34" charset="0"/>
              </a:rPr>
              <a:t>Peter Busch, </a:t>
            </a:r>
            <a:r>
              <a:rPr lang="en-GB" sz="1800" b="1" dirty="0">
                <a:solidFill>
                  <a:schemeClr val="bg1"/>
                </a:solidFill>
                <a:latin typeface="Century Gothic" panose="020B0502020202020204" pitchFamily="34" charset="0"/>
              </a:rPr>
              <a:t>‘No room at the inn’, </a:t>
            </a:r>
            <a:r>
              <a:rPr lang="en-GB" sz="1800" dirty="0">
                <a:solidFill>
                  <a:schemeClr val="bg1"/>
                </a:solidFill>
                <a:latin typeface="Century Gothic" panose="020B0502020202020204" pitchFamily="34" charset="0"/>
              </a:rPr>
              <a:t>created from sand in the Canary Islands, from </a:t>
            </a:r>
            <a:r>
              <a:rPr lang="en-GB" sz="1800" b="1" dirty="0">
                <a:solidFill>
                  <a:schemeClr val="bg1"/>
                </a:solidFill>
                <a:latin typeface="Century Gothic" panose="020B0502020202020204" pitchFamily="34" charset="0"/>
              </a:rPr>
              <a:t>Art in the Christian Tradition</a:t>
            </a:r>
            <a:endParaRPr lang="en-GB" sz="180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2992C3F2-1742-C4BF-AEA3-2DA2D620431A}"/>
              </a:ext>
            </a:extLst>
          </p:cNvPr>
          <p:cNvSpPr txBox="1"/>
          <p:nvPr/>
        </p:nvSpPr>
        <p:spPr>
          <a:xfrm>
            <a:off x="802386" y="376892"/>
            <a:ext cx="7539228" cy="830997"/>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48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48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spTree>
    <p:extLst>
      <p:ext uri="{BB962C8B-B14F-4D97-AF65-F5344CB8AC3E}">
        <p14:creationId xmlns:p14="http://schemas.microsoft.com/office/powerpoint/2010/main" val="200040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EC79A0E-5116-EF55-14FC-4ADA230B989E}"/>
              </a:ext>
            </a:extLst>
          </p:cNvPr>
          <p:cNvGrpSpPr/>
          <p:nvPr/>
        </p:nvGrpSpPr>
        <p:grpSpPr>
          <a:xfrm>
            <a:off x="3275856" y="2348880"/>
            <a:ext cx="5699919" cy="4274939"/>
            <a:chOff x="3275856" y="2348880"/>
            <a:chExt cx="5699919" cy="4274939"/>
          </a:xfrm>
        </p:grpSpPr>
        <p:pic>
          <p:nvPicPr>
            <p:cNvPr id="18" name="Picture 17">
              <a:extLst>
                <a:ext uri="{FF2B5EF4-FFF2-40B4-BE49-F238E27FC236}">
                  <a16:creationId xmlns:a16="http://schemas.microsoft.com/office/drawing/2014/main" id="{AC773B57-B9D5-059C-8C82-E4008F380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5856" y="2348880"/>
              <a:ext cx="5699919" cy="4274939"/>
            </a:xfrm>
            <a:prstGeom prst="rect">
              <a:avLst/>
            </a:prstGeom>
            <a:ln>
              <a:solidFill>
                <a:schemeClr val="bg1"/>
              </a:solidFill>
            </a:ln>
          </p:spPr>
        </p:pic>
        <p:pic>
          <p:nvPicPr>
            <p:cNvPr id="19" name="Picture 4" descr="See the source image">
              <a:extLst>
                <a:ext uri="{FF2B5EF4-FFF2-40B4-BE49-F238E27FC236}">
                  <a16:creationId xmlns:a16="http://schemas.microsoft.com/office/drawing/2014/main" id="{B752B161-C55A-5FBF-3070-BF7EFE0D832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100392" y="6165304"/>
              <a:ext cx="764385" cy="39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descr="A painting of a group of people&#10;&#10;AI-generated content may be incorrect.">
            <a:extLst>
              <a:ext uri="{FF2B5EF4-FFF2-40B4-BE49-F238E27FC236}">
                <a16:creationId xmlns:a16="http://schemas.microsoft.com/office/drawing/2014/main" id="{DF2556A4-7EC3-CD53-8673-07404072165B}"/>
              </a:ext>
            </a:extLst>
          </p:cNvPr>
          <p:cNvPicPr>
            <a:picLocks noChangeAspect="1"/>
          </p:cNvPicPr>
          <p:nvPr/>
        </p:nvPicPr>
        <p:blipFill>
          <a:blip r:embed="rId5">
            <a:extLst>
              <a:ext uri="{28A0092B-C50C-407E-A947-70E740481C1C}">
                <a14:useLocalDpi xmlns:a14="http://schemas.microsoft.com/office/drawing/2010/main"/>
              </a:ext>
            </a:extLst>
          </a:blip>
          <a:srcRect l="20302" t="3800" r="21787" b="6951"/>
          <a:stretch>
            <a:fillRect/>
          </a:stretch>
        </p:blipFill>
        <p:spPr>
          <a:xfrm>
            <a:off x="0" y="-2115"/>
            <a:ext cx="3131840" cy="6825805"/>
          </a:xfrm>
          <a:prstGeom prst="rect">
            <a:avLst/>
          </a:prstGeom>
        </p:spPr>
      </p:pic>
      <p:sp>
        <p:nvSpPr>
          <p:cNvPr id="7" name="Oval Callout 6">
            <a:extLst>
              <a:ext uri="{FF2B5EF4-FFF2-40B4-BE49-F238E27FC236}">
                <a16:creationId xmlns:a16="http://schemas.microsoft.com/office/drawing/2014/main" id="{B7B1000A-6E1B-698A-345D-7FEDC1A1BB1C}"/>
              </a:ext>
            </a:extLst>
          </p:cNvPr>
          <p:cNvSpPr>
            <a:spLocks noChangeArrowheads="1"/>
          </p:cNvSpPr>
          <p:nvPr/>
        </p:nvSpPr>
        <p:spPr bwMode="auto">
          <a:xfrm>
            <a:off x="1475656" y="273283"/>
            <a:ext cx="4398070" cy="1152128"/>
          </a:xfrm>
          <a:prstGeom prst="wedgeEllipseCallout">
            <a:avLst>
              <a:gd name="adj1" fmla="val -44061"/>
              <a:gd name="adj2" fmla="val 55809"/>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Do not be afraid! I bring good news of great joy for all people….</a:t>
            </a:r>
          </a:p>
        </p:txBody>
      </p:sp>
      <p:sp>
        <p:nvSpPr>
          <p:cNvPr id="12" name="Oval Callout 6">
            <a:extLst>
              <a:ext uri="{FF2B5EF4-FFF2-40B4-BE49-F238E27FC236}">
                <a16:creationId xmlns:a16="http://schemas.microsoft.com/office/drawing/2014/main" id="{8DE404E1-4E7D-BACB-3830-4AFB18401FCF}"/>
              </a:ext>
            </a:extLst>
          </p:cNvPr>
          <p:cNvSpPr>
            <a:spLocks noChangeArrowheads="1"/>
          </p:cNvSpPr>
          <p:nvPr/>
        </p:nvSpPr>
        <p:spPr bwMode="auto">
          <a:xfrm>
            <a:off x="2662773" y="1340768"/>
            <a:ext cx="4398071" cy="1296144"/>
          </a:xfrm>
          <a:prstGeom prst="wedgeEllipseCallout">
            <a:avLst>
              <a:gd name="adj1" fmla="val -64392"/>
              <a:gd name="adj2" fmla="val -40201"/>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GB" altLang="en-US" sz="2000" b="1" dirty="0">
                <a:solidFill>
                  <a:schemeClr val="bg1"/>
                </a:solidFill>
                <a:latin typeface="Century Gothic" panose="020B0502020202020204" pitchFamily="34" charset="0"/>
              </a:rPr>
              <a:t>Today your Saviour was born in David’s town. He is Christ, the Lord.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A98E0709-E0C6-452A-B2BA-85A07F16D9D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74E58-C953-3CE6-07B0-1258DDFA72B2}"/>
              </a:ext>
            </a:extLst>
          </p:cNvPr>
          <p:cNvSpPr txBox="1"/>
          <p:nvPr/>
        </p:nvSpPr>
        <p:spPr>
          <a:xfrm>
            <a:off x="802386" y="376892"/>
            <a:ext cx="7539228" cy="830997"/>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48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48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4" name="Picture 4" descr="See the source image">
            <a:extLst>
              <a:ext uri="{FF2B5EF4-FFF2-40B4-BE49-F238E27FC236}">
                <a16:creationId xmlns:a16="http://schemas.microsoft.com/office/drawing/2014/main" id="{D84F04E6-5A21-AB2B-8BCE-A8288BB7860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44408" y="6285374"/>
            <a:ext cx="764385" cy="39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6">
            <a:extLst>
              <a:ext uri="{FF2B5EF4-FFF2-40B4-BE49-F238E27FC236}">
                <a16:creationId xmlns:a16="http://schemas.microsoft.com/office/drawing/2014/main" id="{74BF26C8-7E83-87E1-AB5E-3DC565B6914C}"/>
              </a:ext>
            </a:extLst>
          </p:cNvPr>
          <p:cNvSpPr>
            <a:spLocks noChangeArrowheads="1"/>
          </p:cNvSpPr>
          <p:nvPr/>
        </p:nvSpPr>
        <p:spPr bwMode="auto">
          <a:xfrm>
            <a:off x="184214" y="5328979"/>
            <a:ext cx="4398070" cy="1152128"/>
          </a:xfrm>
          <a:prstGeom prst="wedgeEllipseCallout">
            <a:avLst>
              <a:gd name="adj1" fmla="val -50298"/>
              <a:gd name="adj2" fmla="val -83082"/>
            </a:avLst>
          </a:prstGeom>
          <a:solidFill>
            <a:schemeClr val="tx1"/>
          </a:solidFill>
          <a:ln w="25400">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000" b="1" dirty="0">
                <a:solidFill>
                  <a:schemeClr val="bg1"/>
                </a:solidFill>
                <a:latin typeface="Century Gothic" panose="020B0502020202020204" pitchFamily="34" charset="0"/>
              </a:rPr>
              <a:t>Do not be afraid! I bring good news of great joy for all people….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2587300-5578-6AFC-1887-CF82E7AFE6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988" y="1854206"/>
            <a:ext cx="4788024" cy="3591018"/>
          </a:xfrm>
          <a:prstGeom prst="rect">
            <a:avLst/>
          </a:prstGeom>
          <a:ln>
            <a:solidFill>
              <a:schemeClr val="bg1"/>
            </a:solidFill>
          </a:ln>
        </p:spPr>
      </p:pic>
      <p:sp>
        <p:nvSpPr>
          <p:cNvPr id="5" name="TextBox 4">
            <a:extLst>
              <a:ext uri="{FF2B5EF4-FFF2-40B4-BE49-F238E27FC236}">
                <a16:creationId xmlns:a16="http://schemas.microsoft.com/office/drawing/2014/main" id="{98859E92-DD70-35D8-F522-ED28F67AE6D3}"/>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6" name="Picture 5" descr="A sand sculpture of a family&#10;&#10;AI-generated content may be incorrect.">
            <a:extLst>
              <a:ext uri="{FF2B5EF4-FFF2-40B4-BE49-F238E27FC236}">
                <a16:creationId xmlns:a16="http://schemas.microsoft.com/office/drawing/2014/main" id="{86B00E38-9405-C863-794B-CB391CB68ACF}"/>
              </a:ext>
            </a:extLst>
          </p:cNvPr>
          <p:cNvPicPr>
            <a:picLocks noChangeAspect="1"/>
          </p:cNvPicPr>
          <p:nvPr/>
        </p:nvPicPr>
        <p:blipFill>
          <a:blip r:embed="rId4" cstate="screen">
            <a:extLst>
              <a:ext uri="{28A0092B-C50C-407E-A947-70E740481C1C}">
                <a14:useLocalDpi xmlns:a14="http://schemas.microsoft.com/office/drawing/2010/main"/>
              </a:ext>
            </a:extLst>
          </a:blip>
          <a:srcRect l="28737" t="12052" r="20863"/>
          <a:stretch>
            <a:fillRect/>
          </a:stretch>
        </p:blipFill>
        <p:spPr>
          <a:xfrm>
            <a:off x="287524" y="1340768"/>
            <a:ext cx="2520280" cy="2920504"/>
          </a:xfrm>
          <a:prstGeom prst="rect">
            <a:avLst/>
          </a:prstGeom>
          <a:ln>
            <a:solidFill>
              <a:schemeClr val="bg1"/>
            </a:solidFill>
          </a:ln>
        </p:spPr>
      </p:pic>
      <p:pic>
        <p:nvPicPr>
          <p:cNvPr id="7" name="Picture 6" descr="A painting of a group of people&#10;&#10;AI-generated content may be incorrect.">
            <a:extLst>
              <a:ext uri="{FF2B5EF4-FFF2-40B4-BE49-F238E27FC236}">
                <a16:creationId xmlns:a16="http://schemas.microsoft.com/office/drawing/2014/main" id="{749DD49E-6D92-D1A9-DE46-C187B8E34F5E}"/>
              </a:ext>
            </a:extLst>
          </p:cNvPr>
          <p:cNvPicPr>
            <a:picLocks noChangeAspect="1"/>
          </p:cNvPicPr>
          <p:nvPr/>
        </p:nvPicPr>
        <p:blipFill>
          <a:blip r:embed="rId5" cstate="screen">
            <a:extLst>
              <a:ext uri="{28A0092B-C50C-407E-A947-70E740481C1C}">
                <a14:useLocalDpi xmlns:a14="http://schemas.microsoft.com/office/drawing/2010/main"/>
              </a:ext>
            </a:extLst>
          </a:blip>
          <a:srcRect l="20302" t="3800" r="21787" b="6951"/>
          <a:stretch>
            <a:fillRect/>
          </a:stretch>
        </p:blipFill>
        <p:spPr>
          <a:xfrm>
            <a:off x="7073219" y="2417073"/>
            <a:ext cx="1963277" cy="4278937"/>
          </a:xfrm>
          <a:prstGeom prst="rect">
            <a:avLst/>
          </a:prstGeom>
        </p:spPr>
      </p:pic>
    </p:spTree>
    <p:extLst>
      <p:ext uri="{BB962C8B-B14F-4D97-AF65-F5344CB8AC3E}">
        <p14:creationId xmlns:p14="http://schemas.microsoft.com/office/powerpoint/2010/main" val="25517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C13E09-AD11-A14E-0521-B06E32DFE68A}"/>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4" name="Picture 3" descr="A group of people in a large room&#10;&#10;AI-generated content may be incorrect.">
            <a:extLst>
              <a:ext uri="{FF2B5EF4-FFF2-40B4-BE49-F238E27FC236}">
                <a16:creationId xmlns:a16="http://schemas.microsoft.com/office/drawing/2014/main" id="{167584FC-4D47-5AB5-BFA1-3F6574EC96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693" y="1412776"/>
            <a:ext cx="4086764" cy="2736304"/>
          </a:xfrm>
          <a:prstGeom prst="rect">
            <a:avLst/>
          </a:prstGeom>
          <a:ln>
            <a:solidFill>
              <a:schemeClr val="bg1"/>
            </a:solidFill>
          </a:ln>
        </p:spPr>
      </p:pic>
      <p:pic>
        <p:nvPicPr>
          <p:cNvPr id="6" name="Picture 5" descr="A group of people sitting in chairs under a tent&#10;&#10;AI-generated content may be incorrect.">
            <a:extLst>
              <a:ext uri="{FF2B5EF4-FFF2-40B4-BE49-F238E27FC236}">
                <a16:creationId xmlns:a16="http://schemas.microsoft.com/office/drawing/2014/main" id="{873C6696-60CC-0F65-49F2-EA6C09998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2797" y="1772816"/>
            <a:ext cx="4104457" cy="2736304"/>
          </a:xfrm>
          <a:prstGeom prst="rect">
            <a:avLst/>
          </a:prstGeom>
          <a:ln>
            <a:solidFill>
              <a:schemeClr val="bg1"/>
            </a:solidFill>
          </a:ln>
        </p:spPr>
      </p:pic>
      <p:pic>
        <p:nvPicPr>
          <p:cNvPr id="8" name="Picture 7" descr="A person holding a book&#10;&#10;AI-generated content may be incorrect.">
            <a:extLst>
              <a:ext uri="{FF2B5EF4-FFF2-40B4-BE49-F238E27FC236}">
                <a16:creationId xmlns:a16="http://schemas.microsoft.com/office/drawing/2014/main" id="{5BE2D2B8-79C5-7935-CF17-19A0FEC80F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6792" y="3645024"/>
            <a:ext cx="4104456" cy="2736304"/>
          </a:xfrm>
          <a:prstGeom prst="rect">
            <a:avLst/>
          </a:prstGeom>
          <a:ln>
            <a:solidFill>
              <a:schemeClr val="bg1"/>
            </a:solidFill>
          </a:ln>
        </p:spPr>
      </p:pic>
      <p:pic>
        <p:nvPicPr>
          <p:cNvPr id="10" name="Picture 9" descr="A beaded christmas ornament on a tree&#10;&#10;AI-generated content may be incorrect.">
            <a:extLst>
              <a:ext uri="{FF2B5EF4-FFF2-40B4-BE49-F238E27FC236}">
                <a16:creationId xmlns:a16="http://schemas.microsoft.com/office/drawing/2014/main" id="{D17E241C-66B5-341F-1F78-0D3577E4445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32240" y="4076218"/>
            <a:ext cx="1709936" cy="2564904"/>
          </a:xfrm>
          <a:prstGeom prst="rect">
            <a:avLst/>
          </a:prstGeom>
          <a:ln>
            <a:solidFill>
              <a:schemeClr val="bg1"/>
            </a:solidFill>
          </a:ln>
        </p:spPr>
      </p:pic>
    </p:spTree>
    <p:extLst>
      <p:ext uri="{BB962C8B-B14F-4D97-AF65-F5344CB8AC3E}">
        <p14:creationId xmlns:p14="http://schemas.microsoft.com/office/powerpoint/2010/main" val="28854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1FF8-54E6-2550-D310-182BD6BBFA7C}"/>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9333A684-7022-84D0-A220-634ABF558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77988" y="1854206"/>
            <a:ext cx="4788024" cy="3591018"/>
          </a:xfrm>
          <a:prstGeom prst="rect">
            <a:avLst/>
          </a:prstGeom>
          <a:ln>
            <a:solidFill>
              <a:schemeClr val="bg1"/>
            </a:solidFill>
          </a:ln>
        </p:spPr>
      </p:pic>
      <p:sp>
        <p:nvSpPr>
          <p:cNvPr id="5" name="TextBox 4">
            <a:extLst>
              <a:ext uri="{FF2B5EF4-FFF2-40B4-BE49-F238E27FC236}">
                <a16:creationId xmlns:a16="http://schemas.microsoft.com/office/drawing/2014/main" id="{1C36AEC1-59B1-04CF-9553-B55E0DE1906D}"/>
              </a:ext>
            </a:extLst>
          </p:cNvPr>
          <p:cNvSpPr txBox="1"/>
          <p:nvPr/>
        </p:nvSpPr>
        <p:spPr>
          <a:xfrm>
            <a:off x="287524" y="191706"/>
            <a:ext cx="8568952" cy="923330"/>
          </a:xfrm>
          <a:prstGeom prst="rect">
            <a:avLst/>
          </a:prstGeom>
          <a:solidFill>
            <a:sysClr val="window" lastClr="FFFFFF">
              <a:alpha val="59000"/>
            </a:sys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Immanuel:</a:t>
            </a:r>
            <a:r>
              <a:rPr kumimoji="0" lang="en-GB" sz="5400" b="1" i="0" u="none" strike="noStrike" kern="0" cap="none" spc="0" normalizeH="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 </a:t>
            </a:r>
            <a:r>
              <a:rPr kumimoji="0" lang="en-GB" sz="5400" b="1" i="0" u="none" strike="noStrike" kern="0" cap="none" spc="0" normalizeH="0" baseline="0" noProof="0" dirty="0">
                <a:ln>
                  <a:noFill/>
                </a:ln>
                <a:solidFill>
                  <a:prstClr val="black"/>
                </a:solidFill>
                <a:effectLst/>
                <a:uLnTx/>
                <a:uFillTx/>
                <a:latin typeface="Century Gothic" panose="020B0502020202020204" pitchFamily="34" charset="0"/>
                <a:ea typeface="MS PGothic" panose="020B0600070205080204" pitchFamily="34" charset="-128"/>
                <a:cs typeface="+mn-cs"/>
              </a:rPr>
              <a:t>‘God with us’</a:t>
            </a:r>
          </a:p>
        </p:txBody>
      </p:sp>
      <p:pic>
        <p:nvPicPr>
          <p:cNvPr id="6" name="Picture 5" descr="A sand sculpture of a family&#10;&#10;AI-generated content may be incorrect.">
            <a:extLst>
              <a:ext uri="{FF2B5EF4-FFF2-40B4-BE49-F238E27FC236}">
                <a16:creationId xmlns:a16="http://schemas.microsoft.com/office/drawing/2014/main" id="{585F755A-24A0-A2FB-6485-71A7BC85CCF7}"/>
              </a:ext>
            </a:extLst>
          </p:cNvPr>
          <p:cNvPicPr>
            <a:picLocks noChangeAspect="1"/>
          </p:cNvPicPr>
          <p:nvPr/>
        </p:nvPicPr>
        <p:blipFill>
          <a:blip r:embed="rId4" cstate="screen">
            <a:extLst>
              <a:ext uri="{28A0092B-C50C-407E-A947-70E740481C1C}">
                <a14:useLocalDpi xmlns:a14="http://schemas.microsoft.com/office/drawing/2010/main"/>
              </a:ext>
            </a:extLst>
          </a:blip>
          <a:srcRect l="28737" t="12052" r="20863"/>
          <a:stretch>
            <a:fillRect/>
          </a:stretch>
        </p:blipFill>
        <p:spPr>
          <a:xfrm>
            <a:off x="287524" y="1340768"/>
            <a:ext cx="2520280" cy="2920504"/>
          </a:xfrm>
          <a:prstGeom prst="rect">
            <a:avLst/>
          </a:prstGeom>
          <a:ln>
            <a:solidFill>
              <a:schemeClr val="bg1"/>
            </a:solidFill>
          </a:ln>
        </p:spPr>
      </p:pic>
      <p:pic>
        <p:nvPicPr>
          <p:cNvPr id="7" name="Picture 6" descr="A painting of a group of people&#10;&#10;AI-generated content may be incorrect.">
            <a:extLst>
              <a:ext uri="{FF2B5EF4-FFF2-40B4-BE49-F238E27FC236}">
                <a16:creationId xmlns:a16="http://schemas.microsoft.com/office/drawing/2014/main" id="{9F159FD9-B3BB-6E4D-7313-374163E26BF9}"/>
              </a:ext>
            </a:extLst>
          </p:cNvPr>
          <p:cNvPicPr>
            <a:picLocks noChangeAspect="1"/>
          </p:cNvPicPr>
          <p:nvPr/>
        </p:nvPicPr>
        <p:blipFill>
          <a:blip r:embed="rId5" cstate="screen">
            <a:extLst>
              <a:ext uri="{28A0092B-C50C-407E-A947-70E740481C1C}">
                <a14:useLocalDpi xmlns:a14="http://schemas.microsoft.com/office/drawing/2010/main"/>
              </a:ext>
            </a:extLst>
          </a:blip>
          <a:srcRect l="20302" t="3800" r="21787" b="6951"/>
          <a:stretch>
            <a:fillRect/>
          </a:stretch>
        </p:blipFill>
        <p:spPr>
          <a:xfrm>
            <a:off x="7073219" y="1268760"/>
            <a:ext cx="1963277" cy="4278937"/>
          </a:xfrm>
          <a:prstGeom prst="rect">
            <a:avLst/>
          </a:prstGeom>
        </p:spPr>
      </p:pic>
      <p:sp>
        <p:nvSpPr>
          <p:cNvPr id="3" name="TextBox 2">
            <a:extLst>
              <a:ext uri="{FF2B5EF4-FFF2-40B4-BE49-F238E27FC236}">
                <a16:creationId xmlns:a16="http://schemas.microsoft.com/office/drawing/2014/main" id="{8A03BC53-4637-2A7A-C5BD-19B604B9D6ED}"/>
              </a:ext>
            </a:extLst>
          </p:cNvPr>
          <p:cNvSpPr txBox="1">
            <a:spLocks noChangeArrowheads="1"/>
          </p:cNvSpPr>
          <p:nvPr/>
        </p:nvSpPr>
        <p:spPr bwMode="auto">
          <a:xfrm>
            <a:off x="197514" y="5643245"/>
            <a:ext cx="8748972" cy="954107"/>
          </a:xfrm>
          <a:prstGeom prst="rect">
            <a:avLst/>
          </a:prstGeom>
          <a:solidFill>
            <a:sysClr val="window" lastClr="FFFFFF">
              <a:alpha val="66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prstClr val="black"/>
                </a:solidFill>
                <a:latin typeface="Century Gothic" panose="020B0502020202020204" pitchFamily="34" charset="0"/>
              </a:rPr>
              <a:t>….I wonder what this might mean as we live     </a:t>
            </a:r>
            <a:r>
              <a:rPr lang="en-GB" sz="2800" b="1" i="1" dirty="0">
                <a:solidFill>
                  <a:prstClr val="black"/>
                </a:solidFill>
                <a:latin typeface="Century Gothic" panose="020B0502020202020204" pitchFamily="34" charset="0"/>
              </a:rPr>
              <a:t>our</a:t>
            </a:r>
            <a:r>
              <a:rPr lang="en-GB" sz="2800" b="1" dirty="0">
                <a:solidFill>
                  <a:prstClr val="black"/>
                </a:solidFill>
                <a:latin typeface="Century Gothic" panose="020B0502020202020204" pitchFamily="34" charset="0"/>
              </a:rPr>
              <a:t> ordinary lives?.... </a:t>
            </a:r>
          </a:p>
        </p:txBody>
      </p:sp>
    </p:spTree>
    <p:extLst>
      <p:ext uri="{BB962C8B-B14F-4D97-AF65-F5344CB8AC3E}">
        <p14:creationId xmlns:p14="http://schemas.microsoft.com/office/powerpoint/2010/main" val="211869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8697</TotalTime>
  <Words>1710</Words>
  <Application>Microsoft Office PowerPoint</Application>
  <PresentationFormat>On-screen Show (4:3)</PresentationFormat>
  <Paragraphs>98</Paragraphs>
  <Slides>19</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Avenir Next LT Pro</vt:lpstr>
      <vt:lpstr>Calibri</vt:lpstr>
      <vt:lpstr>Cambria</vt:lpstr>
      <vt:lpstr>Century Gothic</vt:lpstr>
      <vt:lpstr>Times New Roman</vt:lpstr>
      <vt:lpstr>Default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dc:creator>
  <cp:lastModifiedBy>Rachel Boxer</cp:lastModifiedBy>
  <cp:revision>115</cp:revision>
  <dcterms:created xsi:type="dcterms:W3CDTF">2008-03-03T20:29:43Z</dcterms:created>
  <dcterms:modified xsi:type="dcterms:W3CDTF">2025-09-25T11:25:37Z</dcterms:modified>
</cp:coreProperties>
</file>