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0" r:id="rId2"/>
  </p:sldMasterIdLst>
  <p:notesMasterIdLst>
    <p:notesMasterId r:id="rId24"/>
  </p:notesMasterIdLst>
  <p:sldIdLst>
    <p:sldId id="454" r:id="rId3"/>
    <p:sldId id="455" r:id="rId4"/>
    <p:sldId id="479" r:id="rId5"/>
    <p:sldId id="263" r:id="rId6"/>
    <p:sldId id="257" r:id="rId7"/>
    <p:sldId id="466" r:id="rId8"/>
    <p:sldId id="467" r:id="rId9"/>
    <p:sldId id="460" r:id="rId10"/>
    <p:sldId id="470" r:id="rId11"/>
    <p:sldId id="471" r:id="rId12"/>
    <p:sldId id="431" r:id="rId13"/>
    <p:sldId id="429" r:id="rId14"/>
    <p:sldId id="300" r:id="rId15"/>
    <p:sldId id="381" r:id="rId16"/>
    <p:sldId id="468" r:id="rId17"/>
    <p:sldId id="378" r:id="rId18"/>
    <p:sldId id="383" r:id="rId19"/>
    <p:sldId id="384" r:id="rId20"/>
    <p:sldId id="385" r:id="rId21"/>
    <p:sldId id="386" r:id="rId22"/>
    <p:sldId id="469"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1AF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E26BB-67F0-4D58-B872-98CBF275FC37}" v="81" dt="2026-04-18T21:43:20.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51" autoAdjust="0"/>
  </p:normalViewPr>
  <p:slideViewPr>
    <p:cSldViewPr snapToGrid="0" snapToObjects="1">
      <p:cViewPr varScale="1">
        <p:scale>
          <a:sx n="71" d="100"/>
          <a:sy n="71" d="100"/>
        </p:scale>
        <p:origin x="1708" y="27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modMainMaster">
      <pc:chgData name="Rachel Boxer" userId="6da37c9f42e40059" providerId="LiveId" clId="{0E13CC8D-59C2-4409-A640-E738E4606E44}" dt="2026-04-18T21:42:25.916" v="574" actId="20577"/>
      <pc:docMkLst>
        <pc:docMk/>
      </pc:docMkLst>
      <pc:sldChg chg="del">
        <pc:chgData name="Rachel Boxer" userId="6da37c9f42e40059" providerId="LiveId" clId="{0E13CC8D-59C2-4409-A640-E738E4606E44}" dt="2026-04-18T16:43:23.121" v="3" actId="47"/>
        <pc:sldMkLst>
          <pc:docMk/>
          <pc:sldMk cId="557438313" sldId="256"/>
        </pc:sldMkLst>
      </pc:sldChg>
      <pc:sldChg chg="modTransition modNotesTx">
        <pc:chgData name="Rachel Boxer" userId="6da37c9f42e40059" providerId="LiveId" clId="{0E13CC8D-59C2-4409-A640-E738E4606E44}" dt="2026-04-18T17:50:46.660" v="505" actId="20577"/>
        <pc:sldMkLst>
          <pc:docMk/>
          <pc:sldMk cId="0" sldId="257"/>
        </pc:sldMkLst>
      </pc:sldChg>
      <pc:sldChg chg="modSp modTransition modNotesTx">
        <pc:chgData name="Rachel Boxer" userId="6da37c9f42e40059" providerId="LiveId" clId="{0E13CC8D-59C2-4409-A640-E738E4606E44}" dt="2026-04-18T21:05:45.513" v="569"/>
        <pc:sldMkLst>
          <pc:docMk/>
          <pc:sldMk cId="0" sldId="263"/>
        </pc:sldMkLst>
        <pc:picChg chg="mod">
          <ac:chgData name="Rachel Boxer" userId="6da37c9f42e40059" providerId="LiveId" clId="{0E13CC8D-59C2-4409-A640-E738E4606E44}" dt="2026-04-18T21:05:45.513" v="569"/>
          <ac:picMkLst>
            <pc:docMk/>
            <pc:sldMk cId="0" sldId="263"/>
            <ac:picMk id="11266" creationId="{0243865B-69CB-E8C4-9316-9F1F198658CA}"/>
          </ac:picMkLst>
        </pc:picChg>
      </pc:sldChg>
      <pc:sldChg chg="delSp modSp mod modTransition">
        <pc:chgData name="Rachel Boxer" userId="6da37c9f42e40059" providerId="LiveId" clId="{0E13CC8D-59C2-4409-A640-E738E4606E44}" dt="2026-04-18T21:42:13.689" v="572" actId="12788"/>
        <pc:sldMkLst>
          <pc:docMk/>
          <pc:sldMk cId="0" sldId="300"/>
        </pc:sldMkLst>
        <pc:spChg chg="mod">
          <ac:chgData name="Rachel Boxer" userId="6da37c9f42e40059" providerId="LiveId" clId="{0E13CC8D-59C2-4409-A640-E738E4606E44}" dt="2026-04-18T21:42:06.492" v="570" actId="1076"/>
          <ac:spMkLst>
            <pc:docMk/>
            <pc:sldMk cId="0" sldId="300"/>
            <ac:spMk id="17411" creationId="{7419D791-83F4-90DA-4D99-4A42223EC6BD}"/>
          </ac:spMkLst>
        </pc:spChg>
        <pc:picChg chg="mod">
          <ac:chgData name="Rachel Boxer" userId="6da37c9f42e40059" providerId="LiveId" clId="{0E13CC8D-59C2-4409-A640-E738E4606E44}" dt="2026-04-18T21:42:13.689" v="572" actId="12788"/>
          <ac:picMkLst>
            <pc:docMk/>
            <pc:sldMk cId="0" sldId="300"/>
            <ac:picMk id="2" creationId="{FD801AFE-F3B8-F4A9-5E47-778637BAC863}"/>
          </ac:picMkLst>
        </pc:picChg>
        <pc:picChg chg="del">
          <ac:chgData name="Rachel Boxer" userId="6da37c9f42e40059" providerId="LiveId" clId="{0E13CC8D-59C2-4409-A640-E738E4606E44}" dt="2026-04-18T17:57:09.082" v="556" actId="478"/>
          <ac:picMkLst>
            <pc:docMk/>
            <pc:sldMk cId="0" sldId="300"/>
            <ac:picMk id="4" creationId="{3B1E22B2-8033-CA84-58DF-54546136C9D5}"/>
          </ac:picMkLst>
        </pc:picChg>
      </pc:sldChg>
      <pc:sldChg chg="modTransition">
        <pc:chgData name="Rachel Boxer" userId="6da37c9f42e40059" providerId="LiveId" clId="{0E13CC8D-59C2-4409-A640-E738E4606E44}" dt="2026-04-18T17:05:00.200" v="77"/>
        <pc:sldMkLst>
          <pc:docMk/>
          <pc:sldMk cId="1896064527" sldId="378"/>
        </pc:sldMkLst>
      </pc:sldChg>
      <pc:sldChg chg="modTransition modNotesTx">
        <pc:chgData name="Rachel Boxer" userId="6da37c9f42e40059" providerId="LiveId" clId="{0E13CC8D-59C2-4409-A640-E738E4606E44}" dt="2026-04-18T21:42:25.916" v="574" actId="20577"/>
        <pc:sldMkLst>
          <pc:docMk/>
          <pc:sldMk cId="2341164952" sldId="381"/>
        </pc:sldMkLst>
      </pc:sldChg>
      <pc:sldChg chg="modTransition">
        <pc:chgData name="Rachel Boxer" userId="6da37c9f42e40059" providerId="LiveId" clId="{0E13CC8D-59C2-4409-A640-E738E4606E44}" dt="2026-04-18T17:05:00.200" v="77"/>
        <pc:sldMkLst>
          <pc:docMk/>
          <pc:sldMk cId="1668020891" sldId="383"/>
        </pc:sldMkLst>
      </pc:sldChg>
      <pc:sldChg chg="modTransition">
        <pc:chgData name="Rachel Boxer" userId="6da37c9f42e40059" providerId="LiveId" clId="{0E13CC8D-59C2-4409-A640-E738E4606E44}" dt="2026-04-18T17:05:00.200" v="77"/>
        <pc:sldMkLst>
          <pc:docMk/>
          <pc:sldMk cId="310595625" sldId="384"/>
        </pc:sldMkLst>
      </pc:sldChg>
      <pc:sldChg chg="modTransition">
        <pc:chgData name="Rachel Boxer" userId="6da37c9f42e40059" providerId="LiveId" clId="{0E13CC8D-59C2-4409-A640-E738E4606E44}" dt="2026-04-18T17:05:00.200" v="77"/>
        <pc:sldMkLst>
          <pc:docMk/>
          <pc:sldMk cId="1879596232" sldId="385"/>
        </pc:sldMkLst>
      </pc:sldChg>
      <pc:sldChg chg="modTransition">
        <pc:chgData name="Rachel Boxer" userId="6da37c9f42e40059" providerId="LiveId" clId="{0E13CC8D-59C2-4409-A640-E738E4606E44}" dt="2026-04-18T17:05:00.200" v="77"/>
        <pc:sldMkLst>
          <pc:docMk/>
          <pc:sldMk cId="1635294126" sldId="386"/>
        </pc:sldMkLst>
      </pc:sldChg>
      <pc:sldChg chg="modSp mod modTransition">
        <pc:chgData name="Rachel Boxer" userId="6da37c9f42e40059" providerId="LiveId" clId="{0E13CC8D-59C2-4409-A640-E738E4606E44}" dt="2026-04-18T17:57:00.238" v="555" actId="12788"/>
        <pc:sldMkLst>
          <pc:docMk/>
          <pc:sldMk cId="4093315051" sldId="429"/>
        </pc:sldMkLst>
        <pc:picChg chg="mod">
          <ac:chgData name="Rachel Boxer" userId="6da37c9f42e40059" providerId="LiveId" clId="{0E13CC8D-59C2-4409-A640-E738E4606E44}" dt="2026-04-18T17:57:00.238" v="555" actId="12788"/>
          <ac:picMkLst>
            <pc:docMk/>
            <pc:sldMk cId="4093315051" sldId="429"/>
            <ac:picMk id="9" creationId="{3568CE52-5F2E-02D5-E741-601DDA21EAF1}"/>
          </ac:picMkLst>
        </pc:picChg>
      </pc:sldChg>
      <pc:sldChg chg="modTransition">
        <pc:chgData name="Rachel Boxer" userId="6da37c9f42e40059" providerId="LiveId" clId="{0E13CC8D-59C2-4409-A640-E738E4606E44}" dt="2026-04-18T17:05:00.200" v="77"/>
        <pc:sldMkLst>
          <pc:docMk/>
          <pc:sldMk cId="0" sldId="431"/>
        </pc:sldMkLst>
      </pc:sldChg>
      <pc:sldChg chg="del">
        <pc:chgData name="Rachel Boxer" userId="6da37c9f42e40059" providerId="LiveId" clId="{0E13CC8D-59C2-4409-A640-E738E4606E44}" dt="2026-04-18T16:43:22.585" v="2" actId="47"/>
        <pc:sldMkLst>
          <pc:docMk/>
          <pc:sldMk cId="0" sldId="432"/>
        </pc:sldMkLst>
      </pc:sldChg>
      <pc:sldChg chg="addSp delSp modSp add mod modTransition delAnim modAnim modNotesTx">
        <pc:chgData name="Rachel Boxer" userId="6da37c9f42e40059" providerId="LiveId" clId="{0E13CC8D-59C2-4409-A640-E738E4606E44}" dt="2026-04-18T21:05:19.566" v="559" actId="1076"/>
        <pc:sldMkLst>
          <pc:docMk/>
          <pc:sldMk cId="3505680144" sldId="454"/>
        </pc:sldMkLst>
        <pc:grpChg chg="del">
          <ac:chgData name="Rachel Boxer" userId="6da37c9f42e40059" providerId="LiveId" clId="{0E13CC8D-59C2-4409-A640-E738E4606E44}" dt="2026-04-18T16:52:36.706" v="19" actId="478"/>
          <ac:grpSpMkLst>
            <pc:docMk/>
            <pc:sldMk cId="3505680144" sldId="454"/>
            <ac:grpSpMk id="18" creationId="{764A9133-E547-CD49-8B13-23EEED07922B}"/>
          </ac:grpSpMkLst>
        </pc:grpChg>
        <pc:grpChg chg="add mod">
          <ac:chgData name="Rachel Boxer" userId="6da37c9f42e40059" providerId="LiveId" clId="{0E13CC8D-59C2-4409-A640-E738E4606E44}" dt="2026-04-18T16:56:15.011" v="35" actId="164"/>
          <ac:grpSpMkLst>
            <pc:docMk/>
            <pc:sldMk cId="3505680144" sldId="454"/>
            <ac:grpSpMk id="20" creationId="{96320837-B949-811A-CF68-8282A821780A}"/>
          </ac:grpSpMkLst>
        </pc:grpChg>
        <pc:grpChg chg="add mod">
          <ac:chgData name="Rachel Boxer" userId="6da37c9f42e40059" providerId="LiveId" clId="{0E13CC8D-59C2-4409-A640-E738E4606E44}" dt="2026-04-18T16:56:08.819" v="34" actId="164"/>
          <ac:grpSpMkLst>
            <pc:docMk/>
            <pc:sldMk cId="3505680144" sldId="454"/>
            <ac:grpSpMk id="23" creationId="{3A89F553-6428-349B-754D-B65D1B67336D}"/>
          </ac:grpSpMkLst>
        </pc:grpChg>
        <pc:grpChg chg="add mod">
          <ac:chgData name="Rachel Boxer" userId="6da37c9f42e40059" providerId="LiveId" clId="{0E13CC8D-59C2-4409-A640-E738E4606E44}" dt="2026-04-18T21:05:19.566" v="559" actId="1076"/>
          <ac:grpSpMkLst>
            <pc:docMk/>
            <pc:sldMk cId="3505680144" sldId="454"/>
            <ac:grpSpMk id="24" creationId="{55D51899-2288-6A98-FF0D-836B780C59FE}"/>
          </ac:grpSpMkLst>
        </pc:grpChg>
        <pc:picChg chg="add mod ord">
          <ac:chgData name="Rachel Boxer" userId="6da37c9f42e40059" providerId="LiveId" clId="{0E13CC8D-59C2-4409-A640-E738E4606E44}" dt="2026-04-18T16:56:08.819" v="34" actId="164"/>
          <ac:picMkLst>
            <pc:docMk/>
            <pc:sldMk cId="3505680144" sldId="454"/>
            <ac:picMk id="2" creationId="{197301E2-2A92-F4F8-CCD1-69CD13B433CB}"/>
          </ac:picMkLst>
        </pc:picChg>
        <pc:picChg chg="del">
          <ac:chgData name="Rachel Boxer" userId="6da37c9f42e40059" providerId="LiveId" clId="{0E13CC8D-59C2-4409-A640-E738E4606E44}" dt="2026-04-18T16:49:48.415" v="6" actId="478"/>
          <ac:picMkLst>
            <pc:docMk/>
            <pc:sldMk cId="3505680144" sldId="454"/>
            <ac:picMk id="3" creationId="{4CC788E1-A5EC-FBA9-C6A5-90B8440CC5AA}"/>
          </ac:picMkLst>
        </pc:picChg>
        <pc:picChg chg="del mod">
          <ac:chgData name="Rachel Boxer" userId="6da37c9f42e40059" providerId="LiveId" clId="{0E13CC8D-59C2-4409-A640-E738E4606E44}" dt="2026-04-18T16:52:34.796" v="18" actId="478"/>
          <ac:picMkLst>
            <pc:docMk/>
            <pc:sldMk cId="3505680144" sldId="454"/>
            <ac:picMk id="5" creationId="{358C19F6-8683-D30E-6874-8DEE2D7296D5}"/>
          </ac:picMkLst>
        </pc:picChg>
        <pc:picChg chg="del">
          <ac:chgData name="Rachel Boxer" userId="6da37c9f42e40059" providerId="LiveId" clId="{0E13CC8D-59C2-4409-A640-E738E4606E44}" dt="2026-04-18T16:52:34.796" v="18" actId="478"/>
          <ac:picMkLst>
            <pc:docMk/>
            <pc:sldMk cId="3505680144" sldId="454"/>
            <ac:picMk id="6" creationId="{95D09699-61D7-7725-6EE4-97275E185CFC}"/>
          </ac:picMkLst>
        </pc:picChg>
        <pc:picChg chg="add mod">
          <ac:chgData name="Rachel Boxer" userId="6da37c9f42e40059" providerId="LiveId" clId="{0E13CC8D-59C2-4409-A640-E738E4606E44}" dt="2026-04-18T16:56:08.819" v="34" actId="164"/>
          <ac:picMkLst>
            <pc:docMk/>
            <pc:sldMk cId="3505680144" sldId="454"/>
            <ac:picMk id="7" creationId="{9F6AB01A-2A11-458C-1152-C2A7A51CD851}"/>
          </ac:picMkLst>
        </pc:picChg>
        <pc:picChg chg="add mod">
          <ac:chgData name="Rachel Boxer" userId="6da37c9f42e40059" providerId="LiveId" clId="{0E13CC8D-59C2-4409-A640-E738E4606E44}" dt="2026-04-18T16:59:46.408" v="63" actId="1076"/>
          <ac:picMkLst>
            <pc:docMk/>
            <pc:sldMk cId="3505680144" sldId="454"/>
            <ac:picMk id="9" creationId="{7028B49D-1807-038A-670F-C5AA5A0BD28E}"/>
          </ac:picMkLst>
        </pc:picChg>
        <pc:picChg chg="add mod">
          <ac:chgData name="Rachel Boxer" userId="6da37c9f42e40059" providerId="LiveId" clId="{0E13CC8D-59C2-4409-A640-E738E4606E44}" dt="2026-04-18T16:56:08.819" v="34" actId="164"/>
          <ac:picMkLst>
            <pc:docMk/>
            <pc:sldMk cId="3505680144" sldId="454"/>
            <ac:picMk id="19" creationId="{A1A73193-6849-1421-6BAD-FF48CA18F274}"/>
          </ac:picMkLst>
        </pc:picChg>
        <pc:picChg chg="add mod">
          <ac:chgData name="Rachel Boxer" userId="6da37c9f42e40059" providerId="LiveId" clId="{0E13CC8D-59C2-4409-A640-E738E4606E44}" dt="2026-04-18T16:56:15.011" v="35" actId="164"/>
          <ac:picMkLst>
            <pc:docMk/>
            <pc:sldMk cId="3505680144" sldId="454"/>
            <ac:picMk id="22" creationId="{6371BB16-C7CB-1E74-0949-21C1EA400A27}"/>
          </ac:picMkLst>
        </pc:picChg>
        <pc:picChg chg="add mod">
          <ac:chgData name="Rachel Boxer" userId="6da37c9f42e40059" providerId="LiveId" clId="{0E13CC8D-59C2-4409-A640-E738E4606E44}" dt="2026-04-18T16:57:14.366" v="43" actId="12788"/>
          <ac:picMkLst>
            <pc:docMk/>
            <pc:sldMk cId="3505680144" sldId="454"/>
            <ac:picMk id="26" creationId="{281B418C-85B7-9261-63CA-9616A3E47122}"/>
          </ac:picMkLst>
        </pc:picChg>
      </pc:sldChg>
      <pc:sldChg chg="add modTransition">
        <pc:chgData name="Rachel Boxer" userId="6da37c9f42e40059" providerId="LiveId" clId="{0E13CC8D-59C2-4409-A640-E738E4606E44}" dt="2026-04-18T17:05:00.200" v="77"/>
        <pc:sldMkLst>
          <pc:docMk/>
          <pc:sldMk cId="0" sldId="455"/>
        </pc:sldMkLst>
      </pc:sldChg>
      <pc:sldChg chg="addSp delSp modSp mod modTransition modNotesTx">
        <pc:chgData name="Rachel Boxer" userId="6da37c9f42e40059" providerId="LiveId" clId="{0E13CC8D-59C2-4409-A640-E738E4606E44}" dt="2026-04-18T17:53:58.017" v="547" actId="1076"/>
        <pc:sldMkLst>
          <pc:docMk/>
          <pc:sldMk cId="599289048" sldId="460"/>
        </pc:sldMkLst>
        <pc:picChg chg="del">
          <ac:chgData name="Rachel Boxer" userId="6da37c9f42e40059" providerId="LiveId" clId="{0E13CC8D-59C2-4409-A640-E738E4606E44}" dt="2026-04-18T17:52:53.271" v="536" actId="478"/>
          <ac:picMkLst>
            <pc:docMk/>
            <pc:sldMk cId="599289048" sldId="460"/>
            <ac:picMk id="2" creationId="{BDFE08CE-42A6-D79A-310C-49FCB19ACD85}"/>
          </ac:picMkLst>
        </pc:picChg>
        <pc:picChg chg="add del mod modCrop">
          <ac:chgData name="Rachel Boxer" userId="6da37c9f42e40059" providerId="LiveId" clId="{0E13CC8D-59C2-4409-A640-E738E4606E44}" dt="2026-04-18T17:53:33.199" v="545" actId="478"/>
          <ac:picMkLst>
            <pc:docMk/>
            <pc:sldMk cId="599289048" sldId="460"/>
            <ac:picMk id="3" creationId="{FFA272C2-E91A-BD7E-E524-2547B6E67119}"/>
          </ac:picMkLst>
        </pc:picChg>
        <pc:picChg chg="add mod">
          <ac:chgData name="Rachel Boxer" userId="6da37c9f42e40059" providerId="LiveId" clId="{0E13CC8D-59C2-4409-A640-E738E4606E44}" dt="2026-04-18T17:53:58.017" v="547" actId="1076"/>
          <ac:picMkLst>
            <pc:docMk/>
            <pc:sldMk cId="599289048" sldId="460"/>
            <ac:picMk id="5" creationId="{09B85129-E540-041F-EA32-81783447E895}"/>
          </ac:picMkLst>
        </pc:picChg>
      </pc:sldChg>
      <pc:sldChg chg="modTransition">
        <pc:chgData name="Rachel Boxer" userId="6da37c9f42e40059" providerId="LiveId" clId="{0E13CC8D-59C2-4409-A640-E738E4606E44}" dt="2026-04-18T17:05:00.200" v="77"/>
        <pc:sldMkLst>
          <pc:docMk/>
          <pc:sldMk cId="4001154862" sldId="466"/>
        </pc:sldMkLst>
      </pc:sldChg>
      <pc:sldChg chg="modSp mod modTransition modNotesTx">
        <pc:chgData name="Rachel Boxer" userId="6da37c9f42e40059" providerId="LiveId" clId="{0E13CC8D-59C2-4409-A640-E738E4606E44}" dt="2026-04-18T17:52:43.918" v="535" actId="122"/>
        <pc:sldMkLst>
          <pc:docMk/>
          <pc:sldMk cId="1364072909" sldId="467"/>
        </pc:sldMkLst>
        <pc:spChg chg="mod">
          <ac:chgData name="Rachel Boxer" userId="6da37c9f42e40059" providerId="LiveId" clId="{0E13CC8D-59C2-4409-A640-E738E4606E44}" dt="2026-04-18T17:52:02.608" v="533" actId="1035"/>
          <ac:spMkLst>
            <pc:docMk/>
            <pc:sldMk cId="1364072909" sldId="467"/>
            <ac:spMk id="2" creationId="{F83D8D75-D561-BFD1-7080-227EEF13F04C}"/>
          </ac:spMkLst>
        </pc:spChg>
      </pc:sldChg>
      <pc:sldChg chg="modTransition">
        <pc:chgData name="Rachel Boxer" userId="6da37c9f42e40059" providerId="LiveId" clId="{0E13CC8D-59C2-4409-A640-E738E4606E44}" dt="2026-04-18T17:05:00.200" v="77"/>
        <pc:sldMkLst>
          <pc:docMk/>
          <pc:sldMk cId="2420560362" sldId="468"/>
        </pc:sldMkLst>
      </pc:sldChg>
      <pc:sldChg chg="modTransition">
        <pc:chgData name="Rachel Boxer" userId="6da37c9f42e40059" providerId="LiveId" clId="{0E13CC8D-59C2-4409-A640-E738E4606E44}" dt="2026-04-18T17:05:00.200" v="77"/>
        <pc:sldMkLst>
          <pc:docMk/>
          <pc:sldMk cId="2278585140" sldId="469"/>
        </pc:sldMkLst>
      </pc:sldChg>
      <pc:sldChg chg="modTransition modNotesTx">
        <pc:chgData name="Rachel Boxer" userId="6da37c9f42e40059" providerId="LiveId" clId="{0E13CC8D-59C2-4409-A640-E738E4606E44}" dt="2026-04-18T17:54:04.669" v="549" actId="20577"/>
        <pc:sldMkLst>
          <pc:docMk/>
          <pc:sldMk cId="547127638" sldId="470"/>
        </pc:sldMkLst>
      </pc:sldChg>
      <pc:sldChg chg="modTransition modNotesTx">
        <pc:chgData name="Rachel Boxer" userId="6da37c9f42e40059" providerId="LiveId" clId="{0E13CC8D-59C2-4409-A640-E738E4606E44}" dt="2026-04-18T17:54:10.453" v="552" actId="20577"/>
        <pc:sldMkLst>
          <pc:docMk/>
          <pc:sldMk cId="3400973107" sldId="471"/>
        </pc:sldMkLst>
      </pc:sldChg>
      <pc:sldChg chg="add modTransition modNotesTx">
        <pc:chgData name="Rachel Boxer" userId="6da37c9f42e40059" providerId="LiveId" clId="{0E13CC8D-59C2-4409-A640-E738E4606E44}" dt="2026-04-18T17:09:40.112" v="501" actId="313"/>
        <pc:sldMkLst>
          <pc:docMk/>
          <pc:sldMk cId="1869283672" sldId="479"/>
        </pc:sldMkLst>
      </pc:sldChg>
      <pc:sldMasterChg chg="modTransition modSldLayout">
        <pc:chgData name="Rachel Boxer" userId="6da37c9f42e40059" providerId="LiveId" clId="{0E13CC8D-59C2-4409-A640-E738E4606E44}" dt="2026-04-18T17:05:00.200" v="77"/>
        <pc:sldMasterMkLst>
          <pc:docMk/>
          <pc:sldMasterMk cId="0" sldId="2147483648"/>
        </pc:sldMasterMkLst>
        <pc:sldLayoutChg chg="modTransition">
          <pc:chgData name="Rachel Boxer" userId="6da37c9f42e40059" providerId="LiveId" clId="{0E13CC8D-59C2-4409-A640-E738E4606E44}" dt="2026-04-18T17:05:00.200" v="77"/>
          <pc:sldLayoutMkLst>
            <pc:docMk/>
            <pc:sldMasterMk cId="0" sldId="2147483648"/>
            <pc:sldLayoutMk cId="4193364554" sldId="2147483716"/>
          </pc:sldLayoutMkLst>
        </pc:sldLayoutChg>
        <pc:sldLayoutChg chg="modTransition">
          <pc:chgData name="Rachel Boxer" userId="6da37c9f42e40059" providerId="LiveId" clId="{0E13CC8D-59C2-4409-A640-E738E4606E44}" dt="2026-04-18T17:05:00.200" v="77"/>
          <pc:sldLayoutMkLst>
            <pc:docMk/>
            <pc:sldMasterMk cId="0" sldId="2147483648"/>
            <pc:sldLayoutMk cId="3842662256" sldId="2147483717"/>
          </pc:sldLayoutMkLst>
        </pc:sldLayoutChg>
        <pc:sldLayoutChg chg="modTransition">
          <pc:chgData name="Rachel Boxer" userId="6da37c9f42e40059" providerId="LiveId" clId="{0E13CC8D-59C2-4409-A640-E738E4606E44}" dt="2026-04-18T17:05:00.200" v="77"/>
          <pc:sldLayoutMkLst>
            <pc:docMk/>
            <pc:sldMasterMk cId="0" sldId="2147483648"/>
            <pc:sldLayoutMk cId="4253899176" sldId="2147483718"/>
          </pc:sldLayoutMkLst>
        </pc:sldLayoutChg>
        <pc:sldLayoutChg chg="modTransition">
          <pc:chgData name="Rachel Boxer" userId="6da37c9f42e40059" providerId="LiveId" clId="{0E13CC8D-59C2-4409-A640-E738E4606E44}" dt="2026-04-18T17:05:00.200" v="77"/>
          <pc:sldLayoutMkLst>
            <pc:docMk/>
            <pc:sldMasterMk cId="0" sldId="2147483648"/>
            <pc:sldLayoutMk cId="625516089" sldId="2147483719"/>
          </pc:sldLayoutMkLst>
        </pc:sldLayoutChg>
        <pc:sldLayoutChg chg="modTransition">
          <pc:chgData name="Rachel Boxer" userId="6da37c9f42e40059" providerId="LiveId" clId="{0E13CC8D-59C2-4409-A640-E738E4606E44}" dt="2026-04-18T17:05:00.200" v="77"/>
          <pc:sldLayoutMkLst>
            <pc:docMk/>
            <pc:sldMasterMk cId="0" sldId="2147483648"/>
            <pc:sldLayoutMk cId="3439275772" sldId="2147483720"/>
          </pc:sldLayoutMkLst>
        </pc:sldLayoutChg>
        <pc:sldLayoutChg chg="modTransition">
          <pc:chgData name="Rachel Boxer" userId="6da37c9f42e40059" providerId="LiveId" clId="{0E13CC8D-59C2-4409-A640-E738E4606E44}" dt="2026-04-18T17:05:00.200" v="77"/>
          <pc:sldLayoutMkLst>
            <pc:docMk/>
            <pc:sldMasterMk cId="0" sldId="2147483648"/>
            <pc:sldLayoutMk cId="1080124253" sldId="2147483721"/>
          </pc:sldLayoutMkLst>
        </pc:sldLayoutChg>
        <pc:sldLayoutChg chg="modTransition">
          <pc:chgData name="Rachel Boxer" userId="6da37c9f42e40059" providerId="LiveId" clId="{0E13CC8D-59C2-4409-A640-E738E4606E44}" dt="2026-04-18T17:05:00.200" v="77"/>
          <pc:sldLayoutMkLst>
            <pc:docMk/>
            <pc:sldMasterMk cId="0" sldId="2147483648"/>
            <pc:sldLayoutMk cId="3112891898" sldId="2147483722"/>
          </pc:sldLayoutMkLst>
        </pc:sldLayoutChg>
        <pc:sldLayoutChg chg="modTransition">
          <pc:chgData name="Rachel Boxer" userId="6da37c9f42e40059" providerId="LiveId" clId="{0E13CC8D-59C2-4409-A640-E738E4606E44}" dt="2026-04-18T17:05:00.200" v="77"/>
          <pc:sldLayoutMkLst>
            <pc:docMk/>
            <pc:sldMasterMk cId="0" sldId="2147483648"/>
            <pc:sldLayoutMk cId="3703678502" sldId="2147483723"/>
          </pc:sldLayoutMkLst>
        </pc:sldLayoutChg>
        <pc:sldLayoutChg chg="modTransition">
          <pc:chgData name="Rachel Boxer" userId="6da37c9f42e40059" providerId="LiveId" clId="{0E13CC8D-59C2-4409-A640-E738E4606E44}" dt="2026-04-18T17:05:00.200" v="77"/>
          <pc:sldLayoutMkLst>
            <pc:docMk/>
            <pc:sldMasterMk cId="0" sldId="2147483648"/>
            <pc:sldLayoutMk cId="2522755114" sldId="2147483724"/>
          </pc:sldLayoutMkLst>
        </pc:sldLayoutChg>
        <pc:sldLayoutChg chg="modTransition">
          <pc:chgData name="Rachel Boxer" userId="6da37c9f42e40059" providerId="LiveId" clId="{0E13CC8D-59C2-4409-A640-E738E4606E44}" dt="2026-04-18T17:05:00.200" v="77"/>
          <pc:sldLayoutMkLst>
            <pc:docMk/>
            <pc:sldMasterMk cId="0" sldId="2147483648"/>
            <pc:sldLayoutMk cId="2708948266" sldId="2147483725"/>
          </pc:sldLayoutMkLst>
        </pc:sldLayoutChg>
        <pc:sldLayoutChg chg="modTransition">
          <pc:chgData name="Rachel Boxer" userId="6da37c9f42e40059" providerId="LiveId" clId="{0E13CC8D-59C2-4409-A640-E738E4606E44}" dt="2026-04-18T17:05:00.200" v="77"/>
          <pc:sldLayoutMkLst>
            <pc:docMk/>
            <pc:sldMasterMk cId="0" sldId="2147483648"/>
            <pc:sldLayoutMk cId="2768186584" sldId="2147483726"/>
          </pc:sldLayoutMkLst>
        </pc:sldLayoutChg>
      </pc:sldMasterChg>
      <pc:sldMasterChg chg="modTransition modSldLayout">
        <pc:chgData name="Rachel Boxer" userId="6da37c9f42e40059" providerId="LiveId" clId="{0E13CC8D-59C2-4409-A640-E738E4606E44}" dt="2026-04-18T17:05:00.200" v="77"/>
        <pc:sldMasterMkLst>
          <pc:docMk/>
          <pc:sldMasterMk cId="2962594392" sldId="2147483750"/>
        </pc:sldMasterMkLst>
        <pc:sldLayoutChg chg="modTransition">
          <pc:chgData name="Rachel Boxer" userId="6da37c9f42e40059" providerId="LiveId" clId="{0E13CC8D-59C2-4409-A640-E738E4606E44}" dt="2026-04-18T17:05:00.200" v="77"/>
          <pc:sldLayoutMkLst>
            <pc:docMk/>
            <pc:sldMasterMk cId="2962594392" sldId="2147483750"/>
            <pc:sldLayoutMk cId="3688050434" sldId="2147483751"/>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4167445227" sldId="2147483752"/>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1266046105" sldId="2147483753"/>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1271834731" sldId="2147483754"/>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623418241" sldId="2147483755"/>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3988289252" sldId="2147483756"/>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3442210280" sldId="2147483757"/>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20858037" sldId="2147483758"/>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3402454113" sldId="2147483759"/>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2215106660" sldId="2147483760"/>
          </pc:sldLayoutMkLst>
        </pc:sldLayoutChg>
        <pc:sldLayoutChg chg="modTransition">
          <pc:chgData name="Rachel Boxer" userId="6da37c9f42e40059" providerId="LiveId" clId="{0E13CC8D-59C2-4409-A640-E738E4606E44}" dt="2026-04-18T17:05:00.200" v="77"/>
          <pc:sldLayoutMkLst>
            <pc:docMk/>
            <pc:sldMasterMk cId="2962594392" sldId="2147483750"/>
            <pc:sldLayoutMk cId="4258731269" sldId="21474837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2146-6A52-4AB8-8F8F-3AD4E104C32A}" type="datetimeFigureOut">
              <a:rPr lang="en-GB" smtClean="0"/>
              <a:t>18/04/2026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6D171-9D34-43A3-887A-C59325A451F1}" type="slidenum">
              <a:rPr lang="en-GB" smtClean="0"/>
              <a:t>‹#›</a:t>
            </a:fld>
            <a:endParaRPr lang="en-GB"/>
          </a:p>
        </p:txBody>
      </p:sp>
    </p:spTree>
    <p:extLst>
      <p:ext uri="{BB962C8B-B14F-4D97-AF65-F5344CB8AC3E}">
        <p14:creationId xmlns:p14="http://schemas.microsoft.com/office/powerpoint/2010/main" val="3837436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zAjEjxX-DhA&amp;t=52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Waves on the beach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look at the waves washing up onto the beach…..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sing our story (!), build a wall, and then think together.</a:t>
            </a:r>
            <a:endParaRPr lang="en-GB" sz="1200" kern="1200" dirty="0">
              <a:solidFill>
                <a:schemeClr val="tx1"/>
              </a:solidFill>
              <a:effectLst/>
              <a:latin typeface="+mn-lt"/>
              <a:ea typeface="+mn-ea"/>
              <a:cs typeface="+mn-cs"/>
            </a:endParaRPr>
          </a:p>
          <a:p>
            <a:endParaRPr lang="en-GB" dirty="0"/>
          </a:p>
          <a:p>
            <a:r>
              <a:rPr lang="en-GB" dirty="0"/>
              <a:t>But first, let’s share our usual greeting…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Slide 10: </a:t>
            </a:r>
            <a:r>
              <a:rPr lang="en-GB" sz="1800"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In the choices that we make, now and in the future….</a:t>
            </a:r>
            <a:r>
              <a:rPr lang="en-GB" sz="1800" b="1"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‘help us to build wisely.’</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10</a:t>
            </a:fld>
            <a:endParaRPr lang="en-US" altLang="en-US"/>
          </a:p>
        </p:txBody>
      </p:sp>
    </p:spTree>
    <p:extLst>
      <p:ext uri="{BB962C8B-B14F-4D97-AF65-F5344CB8AC3E}">
        <p14:creationId xmlns:p14="http://schemas.microsoft.com/office/powerpoint/2010/main" val="4073649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7525487-6748-46B3-B383-EFEEDBDFA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4829C1B-4B2E-4A32-AA1C-4357E2A4F1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Calibri" panose="020F0502020204030204" pitchFamily="34" charset="0"/>
              <a:cs typeface="Times New Roman" panose="02020603050405020304" pitchFamily="18" charset="0"/>
            </a:endParaRPr>
          </a:p>
        </p:txBody>
      </p:sp>
      <p:sp>
        <p:nvSpPr>
          <p:cNvPr id="39940" name="Slide Number Placeholder 3">
            <a:extLst>
              <a:ext uri="{FF2B5EF4-FFF2-40B4-BE49-F238E27FC236}">
                <a16:creationId xmlns:a16="http://schemas.microsoft.com/office/drawing/2014/main" id="{C6BE6C52-3502-4F89-818B-B05A4075E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AA98549-A5F1-449E-81FD-A654F5C5613B}" type="slidenum">
              <a:rPr lang="en-US" altLang="en-US" smtClean="0">
                <a:solidFill>
                  <a:srgbClr val="000000"/>
                </a:solidFill>
                <a:latin typeface="Arial" panose="020B0604020202020204" pitchFamily="34" charset="0"/>
              </a:rPr>
              <a:pPr/>
              <a:t>11</a:t>
            </a:fld>
            <a:endParaRPr lang="en-US" altLang="en-US">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Sending: Slide 12</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leave this place and time and go into all that lies ahead…</a:t>
            </a:r>
          </a:p>
          <a:p>
            <a:r>
              <a:rPr lang="en-GB" sz="1200" b="1" kern="1200" dirty="0">
                <a:solidFill>
                  <a:schemeClr val="tx1"/>
                </a:solidFill>
                <a:effectLst/>
                <a:latin typeface="+mn-lt"/>
                <a:ea typeface="+mn-ea"/>
                <a:cs typeface="+mn-cs"/>
              </a:rPr>
              <a:t>All: ….‘help us to build wisely.’</a:t>
            </a:r>
            <a:endParaRPr lang="en-GB" dirty="0"/>
          </a:p>
        </p:txBody>
      </p:sp>
      <p:sp>
        <p:nvSpPr>
          <p:cNvPr id="4" name="Slide Number Placeholder 3"/>
          <p:cNvSpPr>
            <a:spLocks noGrp="1"/>
          </p:cNvSpPr>
          <p:nvPr>
            <p:ph type="sldNum" sz="quarter" idx="5"/>
          </p:nvPr>
        </p:nvSpPr>
        <p:spPr/>
        <p:txBody>
          <a:bodyPr/>
          <a:lstStyle/>
          <a:p>
            <a:fld id="{03A6D171-9D34-43A3-887A-C59325A451F1}" type="slidenum">
              <a:rPr lang="en-GB" smtClean="0"/>
              <a:t>12</a:t>
            </a:fld>
            <a:endParaRPr lang="en-GB"/>
          </a:p>
        </p:txBody>
      </p:sp>
    </p:spTree>
    <p:extLst>
      <p:ext uri="{BB962C8B-B14F-4D97-AF65-F5344CB8AC3E}">
        <p14:creationId xmlns:p14="http://schemas.microsoft.com/office/powerpoint/2010/main" val="836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50C9FB0D-1207-4C8D-A583-D7ADE51BDA0D}" type="slidenum">
              <a:rPr lang="en-GB" altLang="en-US" smtClean="0"/>
              <a:pPr>
                <a:defRPr/>
              </a:pPr>
              <a:t>13</a:t>
            </a:fld>
            <a:endParaRPr lang="en-GB" altLang="en-US"/>
          </a:p>
        </p:txBody>
      </p:sp>
    </p:spTree>
    <p:extLst>
      <p:ext uri="{BB962C8B-B14F-4D97-AF65-F5344CB8AC3E}">
        <p14:creationId xmlns:p14="http://schemas.microsoft.com/office/powerpoint/2010/main" val="4230124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S PGothic" panose="020B0600070205080204" pitchFamily="34" charset="-128"/>
                <a:cs typeface="MS PGothic" charset="0"/>
              </a:rPr>
              <a:t>Slide 14: </a:t>
            </a:r>
            <a:r>
              <a:rPr lang="en-GB" sz="1200" kern="1200" dirty="0">
                <a:solidFill>
                  <a:schemeClr val="tx1"/>
                </a:solidFill>
                <a:effectLst/>
                <a:latin typeface="+mn-lt"/>
                <a:ea typeface="MS PGothic" panose="020B0600070205080204" pitchFamily="34" charset="-128"/>
                <a:cs typeface="MS PGothic" charset="0"/>
              </a:rPr>
              <a:t>It’s a blessing that is very old, probably from Ireland (which is one part of the British Isles) This blessing talks about wishing someone well as they go on their journey….that their journey will be an easy one.  This may be an actual journey, but it could also mean the journey of people’s lives. As you listen, you might not understand every word, because the language is like a poem, so I’m going to use some pictures to help us</a:t>
            </a:r>
            <a:r>
              <a:rPr lang="en-GB" sz="1200" i="1" kern="1200" dirty="0">
                <a:solidFill>
                  <a:schemeClr val="tx1"/>
                </a:solidFill>
                <a:effectLst/>
                <a:latin typeface="+mn-lt"/>
                <a:ea typeface="MS PGothic" panose="020B0600070205080204" pitchFamily="34" charset="-128"/>
                <a:cs typeface="MS PGothic" charset="0"/>
              </a:rPr>
              <a:t>. [Try to leave a pause between each slide, and resist the urge to explain the words: let them sink in and let the words and pictures ‘speak’ to children at whatever level they will absorb them, even if it’s only to enjoy how they sound. Read it more than once if you think it will help.]</a:t>
            </a:r>
          </a:p>
          <a:p>
            <a:endParaRPr lang="en-GB" dirty="0"/>
          </a:p>
        </p:txBody>
      </p:sp>
      <p:sp>
        <p:nvSpPr>
          <p:cNvPr id="4" name="Slide Number Placeholder 3"/>
          <p:cNvSpPr>
            <a:spLocks noGrp="1"/>
          </p:cNvSpPr>
          <p:nvPr>
            <p:ph type="sldNum" sz="quarter" idx="5"/>
          </p:nvPr>
        </p:nvSpPr>
        <p:spPr/>
        <p:txBody>
          <a:bodyPr/>
          <a:lstStyle/>
          <a:p>
            <a:pPr>
              <a:defRPr/>
            </a:pPr>
            <a:fld id="{BAC4CE71-65F1-4BBD-A903-FD175D9EFD41}" type="slidenum">
              <a:rPr lang="en-US" altLang="en-US" smtClean="0"/>
              <a:pPr>
                <a:defRPr/>
              </a:pPr>
              <a:t>14</a:t>
            </a:fld>
            <a:endParaRPr lang="en-US" altLang="en-US"/>
          </a:p>
        </p:txBody>
      </p:sp>
    </p:spTree>
    <p:extLst>
      <p:ext uri="{BB962C8B-B14F-4D97-AF65-F5344CB8AC3E}">
        <p14:creationId xmlns:p14="http://schemas.microsoft.com/office/powerpoint/2010/main" val="1322274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S PGothic" panose="020B0600070205080204" pitchFamily="34" charset="-128"/>
                <a:cs typeface="MS PGothic" charset="0"/>
              </a:rPr>
              <a:t>Slide 18: ….may God hold you in the palm of His hand.</a:t>
            </a:r>
            <a:endParaRPr lang="en-GB"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BAC4CE71-65F1-4BBD-A903-FD175D9EFD41}" type="slidenum">
              <a:rPr lang="en-US" altLang="en-US" smtClean="0"/>
              <a:pPr>
                <a:defRPr/>
              </a:pPr>
              <a:t>20</a:t>
            </a:fld>
            <a:endParaRPr lang="en-US" altLang="en-US"/>
          </a:p>
        </p:txBody>
      </p:sp>
    </p:spTree>
    <p:extLst>
      <p:ext uri="{BB962C8B-B14F-4D97-AF65-F5344CB8AC3E}">
        <p14:creationId xmlns:p14="http://schemas.microsoft.com/office/powerpoint/2010/main" val="3550454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7525487-6748-46B3-B383-EFEEDBDFA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D4829C1B-4B2E-4A32-AA1C-4357E2A4F1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ea typeface="Calibri" panose="020F0502020204030204" pitchFamily="34" charset="0"/>
              <a:cs typeface="Times New Roman" panose="02020603050405020304" pitchFamily="18" charset="0"/>
            </a:endParaRPr>
          </a:p>
        </p:txBody>
      </p:sp>
      <p:sp>
        <p:nvSpPr>
          <p:cNvPr id="39940" name="Slide Number Placeholder 3">
            <a:extLst>
              <a:ext uri="{FF2B5EF4-FFF2-40B4-BE49-F238E27FC236}">
                <a16:creationId xmlns:a16="http://schemas.microsoft.com/office/drawing/2014/main" id="{C6BE6C52-3502-4F89-818B-B05A4075E7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AA98549-A5F1-449E-81FD-A654F5C5613B}" type="slidenum">
              <a:rPr lang="en-US" altLang="en-US" smtClean="0">
                <a:solidFill>
                  <a:srgbClr val="000000"/>
                </a:solidFill>
                <a:latin typeface="Arial" panose="020B0604020202020204" pitchFamily="34" charset="0"/>
              </a:rPr>
              <a:pPr/>
              <a:t>21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347529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and others.</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3: </a:t>
            </a:r>
            <a:r>
              <a:rPr lang="en-GB" sz="1200" kern="1200" dirty="0">
                <a:solidFill>
                  <a:schemeClr val="tx1"/>
                </a:solidFill>
                <a:effectLst/>
                <a:latin typeface="+mn-lt"/>
                <a:ea typeface="+mn-ea"/>
                <a:cs typeface="+mn-cs"/>
              </a:rPr>
              <a:t>Across this term, we have been exploring ‘Stories that help us to grow’, and today is our final week of the term, when we will look back together, and reflect on all the hidden treasure that we have discovered.</a:t>
            </a:r>
          </a:p>
        </p:txBody>
      </p:sp>
      <p:sp>
        <p:nvSpPr>
          <p:cNvPr id="4" name="Slide Number Placeholder 3"/>
          <p:cNvSpPr>
            <a:spLocks noGrp="1"/>
          </p:cNvSpPr>
          <p:nvPr>
            <p:ph type="sldNum" sz="quarter" idx="5"/>
          </p:nvPr>
        </p:nvSpPr>
        <p:spPr/>
        <p:txBody>
          <a:bodyPr/>
          <a:lstStyle/>
          <a:p>
            <a:fld id="{403128AB-7EA3-884D-B84F-2D9B3C601A6B}" type="slidenum">
              <a:rPr lang="en-US" smtClean="0"/>
              <a:t>3</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4:</a:t>
            </a:r>
            <a:r>
              <a:rPr lang="en-GB" sz="1200" kern="1200" dirty="0">
                <a:solidFill>
                  <a:schemeClr val="tx1"/>
                </a:solidFill>
                <a:effectLst/>
                <a:latin typeface="+mn-lt"/>
                <a:ea typeface="+mn-ea"/>
                <a:cs typeface="+mn-cs"/>
              </a:rPr>
              <a:t> We’re going to share one final story together now, one of Jesus’ most famous parables. This time, I’m not going to read it to you: we’re going to sing it to each other! (And you can join in the actions! As you listen, think about the hidden treasure that we might find in this parable: </a:t>
            </a:r>
            <a:r>
              <a:rPr lang="en-GB" sz="1200" u="sng" kern="1200" dirty="0">
                <a:solidFill>
                  <a:schemeClr val="tx1"/>
                </a:solidFill>
                <a:effectLst/>
                <a:latin typeface="+mn-lt"/>
                <a:ea typeface="+mn-ea"/>
                <a:cs typeface="+mn-cs"/>
                <a:hlinkClick r:id="rId3"/>
              </a:rPr>
              <a:t>The Wise Man Built His House Upon the Rock with actions || Sunday School Song - YouTube</a:t>
            </a:r>
            <a:r>
              <a:rPr lang="en-GB" sz="1200"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03A6D171-9D34-43A3-887A-C59325A451F1}" type="slidenum">
              <a:rPr lang="en-GB" smtClean="0"/>
              <a:t>4</a:t>
            </a:fld>
            <a:endParaRPr lang="en-GB"/>
          </a:p>
        </p:txBody>
      </p:sp>
    </p:spTree>
    <p:extLst>
      <p:ext uri="{BB962C8B-B14F-4D97-AF65-F5344CB8AC3E}">
        <p14:creationId xmlns:p14="http://schemas.microsoft.com/office/powerpoint/2010/main" val="152145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5:</a:t>
            </a:r>
            <a:r>
              <a:rPr lang="en-GB" sz="1200" kern="1200" dirty="0">
                <a:solidFill>
                  <a:schemeClr val="tx1"/>
                </a:solidFill>
                <a:effectLst/>
                <a:latin typeface="+mn-lt"/>
                <a:ea typeface="+mn-ea"/>
                <a:cs typeface="+mn-cs"/>
              </a:rPr>
              <a:t> As you know from our stories earlier this term, Jesus often told stories (called parables) to help people to remember important things about God, and what matters to him. he said that people who are wise, who remember his words and put them into practice, are like the builder who built on rock, with firm foundations. Christians believe that the wise words of Jesus are like the rock on which the builder built.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kern="1200" dirty="0">
                <a:solidFill>
                  <a:schemeClr val="tx1"/>
                </a:solidFill>
                <a:effectLst/>
                <a:latin typeface="+mn-lt"/>
                <a:ea typeface="+mn-ea"/>
                <a:cs typeface="+mn-cs"/>
              </a:rPr>
              <a:t>Customise this for your context:</a:t>
            </a:r>
            <a:r>
              <a:rPr lang="en-GB" sz="1200" i="1" kern="1200" dirty="0">
                <a:solidFill>
                  <a:schemeClr val="tx1"/>
                </a:solidFill>
                <a:effectLst/>
                <a:latin typeface="+mn-lt"/>
                <a:ea typeface="+mn-ea"/>
                <a:cs typeface="+mn-cs"/>
              </a:rPr>
              <a:t> Some of these words are really special to us as a school, as they have helped to shape our school community and help us to make wise decisions about how to live together and in our world [If your school has some words of Jesus as part of your vision/values, you might want to add them to this slide]</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3A6D171-9D34-43A3-887A-C59325A451F1}" type="slidenum">
              <a:rPr lang="en-GB" smtClean="0"/>
              <a:t>5</a:t>
            </a:fld>
            <a:endParaRPr lang="en-GB"/>
          </a:p>
        </p:txBody>
      </p:sp>
    </p:spTree>
    <p:extLst>
      <p:ext uri="{BB962C8B-B14F-4D97-AF65-F5344CB8AC3E}">
        <p14:creationId xmlns:p14="http://schemas.microsoft.com/office/powerpoint/2010/main" val="3993826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6: Building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We’re going to do some building of our own now. I’m going to choose a couple of builders, one from each class, to help me: don’t worry, neither of you will have to be the foolish builder! </a:t>
            </a:r>
            <a:r>
              <a:rPr lang="en-GB" sz="1200" i="1" kern="1200" dirty="0">
                <a:solidFill>
                  <a:schemeClr val="tx1"/>
                </a:solidFill>
                <a:effectLst/>
                <a:latin typeface="+mn-lt"/>
                <a:ea typeface="+mn-ea"/>
                <a:cs typeface="+mn-cs"/>
              </a:rPr>
              <a:t>[choose builders &amp; dress them]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have three bricks here to start us off, that contain some of the words that we have heard during this term, which are going to form our foundations</a:t>
            </a:r>
            <a:r>
              <a:rPr lang="en-GB" sz="1200" i="1" kern="1200" dirty="0">
                <a:solidFill>
                  <a:schemeClr val="tx1"/>
                </a:solidFill>
                <a:effectLst/>
                <a:latin typeface="+mn-lt"/>
                <a:ea typeface="+mn-ea"/>
                <a:cs typeface="+mn-cs"/>
              </a:rPr>
              <a:t> [read your chosen words out as you build together]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Builders, scattered around, you’ll see some more big bricks that we need to build into our wall. These also contain some of the hidden treasure that we have found together in the stories we’ve shared this term – and some very special ones from your teachers: words for you to remember, and ‘build with’, as you move on to your new class / schools.  </a:t>
            </a:r>
            <a:r>
              <a:rPr lang="en-GB" sz="1200" i="1" kern="1200" dirty="0">
                <a:solidFill>
                  <a:schemeClr val="tx1"/>
                </a:solidFill>
                <a:effectLst/>
                <a:latin typeface="+mn-lt"/>
                <a:ea typeface="+mn-ea"/>
                <a:cs typeface="+mn-cs"/>
              </a:rPr>
              <a:t>[collect, read words out and build]</a:t>
            </a:r>
            <a:endParaRPr lang="en-GB" dirty="0"/>
          </a:p>
        </p:txBody>
      </p:sp>
      <p:sp>
        <p:nvSpPr>
          <p:cNvPr id="4" name="Slide Number Placeholder 3"/>
          <p:cNvSpPr>
            <a:spLocks noGrp="1"/>
          </p:cNvSpPr>
          <p:nvPr>
            <p:ph type="sldNum" sz="quarter" idx="5"/>
          </p:nvPr>
        </p:nvSpPr>
        <p:spPr/>
        <p:txBody>
          <a:bodyPr/>
          <a:lstStyle/>
          <a:p>
            <a:fld id="{03A6D171-9D34-43A3-887A-C59325A451F1}" type="slidenum">
              <a:rPr lang="en-GB" smtClean="0"/>
              <a:t>6</a:t>
            </a:fld>
            <a:endParaRPr lang="en-GB"/>
          </a:p>
        </p:txBody>
      </p:sp>
    </p:spTree>
    <p:extLst>
      <p:ext uri="{BB962C8B-B14F-4D97-AF65-F5344CB8AC3E}">
        <p14:creationId xmlns:p14="http://schemas.microsoft.com/office/powerpoint/2010/main" val="297639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7: Responding (words for worship): </a:t>
            </a:r>
            <a:endParaRPr lang="en-GB" sz="1200" kern="1200" dirty="0">
              <a:solidFill>
                <a:schemeClr val="tx1"/>
              </a:solidFill>
              <a:effectLst/>
              <a:latin typeface="+mn-lt"/>
              <a:ea typeface="+mn-ea"/>
              <a:cs typeface="+mn-cs"/>
            </a:endParaRPr>
          </a:p>
          <a:p>
            <a:pPr algn="ctr"/>
            <a:r>
              <a:rPr lang="en-GB" sz="1200" kern="1200" dirty="0">
                <a:solidFill>
                  <a:schemeClr val="tx1"/>
                </a:solidFill>
                <a:effectLst/>
                <a:latin typeface="+mn-lt"/>
                <a:ea typeface="+mn-ea"/>
                <a:cs typeface="+mn-cs"/>
              </a:rPr>
              <a:t>….so, at the end of our term and in the stillness of this moment, let’s spend some time wondering together…..</a:t>
            </a:r>
          </a:p>
          <a:p>
            <a:pPr algn="ctr"/>
            <a:r>
              <a:rPr lang="en-GB" sz="1200" kern="1200" dirty="0">
                <a:solidFill>
                  <a:schemeClr val="tx1"/>
                </a:solidFill>
                <a:effectLst/>
                <a:latin typeface="+mn-lt"/>
                <a:ea typeface="+mn-ea"/>
                <a:cs typeface="+mn-cs"/>
              </a:rPr>
              <a:t>Let’s look at our whole wall together now, built on those firm foundations ….</a:t>
            </a:r>
          </a:p>
          <a:p>
            <a:r>
              <a:rPr lang="en-GB" sz="1200" kern="1200" dirty="0">
                <a:solidFill>
                  <a:schemeClr val="tx1"/>
                </a:solidFill>
                <a:effectLst/>
                <a:latin typeface="+mn-lt"/>
                <a:ea typeface="+mn-ea"/>
                <a:cs typeface="+mn-cs"/>
              </a:rPr>
              <a:t> </a:t>
            </a:r>
          </a:p>
          <a:p>
            <a:pPr algn="ctr"/>
            <a:r>
              <a:rPr lang="en-GB" sz="1200" b="1" kern="1200" dirty="0">
                <a:solidFill>
                  <a:schemeClr val="tx1"/>
                </a:solidFill>
                <a:effectLst/>
                <a:latin typeface="+mn-lt"/>
                <a:ea typeface="+mn-ea"/>
                <a:cs typeface="+mn-cs"/>
              </a:rPr>
              <a:t>…I wonder how we might put some of these words into practice?…. </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….I wonder which words might help us as we move into our new classes?....</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….I wonder which words might help us to make good decisions in life?.....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…Jesus’ story of the two builders also reminds us that we have choices: not about actual building, but building our lives wisely, or foolishly….. As we all move on at the end of this school year and look forward to the future, let’s ‘be careful how we build’, and make wise choices…..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I’m going to pray now, and ask God’s blessing on this last week of term as we pack up and wish each other well. You might wish to join in with me, using the words</a:t>
            </a:r>
            <a:r>
              <a:rPr lang="en-GB" sz="1200" b="1" kern="1200" dirty="0">
                <a:solidFill>
                  <a:schemeClr val="tx1"/>
                </a:solidFill>
                <a:effectLst/>
                <a:latin typeface="+mn-lt"/>
                <a:ea typeface="+mn-ea"/>
                <a:cs typeface="+mn-cs"/>
              </a:rPr>
              <a:t> ‘help us to build wisely.’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3A6D171-9D34-43A3-887A-C59325A451F1}" type="slidenum">
              <a:rPr lang="en-GB" smtClean="0"/>
              <a:t>7</a:t>
            </a:fld>
            <a:endParaRPr lang="en-GB"/>
          </a:p>
        </p:txBody>
      </p:sp>
    </p:spTree>
    <p:extLst>
      <p:ext uri="{BB962C8B-B14F-4D97-AF65-F5344CB8AC3E}">
        <p14:creationId xmlns:p14="http://schemas.microsoft.com/office/powerpoint/2010/main" val="368225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8: </a:t>
            </a:r>
            <a:r>
              <a:rPr lang="en-GB" sz="1200" kern="1200" dirty="0">
                <a:solidFill>
                  <a:schemeClr val="tx1"/>
                </a:solidFill>
                <a:effectLst/>
                <a:latin typeface="+mn-lt"/>
                <a:ea typeface="+mn-ea"/>
                <a:cs typeface="+mn-cs"/>
              </a:rPr>
              <a:t>As we think of all the hidden treasure we have discovered this term….</a:t>
            </a:r>
            <a:r>
              <a:rPr lang="en-GB" sz="1200" b="1" kern="1200" dirty="0">
                <a:solidFill>
                  <a:schemeClr val="tx1"/>
                </a:solidFill>
                <a:effectLst/>
                <a:latin typeface="+mn-lt"/>
                <a:ea typeface="+mn-ea"/>
                <a:cs typeface="+mn-cs"/>
              </a:rPr>
              <a:t>‘help us to build wisely.’</a:t>
            </a:r>
            <a:endParaRPr lang="en-GB" sz="1200" kern="1200" dirty="0">
              <a:solidFill>
                <a:schemeClr val="tx1"/>
              </a:solidFill>
              <a:effectLst/>
              <a:latin typeface="+mn-lt"/>
              <a:ea typeface="+mn-ea"/>
              <a:cs typeface="+mn-cs"/>
            </a:endParaRPr>
          </a:p>
          <a:p>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8</a:t>
            </a:fld>
            <a:endParaRPr lang="en-US" altLang="en-US"/>
          </a:p>
        </p:txBody>
      </p:sp>
    </p:spTree>
    <p:extLst>
      <p:ext uri="{BB962C8B-B14F-4D97-AF65-F5344CB8AC3E}">
        <p14:creationId xmlns:p14="http://schemas.microsoft.com/office/powerpoint/2010/main" val="1070813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Slide 9: </a:t>
            </a:r>
            <a:r>
              <a:rPr lang="en-GB" sz="1800" b="0"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At the end of this term, t</a:t>
            </a:r>
            <a:r>
              <a:rPr lang="en-GB" sz="1800"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hough we are tired and weary….</a:t>
            </a:r>
            <a:r>
              <a:rPr lang="en-GB" sz="1800" b="1" kern="1200" dirty="0">
                <a:solidFill>
                  <a:srgbClr val="000000"/>
                </a:solidFill>
                <a:effectLst/>
                <a:latin typeface="Avenir Next LT Pro" panose="020B0504020202020204" pitchFamily="34" charset="0"/>
                <a:ea typeface="Calibri" panose="020F0502020204030204" pitchFamily="34" charset="0"/>
                <a:cs typeface="Times New Roman" panose="02020603050405020304" pitchFamily="18" charset="0"/>
              </a:rPr>
              <a:t>‘help us to build wisely.’</a:t>
            </a:r>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GB" sz="18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4AB34225-336C-4B8A-A515-4119C3B2F6DF}" type="slidenum">
              <a:rPr lang="en-US" altLang="en-US" smtClean="0"/>
              <a:pPr>
                <a:defRPr/>
              </a:pPr>
              <a:t>9</a:t>
            </a:fld>
            <a:endParaRPr lang="en-US" altLang="en-US"/>
          </a:p>
        </p:txBody>
      </p:sp>
    </p:spTree>
    <p:extLst>
      <p:ext uri="{BB962C8B-B14F-4D97-AF65-F5344CB8AC3E}">
        <p14:creationId xmlns:p14="http://schemas.microsoft.com/office/powerpoint/2010/main" val="190311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4C4657C-33D7-4A77-B110-F954C0022125}"/>
              </a:ext>
            </a:extLst>
          </p:cNvPr>
          <p:cNvSpPr>
            <a:spLocks noGrp="1"/>
          </p:cNvSpPr>
          <p:nvPr>
            <p:ph type="dt" sz="half" idx="10"/>
          </p:nvPr>
        </p:nvSpPr>
        <p:spPr/>
        <p:txBody>
          <a:bodyPr/>
          <a:lstStyle>
            <a:lvl1pPr>
              <a:defRPr/>
            </a:lvl1pPr>
          </a:lstStyle>
          <a:p>
            <a:fld id="{8300435E-397E-45BF-8003-7AC07634AD1A}"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7AABBE64-D348-47A6-B868-EE4EAC55B9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428674-167A-4837-A153-C22F1FBCE667}"/>
              </a:ext>
            </a:extLst>
          </p:cNvPr>
          <p:cNvSpPr>
            <a:spLocks noGrp="1"/>
          </p:cNvSpPr>
          <p:nvPr>
            <p:ph type="sldNum" sz="quarter" idx="12"/>
          </p:nvPr>
        </p:nvSpPr>
        <p:spPr/>
        <p:txBody>
          <a:bodyPr/>
          <a:lstStyle>
            <a:lvl1pPr>
              <a:defRPr/>
            </a:lvl1pPr>
          </a:lstStyle>
          <a:p>
            <a:fld id="{ACAE1BCB-D614-497F-9345-111F41BC7886}" type="slidenum">
              <a:rPr lang="en-US" altLang="en-US"/>
              <a:pPr/>
              <a:t>‹#›</a:t>
            </a:fld>
            <a:endParaRPr lang="en-US" altLang="en-US"/>
          </a:p>
        </p:txBody>
      </p:sp>
    </p:spTree>
    <p:extLst>
      <p:ext uri="{BB962C8B-B14F-4D97-AF65-F5344CB8AC3E}">
        <p14:creationId xmlns:p14="http://schemas.microsoft.com/office/powerpoint/2010/main" val="419336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C9C9EB-E66F-4B7B-BF51-77AD046ECD25}"/>
              </a:ext>
            </a:extLst>
          </p:cNvPr>
          <p:cNvSpPr>
            <a:spLocks noGrp="1"/>
          </p:cNvSpPr>
          <p:nvPr>
            <p:ph type="dt" sz="half" idx="10"/>
          </p:nvPr>
        </p:nvSpPr>
        <p:spPr/>
        <p:txBody>
          <a:bodyPr/>
          <a:lstStyle>
            <a:lvl1pPr>
              <a:defRPr/>
            </a:lvl1pPr>
          </a:lstStyle>
          <a:p>
            <a:fld id="{2C9C4297-9EE8-44A0-A1C8-3D034D15FF5A}"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DE44901F-B633-42D4-AE86-830F1CD785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61F0B7-F68B-4540-A753-F06468C9FC1C}"/>
              </a:ext>
            </a:extLst>
          </p:cNvPr>
          <p:cNvSpPr>
            <a:spLocks noGrp="1"/>
          </p:cNvSpPr>
          <p:nvPr>
            <p:ph type="sldNum" sz="quarter" idx="12"/>
          </p:nvPr>
        </p:nvSpPr>
        <p:spPr/>
        <p:txBody>
          <a:bodyPr/>
          <a:lstStyle>
            <a:lvl1pPr>
              <a:defRPr/>
            </a:lvl1pPr>
          </a:lstStyle>
          <a:p>
            <a:fld id="{98C2A368-0D9D-41D4-A37C-47C7F9595456}" type="slidenum">
              <a:rPr lang="en-US" altLang="en-US"/>
              <a:pPr/>
              <a:t>‹#›</a:t>
            </a:fld>
            <a:endParaRPr lang="en-US" altLang="en-US"/>
          </a:p>
        </p:txBody>
      </p:sp>
    </p:spTree>
    <p:extLst>
      <p:ext uri="{BB962C8B-B14F-4D97-AF65-F5344CB8AC3E}">
        <p14:creationId xmlns:p14="http://schemas.microsoft.com/office/powerpoint/2010/main" val="270894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2C4BDF-7278-48F8-B6D4-70147BBC9814}"/>
              </a:ext>
            </a:extLst>
          </p:cNvPr>
          <p:cNvSpPr>
            <a:spLocks noGrp="1"/>
          </p:cNvSpPr>
          <p:nvPr>
            <p:ph type="dt" sz="half" idx="10"/>
          </p:nvPr>
        </p:nvSpPr>
        <p:spPr/>
        <p:txBody>
          <a:bodyPr/>
          <a:lstStyle>
            <a:lvl1pPr>
              <a:defRPr/>
            </a:lvl1pPr>
          </a:lstStyle>
          <a:p>
            <a:fld id="{62D0237B-ED49-46FB-817F-E3E0932F48E5}"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75495F81-D67B-4018-B306-04AAE8F22C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076885-7D0E-494E-9C47-5E005835E6FB}"/>
              </a:ext>
            </a:extLst>
          </p:cNvPr>
          <p:cNvSpPr>
            <a:spLocks noGrp="1"/>
          </p:cNvSpPr>
          <p:nvPr>
            <p:ph type="sldNum" sz="quarter" idx="12"/>
          </p:nvPr>
        </p:nvSpPr>
        <p:spPr/>
        <p:txBody>
          <a:bodyPr/>
          <a:lstStyle>
            <a:lvl1pPr>
              <a:defRPr/>
            </a:lvl1pPr>
          </a:lstStyle>
          <a:p>
            <a:fld id="{76520789-08B0-4908-B1B1-31C818901F8D}" type="slidenum">
              <a:rPr lang="en-US" altLang="en-US"/>
              <a:pPr/>
              <a:t>‹#›</a:t>
            </a:fld>
            <a:endParaRPr lang="en-US" altLang="en-US"/>
          </a:p>
        </p:txBody>
      </p:sp>
    </p:spTree>
    <p:extLst>
      <p:ext uri="{BB962C8B-B14F-4D97-AF65-F5344CB8AC3E}">
        <p14:creationId xmlns:p14="http://schemas.microsoft.com/office/powerpoint/2010/main" val="276818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68805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1674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6604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7183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2341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98828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44221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085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7404EA-2D44-4927-B35C-D6C249564639}"/>
              </a:ext>
            </a:extLst>
          </p:cNvPr>
          <p:cNvSpPr>
            <a:spLocks noGrp="1"/>
          </p:cNvSpPr>
          <p:nvPr>
            <p:ph type="dt" sz="half" idx="10"/>
          </p:nvPr>
        </p:nvSpPr>
        <p:spPr/>
        <p:txBody>
          <a:bodyPr/>
          <a:lstStyle>
            <a:lvl1pPr>
              <a:defRPr/>
            </a:lvl1pPr>
          </a:lstStyle>
          <a:p>
            <a:fld id="{8A9C9CDA-0276-46AD-9ACE-3907DBCE8DC7}"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6E281236-DA7D-40D8-9BE4-E9F87A3D6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77744-65EB-4FE5-866B-AF6186D712CC}"/>
              </a:ext>
            </a:extLst>
          </p:cNvPr>
          <p:cNvSpPr>
            <a:spLocks noGrp="1"/>
          </p:cNvSpPr>
          <p:nvPr>
            <p:ph type="sldNum" sz="quarter" idx="12"/>
          </p:nvPr>
        </p:nvSpPr>
        <p:spPr/>
        <p:txBody>
          <a:bodyPr/>
          <a:lstStyle>
            <a:lvl1pPr>
              <a:defRPr/>
            </a:lvl1pPr>
          </a:lstStyle>
          <a:p>
            <a:fld id="{1848EB6C-5CB0-4B23-B379-FFC977371819}" type="slidenum">
              <a:rPr lang="en-US" altLang="en-US"/>
              <a:pPr/>
              <a:t>‹#›</a:t>
            </a:fld>
            <a:endParaRPr lang="en-US" altLang="en-US"/>
          </a:p>
        </p:txBody>
      </p:sp>
    </p:spTree>
    <p:extLst>
      <p:ext uri="{BB962C8B-B14F-4D97-AF65-F5344CB8AC3E}">
        <p14:creationId xmlns:p14="http://schemas.microsoft.com/office/powerpoint/2010/main" val="384266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40245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1510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25873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49E33A4-4761-4586-92E5-78F857BBB1F3}"/>
              </a:ext>
            </a:extLst>
          </p:cNvPr>
          <p:cNvSpPr>
            <a:spLocks noGrp="1"/>
          </p:cNvSpPr>
          <p:nvPr>
            <p:ph type="dt" sz="half" idx="10"/>
          </p:nvPr>
        </p:nvSpPr>
        <p:spPr/>
        <p:txBody>
          <a:bodyPr/>
          <a:lstStyle>
            <a:lvl1pPr>
              <a:defRPr/>
            </a:lvl1pPr>
          </a:lstStyle>
          <a:p>
            <a:fld id="{6D7059CB-8594-477B-B272-F5656126F306}"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2DA9E1DB-5097-483C-8C32-C63AACB263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202B2F-281F-4725-8470-E0ED75C5A398}"/>
              </a:ext>
            </a:extLst>
          </p:cNvPr>
          <p:cNvSpPr>
            <a:spLocks noGrp="1"/>
          </p:cNvSpPr>
          <p:nvPr>
            <p:ph type="sldNum" sz="quarter" idx="12"/>
          </p:nvPr>
        </p:nvSpPr>
        <p:spPr/>
        <p:txBody>
          <a:bodyPr/>
          <a:lstStyle>
            <a:lvl1pPr>
              <a:defRPr/>
            </a:lvl1pPr>
          </a:lstStyle>
          <a:p>
            <a:fld id="{B37CA439-CD42-4122-98FF-1C30E6674086}" type="slidenum">
              <a:rPr lang="en-US" altLang="en-US"/>
              <a:pPr/>
              <a:t>‹#›</a:t>
            </a:fld>
            <a:endParaRPr lang="en-US" altLang="en-US"/>
          </a:p>
        </p:txBody>
      </p:sp>
    </p:spTree>
    <p:extLst>
      <p:ext uri="{BB962C8B-B14F-4D97-AF65-F5344CB8AC3E}">
        <p14:creationId xmlns:p14="http://schemas.microsoft.com/office/powerpoint/2010/main" val="425389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AE3E22F1-C56B-4EA0-B2B7-CFE88F407974}"/>
              </a:ext>
            </a:extLst>
          </p:cNvPr>
          <p:cNvSpPr>
            <a:spLocks noGrp="1"/>
          </p:cNvSpPr>
          <p:nvPr>
            <p:ph type="dt" sz="half" idx="10"/>
          </p:nvPr>
        </p:nvSpPr>
        <p:spPr/>
        <p:txBody>
          <a:bodyPr/>
          <a:lstStyle>
            <a:lvl1pPr>
              <a:defRPr/>
            </a:lvl1pPr>
          </a:lstStyle>
          <a:p>
            <a:fld id="{6B39FA61-73DF-4B10-91B5-F9CF27A799EA}" type="datetimeFigureOut">
              <a:rPr lang="en-US" altLang="en-US"/>
              <a:pPr/>
              <a:t>4/18/2026</a:t>
            </a:fld>
            <a:endParaRPr lang="en-US" altLang="en-US"/>
          </a:p>
        </p:txBody>
      </p:sp>
      <p:sp>
        <p:nvSpPr>
          <p:cNvPr id="6" name="Footer Placeholder 4">
            <a:extLst>
              <a:ext uri="{FF2B5EF4-FFF2-40B4-BE49-F238E27FC236}">
                <a16:creationId xmlns:a16="http://schemas.microsoft.com/office/drawing/2014/main" id="{AA6D0B42-4383-4096-A0C6-F3E145211C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4EF3EA0-CC87-43C4-8372-C088EFB685D4}"/>
              </a:ext>
            </a:extLst>
          </p:cNvPr>
          <p:cNvSpPr>
            <a:spLocks noGrp="1"/>
          </p:cNvSpPr>
          <p:nvPr>
            <p:ph type="sldNum" sz="quarter" idx="12"/>
          </p:nvPr>
        </p:nvSpPr>
        <p:spPr/>
        <p:txBody>
          <a:bodyPr/>
          <a:lstStyle>
            <a:lvl1pPr>
              <a:defRPr/>
            </a:lvl1pPr>
          </a:lstStyle>
          <a:p>
            <a:fld id="{AE7A3D6E-7D21-4E1B-B84D-27BB8706C4CE}" type="slidenum">
              <a:rPr lang="en-US" altLang="en-US"/>
              <a:pPr/>
              <a:t>‹#›</a:t>
            </a:fld>
            <a:endParaRPr lang="en-US" altLang="en-US"/>
          </a:p>
        </p:txBody>
      </p:sp>
    </p:spTree>
    <p:extLst>
      <p:ext uri="{BB962C8B-B14F-4D97-AF65-F5344CB8AC3E}">
        <p14:creationId xmlns:p14="http://schemas.microsoft.com/office/powerpoint/2010/main" val="6255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31DB1823-33C1-446A-8E64-72E1C70DEC0D}"/>
              </a:ext>
            </a:extLst>
          </p:cNvPr>
          <p:cNvSpPr>
            <a:spLocks noGrp="1"/>
          </p:cNvSpPr>
          <p:nvPr>
            <p:ph type="dt" sz="half" idx="10"/>
          </p:nvPr>
        </p:nvSpPr>
        <p:spPr/>
        <p:txBody>
          <a:bodyPr/>
          <a:lstStyle>
            <a:lvl1pPr>
              <a:defRPr/>
            </a:lvl1pPr>
          </a:lstStyle>
          <a:p>
            <a:fld id="{53D92143-FDC6-4D65-A85D-3CBF5170B06E}" type="datetimeFigureOut">
              <a:rPr lang="en-US" altLang="en-US"/>
              <a:pPr/>
              <a:t>4/18/2026</a:t>
            </a:fld>
            <a:endParaRPr lang="en-US" altLang="en-US"/>
          </a:p>
        </p:txBody>
      </p:sp>
      <p:sp>
        <p:nvSpPr>
          <p:cNvPr id="8" name="Footer Placeholder 4">
            <a:extLst>
              <a:ext uri="{FF2B5EF4-FFF2-40B4-BE49-F238E27FC236}">
                <a16:creationId xmlns:a16="http://schemas.microsoft.com/office/drawing/2014/main" id="{3F1AA52D-0379-49BA-AFCE-AA773605C2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2345C8A-6582-4E52-9861-74EEF4E46366}"/>
              </a:ext>
            </a:extLst>
          </p:cNvPr>
          <p:cNvSpPr>
            <a:spLocks noGrp="1"/>
          </p:cNvSpPr>
          <p:nvPr>
            <p:ph type="sldNum" sz="quarter" idx="12"/>
          </p:nvPr>
        </p:nvSpPr>
        <p:spPr/>
        <p:txBody>
          <a:bodyPr/>
          <a:lstStyle>
            <a:lvl1pPr>
              <a:defRPr/>
            </a:lvl1pPr>
          </a:lstStyle>
          <a:p>
            <a:fld id="{944744A7-2964-4A10-A5D5-6F312EE29DB6}" type="slidenum">
              <a:rPr lang="en-US" altLang="en-US"/>
              <a:pPr/>
              <a:t>‹#›</a:t>
            </a:fld>
            <a:endParaRPr lang="en-US" altLang="en-US"/>
          </a:p>
        </p:txBody>
      </p:sp>
    </p:spTree>
    <p:extLst>
      <p:ext uri="{BB962C8B-B14F-4D97-AF65-F5344CB8AC3E}">
        <p14:creationId xmlns:p14="http://schemas.microsoft.com/office/powerpoint/2010/main" val="343927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A4894D92-8838-4CD6-9952-32492403C34D}"/>
              </a:ext>
            </a:extLst>
          </p:cNvPr>
          <p:cNvSpPr>
            <a:spLocks noGrp="1"/>
          </p:cNvSpPr>
          <p:nvPr>
            <p:ph type="dt" sz="half" idx="10"/>
          </p:nvPr>
        </p:nvSpPr>
        <p:spPr/>
        <p:txBody>
          <a:bodyPr/>
          <a:lstStyle>
            <a:lvl1pPr>
              <a:defRPr/>
            </a:lvl1pPr>
          </a:lstStyle>
          <a:p>
            <a:fld id="{A9FD34EA-E21F-4024-88F3-12FED55C93A9}" type="datetimeFigureOut">
              <a:rPr lang="en-US" altLang="en-US"/>
              <a:pPr/>
              <a:t>4/18/2026</a:t>
            </a:fld>
            <a:endParaRPr lang="en-US" altLang="en-US"/>
          </a:p>
        </p:txBody>
      </p:sp>
      <p:sp>
        <p:nvSpPr>
          <p:cNvPr id="4" name="Footer Placeholder 4">
            <a:extLst>
              <a:ext uri="{FF2B5EF4-FFF2-40B4-BE49-F238E27FC236}">
                <a16:creationId xmlns:a16="http://schemas.microsoft.com/office/drawing/2014/main" id="{FEEE0C9B-7720-4AB0-9AC9-C470CB8A63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9524E7A-985B-46B8-B891-6AC81D5EAB3E}"/>
              </a:ext>
            </a:extLst>
          </p:cNvPr>
          <p:cNvSpPr>
            <a:spLocks noGrp="1"/>
          </p:cNvSpPr>
          <p:nvPr>
            <p:ph type="sldNum" sz="quarter" idx="12"/>
          </p:nvPr>
        </p:nvSpPr>
        <p:spPr/>
        <p:txBody>
          <a:bodyPr/>
          <a:lstStyle>
            <a:lvl1pPr>
              <a:defRPr/>
            </a:lvl1pPr>
          </a:lstStyle>
          <a:p>
            <a:fld id="{EE269F5F-1A19-4580-A810-85FDA431201E}" type="slidenum">
              <a:rPr lang="en-US" altLang="en-US"/>
              <a:pPr/>
              <a:t>‹#›</a:t>
            </a:fld>
            <a:endParaRPr lang="en-US" altLang="en-US"/>
          </a:p>
        </p:txBody>
      </p:sp>
    </p:spTree>
    <p:extLst>
      <p:ext uri="{BB962C8B-B14F-4D97-AF65-F5344CB8AC3E}">
        <p14:creationId xmlns:p14="http://schemas.microsoft.com/office/powerpoint/2010/main" val="108012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15DB6A-906F-49DD-A19A-61515D808A4C}"/>
              </a:ext>
            </a:extLst>
          </p:cNvPr>
          <p:cNvSpPr>
            <a:spLocks noGrp="1"/>
          </p:cNvSpPr>
          <p:nvPr>
            <p:ph type="dt" sz="half" idx="10"/>
          </p:nvPr>
        </p:nvSpPr>
        <p:spPr/>
        <p:txBody>
          <a:bodyPr/>
          <a:lstStyle>
            <a:lvl1pPr>
              <a:defRPr/>
            </a:lvl1pPr>
          </a:lstStyle>
          <a:p>
            <a:fld id="{3684F0EC-DDA0-4B89-BB35-D275CF99257C}" type="datetimeFigureOut">
              <a:rPr lang="en-US" altLang="en-US"/>
              <a:pPr/>
              <a:t>4/18/2026</a:t>
            </a:fld>
            <a:endParaRPr lang="en-US" altLang="en-US"/>
          </a:p>
        </p:txBody>
      </p:sp>
      <p:sp>
        <p:nvSpPr>
          <p:cNvPr id="3" name="Footer Placeholder 4">
            <a:extLst>
              <a:ext uri="{FF2B5EF4-FFF2-40B4-BE49-F238E27FC236}">
                <a16:creationId xmlns:a16="http://schemas.microsoft.com/office/drawing/2014/main" id="{DE32CE00-3E59-448E-A0BD-16797058210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F07AF8F-9957-4552-88EA-AC4223AF8D53}"/>
              </a:ext>
            </a:extLst>
          </p:cNvPr>
          <p:cNvSpPr>
            <a:spLocks noGrp="1"/>
          </p:cNvSpPr>
          <p:nvPr>
            <p:ph type="sldNum" sz="quarter" idx="12"/>
          </p:nvPr>
        </p:nvSpPr>
        <p:spPr/>
        <p:txBody>
          <a:bodyPr/>
          <a:lstStyle>
            <a:lvl1pPr>
              <a:defRPr/>
            </a:lvl1pPr>
          </a:lstStyle>
          <a:p>
            <a:fld id="{21F19AFE-85C4-466A-950C-0C0E1332BADD}" type="slidenum">
              <a:rPr lang="en-US" altLang="en-US"/>
              <a:pPr/>
              <a:t>‹#›</a:t>
            </a:fld>
            <a:endParaRPr lang="en-US" altLang="en-US"/>
          </a:p>
        </p:txBody>
      </p:sp>
    </p:spTree>
    <p:extLst>
      <p:ext uri="{BB962C8B-B14F-4D97-AF65-F5344CB8AC3E}">
        <p14:creationId xmlns:p14="http://schemas.microsoft.com/office/powerpoint/2010/main" val="311289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129E0155-71FB-4E76-9F4A-6192F94EA39D}"/>
              </a:ext>
            </a:extLst>
          </p:cNvPr>
          <p:cNvSpPr>
            <a:spLocks noGrp="1"/>
          </p:cNvSpPr>
          <p:nvPr>
            <p:ph type="dt" sz="half" idx="10"/>
          </p:nvPr>
        </p:nvSpPr>
        <p:spPr/>
        <p:txBody>
          <a:bodyPr/>
          <a:lstStyle>
            <a:lvl1pPr>
              <a:defRPr/>
            </a:lvl1pPr>
          </a:lstStyle>
          <a:p>
            <a:fld id="{6146CF68-F29B-4941-91BE-1B7BC91BC67E}" type="datetimeFigureOut">
              <a:rPr lang="en-US" altLang="en-US"/>
              <a:pPr/>
              <a:t>4/18/2026</a:t>
            </a:fld>
            <a:endParaRPr lang="en-US" altLang="en-US"/>
          </a:p>
        </p:txBody>
      </p:sp>
      <p:sp>
        <p:nvSpPr>
          <p:cNvPr id="6" name="Footer Placeholder 4">
            <a:extLst>
              <a:ext uri="{FF2B5EF4-FFF2-40B4-BE49-F238E27FC236}">
                <a16:creationId xmlns:a16="http://schemas.microsoft.com/office/drawing/2014/main" id="{3DB79DBC-471C-4721-AAA4-7E66143CCF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8776B5-A78F-4DA5-910D-DE5F0893CA68}"/>
              </a:ext>
            </a:extLst>
          </p:cNvPr>
          <p:cNvSpPr>
            <a:spLocks noGrp="1"/>
          </p:cNvSpPr>
          <p:nvPr>
            <p:ph type="sldNum" sz="quarter" idx="12"/>
          </p:nvPr>
        </p:nvSpPr>
        <p:spPr/>
        <p:txBody>
          <a:bodyPr/>
          <a:lstStyle>
            <a:lvl1pPr>
              <a:defRPr/>
            </a:lvl1pPr>
          </a:lstStyle>
          <a:p>
            <a:fld id="{7152E4C0-7C9C-4594-95FC-2C5633F1AE09}" type="slidenum">
              <a:rPr lang="en-US" altLang="en-US"/>
              <a:pPr/>
              <a:t>‹#›</a:t>
            </a:fld>
            <a:endParaRPr lang="en-US" altLang="en-US"/>
          </a:p>
        </p:txBody>
      </p:sp>
    </p:spTree>
    <p:extLst>
      <p:ext uri="{BB962C8B-B14F-4D97-AF65-F5344CB8AC3E}">
        <p14:creationId xmlns:p14="http://schemas.microsoft.com/office/powerpoint/2010/main" val="370367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80B399D9-529B-4CEC-AF04-EED9EDA01FB6}"/>
              </a:ext>
            </a:extLst>
          </p:cNvPr>
          <p:cNvSpPr>
            <a:spLocks noGrp="1"/>
          </p:cNvSpPr>
          <p:nvPr>
            <p:ph type="dt" sz="half" idx="10"/>
          </p:nvPr>
        </p:nvSpPr>
        <p:spPr/>
        <p:txBody>
          <a:bodyPr/>
          <a:lstStyle>
            <a:lvl1pPr>
              <a:defRPr/>
            </a:lvl1pPr>
          </a:lstStyle>
          <a:p>
            <a:fld id="{3288BE98-5FEC-4DBE-AA67-C7A0BFA57A7D}" type="datetimeFigureOut">
              <a:rPr lang="en-US" altLang="en-US"/>
              <a:pPr/>
              <a:t>4/18/2026</a:t>
            </a:fld>
            <a:endParaRPr lang="en-US" altLang="en-US"/>
          </a:p>
        </p:txBody>
      </p:sp>
      <p:sp>
        <p:nvSpPr>
          <p:cNvPr id="6" name="Footer Placeholder 4">
            <a:extLst>
              <a:ext uri="{FF2B5EF4-FFF2-40B4-BE49-F238E27FC236}">
                <a16:creationId xmlns:a16="http://schemas.microsoft.com/office/drawing/2014/main" id="{ED708918-78C9-492F-9945-1770E5501C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54DEA92-5FE4-44F3-90D6-21F80CBDA7AB}"/>
              </a:ext>
            </a:extLst>
          </p:cNvPr>
          <p:cNvSpPr>
            <a:spLocks noGrp="1"/>
          </p:cNvSpPr>
          <p:nvPr>
            <p:ph type="sldNum" sz="quarter" idx="12"/>
          </p:nvPr>
        </p:nvSpPr>
        <p:spPr/>
        <p:txBody>
          <a:bodyPr/>
          <a:lstStyle>
            <a:lvl1pPr>
              <a:defRPr/>
            </a:lvl1pPr>
          </a:lstStyle>
          <a:p>
            <a:fld id="{D7D7C5D3-43D3-467F-BB71-99A565437FD9}" type="slidenum">
              <a:rPr lang="en-US" altLang="en-US"/>
              <a:pPr/>
              <a:t>‹#›</a:t>
            </a:fld>
            <a:endParaRPr lang="en-US" altLang="en-US"/>
          </a:p>
        </p:txBody>
      </p:sp>
    </p:spTree>
    <p:extLst>
      <p:ext uri="{BB962C8B-B14F-4D97-AF65-F5344CB8AC3E}">
        <p14:creationId xmlns:p14="http://schemas.microsoft.com/office/powerpoint/2010/main" val="252275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190137F-C286-4053-9246-EA7F758BA4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E987D0AC-D902-4F1C-BD77-448BD72307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2DAE3D41-32C8-4D5D-8E31-9B1F3F8EE7B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07325A1E-EEAB-4081-9D9B-33843A6ACFC4}" type="datetimeFigureOut">
              <a:rPr lang="en-US" altLang="en-US"/>
              <a:pPr/>
              <a:t>4/18/2026</a:t>
            </a:fld>
            <a:endParaRPr lang="en-US" altLang="en-US"/>
          </a:p>
        </p:txBody>
      </p:sp>
      <p:sp>
        <p:nvSpPr>
          <p:cNvPr id="5" name="Footer Placeholder 4">
            <a:extLst>
              <a:ext uri="{FF2B5EF4-FFF2-40B4-BE49-F238E27FC236}">
                <a16:creationId xmlns:a16="http://schemas.microsoft.com/office/drawing/2014/main" id="{00A5DC6F-62B3-4CD3-BE72-452347AFE9D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AC7EB02-CA6D-4A9F-BAAD-1E734DE2772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C1AF2972-CD88-4E32-93AD-03039D5FD7BE}"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96259439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8.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The%20Wise%20Man%20Built%20His%20House%20Upon%20the%20Rock%20with%20actions%20||%20Sunday%20School%20Song%20-%20YouTube)"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1.tmp"/><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3334-334689196">
            <a:hlinkClick r:id="" action="ppaction://media"/>
            <a:extLst>
              <a:ext uri="{FF2B5EF4-FFF2-40B4-BE49-F238E27FC236}">
                <a16:creationId xmlns:a16="http://schemas.microsoft.com/office/drawing/2014/main" id="{197301E2-2A92-F4F8-CCD1-69CD13B433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57250"/>
            <a:ext cx="9144000" cy="5143500"/>
          </a:xfrm>
          <a:prstGeom prst="rect">
            <a:avLst/>
          </a:prstGeom>
          <a:ln>
            <a:solidFill>
              <a:schemeClr val="tx1"/>
            </a:solidFill>
          </a:ln>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9" name="Graphic 8" descr="Thought bubble with solid fill">
            <a:extLst>
              <a:ext uri="{FF2B5EF4-FFF2-40B4-BE49-F238E27FC236}">
                <a16:creationId xmlns:a16="http://schemas.microsoft.com/office/drawing/2014/main" id="{7028B49D-1807-038A-670F-C5AA5A0BD2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80174" y="2090033"/>
            <a:ext cx="2495597" cy="2495597"/>
          </a:xfrm>
          <a:prstGeom prst="rect">
            <a:avLst/>
          </a:prstGeom>
        </p:spPr>
      </p:pic>
      <p:grpSp>
        <p:nvGrpSpPr>
          <p:cNvPr id="24" name="Group 23">
            <a:extLst>
              <a:ext uri="{FF2B5EF4-FFF2-40B4-BE49-F238E27FC236}">
                <a16:creationId xmlns:a16="http://schemas.microsoft.com/office/drawing/2014/main" id="{55D51899-2288-6A98-FF0D-836B780C59FE}"/>
              </a:ext>
            </a:extLst>
          </p:cNvPr>
          <p:cNvGrpSpPr/>
          <p:nvPr/>
        </p:nvGrpSpPr>
        <p:grpSpPr>
          <a:xfrm>
            <a:off x="238659" y="1688015"/>
            <a:ext cx="2248431" cy="2248431"/>
            <a:chOff x="238659" y="1688015"/>
            <a:chExt cx="2248431" cy="2248431"/>
          </a:xfrm>
        </p:grpSpPr>
        <p:grpSp>
          <p:nvGrpSpPr>
            <p:cNvPr id="20" name="Group 19">
              <a:extLst>
                <a:ext uri="{FF2B5EF4-FFF2-40B4-BE49-F238E27FC236}">
                  <a16:creationId xmlns:a16="http://schemas.microsoft.com/office/drawing/2014/main" id="{96320837-B949-811A-CF68-8282A821780A}"/>
                </a:ext>
              </a:extLst>
            </p:cNvPr>
            <p:cNvGrpSpPr/>
            <p:nvPr/>
          </p:nvGrpSpPr>
          <p:grpSpPr>
            <a:xfrm>
              <a:off x="238659" y="1688015"/>
              <a:ext cx="2248431" cy="2248431"/>
              <a:chOff x="238659" y="1688015"/>
              <a:chExt cx="2248431" cy="2248431"/>
            </a:xfrm>
          </p:grpSpPr>
          <p:pic>
            <p:nvPicPr>
              <p:cNvPr id="7" name="Graphic 6" descr="Storytelling with solid fill">
                <a:extLst>
                  <a:ext uri="{FF2B5EF4-FFF2-40B4-BE49-F238E27FC236}">
                    <a16:creationId xmlns:a16="http://schemas.microsoft.com/office/drawing/2014/main" id="{9F6AB01A-2A11-458C-1152-C2A7A51CD85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38659" y="1688015"/>
                <a:ext cx="2248431" cy="2248431"/>
              </a:xfrm>
              <a:prstGeom prst="rect">
                <a:avLst/>
              </a:prstGeom>
            </p:spPr>
          </p:pic>
          <p:pic>
            <p:nvPicPr>
              <p:cNvPr id="19" name="Graphic 18" descr="Music notes with solid fill">
                <a:extLst>
                  <a:ext uri="{FF2B5EF4-FFF2-40B4-BE49-F238E27FC236}">
                    <a16:creationId xmlns:a16="http://schemas.microsoft.com/office/drawing/2014/main" id="{A1A73193-6849-1421-6BAD-FF48CA18F27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14321" y="2680447"/>
                <a:ext cx="748553" cy="748553"/>
              </a:xfrm>
              <a:prstGeom prst="rect">
                <a:avLst/>
              </a:prstGeom>
            </p:spPr>
          </p:pic>
        </p:grpSp>
        <p:pic>
          <p:nvPicPr>
            <p:cNvPr id="22" name="Graphic 21" descr="Music with solid fill">
              <a:extLst>
                <a:ext uri="{FF2B5EF4-FFF2-40B4-BE49-F238E27FC236}">
                  <a16:creationId xmlns:a16="http://schemas.microsoft.com/office/drawing/2014/main" id="{6371BB16-C7CB-1E74-0949-21C1EA400A2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rot="20700000">
              <a:off x="1362874" y="2775046"/>
              <a:ext cx="605118" cy="605118"/>
            </a:xfrm>
            <a:prstGeom prst="rect">
              <a:avLst/>
            </a:prstGeom>
          </p:spPr>
        </p:pic>
      </p:grpSp>
      <p:pic>
        <p:nvPicPr>
          <p:cNvPr id="26" name="Graphic 25" descr="Building Brick Wall with solid fill">
            <a:extLst>
              <a:ext uri="{FF2B5EF4-FFF2-40B4-BE49-F238E27FC236}">
                <a16:creationId xmlns:a16="http://schemas.microsoft.com/office/drawing/2014/main" id="{281B418C-85B7-9261-63CA-9616A3E4712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447785" y="1125925"/>
            <a:ext cx="2248431" cy="2248431"/>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15"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building&#10;&#10;Description automatically generated with medium confidence">
            <a:extLst>
              <a:ext uri="{FF2B5EF4-FFF2-40B4-BE49-F238E27FC236}">
                <a16:creationId xmlns:a16="http://schemas.microsoft.com/office/drawing/2014/main" id="{F331E351-E4B5-1BEE-3991-7B491E6CDA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2497"/>
            <a:ext cx="9144000" cy="3390900"/>
          </a:xfrm>
          <a:prstGeom prst="rect">
            <a:avLst/>
          </a:prstGeom>
          <a:ln>
            <a:solidFill>
              <a:schemeClr val="tx1"/>
            </a:solidFill>
          </a:ln>
        </p:spPr>
      </p:pic>
      <p:sp>
        <p:nvSpPr>
          <p:cNvPr id="5" name="TextBox 4">
            <a:extLst>
              <a:ext uri="{FF2B5EF4-FFF2-40B4-BE49-F238E27FC236}">
                <a16:creationId xmlns:a16="http://schemas.microsoft.com/office/drawing/2014/main" id="{C83E6184-D8D8-C56C-A80E-6919EF07F518}"/>
              </a:ext>
            </a:extLst>
          </p:cNvPr>
          <p:cNvSpPr txBox="1">
            <a:spLocks noChangeArrowheads="1"/>
          </p:cNvSpPr>
          <p:nvPr/>
        </p:nvSpPr>
        <p:spPr bwMode="auto">
          <a:xfrm>
            <a:off x="-1" y="5733784"/>
            <a:ext cx="9144001" cy="707886"/>
          </a:xfrm>
          <a:prstGeom prst="rect">
            <a:avLst/>
          </a:prstGeom>
          <a:solidFill>
            <a:sysClr val="windowText" lastClr="000000">
              <a:alpha val="48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4000" b="1" kern="0" dirty="0">
                <a:solidFill>
                  <a:srgbClr val="FFFFFF"/>
                </a:solidFill>
                <a:latin typeface="Century Gothic" panose="020B0502020202020204" pitchFamily="34" charset="0"/>
                <a:ea typeface="MS Mincho" panose="02020609040205080304" pitchFamily="49" charset="-128"/>
                <a:cs typeface="Tahoma" panose="020B0604030504040204" pitchFamily="34" charset="0"/>
              </a:rPr>
              <a:t>….help us to build wisely.</a:t>
            </a:r>
            <a:endParaRPr lang="en-GB" sz="2000" b="1" dirty="0">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40097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icture containing text&#10;&#10;Description automatically generated">
            <a:extLst>
              <a:ext uri="{FF2B5EF4-FFF2-40B4-BE49-F238E27FC236}">
                <a16:creationId xmlns:a16="http://schemas.microsoft.com/office/drawing/2014/main" id="{20B24564-7351-4BA6-BACC-5C8CEB36920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E479CC60-1F04-45CC-8245-93E1BB2E8C68}"/>
              </a:ext>
            </a:extLst>
          </p:cNvPr>
          <p:cNvSpPr txBox="1">
            <a:spLocks/>
          </p:cNvSpPr>
          <p:nvPr/>
        </p:nvSpPr>
        <p:spPr>
          <a:xfrm>
            <a:off x="282575" y="4520321"/>
            <a:ext cx="8613775" cy="16049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eaLnBrk="1" hangingPunct="1">
              <a:defRPr/>
            </a:pPr>
            <a:r>
              <a:rPr lang="en-GB" sz="32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200" b="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eaLnBrk="1" hangingPunct="1">
              <a:defRPr/>
            </a:pPr>
            <a:r>
              <a:rPr lang="en-GB" sz="3200" b="1" i="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200" b="1" dirty="0">
                <a:solidFill>
                  <a:schemeClr val="tx1"/>
                </a:solidFill>
                <a:latin typeface="Century Gothic" panose="020B0502020202020204" pitchFamily="34" charset="0"/>
                <a:ea typeface="MS Mincho" panose="02020609040205080304" pitchFamily="49" charset="-128"/>
                <a:cs typeface="Times New Roman" panose="02020603050405020304" pitchFamily="18" charset="0"/>
              </a:rPr>
              <a:t>…help us to build wisely!</a:t>
            </a:r>
            <a:endParaRPr lang="en-GB" sz="2000" b="1" dirty="0">
              <a:solidFill>
                <a:schemeClr val="tx1"/>
              </a:solidFill>
              <a:latin typeface="Century Gothic" panose="020B0502020202020204" pitchFamily="34" charset="0"/>
              <a:ea typeface="ＭＳ 明朝"/>
              <a:cs typeface="Times New Roman"/>
            </a:endParaRPr>
          </a:p>
        </p:txBody>
      </p:sp>
      <p:grpSp>
        <p:nvGrpSpPr>
          <p:cNvPr id="5" name="Group 4">
            <a:extLst>
              <a:ext uri="{FF2B5EF4-FFF2-40B4-BE49-F238E27FC236}">
                <a16:creationId xmlns:a16="http://schemas.microsoft.com/office/drawing/2014/main" id="{7F667CFA-B672-4368-81BE-D78A6ED3A013}"/>
              </a:ext>
            </a:extLst>
          </p:cNvPr>
          <p:cNvGrpSpPr/>
          <p:nvPr/>
        </p:nvGrpSpPr>
        <p:grpSpPr>
          <a:xfrm rot="8217778">
            <a:off x="7639526" y="5657851"/>
            <a:ext cx="1579856" cy="1035362"/>
            <a:chOff x="0" y="0"/>
            <a:chExt cx="1670756" cy="1095023"/>
          </a:xfrm>
          <a:solidFill>
            <a:schemeClr val="bg1"/>
          </a:solidFill>
        </p:grpSpPr>
        <p:pic>
          <p:nvPicPr>
            <p:cNvPr id="6" name="Graphic 34" descr="Arrow: Counter-clockwise curve">
              <a:extLst>
                <a:ext uri="{FF2B5EF4-FFF2-40B4-BE49-F238E27FC236}">
                  <a16:creationId xmlns:a16="http://schemas.microsoft.com/office/drawing/2014/main" id="{9F0A1073-3235-476A-81F1-7324DCEC4A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0623"/>
              <a:ext cx="914400" cy="914400"/>
            </a:xfrm>
            <a:prstGeom prst="rect">
              <a:avLst/>
            </a:prstGeom>
          </p:spPr>
        </p:pic>
        <p:pic>
          <p:nvPicPr>
            <p:cNvPr id="7" name="Graphic 35" descr="Arrow: Counter-clockwise curve">
              <a:extLst>
                <a:ext uri="{FF2B5EF4-FFF2-40B4-BE49-F238E27FC236}">
                  <a16:creationId xmlns:a16="http://schemas.microsoft.com/office/drawing/2014/main" id="{D6EEC009-8BE9-4DC3-8609-5613940BC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56356" y="180623"/>
              <a:ext cx="914400" cy="914400"/>
            </a:xfrm>
            <a:prstGeom prst="rect">
              <a:avLst/>
            </a:prstGeom>
          </p:spPr>
        </p:pic>
        <p:pic>
          <p:nvPicPr>
            <p:cNvPr id="8" name="Graphic 36" descr="Arrow: Straight">
              <a:extLst>
                <a:ext uri="{FF2B5EF4-FFF2-40B4-BE49-F238E27FC236}">
                  <a16:creationId xmlns:a16="http://schemas.microsoft.com/office/drawing/2014/main" id="{6CF83253-D2BA-4FB5-B48D-A587C2284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72533" y="0"/>
              <a:ext cx="914400" cy="914400"/>
            </a:xfrm>
            <a:prstGeom prst="rect">
              <a:avLst/>
            </a:prstGeom>
          </p:spPr>
        </p:pic>
      </p:grpSp>
      <p:pic>
        <p:nvPicPr>
          <p:cNvPr id="9" name="Graphic 8" descr="Building Brick Wall with solid fill">
            <a:extLst>
              <a:ext uri="{FF2B5EF4-FFF2-40B4-BE49-F238E27FC236}">
                <a16:creationId xmlns:a16="http://schemas.microsoft.com/office/drawing/2014/main" id="{3568CE52-5F2E-02D5-E741-601DDA21EAF1}"/>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0692" y="0"/>
            <a:ext cx="4582616" cy="4582616"/>
          </a:xfrm>
          <a:prstGeom prst="rect">
            <a:avLst/>
          </a:prstGeom>
        </p:spPr>
      </p:pic>
    </p:spTree>
    <p:extLst>
      <p:ext uri="{BB962C8B-B14F-4D97-AF65-F5344CB8AC3E}">
        <p14:creationId xmlns:p14="http://schemas.microsoft.com/office/powerpoint/2010/main" val="40933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8">
            <a:extLst>
              <a:ext uri="{FF2B5EF4-FFF2-40B4-BE49-F238E27FC236}">
                <a16:creationId xmlns:a16="http://schemas.microsoft.com/office/drawing/2014/main" id="{7419D791-83F4-90DA-4D99-4A42223EC6BD}"/>
              </a:ext>
            </a:extLst>
          </p:cNvPr>
          <p:cNvSpPr txBox="1">
            <a:spLocks noChangeArrowheads="1"/>
          </p:cNvSpPr>
          <p:nvPr/>
        </p:nvSpPr>
        <p:spPr bwMode="auto">
          <a:xfrm>
            <a:off x="295836" y="5392710"/>
            <a:ext cx="864337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b="1" dirty="0">
                <a:solidFill>
                  <a:srgbClr val="FFFFFF"/>
                </a:solidFill>
                <a:latin typeface="Century Gothic" panose="020B0502020202020204" pitchFamily="34" charset="0"/>
              </a:rPr>
              <a:t>Write some wise advice onto your class brick wall and leave it for the next class.</a:t>
            </a:r>
          </a:p>
        </p:txBody>
      </p:sp>
      <p:pic>
        <p:nvPicPr>
          <p:cNvPr id="2" name="Graphic 1" descr="Building Brick Wall with solid fill">
            <a:extLst>
              <a:ext uri="{FF2B5EF4-FFF2-40B4-BE49-F238E27FC236}">
                <a16:creationId xmlns:a16="http://schemas.microsoft.com/office/drawing/2014/main" id="{FD801AFE-F3B8-F4A9-5E47-778637BAC863}"/>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85191" y="408615"/>
            <a:ext cx="5373619" cy="5373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ck, outdoor, tower, building&#10;&#10;Description automatically generated">
            <a:extLst>
              <a:ext uri="{FF2B5EF4-FFF2-40B4-BE49-F238E27FC236}">
                <a16:creationId xmlns:a16="http://schemas.microsoft.com/office/drawing/2014/main" id="{5A7AFACA-18DF-4366-8F28-E0B7AA610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380"/>
            <a:ext cx="9144000" cy="6841620"/>
          </a:xfrm>
          <a:prstGeom prst="rect">
            <a:avLst/>
          </a:prstGeom>
        </p:spPr>
      </p:pic>
      <p:sp>
        <p:nvSpPr>
          <p:cNvPr id="5" name="Rectangle 4">
            <a:extLst>
              <a:ext uri="{FF2B5EF4-FFF2-40B4-BE49-F238E27FC236}">
                <a16:creationId xmlns:a16="http://schemas.microsoft.com/office/drawing/2014/main" id="{323A03FA-4F68-412E-BADD-2FA29A041460}"/>
              </a:ext>
            </a:extLst>
          </p:cNvPr>
          <p:cNvSpPr/>
          <p:nvPr/>
        </p:nvSpPr>
        <p:spPr>
          <a:xfrm>
            <a:off x="4067784" y="5013176"/>
            <a:ext cx="4896704" cy="769441"/>
          </a:xfrm>
          <a:prstGeom prst="rect">
            <a:avLst/>
          </a:prstGeom>
        </p:spPr>
        <p:txBody>
          <a:bodyPr wrap="square">
            <a:spAutoFit/>
          </a:bodyPr>
          <a:lstStyle/>
          <a:p>
            <a:pPr algn="ctr"/>
            <a:r>
              <a:rPr lang="en-US" sz="4400" b="1" dirty="0">
                <a:solidFill>
                  <a:srgbClr val="FFFFFF"/>
                </a:solidFill>
                <a:latin typeface="Century Gothic"/>
                <a:cs typeface="Century Gothic"/>
              </a:rPr>
              <a:t>A Celtic Blessing</a:t>
            </a:r>
          </a:p>
        </p:txBody>
      </p:sp>
    </p:spTree>
    <p:extLst>
      <p:ext uri="{BB962C8B-B14F-4D97-AF65-F5344CB8AC3E}">
        <p14:creationId xmlns:p14="http://schemas.microsoft.com/office/powerpoint/2010/main" val="234116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745450"/>
            <a:ext cx="9144000" cy="707886"/>
          </a:xfrm>
          <a:prstGeom prst="rect">
            <a:avLst/>
          </a:prstGeom>
        </p:spPr>
        <p:txBody>
          <a:bodyPr wrap="square">
            <a:spAutoFit/>
          </a:bodyPr>
          <a:lstStyle/>
          <a:p>
            <a:pPr algn="ctr"/>
            <a:r>
              <a:rPr lang="en-US" sz="4000" b="1" dirty="0">
                <a:solidFill>
                  <a:srgbClr val="FFFFFF"/>
                </a:solidFill>
                <a:latin typeface="Century Gothic"/>
                <a:cs typeface="Century Gothic"/>
              </a:rPr>
              <a:t>May the road rise up to meet you. </a:t>
            </a:r>
          </a:p>
        </p:txBody>
      </p:sp>
      <p:pic>
        <p:nvPicPr>
          <p:cNvPr id="3" name="Picture 2" descr="road-220058_1280 (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6814"/>
            <a:ext cx="9187749" cy="4938465"/>
          </a:xfrm>
          <a:prstGeom prst="rect">
            <a:avLst/>
          </a:prstGeom>
        </p:spPr>
      </p:pic>
    </p:spTree>
    <p:extLst>
      <p:ext uri="{BB962C8B-B14F-4D97-AF65-F5344CB8AC3E}">
        <p14:creationId xmlns:p14="http://schemas.microsoft.com/office/powerpoint/2010/main" val="242056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C50D5F-56B7-4925-B52D-ACC21AF20975}"/>
              </a:ext>
            </a:extLst>
          </p:cNvPr>
          <p:cNvSpPr/>
          <p:nvPr/>
        </p:nvSpPr>
        <p:spPr>
          <a:xfrm>
            <a:off x="0" y="5776228"/>
            <a:ext cx="9144000" cy="677108"/>
          </a:xfrm>
          <a:prstGeom prst="rect">
            <a:avLst/>
          </a:prstGeom>
        </p:spPr>
        <p:txBody>
          <a:bodyPr wrap="square">
            <a:spAutoFit/>
          </a:bodyPr>
          <a:lstStyle/>
          <a:p>
            <a:pPr algn="ctr"/>
            <a:r>
              <a:rPr lang="en-US" sz="3800" b="1" dirty="0">
                <a:solidFill>
                  <a:srgbClr val="FFFFFF"/>
                </a:solidFill>
                <a:latin typeface="Century Gothic"/>
                <a:cs typeface="Century Gothic"/>
              </a:rPr>
              <a:t>May the wind be always at your back. </a:t>
            </a:r>
          </a:p>
        </p:txBody>
      </p:sp>
      <p:pic>
        <p:nvPicPr>
          <p:cNvPr id="6" name="Picture 5" descr="A person standing in front of a mountain&#10;&#10;Description automatically generated">
            <a:extLst>
              <a:ext uri="{FF2B5EF4-FFF2-40B4-BE49-F238E27FC236}">
                <a16:creationId xmlns:a16="http://schemas.microsoft.com/office/drawing/2014/main" id="{3D0ED064-B5D8-4E68-8A22-B0B0A28560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04664"/>
            <a:ext cx="9144000" cy="5112568"/>
          </a:xfrm>
          <a:prstGeom prst="rect">
            <a:avLst/>
          </a:prstGeom>
        </p:spPr>
      </p:pic>
    </p:spTree>
    <p:extLst>
      <p:ext uri="{BB962C8B-B14F-4D97-AF65-F5344CB8AC3E}">
        <p14:creationId xmlns:p14="http://schemas.microsoft.com/office/powerpoint/2010/main" val="18960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C50D5F-56B7-4925-B52D-ACC21AF20975}"/>
              </a:ext>
            </a:extLst>
          </p:cNvPr>
          <p:cNvSpPr/>
          <p:nvPr/>
        </p:nvSpPr>
        <p:spPr>
          <a:xfrm>
            <a:off x="0" y="5776228"/>
            <a:ext cx="9144000" cy="677108"/>
          </a:xfrm>
          <a:prstGeom prst="rect">
            <a:avLst/>
          </a:prstGeom>
        </p:spPr>
        <p:txBody>
          <a:bodyPr wrap="square">
            <a:spAutoFit/>
          </a:bodyPr>
          <a:lstStyle/>
          <a:p>
            <a:pPr algn="ctr"/>
            <a:r>
              <a:rPr lang="en-US" sz="3800" b="1" dirty="0">
                <a:solidFill>
                  <a:srgbClr val="FFFFFF"/>
                </a:solidFill>
                <a:latin typeface="Century Gothic"/>
                <a:cs typeface="Century Gothic"/>
              </a:rPr>
              <a:t>May the sun shine warm on your face, </a:t>
            </a:r>
          </a:p>
        </p:txBody>
      </p:sp>
      <p:pic>
        <p:nvPicPr>
          <p:cNvPr id="3" name="Picture 2" descr="A picture containing person, man, outdoor, fence&#10;&#10;Description automatically generated">
            <a:extLst>
              <a:ext uri="{FF2B5EF4-FFF2-40B4-BE49-F238E27FC236}">
                <a16:creationId xmlns:a16="http://schemas.microsoft.com/office/drawing/2014/main" id="{CEDB4643-F50E-48B3-932F-703CA14205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476672"/>
            <a:ext cx="9263109" cy="4824536"/>
          </a:xfrm>
          <a:prstGeom prst="rect">
            <a:avLst/>
          </a:prstGeom>
        </p:spPr>
      </p:pic>
    </p:spTree>
    <p:extLst>
      <p:ext uri="{BB962C8B-B14F-4D97-AF65-F5344CB8AC3E}">
        <p14:creationId xmlns:p14="http://schemas.microsoft.com/office/powerpoint/2010/main" val="166802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C50D5F-56B7-4925-B52D-ACC21AF20975}"/>
              </a:ext>
            </a:extLst>
          </p:cNvPr>
          <p:cNvSpPr/>
          <p:nvPr/>
        </p:nvSpPr>
        <p:spPr>
          <a:xfrm>
            <a:off x="0" y="5776228"/>
            <a:ext cx="9144000" cy="677108"/>
          </a:xfrm>
          <a:prstGeom prst="rect">
            <a:avLst/>
          </a:prstGeom>
        </p:spPr>
        <p:txBody>
          <a:bodyPr wrap="square">
            <a:spAutoFit/>
          </a:bodyPr>
          <a:lstStyle/>
          <a:p>
            <a:pPr algn="ctr"/>
            <a:r>
              <a:rPr lang="en-US" sz="3800" b="1" dirty="0">
                <a:solidFill>
                  <a:srgbClr val="FFFFFF"/>
                </a:solidFill>
                <a:latin typeface="Century Gothic"/>
                <a:cs typeface="Century Gothic"/>
              </a:rPr>
              <a:t>…the rains fall soft on your fields… </a:t>
            </a:r>
          </a:p>
        </p:txBody>
      </p:sp>
      <p:pic>
        <p:nvPicPr>
          <p:cNvPr id="5" name="Picture 4" descr="A close up of a flower&#10;&#10;Description automatically generated">
            <a:extLst>
              <a:ext uri="{FF2B5EF4-FFF2-40B4-BE49-F238E27FC236}">
                <a16:creationId xmlns:a16="http://schemas.microsoft.com/office/drawing/2014/main" id="{E27FD7FC-8F3E-4BA5-B8BC-0BA76D112F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689" y="476672"/>
            <a:ext cx="9167689" cy="5112568"/>
          </a:xfrm>
          <a:prstGeom prst="rect">
            <a:avLst/>
          </a:prstGeom>
        </p:spPr>
      </p:pic>
    </p:spTree>
    <p:extLst>
      <p:ext uri="{BB962C8B-B14F-4D97-AF65-F5344CB8AC3E}">
        <p14:creationId xmlns:p14="http://schemas.microsoft.com/office/powerpoint/2010/main" val="31059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1B2CEA-4CBA-45E5-AF34-22E7D447C308}"/>
              </a:ext>
            </a:extLst>
          </p:cNvPr>
          <p:cNvSpPr/>
          <p:nvPr/>
        </p:nvSpPr>
        <p:spPr>
          <a:xfrm>
            <a:off x="1187624" y="0"/>
            <a:ext cx="6984776" cy="56612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6C50D5F-56B7-4925-B52D-ACC21AF20975}"/>
              </a:ext>
            </a:extLst>
          </p:cNvPr>
          <p:cNvSpPr/>
          <p:nvPr/>
        </p:nvSpPr>
        <p:spPr>
          <a:xfrm>
            <a:off x="0" y="5776228"/>
            <a:ext cx="9144000" cy="677108"/>
          </a:xfrm>
          <a:prstGeom prst="rect">
            <a:avLst/>
          </a:prstGeom>
        </p:spPr>
        <p:txBody>
          <a:bodyPr wrap="square">
            <a:spAutoFit/>
          </a:bodyPr>
          <a:lstStyle/>
          <a:p>
            <a:pPr algn="ctr"/>
            <a:r>
              <a:rPr lang="en-US" sz="3800" b="1" dirty="0">
                <a:solidFill>
                  <a:srgbClr val="FFFFFF"/>
                </a:solidFill>
                <a:latin typeface="Century Gothic"/>
                <a:cs typeface="Century Gothic"/>
              </a:rPr>
              <a:t>…and until we meet again,</a:t>
            </a:r>
          </a:p>
        </p:txBody>
      </p:sp>
      <p:pic>
        <p:nvPicPr>
          <p:cNvPr id="3" name="Picture 2" descr="A picture containing fireworks&#10;&#10;Description automatically generated">
            <a:extLst>
              <a:ext uri="{FF2B5EF4-FFF2-40B4-BE49-F238E27FC236}">
                <a16:creationId xmlns:a16="http://schemas.microsoft.com/office/drawing/2014/main" id="{A5F2F790-2D19-425E-A8ED-C2F6594E3A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0520" y="0"/>
            <a:ext cx="6182960" cy="5569495"/>
          </a:xfrm>
          <a:prstGeom prst="rect">
            <a:avLst/>
          </a:prstGeom>
        </p:spPr>
      </p:pic>
    </p:spTree>
    <p:extLst>
      <p:ext uri="{BB962C8B-B14F-4D97-AF65-F5344CB8AC3E}">
        <p14:creationId xmlns:p14="http://schemas.microsoft.com/office/powerpoint/2010/main" val="187959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 and others.</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C50D5F-56B7-4925-B52D-ACC21AF20975}"/>
              </a:ext>
            </a:extLst>
          </p:cNvPr>
          <p:cNvSpPr/>
          <p:nvPr/>
        </p:nvSpPr>
        <p:spPr>
          <a:xfrm>
            <a:off x="0" y="5479484"/>
            <a:ext cx="9144000" cy="1261884"/>
          </a:xfrm>
          <a:prstGeom prst="rect">
            <a:avLst/>
          </a:prstGeom>
        </p:spPr>
        <p:txBody>
          <a:bodyPr wrap="square">
            <a:spAutoFit/>
          </a:bodyPr>
          <a:lstStyle/>
          <a:p>
            <a:pPr algn="ctr"/>
            <a:r>
              <a:rPr lang="en-US" sz="3800" b="1" dirty="0">
                <a:solidFill>
                  <a:srgbClr val="FFFFFF"/>
                </a:solidFill>
                <a:latin typeface="Century Gothic"/>
                <a:cs typeface="Century Gothic"/>
              </a:rPr>
              <a:t>…may God hold you in the palm of his hand.</a:t>
            </a:r>
          </a:p>
        </p:txBody>
      </p:sp>
      <p:pic>
        <p:nvPicPr>
          <p:cNvPr id="5" name="Picture 4" descr="A picture containing indoor, person, small, holding&#10;&#10;Description automatically generated">
            <a:extLst>
              <a:ext uri="{FF2B5EF4-FFF2-40B4-BE49-F238E27FC236}">
                <a16:creationId xmlns:a16="http://schemas.microsoft.com/office/drawing/2014/main" id="{385905F5-4E44-4540-A287-01684F4C9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4664"/>
            <a:ext cx="9181020" cy="4968552"/>
          </a:xfrm>
          <a:prstGeom prst="rect">
            <a:avLst/>
          </a:prstGeom>
        </p:spPr>
      </p:pic>
    </p:spTree>
    <p:extLst>
      <p:ext uri="{BB962C8B-B14F-4D97-AF65-F5344CB8AC3E}">
        <p14:creationId xmlns:p14="http://schemas.microsoft.com/office/powerpoint/2010/main" val="163529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 picture containing text&#10;&#10;Description automatically generated">
            <a:extLst>
              <a:ext uri="{FF2B5EF4-FFF2-40B4-BE49-F238E27FC236}">
                <a16:creationId xmlns:a16="http://schemas.microsoft.com/office/drawing/2014/main" id="{20B24564-7351-4BA6-BACC-5C8CEB36920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hlinkClick r:id="rId3"/>
            <a:extLst>
              <a:ext uri="{FF2B5EF4-FFF2-40B4-BE49-F238E27FC236}">
                <a16:creationId xmlns:a16="http://schemas.microsoft.com/office/drawing/2014/main" id="{0243865B-69CB-E8C4-9316-9F1F198658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1AAF756-98CA-7441-F58C-38C8758CB790}"/>
              </a:ext>
            </a:extLst>
          </p:cNvPr>
          <p:cNvSpPr/>
          <p:nvPr/>
        </p:nvSpPr>
        <p:spPr>
          <a:xfrm>
            <a:off x="2295942" y="134465"/>
            <a:ext cx="5248552"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50" normalizeH="0" baseline="0" noProof="0" dirty="0">
                <a:ln w="13500">
                  <a:solidFill>
                    <a:srgbClr val="4F81BD">
                      <a:shade val="2500"/>
                      <a:alpha val="6500"/>
                    </a:srgbClr>
                  </a:solidFill>
                  <a:prstDash val="solid"/>
                </a:ln>
                <a:solidFill>
                  <a:schemeClr val="bg1">
                    <a:alpha val="95000"/>
                  </a:schemeClr>
                </a:solidFill>
                <a:effectLst>
                  <a:innerShdw blurRad="50900" dist="38500" dir="13500000">
                    <a:srgbClr val="000000">
                      <a:alpha val="60000"/>
                    </a:srgbClr>
                  </a:innerShdw>
                </a:effectLst>
                <a:uLnTx/>
                <a:uFillTx/>
                <a:latin typeface="Century Gothic" panose="020B0502020202020204" pitchFamily="34" charset="0"/>
                <a:ea typeface="+mn-ea"/>
                <a:cs typeface="+mn-cs"/>
              </a:rPr>
              <a:t>The wise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50" normalizeH="0" baseline="0" noProof="0" dirty="0">
                <a:ln w="13500">
                  <a:solidFill>
                    <a:srgbClr val="4F81BD">
                      <a:shade val="2500"/>
                      <a:alpha val="6500"/>
                    </a:srgbClr>
                  </a:solidFill>
                  <a:prstDash val="solid"/>
                </a:ln>
                <a:solidFill>
                  <a:schemeClr val="bg1">
                    <a:alpha val="95000"/>
                  </a:schemeClr>
                </a:solidFill>
                <a:effectLst>
                  <a:innerShdw blurRad="50900" dist="38500" dir="13500000">
                    <a:srgbClr val="000000">
                      <a:alpha val="60000"/>
                    </a:srgbClr>
                  </a:innerShdw>
                </a:effectLst>
                <a:uLnTx/>
                <a:uFillTx/>
                <a:latin typeface="Century Gothic" panose="020B0502020202020204" pitchFamily="34" charset="0"/>
                <a:ea typeface="+mn-ea"/>
                <a:cs typeface="+mn-cs"/>
              </a:rPr>
              <a:t>foolish builders</a:t>
            </a:r>
          </a:p>
        </p:txBody>
      </p:sp>
      <p:pic>
        <p:nvPicPr>
          <p:cNvPr id="3" name="Picture 2" descr="A picture containing table&#10;&#10;Description automatically generated">
            <a:extLst>
              <a:ext uri="{FF2B5EF4-FFF2-40B4-BE49-F238E27FC236}">
                <a16:creationId xmlns:a16="http://schemas.microsoft.com/office/drawing/2014/main" id="{13939152-DF9F-FD03-6905-7FF19A1A549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564" y="5841242"/>
            <a:ext cx="1670615" cy="8925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4465C24-EFE9-A3B9-85F7-A36A5D6750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rick wall&#10;&#10;Description automatically generated">
            <a:extLst>
              <a:ext uri="{FF2B5EF4-FFF2-40B4-BE49-F238E27FC236}">
                <a16:creationId xmlns:a16="http://schemas.microsoft.com/office/drawing/2014/main" id="{3DDA3B64-0961-D165-170E-81C960E71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F51D811F-7B85-0305-6C04-53DD6B4A573D}"/>
              </a:ext>
            </a:extLst>
          </p:cNvPr>
          <p:cNvSpPr/>
          <p:nvPr/>
        </p:nvSpPr>
        <p:spPr>
          <a:xfrm>
            <a:off x="2690716" y="5465908"/>
            <a:ext cx="3762568" cy="1200329"/>
          </a:xfrm>
          <a:prstGeom prst="rect">
            <a:avLst/>
          </a:prstGeom>
          <a:solidFill>
            <a:schemeClr val="bg1">
              <a:alpha val="58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Century Gothic" panose="020B0502020202020204" pitchFamily="34" charset="0"/>
                <a:ea typeface="+mn-ea"/>
                <a:cs typeface="+mn-cs"/>
              </a:rPr>
              <a:t>Building</a:t>
            </a:r>
          </a:p>
        </p:txBody>
      </p:sp>
    </p:spTree>
    <p:extLst>
      <p:ext uri="{BB962C8B-B14F-4D97-AF65-F5344CB8AC3E}">
        <p14:creationId xmlns:p14="http://schemas.microsoft.com/office/powerpoint/2010/main" val="40011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rick wall&#10;&#10;Description automatically generated">
            <a:extLst>
              <a:ext uri="{FF2B5EF4-FFF2-40B4-BE49-F238E27FC236}">
                <a16:creationId xmlns:a16="http://schemas.microsoft.com/office/drawing/2014/main" id="{3DDA3B64-0961-D165-170E-81C960E719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F83D8D75-D561-BFD1-7080-227EEF13F04C}"/>
              </a:ext>
            </a:extLst>
          </p:cNvPr>
          <p:cNvSpPr txBox="1">
            <a:spLocks noChangeArrowheads="1"/>
          </p:cNvSpPr>
          <p:nvPr/>
        </p:nvSpPr>
        <p:spPr bwMode="auto">
          <a:xfrm>
            <a:off x="394447" y="874936"/>
            <a:ext cx="8355106" cy="4327338"/>
          </a:xfrm>
          <a:prstGeom prst="rect">
            <a:avLst/>
          </a:prstGeom>
          <a:solidFill>
            <a:sysClr val="window" lastClr="FFFFFF">
              <a:alpha val="61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fontAlgn="auto">
              <a:spcAft>
                <a:spcPts val="0"/>
              </a:spcAft>
              <a:buNone/>
              <a:defRPr/>
            </a:pPr>
            <a:r>
              <a:rPr lang="en-GB" b="1" dirty="0">
                <a:solidFill>
                  <a:schemeClr val="bg1"/>
                </a:solidFill>
                <a:latin typeface="Century Gothic" panose="020B0502020202020204" pitchFamily="34" charset="0"/>
              </a:rPr>
              <a:t>….I </a:t>
            </a:r>
            <a:r>
              <a:rPr lang="en-US"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wonder how we might put some of these words into practice?…. </a:t>
            </a:r>
            <a:endParaRPr lang="en-GB" sz="1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gn="ctr" fontAlgn="auto">
              <a:spcAft>
                <a:spcPts val="0"/>
              </a:spcAft>
              <a:buNone/>
              <a:defRPr/>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t>
            </a:r>
            <a:r>
              <a:rPr lang="en-US"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 I wonder which words might help us as we move into our new classes?....</a:t>
            </a:r>
            <a:endParaRPr lang="en-GB" sz="1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gn="ctr" fontAlgn="auto">
              <a:spcAft>
                <a:spcPts val="0"/>
              </a:spcAft>
              <a:buNone/>
              <a:defRPr/>
            </a:pPr>
            <a:r>
              <a:rPr lang="en-US"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which words might help us to make good decisions in life?.....</a:t>
            </a:r>
            <a:endParaRPr lang="en-US" sz="1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endParaRPr>
          </a:p>
          <a:p>
            <a:pPr algn="ctr" fontAlgn="auto">
              <a:spcAft>
                <a:spcPts val="0"/>
              </a:spcAft>
              <a:buNone/>
              <a:defRPr/>
            </a:pPr>
            <a:r>
              <a:rPr lang="en-US"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t>
            </a: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how we might ‘build wisely’, like Jesus said?....</a:t>
            </a:r>
            <a:endParaRPr lang="en-GB" altLang="en-US" b="1" kern="0" dirty="0">
              <a:solidFill>
                <a:schemeClr val="bg1"/>
              </a:solidFill>
              <a:latin typeface="Century Gothic" panose="020B0502020202020204" pitchFamily="34" charset="0"/>
              <a:ea typeface="MS Mincho" panose="02020609040205080304" pitchFamily="49" charset="-128"/>
              <a:cs typeface="Tahoma" panose="020B0604030504040204" pitchFamily="34" charset="0"/>
            </a:endParaRPr>
          </a:p>
        </p:txBody>
      </p:sp>
      <p:sp>
        <p:nvSpPr>
          <p:cNvPr id="4" name="TextBox 3">
            <a:extLst>
              <a:ext uri="{FF2B5EF4-FFF2-40B4-BE49-F238E27FC236}">
                <a16:creationId xmlns:a16="http://schemas.microsoft.com/office/drawing/2014/main" id="{FB47EF44-9C9B-99B6-C75B-8322128E27DD}"/>
              </a:ext>
            </a:extLst>
          </p:cNvPr>
          <p:cNvSpPr txBox="1">
            <a:spLocks noChangeArrowheads="1"/>
          </p:cNvSpPr>
          <p:nvPr/>
        </p:nvSpPr>
        <p:spPr bwMode="auto">
          <a:xfrm>
            <a:off x="-1" y="5926288"/>
            <a:ext cx="9144001" cy="707886"/>
          </a:xfrm>
          <a:prstGeom prst="rect">
            <a:avLst/>
          </a:prstGeom>
          <a:solidFill>
            <a:sysClr val="windowText" lastClr="000000">
              <a:alpha val="48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4000" b="1" kern="0" dirty="0">
                <a:solidFill>
                  <a:srgbClr val="FFFFFF"/>
                </a:solidFill>
                <a:latin typeface="Century Gothic" panose="020B0502020202020204" pitchFamily="34" charset="0"/>
                <a:ea typeface="MS Mincho" panose="02020609040205080304" pitchFamily="49" charset="-128"/>
                <a:cs typeface="Tahoma" panose="020B0604030504040204" pitchFamily="34" charset="0"/>
              </a:rPr>
              <a:t>….help us to build wisely.</a:t>
            </a:r>
            <a:endParaRPr lang="en-GB" sz="2000" b="1" dirty="0">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6407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iterate type="lt">
                                    <p:tmPct val="10000"/>
                                  </p:iterate>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0DFCBE-6EAF-DB56-84E7-0464E6C832C8}"/>
              </a:ext>
            </a:extLst>
          </p:cNvPr>
          <p:cNvSpPr txBox="1">
            <a:spLocks noChangeArrowheads="1"/>
          </p:cNvSpPr>
          <p:nvPr/>
        </p:nvSpPr>
        <p:spPr bwMode="auto">
          <a:xfrm>
            <a:off x="-1" y="5733784"/>
            <a:ext cx="9144001" cy="707886"/>
          </a:xfrm>
          <a:prstGeom prst="rect">
            <a:avLst/>
          </a:prstGeom>
          <a:solidFill>
            <a:sysClr val="windowText" lastClr="000000">
              <a:alpha val="48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4000" b="1" kern="0" dirty="0">
                <a:solidFill>
                  <a:srgbClr val="FFFFFF"/>
                </a:solidFill>
                <a:latin typeface="Century Gothic" panose="020B0502020202020204" pitchFamily="34" charset="0"/>
                <a:ea typeface="MS Mincho" panose="02020609040205080304" pitchFamily="49" charset="-128"/>
                <a:cs typeface="Tahoma" panose="020B0604030504040204" pitchFamily="34" charset="0"/>
              </a:rPr>
              <a:t>….help us to build wisely.</a:t>
            </a:r>
            <a:endParaRPr lang="en-GB" sz="2000" b="1"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5" name="Picture 4">
            <a:extLst>
              <a:ext uri="{FF2B5EF4-FFF2-40B4-BE49-F238E27FC236}">
                <a16:creationId xmlns:a16="http://schemas.microsoft.com/office/drawing/2014/main" id="{09B85129-E540-041F-EA32-81783447E8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6330"/>
            <a:ext cx="9144000" cy="5124659"/>
          </a:xfrm>
          <a:prstGeom prst="rect">
            <a:avLst/>
          </a:prstGeom>
        </p:spPr>
      </p:pic>
    </p:spTree>
    <p:extLst>
      <p:ext uri="{BB962C8B-B14F-4D97-AF65-F5344CB8AC3E}">
        <p14:creationId xmlns:p14="http://schemas.microsoft.com/office/powerpoint/2010/main" val="59928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oala bear in a tree&#10;&#10;Description automatically generated with medium confidence">
            <a:extLst>
              <a:ext uri="{FF2B5EF4-FFF2-40B4-BE49-F238E27FC236}">
                <a16:creationId xmlns:a16="http://schemas.microsoft.com/office/drawing/2014/main" id="{9B1253E4-D2CE-2A64-A4C8-DAA9E02C90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46824" y="0"/>
            <a:ext cx="6450353" cy="5325980"/>
          </a:xfrm>
          <a:prstGeom prst="rect">
            <a:avLst/>
          </a:prstGeom>
          <a:ln>
            <a:solidFill>
              <a:schemeClr val="tx1"/>
            </a:solidFill>
          </a:ln>
        </p:spPr>
      </p:pic>
      <p:sp>
        <p:nvSpPr>
          <p:cNvPr id="5" name="TextBox 4">
            <a:extLst>
              <a:ext uri="{FF2B5EF4-FFF2-40B4-BE49-F238E27FC236}">
                <a16:creationId xmlns:a16="http://schemas.microsoft.com/office/drawing/2014/main" id="{C1E12FF3-796D-0FC7-A8D2-5613F701EDC3}"/>
              </a:ext>
            </a:extLst>
          </p:cNvPr>
          <p:cNvSpPr txBox="1">
            <a:spLocks noChangeArrowheads="1"/>
          </p:cNvSpPr>
          <p:nvPr/>
        </p:nvSpPr>
        <p:spPr bwMode="auto">
          <a:xfrm>
            <a:off x="-1" y="5733784"/>
            <a:ext cx="9144001" cy="707886"/>
          </a:xfrm>
          <a:prstGeom prst="rect">
            <a:avLst/>
          </a:prstGeom>
          <a:solidFill>
            <a:sysClr val="windowText" lastClr="000000">
              <a:alpha val="48000"/>
            </a:sys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altLang="en-US" sz="4000" b="1" kern="0" dirty="0">
                <a:solidFill>
                  <a:srgbClr val="FFFFFF"/>
                </a:solidFill>
                <a:latin typeface="Century Gothic" panose="020B0502020202020204" pitchFamily="34" charset="0"/>
                <a:ea typeface="MS Mincho" panose="02020609040205080304" pitchFamily="49" charset="-128"/>
                <a:cs typeface="Tahoma" panose="020B0604030504040204" pitchFamily="34" charset="0"/>
              </a:rPr>
              <a:t>….help us to build wisely.</a:t>
            </a:r>
            <a:endParaRPr lang="en-GB" sz="2000" b="1" dirty="0">
              <a:latin typeface="Century Gothic" panose="020B050202020202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547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337</TotalTime>
  <Words>1420</Words>
  <Application>Microsoft Office PowerPoint</Application>
  <PresentationFormat>On-screen Show (4:3)</PresentationFormat>
  <Paragraphs>83</Paragraphs>
  <Slides>21</Slides>
  <Notes>16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Avenir Next LT Pro</vt:lpstr>
      <vt:lpstr>Calibri</vt:lpstr>
      <vt:lpstr>Cambria</vt:lpstr>
      <vt:lpstr>Century Gothic</vt:lpstr>
      <vt:lpstr> Black </vt:lpstr>
      <vt:lpstr>1_ Black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31</cp:revision>
  <dcterms:created xsi:type="dcterms:W3CDTF">2013-09-06T12:50:28Z</dcterms:created>
  <dcterms:modified xsi:type="dcterms:W3CDTF">2026-04-18T21:43:22Z</dcterms:modified>
</cp:coreProperties>
</file>