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8"/>
  </p:notesMasterIdLst>
  <p:sldIdLst>
    <p:sldId id="259" r:id="rId2"/>
    <p:sldId id="341" r:id="rId3"/>
    <p:sldId id="432" r:id="rId4"/>
    <p:sldId id="327" r:id="rId5"/>
    <p:sldId id="338" r:id="rId6"/>
    <p:sldId id="332" r:id="rId7"/>
    <p:sldId id="328" r:id="rId8"/>
    <p:sldId id="326" r:id="rId9"/>
    <p:sldId id="331" r:id="rId10"/>
    <p:sldId id="329" r:id="rId11"/>
    <p:sldId id="340" r:id="rId12"/>
    <p:sldId id="334" r:id="rId13"/>
    <p:sldId id="336" r:id="rId14"/>
    <p:sldId id="335" r:id="rId15"/>
    <p:sldId id="431" r:id="rId16"/>
    <p:sldId id="25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AF6BA3-D229-4528-B685-A7D64653CA9D}" v="1" dt="2024-11-11T13:29:31.3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89" autoAdjust="0"/>
    <p:restoredTop sz="74778" autoAdjust="0"/>
  </p:normalViewPr>
  <p:slideViewPr>
    <p:cSldViewPr snapToGrid="0" snapToObjects="1">
      <p:cViewPr varScale="1">
        <p:scale>
          <a:sx n="76" d="100"/>
          <a:sy n="76" d="100"/>
        </p:scale>
        <p:origin x="1688"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Boxer" userId="6da37c9f42e40059" providerId="LiveId" clId="{6BE6667B-65B4-4904-897C-873F8FDE2A1C}"/>
    <pc:docChg chg="custSel modSld">
      <pc:chgData name="Rachel Boxer" userId="6da37c9f42e40059" providerId="LiveId" clId="{6BE6667B-65B4-4904-897C-873F8FDE2A1C}" dt="2024-09-24T14:30:13.315" v="284" actId="1076"/>
      <pc:docMkLst>
        <pc:docMk/>
      </pc:docMkLst>
      <pc:sldChg chg="addSp delSp modSp mod modNotesTx">
        <pc:chgData name="Rachel Boxer" userId="6da37c9f42e40059" providerId="LiveId" clId="{6BE6667B-65B4-4904-897C-873F8FDE2A1C}" dt="2024-09-24T14:27:27.462" v="259" actId="167"/>
        <pc:sldMkLst>
          <pc:docMk/>
          <pc:sldMk cId="2406831663" sldId="256"/>
        </pc:sldMkLst>
        <pc:picChg chg="add mod ord">
          <ac:chgData name="Rachel Boxer" userId="6da37c9f42e40059" providerId="LiveId" clId="{6BE6667B-65B4-4904-897C-873F8FDE2A1C}" dt="2024-09-24T14:27:27.462" v="259" actId="167"/>
          <ac:picMkLst>
            <pc:docMk/>
            <pc:sldMk cId="2406831663" sldId="256"/>
            <ac:picMk id="2" creationId="{320633BB-07E7-3828-4D31-96DF90625404}"/>
          </ac:picMkLst>
        </pc:picChg>
        <pc:picChg chg="del">
          <ac:chgData name="Rachel Boxer" userId="6da37c9f42e40059" providerId="LiveId" clId="{6BE6667B-65B4-4904-897C-873F8FDE2A1C}" dt="2024-09-24T14:27:15.860" v="257" actId="478"/>
          <ac:picMkLst>
            <pc:docMk/>
            <pc:sldMk cId="2406831663" sldId="256"/>
            <ac:picMk id="5" creationId="{27570CDF-364E-444E-A24D-5198596F957E}"/>
          </ac:picMkLst>
        </pc:picChg>
      </pc:sldChg>
      <pc:sldChg chg="modNotesTx">
        <pc:chgData name="Rachel Boxer" userId="6da37c9f42e40059" providerId="LiveId" clId="{6BE6667B-65B4-4904-897C-873F8FDE2A1C}" dt="2024-09-24T14:13:11.438" v="88" actId="20577"/>
        <pc:sldMkLst>
          <pc:docMk/>
          <pc:sldMk cId="2640704693" sldId="332"/>
        </pc:sldMkLst>
      </pc:sldChg>
      <pc:sldChg chg="modSp mod modNotesTx">
        <pc:chgData name="Rachel Boxer" userId="6da37c9f42e40059" providerId="LiveId" clId="{6BE6667B-65B4-4904-897C-873F8FDE2A1C}" dt="2024-09-24T14:26:30.399" v="249" actId="20577"/>
        <pc:sldMkLst>
          <pc:docMk/>
          <pc:sldMk cId="2260544375" sldId="334"/>
        </pc:sldMkLst>
        <pc:spChg chg="mod">
          <ac:chgData name="Rachel Boxer" userId="6da37c9f42e40059" providerId="LiveId" clId="{6BE6667B-65B4-4904-897C-873F8FDE2A1C}" dt="2024-09-24T14:18:11.272" v="174" actId="20577"/>
          <ac:spMkLst>
            <pc:docMk/>
            <pc:sldMk cId="2260544375" sldId="334"/>
            <ac:spMk id="2" creationId="{8C417B7F-1F4D-4CC3-BF8E-0ACA24716B20}"/>
          </ac:spMkLst>
        </pc:spChg>
      </pc:sldChg>
      <pc:sldChg chg="modNotesTx">
        <pc:chgData name="Rachel Boxer" userId="6da37c9f42e40059" providerId="LiveId" clId="{6BE6667B-65B4-4904-897C-873F8FDE2A1C}" dt="2024-09-24T14:27:07.597" v="253" actId="20577"/>
        <pc:sldMkLst>
          <pc:docMk/>
          <pc:sldMk cId="898120614" sldId="335"/>
        </pc:sldMkLst>
      </pc:sldChg>
      <pc:sldChg chg="modSp mod modAnim modNotesTx">
        <pc:chgData name="Rachel Boxer" userId="6da37c9f42e40059" providerId="LiveId" clId="{6BE6667B-65B4-4904-897C-873F8FDE2A1C}" dt="2024-09-24T14:30:13.315" v="284" actId="1076"/>
        <pc:sldMkLst>
          <pc:docMk/>
          <pc:sldMk cId="3218035293" sldId="336"/>
        </pc:sldMkLst>
        <pc:spChg chg="mod">
          <ac:chgData name="Rachel Boxer" userId="6da37c9f42e40059" providerId="LiveId" clId="{6BE6667B-65B4-4904-897C-873F8FDE2A1C}" dt="2024-09-24T14:30:13.315" v="284" actId="1076"/>
          <ac:spMkLst>
            <pc:docMk/>
            <pc:sldMk cId="3218035293" sldId="336"/>
            <ac:spMk id="2" creationId="{A3A44F16-77DF-B9FE-9941-E80A2A6D8EEA}"/>
          </ac:spMkLst>
        </pc:spChg>
        <pc:picChg chg="mod">
          <ac:chgData name="Rachel Boxer" userId="6da37c9f42e40059" providerId="LiveId" clId="{6BE6667B-65B4-4904-897C-873F8FDE2A1C}" dt="2024-09-24T14:22:15.708" v="202" actId="1076"/>
          <ac:picMkLst>
            <pc:docMk/>
            <pc:sldMk cId="3218035293" sldId="336"/>
            <ac:picMk id="5" creationId="{42DA42A2-9F69-4892-A2DF-6AA6FB20D4B5}"/>
          </ac:picMkLst>
        </pc:picChg>
        <pc:picChg chg="mod">
          <ac:chgData name="Rachel Boxer" userId="6da37c9f42e40059" providerId="LiveId" clId="{6BE6667B-65B4-4904-897C-873F8FDE2A1C}" dt="2024-09-24T14:22:17.146" v="203" actId="1076"/>
          <ac:picMkLst>
            <pc:docMk/>
            <pc:sldMk cId="3218035293" sldId="336"/>
            <ac:picMk id="6" creationId="{B38857D5-A80B-4615-8559-0C0F713B8C9B}"/>
          </ac:picMkLst>
        </pc:picChg>
        <pc:picChg chg="mod">
          <ac:chgData name="Rachel Boxer" userId="6da37c9f42e40059" providerId="LiveId" clId="{6BE6667B-65B4-4904-897C-873F8FDE2A1C}" dt="2024-09-24T14:22:20.904" v="206" actId="1076"/>
          <ac:picMkLst>
            <pc:docMk/>
            <pc:sldMk cId="3218035293" sldId="336"/>
            <ac:picMk id="7" creationId="{21ADE827-F109-472C-9A64-508E29F2BEE4}"/>
          </ac:picMkLst>
        </pc:picChg>
        <pc:picChg chg="mod">
          <ac:chgData name="Rachel Boxer" userId="6da37c9f42e40059" providerId="LiveId" clId="{6BE6667B-65B4-4904-897C-873F8FDE2A1C}" dt="2024-09-24T14:22:19.858" v="205" actId="1076"/>
          <ac:picMkLst>
            <pc:docMk/>
            <pc:sldMk cId="3218035293" sldId="336"/>
            <ac:picMk id="9" creationId="{F83327A4-4968-4AA8-9522-6930E4D97FDC}"/>
          </ac:picMkLst>
        </pc:picChg>
        <pc:picChg chg="mod">
          <ac:chgData name="Rachel Boxer" userId="6da37c9f42e40059" providerId="LiveId" clId="{6BE6667B-65B4-4904-897C-873F8FDE2A1C}" dt="2024-09-24T14:22:18.438" v="204" actId="1076"/>
          <ac:picMkLst>
            <pc:docMk/>
            <pc:sldMk cId="3218035293" sldId="336"/>
            <ac:picMk id="11" creationId="{BE83A123-0C94-4DC5-9CF9-B7A7D01B123D}"/>
          </ac:picMkLst>
        </pc:picChg>
      </pc:sldChg>
      <pc:sldChg chg="modNotesTx">
        <pc:chgData name="Rachel Boxer" userId="6da37c9f42e40059" providerId="LiveId" clId="{6BE6667B-65B4-4904-897C-873F8FDE2A1C}" dt="2024-09-24T14:12:44.676" v="86" actId="20577"/>
        <pc:sldMkLst>
          <pc:docMk/>
          <pc:sldMk cId="472079065" sldId="338"/>
        </pc:sldMkLst>
      </pc:sldChg>
      <pc:sldChg chg="modNotesTx">
        <pc:chgData name="Rachel Boxer" userId="6da37c9f42e40059" providerId="LiveId" clId="{6BE6667B-65B4-4904-897C-873F8FDE2A1C}" dt="2024-09-24T14:28:51.717" v="265" actId="20577"/>
        <pc:sldMkLst>
          <pc:docMk/>
          <pc:sldMk cId="2694906162" sldId="341"/>
        </pc:sldMkLst>
      </pc:sldChg>
    </pc:docChg>
  </pc:docChgLst>
  <pc:docChgLst>
    <pc:chgData name="Rachel Boxer" userId="6da37c9f42e40059" providerId="LiveId" clId="{B4F1EE05-E757-41E8-AB49-0697D6D5D9EF}"/>
    <pc:docChg chg="undo custSel addSld delSld modSld sldOrd">
      <pc:chgData name="Rachel Boxer" userId="6da37c9f42e40059" providerId="LiveId" clId="{B4F1EE05-E757-41E8-AB49-0697D6D5D9EF}" dt="2024-09-24T12:12:05.675" v="1635" actId="20577"/>
      <pc:docMkLst>
        <pc:docMk/>
      </pc:docMkLst>
      <pc:sldChg chg="addSp delSp modSp mod">
        <pc:chgData name="Rachel Boxer" userId="6da37c9f42e40059" providerId="LiveId" clId="{B4F1EE05-E757-41E8-AB49-0697D6D5D9EF}" dt="2024-09-23T14:35:03.832" v="7" actId="167"/>
        <pc:sldMkLst>
          <pc:docMk/>
          <pc:sldMk cId="2034648382" sldId="259"/>
        </pc:sldMkLst>
        <pc:picChg chg="add mod ord">
          <ac:chgData name="Rachel Boxer" userId="6da37c9f42e40059" providerId="LiveId" clId="{B4F1EE05-E757-41E8-AB49-0697D6D5D9EF}" dt="2024-09-23T14:35:03.832" v="7" actId="167"/>
          <ac:picMkLst>
            <pc:docMk/>
            <pc:sldMk cId="2034648382" sldId="259"/>
            <ac:picMk id="3" creationId="{57D13D69-62AE-02E4-0CBE-640E16B3B485}"/>
          </ac:picMkLst>
        </pc:picChg>
        <pc:picChg chg="del">
          <ac:chgData name="Rachel Boxer" userId="6da37c9f42e40059" providerId="LiveId" clId="{B4F1EE05-E757-41E8-AB49-0697D6D5D9EF}" dt="2024-09-23T14:34:40.948" v="1" actId="478"/>
          <ac:picMkLst>
            <pc:docMk/>
            <pc:sldMk cId="2034648382" sldId="259"/>
            <ac:picMk id="5" creationId="{27570CDF-364E-444E-A24D-5198596F957E}"/>
          </ac:picMkLst>
        </pc:picChg>
      </pc:sldChg>
      <pc:sldChg chg="modSp mod modNotesTx">
        <pc:chgData name="Rachel Boxer" userId="6da37c9f42e40059" providerId="LiveId" clId="{B4F1EE05-E757-41E8-AB49-0697D6D5D9EF}" dt="2024-09-24T11:58:23.113" v="447" actId="20577"/>
        <pc:sldMkLst>
          <pc:docMk/>
          <pc:sldMk cId="2995360144" sldId="326"/>
        </pc:sldMkLst>
        <pc:spChg chg="mod">
          <ac:chgData name="Rachel Boxer" userId="6da37c9f42e40059" providerId="LiveId" clId="{B4F1EE05-E757-41E8-AB49-0697D6D5D9EF}" dt="2024-09-23T15:16:44.150" v="212" actId="20577"/>
          <ac:spMkLst>
            <pc:docMk/>
            <pc:sldMk cId="2995360144" sldId="326"/>
            <ac:spMk id="2" creationId="{627E181F-09DE-4BD9-8424-8FB3DB2DD305}"/>
          </ac:spMkLst>
        </pc:spChg>
      </pc:sldChg>
      <pc:sldChg chg="ord modAnim modNotesTx">
        <pc:chgData name="Rachel Boxer" userId="6da37c9f42e40059" providerId="LiveId" clId="{B4F1EE05-E757-41E8-AB49-0697D6D5D9EF}" dt="2024-09-24T12:11:05.054" v="1582" actId="20577"/>
        <pc:sldMkLst>
          <pc:docMk/>
          <pc:sldMk cId="447602849" sldId="327"/>
        </pc:sldMkLst>
      </pc:sldChg>
      <pc:sldChg chg="modSp mod modNotesTx">
        <pc:chgData name="Rachel Boxer" userId="6da37c9f42e40059" providerId="LiveId" clId="{B4F1EE05-E757-41E8-AB49-0697D6D5D9EF}" dt="2024-09-24T11:58:18.843" v="445" actId="20577"/>
        <pc:sldMkLst>
          <pc:docMk/>
          <pc:sldMk cId="1192714749" sldId="328"/>
        </pc:sldMkLst>
        <pc:spChg chg="mod">
          <ac:chgData name="Rachel Boxer" userId="6da37c9f42e40059" providerId="LiveId" clId="{B4F1EE05-E757-41E8-AB49-0697D6D5D9EF}" dt="2024-09-23T15:16:35.778" v="200" actId="20577"/>
          <ac:spMkLst>
            <pc:docMk/>
            <pc:sldMk cId="1192714749" sldId="328"/>
            <ac:spMk id="2" creationId="{D52AF96D-6AEF-4B17-8BA9-50A3EE4E4020}"/>
          </ac:spMkLst>
        </pc:spChg>
      </pc:sldChg>
      <pc:sldChg chg="modNotesTx">
        <pc:chgData name="Rachel Boxer" userId="6da37c9f42e40059" providerId="LiveId" clId="{B4F1EE05-E757-41E8-AB49-0697D6D5D9EF}" dt="2024-09-24T11:58:35.853" v="451" actId="20577"/>
        <pc:sldMkLst>
          <pc:docMk/>
          <pc:sldMk cId="464825047" sldId="329"/>
        </pc:sldMkLst>
      </pc:sldChg>
      <pc:sldChg chg="modSp mod modNotesTx">
        <pc:chgData name="Rachel Boxer" userId="6da37c9f42e40059" providerId="LiveId" clId="{B4F1EE05-E757-41E8-AB49-0697D6D5D9EF}" dt="2024-09-24T11:58:32.029" v="449" actId="20577"/>
        <pc:sldMkLst>
          <pc:docMk/>
          <pc:sldMk cId="3828651254" sldId="331"/>
        </pc:sldMkLst>
        <pc:spChg chg="mod">
          <ac:chgData name="Rachel Boxer" userId="6da37c9f42e40059" providerId="LiveId" clId="{B4F1EE05-E757-41E8-AB49-0697D6D5D9EF}" dt="2024-09-23T15:16:50.018" v="219" actId="20577"/>
          <ac:spMkLst>
            <pc:docMk/>
            <pc:sldMk cId="3828651254" sldId="331"/>
            <ac:spMk id="3" creationId="{BF62C7EE-21A3-4EC2-9648-9E9242A80D54}"/>
          </ac:spMkLst>
        </pc:spChg>
      </pc:sldChg>
      <pc:sldChg chg="modSp mod modNotesTx">
        <pc:chgData name="Rachel Boxer" userId="6da37c9f42e40059" providerId="LiveId" clId="{B4F1EE05-E757-41E8-AB49-0697D6D5D9EF}" dt="2024-09-24T11:58:13.649" v="443" actId="20577"/>
        <pc:sldMkLst>
          <pc:docMk/>
          <pc:sldMk cId="2640704693" sldId="332"/>
        </pc:sldMkLst>
        <pc:spChg chg="mod">
          <ac:chgData name="Rachel Boxer" userId="6da37c9f42e40059" providerId="LiveId" clId="{B4F1EE05-E757-41E8-AB49-0697D6D5D9EF}" dt="2024-09-23T15:16:38.917" v="205" actId="20577"/>
          <ac:spMkLst>
            <pc:docMk/>
            <pc:sldMk cId="2640704693" sldId="332"/>
            <ac:spMk id="5" creationId="{42CF608D-0486-407C-AD34-6E75E5DB1981}"/>
          </ac:spMkLst>
        </pc:spChg>
      </pc:sldChg>
      <pc:sldChg chg="modNotesTx">
        <pc:chgData name="Rachel Boxer" userId="6da37c9f42e40059" providerId="LiveId" clId="{B4F1EE05-E757-41E8-AB49-0697D6D5D9EF}" dt="2024-09-24T12:00:03.763" v="482" actId="20577"/>
        <pc:sldMkLst>
          <pc:docMk/>
          <pc:sldMk cId="2260544375" sldId="334"/>
        </pc:sldMkLst>
      </pc:sldChg>
      <pc:sldChg chg="modSp mod modAnim">
        <pc:chgData name="Rachel Boxer" userId="6da37c9f42e40059" providerId="LiveId" clId="{B4F1EE05-E757-41E8-AB49-0697D6D5D9EF}" dt="2024-09-23T15:01:19.320" v="61" actId="12789"/>
        <pc:sldMkLst>
          <pc:docMk/>
          <pc:sldMk cId="898120614" sldId="335"/>
        </pc:sldMkLst>
        <pc:spChg chg="mod">
          <ac:chgData name="Rachel Boxer" userId="6da37c9f42e40059" providerId="LiveId" clId="{B4F1EE05-E757-41E8-AB49-0697D6D5D9EF}" dt="2024-09-23T15:01:19.320" v="61" actId="12789"/>
          <ac:spMkLst>
            <pc:docMk/>
            <pc:sldMk cId="898120614" sldId="335"/>
            <ac:spMk id="3" creationId="{40E0C0C5-B23F-489E-8330-4FA79909F4AD}"/>
          </ac:spMkLst>
        </pc:spChg>
      </pc:sldChg>
      <pc:sldChg chg="addSp modSp mod modAnim modNotesTx">
        <pc:chgData name="Rachel Boxer" userId="6da37c9f42e40059" providerId="LiveId" clId="{B4F1EE05-E757-41E8-AB49-0697D6D5D9EF}" dt="2024-09-23T15:12:00.493" v="174"/>
        <pc:sldMkLst>
          <pc:docMk/>
          <pc:sldMk cId="3218035293" sldId="336"/>
        </pc:sldMkLst>
        <pc:spChg chg="add mod">
          <ac:chgData name="Rachel Boxer" userId="6da37c9f42e40059" providerId="LiveId" clId="{B4F1EE05-E757-41E8-AB49-0697D6D5D9EF}" dt="2024-09-23T15:11:53.202" v="172" actId="20577"/>
          <ac:spMkLst>
            <pc:docMk/>
            <pc:sldMk cId="3218035293" sldId="336"/>
            <ac:spMk id="2" creationId="{A3A44F16-77DF-B9FE-9941-E80A2A6D8EEA}"/>
          </ac:spMkLst>
        </pc:spChg>
        <pc:picChg chg="mod">
          <ac:chgData name="Rachel Boxer" userId="6da37c9f42e40059" providerId="LiveId" clId="{B4F1EE05-E757-41E8-AB49-0697D6D5D9EF}" dt="2024-09-23T15:08:33.710" v="62" actId="1076"/>
          <ac:picMkLst>
            <pc:docMk/>
            <pc:sldMk cId="3218035293" sldId="336"/>
            <ac:picMk id="5" creationId="{42DA42A2-9F69-4892-A2DF-6AA6FB20D4B5}"/>
          </ac:picMkLst>
        </pc:picChg>
        <pc:picChg chg="mod">
          <ac:chgData name="Rachel Boxer" userId="6da37c9f42e40059" providerId="LiveId" clId="{B4F1EE05-E757-41E8-AB49-0697D6D5D9EF}" dt="2024-09-23T15:09:09.163" v="72" actId="1076"/>
          <ac:picMkLst>
            <pc:docMk/>
            <pc:sldMk cId="3218035293" sldId="336"/>
            <ac:picMk id="6" creationId="{B38857D5-A80B-4615-8559-0C0F713B8C9B}"/>
          </ac:picMkLst>
        </pc:picChg>
        <pc:picChg chg="mod">
          <ac:chgData name="Rachel Boxer" userId="6da37c9f42e40059" providerId="LiveId" clId="{B4F1EE05-E757-41E8-AB49-0697D6D5D9EF}" dt="2024-09-23T15:09:11.681" v="73" actId="1076"/>
          <ac:picMkLst>
            <pc:docMk/>
            <pc:sldMk cId="3218035293" sldId="336"/>
            <ac:picMk id="7" creationId="{21ADE827-F109-472C-9A64-508E29F2BEE4}"/>
          </ac:picMkLst>
        </pc:picChg>
        <pc:picChg chg="mod">
          <ac:chgData name="Rachel Boxer" userId="6da37c9f42e40059" providerId="LiveId" clId="{B4F1EE05-E757-41E8-AB49-0697D6D5D9EF}" dt="2024-09-23T15:09:06.014" v="70" actId="1076"/>
          <ac:picMkLst>
            <pc:docMk/>
            <pc:sldMk cId="3218035293" sldId="336"/>
            <ac:picMk id="9" creationId="{F83327A4-4968-4AA8-9522-6930E4D97FDC}"/>
          </ac:picMkLst>
        </pc:picChg>
        <pc:picChg chg="mod">
          <ac:chgData name="Rachel Boxer" userId="6da37c9f42e40059" providerId="LiveId" clId="{B4F1EE05-E757-41E8-AB49-0697D6D5D9EF}" dt="2024-09-23T15:09:04.881" v="69" actId="1076"/>
          <ac:picMkLst>
            <pc:docMk/>
            <pc:sldMk cId="3218035293" sldId="336"/>
            <ac:picMk id="11" creationId="{BE83A123-0C94-4DC5-9CF9-B7A7D01B123D}"/>
          </ac:picMkLst>
        </pc:picChg>
      </pc:sldChg>
      <pc:sldChg chg="modSp mod modNotesTx">
        <pc:chgData name="Rachel Boxer" userId="6da37c9f42e40059" providerId="LiveId" clId="{B4F1EE05-E757-41E8-AB49-0697D6D5D9EF}" dt="2024-09-24T12:12:05.675" v="1635" actId="20577"/>
        <pc:sldMkLst>
          <pc:docMk/>
          <pc:sldMk cId="472079065" sldId="338"/>
        </pc:sldMkLst>
        <pc:spChg chg="mod">
          <ac:chgData name="Rachel Boxer" userId="6da37c9f42e40059" providerId="LiveId" clId="{B4F1EE05-E757-41E8-AB49-0697D6D5D9EF}" dt="2024-09-23T15:15:47.083" v="193" actId="20577"/>
          <ac:spMkLst>
            <pc:docMk/>
            <pc:sldMk cId="472079065" sldId="338"/>
            <ac:spMk id="3" creationId="{317319D2-003C-4C2D-A218-CDA6E8A563A5}"/>
          </ac:spMkLst>
        </pc:spChg>
      </pc:sldChg>
      <pc:sldChg chg="del">
        <pc:chgData name="Rachel Boxer" userId="6da37c9f42e40059" providerId="LiveId" clId="{B4F1EE05-E757-41E8-AB49-0697D6D5D9EF}" dt="2024-09-23T14:34:33.948" v="0" actId="47"/>
        <pc:sldMkLst>
          <pc:docMk/>
          <pc:sldMk cId="2657350500" sldId="339"/>
        </pc:sldMkLst>
      </pc:sldChg>
      <pc:sldChg chg="addSp delSp modSp add del mod ord modAnim">
        <pc:chgData name="Rachel Boxer" userId="6da37c9f42e40059" providerId="LiveId" clId="{B4F1EE05-E757-41E8-AB49-0697D6D5D9EF}" dt="2024-09-23T15:13:30.671" v="187"/>
        <pc:sldMkLst>
          <pc:docMk/>
          <pc:sldMk cId="4103402844" sldId="340"/>
        </pc:sldMkLst>
        <pc:spChg chg="del">
          <ac:chgData name="Rachel Boxer" userId="6da37c9f42e40059" providerId="LiveId" clId="{B4F1EE05-E757-41E8-AB49-0697D6D5D9EF}" dt="2024-09-23T15:13:29.871" v="186" actId="478"/>
          <ac:spMkLst>
            <pc:docMk/>
            <pc:sldMk cId="4103402844" sldId="340"/>
            <ac:spMk id="11" creationId="{0E7346FD-6EBD-4975-B348-B7C9B00840F2}"/>
          </ac:spMkLst>
        </pc:spChg>
        <pc:picChg chg="add del mod ord">
          <ac:chgData name="Rachel Boxer" userId="6da37c9f42e40059" providerId="LiveId" clId="{B4F1EE05-E757-41E8-AB49-0697D6D5D9EF}" dt="2024-09-23T15:13:27.823" v="185" actId="478"/>
          <ac:picMkLst>
            <pc:docMk/>
            <pc:sldMk cId="4103402844" sldId="340"/>
            <ac:picMk id="2" creationId="{A1E899C5-9C0B-0AC0-A8CE-398E7447A659}"/>
          </ac:picMkLst>
        </pc:picChg>
        <pc:picChg chg="add mod">
          <ac:chgData name="Rachel Boxer" userId="6da37c9f42e40059" providerId="LiveId" clId="{B4F1EE05-E757-41E8-AB49-0697D6D5D9EF}" dt="2024-09-23T15:13:30.671" v="187"/>
          <ac:picMkLst>
            <pc:docMk/>
            <pc:sldMk cId="4103402844" sldId="340"/>
            <ac:picMk id="3" creationId="{5F553EC1-2CC8-4CEC-89D8-EA77FD25B861}"/>
          </ac:picMkLst>
        </pc:picChg>
        <pc:picChg chg="del">
          <ac:chgData name="Rachel Boxer" userId="6da37c9f42e40059" providerId="LiveId" clId="{B4F1EE05-E757-41E8-AB49-0697D6D5D9EF}" dt="2024-09-23T14:35:12.911" v="8" actId="478"/>
          <ac:picMkLst>
            <pc:docMk/>
            <pc:sldMk cId="4103402844" sldId="340"/>
            <ac:picMk id="5" creationId="{27570CDF-364E-444E-A24D-5198596F957E}"/>
          </ac:picMkLst>
        </pc:picChg>
      </pc:sldChg>
      <pc:sldChg chg="addSp modSp new mod modAnim modNotesTx">
        <pc:chgData name="Rachel Boxer" userId="6da37c9f42e40059" providerId="LiveId" clId="{B4F1EE05-E757-41E8-AB49-0697D6D5D9EF}" dt="2024-09-23T15:14:18.840" v="189"/>
        <pc:sldMkLst>
          <pc:docMk/>
          <pc:sldMk cId="2694906162" sldId="341"/>
        </pc:sldMkLst>
        <pc:picChg chg="add mod">
          <ac:chgData name="Rachel Boxer" userId="6da37c9f42e40059" providerId="LiveId" clId="{B4F1EE05-E757-41E8-AB49-0697D6D5D9EF}" dt="2024-09-23T14:49:25.230" v="16" actId="12789"/>
          <ac:picMkLst>
            <pc:docMk/>
            <pc:sldMk cId="2694906162" sldId="341"/>
            <ac:picMk id="2" creationId="{6B0E50F9-DD0F-28E4-8414-717EAE9211FA}"/>
          </ac:picMkLst>
        </pc:picChg>
      </pc:sldChg>
      <pc:sldChg chg="add">
        <pc:chgData name="Rachel Boxer" userId="6da37c9f42e40059" providerId="LiveId" clId="{B4F1EE05-E757-41E8-AB49-0697D6D5D9EF}" dt="2024-09-23T14:59:04.364" v="18"/>
        <pc:sldMkLst>
          <pc:docMk/>
          <pc:sldMk cId="0" sldId="431"/>
        </pc:sldMkLst>
      </pc:sldChg>
      <pc:sldChg chg="addSp modSp new mod modNotesTx">
        <pc:chgData name="Rachel Boxer" userId="6da37c9f42e40059" providerId="LiveId" clId="{B4F1EE05-E757-41E8-AB49-0697D6D5D9EF}" dt="2024-09-24T11:54:25.474" v="437" actId="20577"/>
        <pc:sldMkLst>
          <pc:docMk/>
          <pc:sldMk cId="1198838599" sldId="432"/>
        </pc:sldMkLst>
        <pc:picChg chg="add mod">
          <ac:chgData name="Rachel Boxer" userId="6da37c9f42e40059" providerId="LiveId" clId="{B4F1EE05-E757-41E8-AB49-0697D6D5D9EF}" dt="2024-09-24T11:53:20.765" v="222" actId="27614"/>
          <ac:picMkLst>
            <pc:docMk/>
            <pc:sldMk cId="1198838599" sldId="432"/>
            <ac:picMk id="3" creationId="{E05D0568-6A75-796A-580C-BA4169847198}"/>
          </ac:picMkLst>
        </pc:picChg>
      </pc:sldChg>
    </pc:docChg>
  </pc:docChgLst>
  <pc:docChgLst>
    <pc:chgData name="Rachel Boxer" userId="6da37c9f42e40059" providerId="LiveId" clId="{53AF6BA3-D229-4528-B685-A7D64653CA9D}"/>
    <pc:docChg chg="modSld sldOrd">
      <pc:chgData name="Rachel Boxer" userId="6da37c9f42e40059" providerId="LiveId" clId="{53AF6BA3-D229-4528-B685-A7D64653CA9D}" dt="2024-11-11T10:41:04.991" v="16" actId="5793"/>
      <pc:docMkLst>
        <pc:docMk/>
      </pc:docMkLst>
      <pc:sldChg chg="modNotesTx">
        <pc:chgData name="Rachel Boxer" userId="6da37c9f42e40059" providerId="LiveId" clId="{53AF6BA3-D229-4528-B685-A7D64653CA9D}" dt="2024-11-11T10:40:17.557" v="3" actId="20577"/>
        <pc:sldMkLst>
          <pc:docMk/>
          <pc:sldMk cId="2995360144" sldId="326"/>
        </pc:sldMkLst>
      </pc:sldChg>
      <pc:sldChg chg="modNotesTx">
        <pc:chgData name="Rachel Boxer" userId="6da37c9f42e40059" providerId="LiveId" clId="{53AF6BA3-D229-4528-B685-A7D64653CA9D}" dt="2024-11-11T10:40:14.361" v="1" actId="20577"/>
        <pc:sldMkLst>
          <pc:docMk/>
          <pc:sldMk cId="1192714749" sldId="328"/>
        </pc:sldMkLst>
      </pc:sldChg>
      <pc:sldChg chg="modNotesTx">
        <pc:chgData name="Rachel Boxer" userId="6da37c9f42e40059" providerId="LiveId" clId="{53AF6BA3-D229-4528-B685-A7D64653CA9D}" dt="2024-11-11T10:40:24.577" v="8" actId="20577"/>
        <pc:sldMkLst>
          <pc:docMk/>
          <pc:sldMk cId="464825047" sldId="329"/>
        </pc:sldMkLst>
      </pc:sldChg>
      <pc:sldChg chg="modNotesTx">
        <pc:chgData name="Rachel Boxer" userId="6da37c9f42e40059" providerId="LiveId" clId="{53AF6BA3-D229-4528-B685-A7D64653CA9D}" dt="2024-11-11T10:40:20.626" v="5" actId="20577"/>
        <pc:sldMkLst>
          <pc:docMk/>
          <pc:sldMk cId="3828651254" sldId="331"/>
        </pc:sldMkLst>
      </pc:sldChg>
      <pc:sldChg chg="modNotesTx">
        <pc:chgData name="Rachel Boxer" userId="6da37c9f42e40059" providerId="LiveId" clId="{53AF6BA3-D229-4528-B685-A7D64653CA9D}" dt="2024-11-11T10:40:50.772" v="14" actId="20577"/>
        <pc:sldMkLst>
          <pc:docMk/>
          <pc:sldMk cId="2260544375" sldId="334"/>
        </pc:sldMkLst>
      </pc:sldChg>
      <pc:sldChg chg="ord modNotesTx">
        <pc:chgData name="Rachel Boxer" userId="6da37c9f42e40059" providerId="LiveId" clId="{53AF6BA3-D229-4528-B685-A7D64653CA9D}" dt="2024-11-11T10:41:04.991" v="16" actId="5793"/>
        <pc:sldMkLst>
          <pc:docMk/>
          <pc:sldMk cId="4103402844" sldId="34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6B9BFF-39E3-3F47-937A-764E92FA2F32}" type="datetimeFigureOut">
              <a:rPr lang="en-US" smtClean="0"/>
              <a:pPr/>
              <a:t>11/11/2024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E50813-10E5-564F-8666-68CCAC63CBB1}" type="slidenum">
              <a:rPr lang="en-US" smtClean="0"/>
              <a:pPr/>
              <a:t>‹#›</a:t>
            </a:fld>
            <a:endParaRPr lang="en-US" dirty="0"/>
          </a:p>
        </p:txBody>
      </p:sp>
    </p:spTree>
    <p:extLst>
      <p:ext uri="{BB962C8B-B14F-4D97-AF65-F5344CB8AC3E}">
        <p14:creationId xmlns:p14="http://schemas.microsoft.com/office/powerpoint/2010/main" val="7658623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Avenir Next LT Pro" panose="020B0504020202020204" pitchFamily="34" charset="0"/>
                <a:ea typeface="MS Mincho" panose="02020609040205080304" pitchFamily="49" charset="-128"/>
                <a:cs typeface="Times New Roman" panose="02020603050405020304" pitchFamily="18" charset="0"/>
              </a:rPr>
              <a:t>Slide 1:</a:t>
            </a:r>
            <a:r>
              <a:rPr lang="en-GB" sz="1800" dirty="0">
                <a:effectLst/>
                <a:latin typeface="Avenir Next LT Pro" panose="020B0504020202020204" pitchFamily="34" charset="0"/>
                <a:ea typeface="MS Mincho" panose="02020609040205080304" pitchFamily="49" charset="-128"/>
                <a:cs typeface="Times New Roman" panose="02020603050405020304" pitchFamily="18" charset="0"/>
              </a:rPr>
              <a:t> Use this special greeting for the Advent season, as you light your Advent candle.</a:t>
            </a:r>
            <a:endParaRPr lang="en-GB" dirty="0"/>
          </a:p>
        </p:txBody>
      </p:sp>
      <p:sp>
        <p:nvSpPr>
          <p:cNvPr id="4" name="Slide Number Placeholder 3"/>
          <p:cNvSpPr>
            <a:spLocks noGrp="1"/>
          </p:cNvSpPr>
          <p:nvPr>
            <p:ph type="sldNum" sz="quarter" idx="5"/>
          </p:nvPr>
        </p:nvSpPr>
        <p:spPr/>
        <p:txBody>
          <a:bodyPr/>
          <a:lstStyle/>
          <a:p>
            <a:fld id="{F6538634-5A80-42D5-A71A-FD0395B82856}" type="slidenum">
              <a:rPr lang="en-GB" smtClean="0"/>
              <a:t>1</a:t>
            </a:fld>
            <a:endParaRPr lang="en-GB"/>
          </a:p>
        </p:txBody>
      </p:sp>
    </p:spTree>
    <p:extLst>
      <p:ext uri="{BB962C8B-B14F-4D97-AF65-F5344CB8AC3E}">
        <p14:creationId xmlns:p14="http://schemas.microsoft.com/office/powerpoint/2010/main" val="1593201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Gill Sans MT" panose="020B0502020104020203" pitchFamily="34" charset="0"/>
                <a:ea typeface="Calibri" panose="020F0502020204030204" pitchFamily="34" charset="0"/>
                <a:cs typeface="Times New Roman" panose="02020603050405020304" pitchFamily="18" charset="0"/>
              </a:rPr>
              <a:t>Slide 10: These are some more words from the prophet Isaiah. </a:t>
            </a:r>
            <a:r>
              <a:rPr lang="en-GB" sz="1800" dirty="0">
                <a:effectLst/>
                <a:latin typeface="Gill Sans MT" panose="020B0502020104020203" pitchFamily="34" charset="0"/>
                <a:ea typeface="Calibri" panose="020F0502020204030204" pitchFamily="34" charset="0"/>
                <a:cs typeface="Times New Roman" panose="02020603050405020304" pitchFamily="18" charset="0"/>
              </a:rPr>
              <a:t>Christians believe that in God’s kingdom, everyone is to be good and fair.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Gill Sans MT" panose="020B0502020104020203" pitchFamily="34" charset="0"/>
                <a:ea typeface="Calibri" panose="020F0502020204030204" pitchFamily="34" charset="0"/>
                <a:cs typeface="Times New Roman" panose="02020603050405020304" pitchFamily="18" charset="0"/>
              </a:rPr>
              <a:t>I wonder what that might look like?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Gill Sans MT" panose="020B0502020104020203" pitchFamily="34" charset="0"/>
                <a:ea typeface="Calibri" panose="020F0502020204030204" pitchFamily="34" charset="0"/>
                <a:cs typeface="Times New Roman" panose="02020603050405020304" pitchFamily="18" charset="0"/>
              </a:rPr>
              <a:t>Christians are called to bring God’s Kingdom to earth here and now, in the way that they love and treat others. At Advent, they will continue to pray ‘Your Kingdom come….’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5E50813-10E5-564F-8666-68CCAC63CBB1}" type="slidenum">
              <a:rPr lang="en-US" smtClean="0"/>
              <a:pPr/>
              <a:t>10</a:t>
            </a:fld>
            <a:endParaRPr lang="en-US" dirty="0"/>
          </a:p>
        </p:txBody>
      </p:sp>
    </p:spTree>
    <p:extLst>
      <p:ext uri="{BB962C8B-B14F-4D97-AF65-F5344CB8AC3E}">
        <p14:creationId xmlns:p14="http://schemas.microsoft.com/office/powerpoint/2010/main" val="3809392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Slide 11: If you haven’t already done so, light a candle for children to see, or darken the room and show your Advent candle, or the one on the slide]. </a:t>
            </a:r>
            <a:r>
              <a:rPr lang="en-GB" sz="1800" dirty="0">
                <a:effectLst/>
                <a:latin typeface="Calibri" panose="020F0502020204030204" pitchFamily="34" charset="0"/>
                <a:ea typeface="Calibri" panose="020F0502020204030204" pitchFamily="34" charset="0"/>
                <a:cs typeface="Times New Roman" panose="02020603050405020304" pitchFamily="18" charset="0"/>
              </a:rPr>
              <a:t>Even a little bit of light lights up the darkness. Have you ever been in a dark place when someone has lit a candle or a torch? How did it make you feel?</a:t>
            </a:r>
            <a:endParaRPr lang="en-GB" sz="1800" dirty="0">
              <a:effectLst/>
              <a:latin typeface="Cambria" panose="020405030504060302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6538634-5A80-42D5-A71A-FD0395B82856}" type="slidenum">
              <a:rPr lang="en-GB" smtClean="0"/>
              <a:t>11</a:t>
            </a:fld>
            <a:endParaRPr lang="en-GB"/>
          </a:p>
        </p:txBody>
      </p:sp>
    </p:spTree>
    <p:extLst>
      <p:ext uri="{BB962C8B-B14F-4D97-AF65-F5344CB8AC3E}">
        <p14:creationId xmlns:p14="http://schemas.microsoft.com/office/powerpoint/2010/main" val="1593201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b="1" dirty="0">
                <a:effectLst/>
                <a:latin typeface="Calibri" panose="020F0502020204030204" pitchFamily="34" charset="0"/>
                <a:ea typeface="MS Mincho" panose="02020609040205080304" pitchFamily="49" charset="-128"/>
                <a:cs typeface="Times New Roman" panose="02020603050405020304" pitchFamily="18" charset="0"/>
              </a:rPr>
              <a:t>Slide 12: </a:t>
            </a:r>
            <a:r>
              <a:rPr lang="en-GB" sz="1800" dirty="0">
                <a:effectLst/>
                <a:latin typeface="Calibri" panose="020F0502020204030204" pitchFamily="34" charset="0"/>
                <a:ea typeface="MS Mincho" panose="02020609040205080304" pitchFamily="49" charset="-128"/>
                <a:cs typeface="Times New Roman" panose="02020603050405020304" pitchFamily="18" charset="0"/>
              </a:rPr>
              <a:t>John writes in his book in the New Testament part of the Bible that this prophecy is about Jesus: ‘The true light that shines on everyone was coming into the world….The light shines in the darkness and the darkness has not overcome it….’ (John 1: v9 &amp; v5)  </a:t>
            </a:r>
          </a:p>
          <a:p>
            <a:pPr marL="0" lvl="0" indent="0">
              <a:buFont typeface="Symbol" panose="05050102010706020507" pitchFamily="18" charset="2"/>
              <a:buNone/>
            </a:pPr>
            <a:r>
              <a:rPr lang="en-GB" sz="1800" i="1" dirty="0">
                <a:effectLst/>
                <a:latin typeface="Calibri" panose="020F0502020204030204" pitchFamily="34" charset="0"/>
                <a:ea typeface="MS Mincho" panose="02020609040205080304" pitchFamily="49" charset="-128"/>
                <a:cs typeface="Times New Roman" panose="02020603050405020304" pitchFamily="18" charset="0"/>
              </a:rPr>
              <a:t>Christians believe that Jesus is the Wonderful Counsellor, Powerful God, Father Who Lives Forever, Prince of Peace and Fair King. Jesus came to be a light in the darkness – and His names bring light and hope into a dark world. </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i="1" dirty="0">
                <a:effectLst/>
                <a:latin typeface="Calibri" panose="020F0502020204030204" pitchFamily="34" charset="0"/>
                <a:ea typeface="MS Mincho" panose="02020609040205080304" pitchFamily="49" charset="-128"/>
              </a:rPr>
              <a:t>But it doesn’t stop there, because followers of Jesus can be a part of God’s Kingdom on earth, and shine God’s light out of their lives, wherever they go</a:t>
            </a:r>
            <a:r>
              <a:rPr lang="en-GB" sz="1800" i="1" dirty="0">
                <a:effectLst/>
                <a:latin typeface="Avenir Next LT Pro" panose="020B0504020202020204" pitchFamily="34" charset="0"/>
                <a:ea typeface="MS Mincho" panose="02020609040205080304" pitchFamily="49" charset="-128"/>
                <a:cs typeface="Times New Roman" panose="02020603050405020304" pitchFamily="18" charset="0"/>
              </a:rPr>
              <a:t>.</a:t>
            </a:r>
            <a:endParaRPr lang="en-GB" sz="1800" b="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E50813-10E5-564F-8666-68CCAC63CB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1177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800" b="1" dirty="0">
                <a:effectLst/>
                <a:latin typeface="Avenir Next LT Pro" panose="020B0504020202020204" pitchFamily="34" charset="0"/>
                <a:ea typeface="Calibri" panose="020F0502020204030204" pitchFamily="34" charset="0"/>
                <a:cs typeface="Times New Roman" panose="02020603050405020304" pitchFamily="18" charset="0"/>
              </a:rPr>
              <a:t>Slide 13: </a:t>
            </a:r>
            <a:r>
              <a:rPr lang="en-GB" sz="1800" dirty="0">
                <a:effectLst/>
                <a:latin typeface="Avenir Next LT Pro" panose="020B0504020202020204" pitchFamily="34" charset="0"/>
                <a:ea typeface="Calibri" panose="020F0502020204030204" pitchFamily="34" charset="0"/>
                <a:cs typeface="Times New Roman" panose="02020603050405020304" pitchFamily="18" charset="0"/>
              </a:rPr>
              <a:t>…</a:t>
            </a:r>
            <a:r>
              <a:rPr lang="en-GB" sz="1800" dirty="0">
                <a:effectLst/>
                <a:latin typeface="Cambria" panose="02040503050406030204" pitchFamily="18" charset="0"/>
                <a:ea typeface="Calibri" panose="020F0502020204030204" pitchFamily="34" charset="0"/>
                <a:cs typeface="Times New Roman" panose="02020603050405020304" pitchFamily="18" charset="0"/>
              </a:rPr>
              <a:t> </a:t>
            </a:r>
            <a:r>
              <a:rPr lang="en-GB" sz="1800" dirty="0">
                <a:effectLst/>
                <a:latin typeface="Avenir Next LT Pro" panose="020B0504020202020204" pitchFamily="34" charset="0"/>
                <a:ea typeface="Calibri" panose="020F0502020204030204" pitchFamily="34" charset="0"/>
                <a:cs typeface="Times New Roman" panose="02020603050405020304" pitchFamily="18" charset="0"/>
              </a:rPr>
              <a:t>We’re going to have some quiet moments now to think about all the different things we’ve explored today…..</a:t>
            </a:r>
            <a:endParaRPr lang="en-GB" sz="1800" dirty="0">
              <a:effectLst/>
              <a:latin typeface="Cambria" panose="02040503050406030204" pitchFamily="18" charset="0"/>
              <a:ea typeface="Calibri" panose="020F0502020204030204" pitchFamily="34" charset="0"/>
              <a:cs typeface="Times New Roman" panose="02020603050405020304" pitchFamily="18" charset="0"/>
            </a:endParaRPr>
          </a:p>
          <a:p>
            <a:pPr algn="ctr"/>
            <a:r>
              <a:rPr lang="en-GB" sz="1800" dirty="0">
                <a:effectLst/>
                <a:latin typeface="Avenir Next LT Pro" panose="020B0504020202020204" pitchFamily="34" charset="0"/>
                <a:ea typeface="Calibri" panose="020F0502020204030204" pitchFamily="34" charset="0"/>
                <a:cs typeface="Times New Roman" panose="02020603050405020304" pitchFamily="18" charset="0"/>
              </a:rPr>
              <a:t>…think about the names of Jesus that we have looked at in this assembly.  </a:t>
            </a:r>
            <a:endParaRPr lang="en-GB" sz="1800" dirty="0">
              <a:effectLst/>
              <a:latin typeface="Cambria" panose="02040503050406030204" pitchFamily="18" charset="0"/>
              <a:ea typeface="Calibri" panose="020F0502020204030204" pitchFamily="34" charset="0"/>
              <a:cs typeface="Times New Roman" panose="02020603050405020304" pitchFamily="18" charset="0"/>
            </a:endParaRPr>
          </a:p>
          <a:p>
            <a:pPr algn="ctr"/>
            <a:r>
              <a:rPr lang="en-GB" sz="1800" b="1" dirty="0">
                <a:effectLst/>
                <a:latin typeface="Avenir Next LT Pro" panose="020B0504020202020204" pitchFamily="34" charset="0"/>
                <a:ea typeface="Calibri" panose="020F0502020204030204" pitchFamily="34" charset="0"/>
                <a:cs typeface="Times New Roman" panose="02020603050405020304" pitchFamily="18" charset="0"/>
              </a:rPr>
              <a:t>….I wonder which one is the most important to you?  ….</a:t>
            </a:r>
            <a:endParaRPr lang="en-GB" sz="1800" b="1" dirty="0">
              <a:effectLst/>
              <a:latin typeface="Cambria" panose="02040503050406030204" pitchFamily="18" charset="0"/>
              <a:ea typeface="Calibri" panose="020F0502020204030204" pitchFamily="34" charset="0"/>
              <a:cs typeface="Times New Roman" panose="02020603050405020304" pitchFamily="18" charset="0"/>
            </a:endParaRPr>
          </a:p>
          <a:p>
            <a:pPr algn="ctr"/>
            <a:r>
              <a:rPr lang="en-GB" sz="1800" b="1" dirty="0">
                <a:effectLst/>
                <a:latin typeface="Avenir Next LT Pro" panose="020B0504020202020204" pitchFamily="34" charset="0"/>
                <a:ea typeface="Calibri" panose="020F0502020204030204" pitchFamily="34" charset="0"/>
                <a:cs typeface="Times New Roman" panose="02020603050405020304" pitchFamily="18" charset="0"/>
              </a:rPr>
              <a:t>….I wonder which one you think is most important for Christians?....</a:t>
            </a:r>
            <a:endParaRPr lang="en-GB" sz="1800" b="1" dirty="0">
              <a:effectLst/>
              <a:latin typeface="Cambria" panose="02040503050406030204" pitchFamily="18" charset="0"/>
              <a:ea typeface="Calibri" panose="020F0502020204030204" pitchFamily="34" charset="0"/>
              <a:cs typeface="Times New Roman" panose="02020603050405020304" pitchFamily="18" charset="0"/>
            </a:endParaRPr>
          </a:p>
          <a:p>
            <a:pPr algn="ctr"/>
            <a:r>
              <a:rPr lang="en-GB" sz="1800" b="1" dirty="0">
                <a:effectLst/>
                <a:latin typeface="Avenir Next LT Pro" panose="020B0504020202020204" pitchFamily="34" charset="0"/>
                <a:ea typeface="Calibri" panose="020F0502020204030204" pitchFamily="34" charset="0"/>
                <a:cs typeface="Times New Roman" panose="02020603050405020304" pitchFamily="18" charset="0"/>
              </a:rPr>
              <a:t>….I wonder which one you think our world needs most this Christmas time?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….I wonder what it might mean for our lives to shine like lights in the darkness?....</a:t>
            </a:r>
            <a:endParaRPr lang="en-GB" sz="1800" dirty="0">
              <a:effectLst/>
              <a:latin typeface="Cambria" panose="02040503050406030204" pitchFamily="18" charset="0"/>
              <a:ea typeface="Calibri" panose="020F0502020204030204" pitchFamily="34" charset="0"/>
              <a:cs typeface="Times New Roman" panose="02020603050405020304" pitchFamily="18" charset="0"/>
            </a:endParaRPr>
          </a:p>
          <a:p>
            <a:pPr algn="ctr"/>
            <a:endParaRPr lang="en-GB" sz="1800" b="1" dirty="0">
              <a:effectLst/>
              <a:latin typeface="Cambria" panose="02040503050406030204" pitchFamily="18" charset="0"/>
              <a:ea typeface="Calibri" panose="020F0502020204030204" pitchFamily="34" charset="0"/>
              <a:cs typeface="Times New Roman" panose="02020603050405020304" pitchFamily="18" charset="0"/>
            </a:endParaRPr>
          </a:p>
          <a:p>
            <a:pPr algn="ctr"/>
            <a:r>
              <a:rPr lang="en-GB" sz="1800" dirty="0">
                <a:effectLst/>
                <a:latin typeface="Avenir Next LT Pro" panose="020B0504020202020204" pitchFamily="34" charset="0"/>
                <a:ea typeface="Calibri" panose="020F0502020204030204" pitchFamily="34" charset="0"/>
                <a:cs typeface="Times New Roman" panose="02020603050405020304" pitchFamily="18" charset="0"/>
              </a:rPr>
              <a:t> </a:t>
            </a:r>
            <a:endParaRPr lang="en-GB" sz="1800" dirty="0">
              <a:effectLst/>
              <a:latin typeface="Cambria" panose="02040503050406030204" pitchFamily="18" charset="0"/>
              <a:ea typeface="Calibri" panose="020F0502020204030204" pitchFamily="34" charset="0"/>
              <a:cs typeface="Times New Roman" panose="02020603050405020304" pitchFamily="18" charset="0"/>
            </a:endParaRPr>
          </a:p>
          <a:p>
            <a:pPr algn="ctr"/>
            <a:r>
              <a:rPr lang="en-GB" sz="1800" dirty="0">
                <a:effectLst/>
                <a:latin typeface="Avenir Next LT Pro" panose="020B0504020202020204" pitchFamily="34" charset="0"/>
                <a:ea typeface="Calibri" panose="020F0502020204030204" pitchFamily="34" charset="0"/>
                <a:cs typeface="Times New Roman" panose="02020603050405020304" pitchFamily="18" charset="0"/>
              </a:rPr>
              <a:t>Spend some time thinking in the stillness, watching the flame of your Advent candle flicker – and thinking about the places where light needs to shine.</a:t>
            </a:r>
            <a:endParaRPr lang="en-GB" sz="1800" dirty="0">
              <a:effectLst/>
              <a:latin typeface="Cambria" panose="02040503050406030204" pitchFamily="18"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5E50813-10E5-564F-8666-68CCAC63CBB1}" type="slidenum">
              <a:rPr lang="en-US" smtClean="0"/>
              <a:pPr/>
              <a:t>13</a:t>
            </a:fld>
            <a:endParaRPr lang="en-US" dirty="0"/>
          </a:p>
        </p:txBody>
      </p:sp>
    </p:spTree>
    <p:extLst>
      <p:ext uri="{BB962C8B-B14F-4D97-AF65-F5344CB8AC3E}">
        <p14:creationId xmlns:p14="http://schemas.microsoft.com/office/powerpoint/2010/main" val="659072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i="0" dirty="0">
                <a:effectLst/>
                <a:latin typeface="Gill Sans MT" panose="020B0502020104020203" pitchFamily="34" charset="0"/>
                <a:ea typeface="Calibri" panose="020F0502020204030204" pitchFamily="34" charset="0"/>
                <a:cs typeface="Times New Roman" panose="02020603050405020304" pitchFamily="18" charset="0"/>
              </a:rPr>
              <a:t>Slide 14: </a:t>
            </a:r>
            <a:r>
              <a:rPr lang="en-GB" sz="1800" i="1" dirty="0">
                <a:effectLst/>
                <a:latin typeface="Gill Sans MT" panose="020B0502020104020203" pitchFamily="34" charset="0"/>
                <a:ea typeface="Calibri" panose="020F0502020204030204" pitchFamily="34" charset="0"/>
                <a:cs typeface="Times New Roman" panose="02020603050405020304" pitchFamily="18" charset="0"/>
              </a:rPr>
              <a:t>Use your hands to express this response;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Gill Sans MT" panose="020B0502020104020203" pitchFamily="34" charset="0"/>
                <a:ea typeface="Calibri" panose="020F0502020204030204" pitchFamily="34" charset="0"/>
                <a:cs typeface="Times New Roman" panose="02020603050405020304" pitchFamily="18" charset="0"/>
              </a:rPr>
              <a:t>Light a candle in our world, O God </a:t>
            </a:r>
            <a:r>
              <a:rPr lang="en-GB" sz="1800" dirty="0">
                <a:effectLst/>
                <a:latin typeface="Gill Sans MT" panose="020B0502020104020203" pitchFamily="34" charset="0"/>
                <a:ea typeface="Calibri" panose="020F0502020204030204" pitchFamily="34" charset="0"/>
                <a:cs typeface="Times New Roman" panose="02020603050405020304" pitchFamily="18" charset="0"/>
              </a:rPr>
              <a:t>( Thumbs-up symbol and wiggle thumb)</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Gill Sans MT" panose="020B0502020104020203" pitchFamily="34" charset="0"/>
                <a:ea typeface="Calibri" panose="020F0502020204030204" pitchFamily="34" charset="0"/>
                <a:cs typeface="Times New Roman" panose="02020603050405020304" pitchFamily="18" charset="0"/>
              </a:rPr>
              <a:t>let it brighten our faces </a:t>
            </a:r>
            <a:r>
              <a:rPr lang="en-GB" sz="1800" dirty="0">
                <a:effectLst/>
                <a:latin typeface="Gill Sans MT" panose="020B0502020104020203" pitchFamily="34" charset="0"/>
                <a:ea typeface="Calibri" panose="020F0502020204030204" pitchFamily="34" charset="0"/>
                <a:cs typeface="Times New Roman" panose="02020603050405020304" pitchFamily="18" charset="0"/>
              </a:rPr>
              <a:t>(Hands at side of the face and wiggle fingers)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Gill Sans MT" panose="020B0502020104020203" pitchFamily="34" charset="0"/>
                <a:ea typeface="Calibri" panose="020F0502020204030204" pitchFamily="34" charset="0"/>
                <a:cs typeface="Times New Roman" panose="02020603050405020304" pitchFamily="18" charset="0"/>
              </a:rPr>
              <a:t>that we may tell this world </a:t>
            </a:r>
            <a:r>
              <a:rPr lang="en-GB" sz="1800" dirty="0">
                <a:effectLst/>
                <a:latin typeface="Gill Sans MT" panose="020B0502020104020203" pitchFamily="34" charset="0"/>
                <a:ea typeface="Calibri" panose="020F0502020204030204" pitchFamily="34" charset="0"/>
                <a:cs typeface="Times New Roman" panose="02020603050405020304" pitchFamily="18" charset="0"/>
              </a:rPr>
              <a:t>(Hands moving away from mouth)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Gill Sans MT" panose="020B0502020104020203" pitchFamily="34" charset="0"/>
                <a:ea typeface="Calibri" panose="020F0502020204030204" pitchFamily="34" charset="0"/>
                <a:cs typeface="Times New Roman" panose="02020603050405020304" pitchFamily="18" charset="0"/>
              </a:rPr>
              <a:t>the time is arriving </a:t>
            </a:r>
            <a:r>
              <a:rPr lang="en-GB" sz="1800" dirty="0">
                <a:effectLst/>
                <a:latin typeface="Gill Sans MT" panose="020B0502020104020203" pitchFamily="34" charset="0"/>
                <a:ea typeface="Calibri" panose="020F0502020204030204" pitchFamily="34" charset="0"/>
                <a:cs typeface="Times New Roman" panose="02020603050405020304" pitchFamily="18" charset="0"/>
              </a:rPr>
              <a:t>(Point to watch on wrist)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Gill Sans MT" panose="020B0502020104020203" pitchFamily="34" charset="0"/>
                <a:ea typeface="Calibri" panose="020F0502020204030204" pitchFamily="34" charset="0"/>
                <a:cs typeface="Times New Roman" panose="02020603050405020304" pitchFamily="18" charset="0"/>
              </a:rPr>
              <a:t>when you will put on flesh </a:t>
            </a:r>
            <a:r>
              <a:rPr lang="en-GB" sz="1800" dirty="0">
                <a:effectLst/>
                <a:latin typeface="Gill Sans MT" panose="020B0502020104020203" pitchFamily="34" charset="0"/>
                <a:ea typeface="Calibri" panose="020F0502020204030204" pitchFamily="34" charset="0"/>
                <a:cs typeface="Times New Roman" panose="02020603050405020304" pitchFamily="18" charset="0"/>
              </a:rPr>
              <a:t>(Mine putting on a coat)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Gill Sans MT" panose="020B0502020104020203" pitchFamily="34" charset="0"/>
                <a:ea typeface="Calibri" panose="020F0502020204030204" pitchFamily="34" charset="0"/>
                <a:cs typeface="Times New Roman" panose="02020603050405020304" pitchFamily="18" charset="0"/>
              </a:rPr>
              <a:t>and walk among us. </a:t>
            </a:r>
            <a:r>
              <a:rPr lang="en-GB" sz="1800" dirty="0">
                <a:effectLst/>
                <a:latin typeface="Gill Sans MT" panose="020B0502020104020203" pitchFamily="34" charset="0"/>
                <a:ea typeface="Calibri" panose="020F0502020204030204" pitchFamily="34" charset="0"/>
                <a:cs typeface="Times New Roman" panose="02020603050405020304" pitchFamily="18" charset="0"/>
              </a:rPr>
              <a:t>(Draw a circle in front of you with both index fingers)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Gill Sans MT" panose="020B0502020104020203" pitchFamily="34" charset="0"/>
                <a:ea typeface="Calibri" panose="020F0502020204030204" pitchFamily="34" charset="0"/>
                <a:cs typeface="Times New Roman" panose="02020603050405020304" pitchFamily="18" charset="0"/>
              </a:rPr>
              <a:t>Amen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dirty="0"/>
              <a:t>Taken from Roots Prayer and Prayer Activities </a:t>
            </a:r>
          </a:p>
        </p:txBody>
      </p:sp>
      <p:sp>
        <p:nvSpPr>
          <p:cNvPr id="4" name="Slide Number Placeholder 3"/>
          <p:cNvSpPr>
            <a:spLocks noGrp="1"/>
          </p:cNvSpPr>
          <p:nvPr>
            <p:ph type="sldNum" sz="quarter" idx="5"/>
          </p:nvPr>
        </p:nvSpPr>
        <p:spPr/>
        <p:txBody>
          <a:bodyPr/>
          <a:lstStyle/>
          <a:p>
            <a:fld id="{15E50813-10E5-564F-8666-68CCAC63CBB1}" type="slidenum">
              <a:rPr lang="en-US" smtClean="0"/>
              <a:pPr/>
              <a:t>14</a:t>
            </a:fld>
            <a:endParaRPr lang="en-US" dirty="0"/>
          </a:p>
        </p:txBody>
      </p:sp>
    </p:spTree>
    <p:extLst>
      <p:ext uri="{BB962C8B-B14F-4D97-AF65-F5344CB8AC3E}">
        <p14:creationId xmlns:p14="http://schemas.microsoft.com/office/powerpoint/2010/main" val="1562289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C6629F1C-0809-4594-860D-0945591F27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37AE2DC5-A799-46DA-BC3C-0866EC4028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dirty="0">
              <a:ea typeface="Calibri" panose="020F0502020204030204" pitchFamily="34" charset="0"/>
              <a:cs typeface="Times New Roman" panose="02020603050405020304" pitchFamily="18" charset="0"/>
            </a:endParaRPr>
          </a:p>
        </p:txBody>
      </p:sp>
      <p:sp>
        <p:nvSpPr>
          <p:cNvPr id="36868" name="Slide Number Placeholder 3">
            <a:extLst>
              <a:ext uri="{FF2B5EF4-FFF2-40B4-BE49-F238E27FC236}">
                <a16:creationId xmlns:a16="http://schemas.microsoft.com/office/drawing/2014/main" id="{40E98E1D-BBEB-41E9-B930-D500A66A95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360966-C245-46BC-915D-8E2EDA6AAF3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Avenir Next LT Pro" panose="020B0504020202020204" pitchFamily="34" charset="0"/>
                <a:ea typeface="MS Mincho" panose="02020609040205080304" pitchFamily="49" charset="-128"/>
                <a:cs typeface="Times New Roman" panose="02020603050405020304" pitchFamily="18" charset="0"/>
              </a:rPr>
              <a:t>Sending: Slide 16 (</a:t>
            </a:r>
            <a:r>
              <a:rPr lang="en-GB" sz="1800" b="1" i="1" dirty="0">
                <a:effectLst/>
                <a:latin typeface="Avenir Next LT Pro" panose="020B0504020202020204" pitchFamily="34" charset="0"/>
                <a:ea typeface="MS Mincho" panose="02020609040205080304" pitchFamily="49" charset="-128"/>
                <a:cs typeface="Times New Roman" panose="02020603050405020304" pitchFamily="18" charset="0"/>
              </a:rPr>
              <a:t>You might want to use this slide throughout the Advent season to end your time together)</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b="1" dirty="0">
                <a:effectLst/>
                <a:latin typeface="Avenir Next LT Pro" panose="020B0504020202020204" pitchFamily="34" charset="0"/>
                <a:ea typeface="MS Mincho" panose="02020609040205080304" pitchFamily="49" charset="-128"/>
                <a:cs typeface="Times New Roman" panose="02020603050405020304" pitchFamily="18" charset="0"/>
              </a:rPr>
              <a:t>Leader: </a:t>
            </a:r>
            <a:r>
              <a:rPr lang="en-GB" sz="1800" dirty="0">
                <a:effectLst/>
                <a:latin typeface="Avenir Next LT Pro" panose="020B0504020202020204" pitchFamily="34" charset="0"/>
                <a:ea typeface="MS Mincho" panose="02020609040205080304" pitchFamily="49" charset="-128"/>
                <a:cs typeface="Times New Roman" panose="02020603050405020304" pitchFamily="18" charset="0"/>
              </a:rPr>
              <a:t>As we leave this place and time….</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b="1" dirty="0">
                <a:effectLst/>
                <a:latin typeface="Avenir Next LT Pro" panose="020B0504020202020204" pitchFamily="34" charset="0"/>
                <a:ea typeface="MS Mincho" panose="02020609040205080304" pitchFamily="49" charset="-128"/>
                <a:cs typeface="Times New Roman" panose="02020603050405020304" pitchFamily="18" charset="0"/>
              </a:rPr>
              <a:t>All: </a:t>
            </a:r>
            <a:r>
              <a:rPr lang="en-GB" sz="1800" dirty="0">
                <a:effectLst/>
                <a:latin typeface="Avenir Next LT Pro" panose="020B0504020202020204" pitchFamily="34" charset="0"/>
                <a:ea typeface="MS Mincho" panose="02020609040205080304" pitchFamily="49" charset="-128"/>
                <a:cs typeface="Times New Roman" panose="02020603050405020304" pitchFamily="18" charset="0"/>
              </a:rPr>
              <a:t>May the light of Advent shine brightly in our school today. </a:t>
            </a:r>
            <a:endParaRPr lang="en-GB" dirty="0"/>
          </a:p>
        </p:txBody>
      </p:sp>
      <p:sp>
        <p:nvSpPr>
          <p:cNvPr id="4" name="Slide Number Placeholder 3"/>
          <p:cNvSpPr>
            <a:spLocks noGrp="1"/>
          </p:cNvSpPr>
          <p:nvPr>
            <p:ph type="sldNum" sz="quarter" idx="5"/>
          </p:nvPr>
        </p:nvSpPr>
        <p:spPr/>
        <p:txBody>
          <a:bodyPr/>
          <a:lstStyle/>
          <a:p>
            <a:fld id="{F6538634-5A80-42D5-A71A-FD0395B82856}" type="slidenum">
              <a:rPr lang="en-GB" smtClean="0"/>
              <a:t>16</a:t>
            </a:fld>
            <a:endParaRPr lang="en-GB"/>
          </a:p>
        </p:txBody>
      </p:sp>
    </p:spTree>
    <p:extLst>
      <p:ext uri="{BB962C8B-B14F-4D97-AF65-F5344CB8AC3E}">
        <p14:creationId xmlns:p14="http://schemas.microsoft.com/office/powerpoint/2010/main" val="3804688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MS Mincho" panose="02020609040205080304" pitchFamily="49" charset="-128"/>
                <a:cs typeface="Times New Roman" panose="02020603050405020304" pitchFamily="18" charset="0"/>
              </a:rPr>
              <a:t>Slide 2: </a:t>
            </a:r>
            <a:r>
              <a:rPr lang="en-GB" sz="1800" dirty="0">
                <a:effectLst/>
                <a:latin typeface="Calibri" panose="020F0502020204030204" pitchFamily="34" charset="0"/>
                <a:ea typeface="MS Mincho" panose="02020609040205080304" pitchFamily="49" charset="-128"/>
                <a:cs typeface="Times New Roman" panose="02020603050405020304" pitchFamily="18" charset="0"/>
              </a:rPr>
              <a:t>Show the picture/video, or better still, darken the room and bring in a lit birthday cake. You may have a class version that children are already familiar with. Talk about the sense of expectancy; the anticipation of those moments before the cake appears. Is this an experience just for the person with the birthday, or something that everyone at the party shares? </a:t>
            </a:r>
            <a:r>
              <a:rPr lang="en-GB" sz="1800" i="1" dirty="0">
                <a:effectLst/>
                <a:latin typeface="Calibri" panose="020F0502020204030204" pitchFamily="34" charset="0"/>
                <a:ea typeface="MS Mincho" panose="02020609040205080304" pitchFamily="49" charset="-128"/>
                <a:cs typeface="Times New Roman" panose="02020603050405020304" pitchFamily="18" charset="0"/>
              </a:rPr>
              <a:t>In Advent, Christians prepare for Jesus – who comes to bring light in the darkness.</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5E50813-10E5-564F-8666-68CCAC63CBB1}" type="slidenum">
              <a:rPr lang="en-US" smtClean="0"/>
              <a:pPr/>
              <a:t>2</a:t>
            </a:fld>
            <a:endParaRPr lang="en-US" dirty="0"/>
          </a:p>
        </p:txBody>
      </p:sp>
    </p:spTree>
    <p:extLst>
      <p:ext uri="{BB962C8B-B14F-4D97-AF65-F5344CB8AC3E}">
        <p14:creationId xmlns:p14="http://schemas.microsoft.com/office/powerpoint/2010/main" val="3641289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3: Being a messenger</a:t>
            </a:r>
          </a:p>
          <a:p>
            <a:r>
              <a:rPr lang="en-GB" b="0" dirty="0"/>
              <a:t>Share experiences of taking messages e.g. from one class / teacher to another. How did it feel to have this responsible job? What did you have to remember?</a:t>
            </a:r>
          </a:p>
        </p:txBody>
      </p:sp>
      <p:sp>
        <p:nvSpPr>
          <p:cNvPr id="4" name="Slide Number Placeholder 3"/>
          <p:cNvSpPr>
            <a:spLocks noGrp="1"/>
          </p:cNvSpPr>
          <p:nvPr>
            <p:ph type="sldNum" sz="quarter" idx="5"/>
          </p:nvPr>
        </p:nvSpPr>
        <p:spPr/>
        <p:txBody>
          <a:bodyPr/>
          <a:lstStyle/>
          <a:p>
            <a:fld id="{15E50813-10E5-564F-8666-68CCAC63CBB1}" type="slidenum">
              <a:rPr lang="en-US" smtClean="0"/>
              <a:pPr/>
              <a:t>3</a:t>
            </a:fld>
            <a:endParaRPr lang="en-US" dirty="0"/>
          </a:p>
        </p:txBody>
      </p:sp>
    </p:spTree>
    <p:extLst>
      <p:ext uri="{BB962C8B-B14F-4D97-AF65-F5344CB8AC3E}">
        <p14:creationId xmlns:p14="http://schemas.microsoft.com/office/powerpoint/2010/main" val="1330359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1" dirty="0"/>
              <a:t>Slide 4: Isaiah 9:2</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effectLst/>
                <a:latin typeface="Gill Sans MT" panose="020B0502020104020203" pitchFamily="34" charset="0"/>
                <a:ea typeface="Calibri" panose="020F0502020204030204" pitchFamily="34" charset="0"/>
                <a:cs typeface="Times New Roman" panose="02020603050405020304" pitchFamily="18" charset="0"/>
              </a:rPr>
              <a:t>Long before Jesus was born some messengers, called prophets, brought messages from God about what the Great Rescuer would be like. A prophet called Isaiah was given these messages over 700 years before Jesus was born. It helps to understand what the world was like for the Prophet Isaiah, who was speaking to the people of God when they were far away from their homeland, and things felt very dark. [You might like to talk about what we mean when we talk about the world being ‘dark’ i.e. not physically dark, but living in hard times]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effectLst/>
                <a:latin typeface="Gill Sans MT" panose="020B0502020104020203" pitchFamily="34" charset="0"/>
                <a:ea typeface="Calibri" panose="020F0502020204030204" pitchFamily="34" charset="0"/>
                <a:cs typeface="Times New Roman" panose="02020603050405020304" pitchFamily="18" charset="0"/>
              </a:rPr>
              <a:t>Listen to the words of hope that he shared: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i="1" dirty="0">
                <a:solidFill>
                  <a:srgbClr val="FF3300"/>
                </a:solidFill>
                <a:effectLst/>
                <a:latin typeface="Century Gothic" panose="020B0502020202020204" pitchFamily="34" charset="0"/>
                <a:ea typeface="Calibri" panose="020F0502020204030204" pitchFamily="34" charset="0"/>
                <a:cs typeface="Times New Roman" panose="02020603050405020304" pitchFamily="18" charset="0"/>
              </a:rPr>
              <a:t>Those who walked in the dark have seen a bright light. And it shines upon </a:t>
            </a:r>
            <a:r>
              <a:rPr lang="en-GB" sz="1200" b="1" i="1" dirty="0">
                <a:solidFill>
                  <a:srgbClr val="FF3300"/>
                </a:solidFill>
                <a:effectLst/>
                <a:latin typeface="Century Gothic" panose="020B0502020202020204" pitchFamily="34" charset="0"/>
                <a:ea typeface="Calibri" panose="020F0502020204030204" pitchFamily="34" charset="0"/>
                <a:cs typeface="Calibri Light" panose="020F0302020204030204" pitchFamily="34" charset="0"/>
              </a:rPr>
              <a:t>everyone</a:t>
            </a:r>
            <a:r>
              <a:rPr lang="en-GB" sz="1200" b="1" i="1" dirty="0">
                <a:solidFill>
                  <a:srgbClr val="FF3300"/>
                </a:solidFill>
                <a:effectLst/>
                <a:latin typeface="Century Gothic" panose="020B0502020202020204" pitchFamily="34" charset="0"/>
                <a:ea typeface="Calibri" panose="020F0502020204030204" pitchFamily="34" charset="0"/>
                <a:cs typeface="Times New Roman" panose="02020603050405020304" pitchFamily="18" charset="0"/>
              </a:rPr>
              <a:t> who lives in the land of darkest shadows.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b="0" dirty="0"/>
              <a:t>We will come back to this idea later on in our time together, and think about how it feels for there to be light in dark times….</a:t>
            </a:r>
          </a:p>
          <a:p>
            <a:r>
              <a:rPr lang="en-GB" b="0" dirty="0"/>
              <a:t>Isaiah’s messages remain some of the most important in the whole Bible in helping people to see what this Great Rescuer would be like, so let’s hear some more words from Isaiah to find out more…..</a:t>
            </a:r>
          </a:p>
        </p:txBody>
      </p:sp>
      <p:sp>
        <p:nvSpPr>
          <p:cNvPr id="4" name="Slide Number Placeholder 3"/>
          <p:cNvSpPr>
            <a:spLocks noGrp="1"/>
          </p:cNvSpPr>
          <p:nvPr>
            <p:ph type="sldNum" sz="quarter" idx="5"/>
          </p:nvPr>
        </p:nvSpPr>
        <p:spPr/>
        <p:txBody>
          <a:bodyPr/>
          <a:lstStyle/>
          <a:p>
            <a:fld id="{15E50813-10E5-564F-8666-68CCAC63CBB1}" type="slidenum">
              <a:rPr lang="en-US" smtClean="0"/>
              <a:pPr/>
              <a:t>4</a:t>
            </a:fld>
            <a:endParaRPr lang="en-US" dirty="0"/>
          </a:p>
        </p:txBody>
      </p:sp>
    </p:spTree>
    <p:extLst>
      <p:ext uri="{BB962C8B-B14F-4D97-AF65-F5344CB8AC3E}">
        <p14:creationId xmlns:p14="http://schemas.microsoft.com/office/powerpoint/2010/main" val="3429983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dirty="0">
                <a:effectLst/>
                <a:latin typeface="Gill Sans MT" panose="020B0502020104020203" pitchFamily="34" charset="0"/>
                <a:ea typeface="Calibri" panose="020F0502020204030204" pitchFamily="34" charset="0"/>
                <a:cs typeface="Times New Roman" panose="02020603050405020304" pitchFamily="18" charset="0"/>
              </a:rPr>
              <a:t>Slide 5: </a:t>
            </a:r>
            <a:r>
              <a:rPr lang="en-GB" sz="1200" dirty="0">
                <a:effectLst/>
                <a:latin typeface="Gill Sans MT" panose="020B0502020104020203" pitchFamily="34" charset="0"/>
                <a:ea typeface="Calibri" panose="020F0502020204030204" pitchFamily="34" charset="0"/>
                <a:cs typeface="Times New Roman" panose="02020603050405020304" pitchFamily="18" charset="0"/>
              </a:rPr>
              <a:t>In this collective worship we will look at some of the names that the prophet Isaiah used to describe the Great Rescuer, who Christians believe is Jesus. [You could read the text together and pick out the key names, talking about the adjectives.] What other words do you think could’ve been used instead?</a:t>
            </a:r>
          </a:p>
          <a:p>
            <a:pPr>
              <a:lnSpc>
                <a:spcPct val="107000"/>
              </a:lnSpc>
              <a:spcAft>
                <a:spcPts val="800"/>
              </a:spcAft>
            </a:pPr>
            <a:r>
              <a:rPr lang="en-GB" sz="1200" i="1" dirty="0">
                <a:effectLst/>
                <a:latin typeface="Gill Sans MT" panose="020B0502020104020203" pitchFamily="34" charset="0"/>
                <a:ea typeface="Calibri" panose="020F0502020204030204" pitchFamily="34" charset="0"/>
                <a:cs typeface="Times New Roman" panose="02020603050405020304" pitchFamily="18" charset="0"/>
              </a:rPr>
              <a:t>I wonder how this Great Rescuer might be like a light in the darkness?</a:t>
            </a:r>
            <a:endParaRPr lang="en-GB" sz="12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5E50813-10E5-564F-8666-68CCAC63CBB1}" type="slidenum">
              <a:rPr lang="en-US" smtClean="0"/>
              <a:pPr/>
              <a:t>5</a:t>
            </a:fld>
            <a:endParaRPr lang="en-US"/>
          </a:p>
        </p:txBody>
      </p:sp>
    </p:spTree>
    <p:extLst>
      <p:ext uri="{BB962C8B-B14F-4D97-AF65-F5344CB8AC3E}">
        <p14:creationId xmlns:p14="http://schemas.microsoft.com/office/powerpoint/2010/main" val="2264605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Gill Sans MT" panose="020B0502020104020203" pitchFamily="34" charset="0"/>
                <a:ea typeface="Calibri" panose="020F0502020204030204" pitchFamily="34" charset="0"/>
                <a:cs typeface="Times New Roman" panose="02020603050405020304" pitchFamily="18" charset="0"/>
              </a:rPr>
              <a:t>Slide 6: His name will be Wonderful Counsellor.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Gill Sans MT" panose="020B0502020104020203" pitchFamily="34" charset="0"/>
                <a:ea typeface="Calibri" panose="020F0502020204030204" pitchFamily="34" charset="0"/>
                <a:cs typeface="Times New Roman" panose="02020603050405020304" pitchFamily="18" charset="0"/>
              </a:rPr>
              <a:t>A counsellor gives advice, helps people to make choices.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Gill Sans MT" panose="020B0502020104020203" pitchFamily="34" charset="0"/>
                <a:ea typeface="Calibri" panose="020F0502020204030204" pitchFamily="34" charset="0"/>
                <a:cs typeface="Times New Roman" panose="02020603050405020304" pitchFamily="18" charset="0"/>
              </a:rPr>
              <a:t>Talk about the choices we make.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Gill Sans MT" panose="020B0502020104020203" pitchFamily="34" charset="0"/>
                <a:ea typeface="Calibri" panose="020F0502020204030204" pitchFamily="34" charset="0"/>
                <a:cs typeface="Times New Roman" panose="02020603050405020304" pitchFamily="18" charset="0"/>
              </a:rPr>
              <a:t>Not just what fruit at snack time, but more difficult choices.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Gill Sans MT" panose="020B0502020104020203" pitchFamily="34" charset="0"/>
                <a:ea typeface="Calibri" panose="020F0502020204030204" pitchFamily="34" charset="0"/>
                <a:cs typeface="Times New Roman" panose="02020603050405020304" pitchFamily="18" charset="0"/>
              </a:rPr>
              <a:t>What we say to people….. If we will help someone….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Gill Sans MT" panose="020B0502020104020203" pitchFamily="34" charset="0"/>
                <a:ea typeface="Calibri" panose="020F0502020204030204" pitchFamily="34" charset="0"/>
                <a:cs typeface="Times New Roman" panose="02020603050405020304" pitchFamily="18" charset="0"/>
              </a:rPr>
              <a:t>Sensitively explore some of the more difficult choices the children have made. Be aware that where parents live apart children may feel that they have to choose between parents.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i="1" dirty="0">
                <a:effectLst/>
                <a:latin typeface="Gill Sans MT" panose="020B0502020104020203" pitchFamily="34" charset="0"/>
                <a:ea typeface="Calibri" panose="020F0502020204030204" pitchFamily="34" charset="0"/>
                <a:cs typeface="Times New Roman" panose="02020603050405020304" pitchFamily="18" charset="0"/>
              </a:rPr>
              <a:t>Christians believe that Jesus will help them to make good choices.</a:t>
            </a:r>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5E50813-10E5-564F-8666-68CCAC63CBB1}" type="slidenum">
              <a:rPr lang="en-US" smtClean="0"/>
              <a:pPr/>
              <a:t>6</a:t>
            </a:fld>
            <a:endParaRPr lang="en-US" dirty="0"/>
          </a:p>
        </p:txBody>
      </p:sp>
    </p:spTree>
    <p:extLst>
      <p:ext uri="{BB962C8B-B14F-4D97-AF65-F5344CB8AC3E}">
        <p14:creationId xmlns:p14="http://schemas.microsoft.com/office/powerpoint/2010/main" val="2649407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i="0" dirty="0">
                <a:effectLst/>
                <a:latin typeface="Gill Sans MT" panose="020B0502020104020203" pitchFamily="34" charset="0"/>
                <a:ea typeface="Calibri" panose="020F0502020204030204" pitchFamily="34" charset="0"/>
                <a:cs typeface="Times New Roman" panose="02020603050405020304" pitchFamily="18" charset="0"/>
              </a:rPr>
              <a:t>Slide 7: His name will be …..Powerful God,</a:t>
            </a:r>
            <a:endParaRPr lang="en-GB" sz="1800" i="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Gill Sans MT" panose="020B0502020104020203" pitchFamily="34" charset="0"/>
                <a:ea typeface="Calibri" panose="020F0502020204030204" pitchFamily="34" charset="0"/>
                <a:cs typeface="Times New Roman" panose="02020603050405020304" pitchFamily="18" charset="0"/>
              </a:rPr>
              <a:t>Christians believe that God is a mighty, powerful God.  He can do things that seem impossible to humans.  He made the universe, including the stars millions of light years away.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Gill Sans MT" panose="020B0502020104020203" pitchFamily="34" charset="0"/>
                <a:ea typeface="Calibri" panose="020F0502020204030204" pitchFamily="34" charset="0"/>
                <a:cs typeface="Times New Roman" panose="02020603050405020304" pitchFamily="18" charset="0"/>
              </a:rPr>
              <a:t>How did Jesus show God’s power?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Gill Sans MT" panose="020B0502020104020203" pitchFamily="34" charset="0"/>
                <a:ea typeface="Calibri" panose="020F0502020204030204" pitchFamily="34" charset="0"/>
                <a:cs typeface="Times New Roman" panose="02020603050405020304" pitchFamily="18" charset="0"/>
              </a:rPr>
              <a:t>What have you seen that might show Christians that God is powerful? Are there times when you wish God would show his power more in our world?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5E50813-10E5-564F-8666-68CCAC63CBB1}" type="slidenum">
              <a:rPr lang="en-US" smtClean="0"/>
              <a:pPr/>
              <a:t>7</a:t>
            </a:fld>
            <a:endParaRPr lang="en-US" dirty="0"/>
          </a:p>
        </p:txBody>
      </p:sp>
    </p:spTree>
    <p:extLst>
      <p:ext uri="{BB962C8B-B14F-4D97-AF65-F5344CB8AC3E}">
        <p14:creationId xmlns:p14="http://schemas.microsoft.com/office/powerpoint/2010/main" val="1492236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i="0" dirty="0">
                <a:effectLst/>
                <a:latin typeface="Gill Sans MT" panose="020B0502020104020203" pitchFamily="34" charset="0"/>
                <a:ea typeface="Calibri" panose="020F0502020204030204" pitchFamily="34" charset="0"/>
                <a:cs typeface="Times New Roman" panose="02020603050405020304" pitchFamily="18" charset="0"/>
              </a:rPr>
              <a:t>Slide 8: His name will be …..Father Who Lives Forever</a:t>
            </a:r>
            <a:endParaRPr lang="en-GB" sz="1800" i="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Gill Sans MT" panose="020B0502020104020203" pitchFamily="34" charset="0"/>
                <a:ea typeface="Calibri" panose="020F0502020204030204" pitchFamily="34" charset="0"/>
                <a:cs typeface="Times New Roman" panose="02020603050405020304" pitchFamily="18" charset="0"/>
              </a:rPr>
              <a:t>Christians believe that God is with them for ever; he loves like a good parent loves their child.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Gill Sans MT" panose="020B0502020104020203" pitchFamily="34" charset="0"/>
                <a:ea typeface="Calibri" panose="020F0502020204030204" pitchFamily="34" charset="0"/>
                <a:cs typeface="Times New Roman" panose="02020603050405020304" pitchFamily="18" charset="0"/>
              </a:rPr>
              <a:t>Be sensitive to the fact that not all children will have a father in their lives, and some may have negative experiences of fathers.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Gill Sans MT" panose="020B0502020104020203" pitchFamily="34" charset="0"/>
                <a:ea typeface="Calibri" panose="020F0502020204030204" pitchFamily="34" charset="0"/>
                <a:cs typeface="Times New Roman" panose="02020603050405020304" pitchFamily="18" charset="0"/>
              </a:rPr>
              <a:t>This is a mobius strip.  If you run your finger round it, it never ends.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Gill Sans MT" panose="020B0502020104020203" pitchFamily="34" charset="0"/>
                <a:ea typeface="Calibri" panose="020F0502020204030204" pitchFamily="34" charset="0"/>
                <a:cs typeface="Times New Roman" panose="02020603050405020304" pitchFamily="18" charset="0"/>
              </a:rPr>
              <a:t>Take a long strip of paper, half twist it and stick the ends together with tape.  Invite a child to come and runs their hands around the strip showing that it never ends.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Gill Sans MT" panose="020B0502020104020203" pitchFamily="34" charset="0"/>
                <a:ea typeface="Calibri" panose="020F0502020204030204" pitchFamily="34" charset="0"/>
                <a:cs typeface="Times New Roman" panose="02020603050405020304" pitchFamily="18" charset="0"/>
              </a:rPr>
              <a:t>How might it help Christians to know that God is ‘everlasting’?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5E50813-10E5-564F-8666-68CCAC63CBB1}" type="slidenum">
              <a:rPr lang="en-US" smtClean="0"/>
              <a:pPr/>
              <a:t>8</a:t>
            </a:fld>
            <a:endParaRPr lang="en-US" dirty="0"/>
          </a:p>
        </p:txBody>
      </p:sp>
    </p:spTree>
    <p:extLst>
      <p:ext uri="{BB962C8B-B14F-4D97-AF65-F5344CB8AC3E}">
        <p14:creationId xmlns:p14="http://schemas.microsoft.com/office/powerpoint/2010/main" val="2508160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i="0" dirty="0">
                <a:effectLst/>
                <a:latin typeface="Gill Sans MT" panose="020B0502020104020203" pitchFamily="34" charset="0"/>
                <a:ea typeface="Calibri" panose="020F0502020204030204" pitchFamily="34" charset="0"/>
                <a:cs typeface="Times New Roman" panose="02020603050405020304" pitchFamily="18" charset="0"/>
              </a:rPr>
              <a:t>Slide 9: His name will be … Prince of Peace</a:t>
            </a:r>
            <a:endParaRPr lang="en-GB" sz="1800" i="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Gill Sans MT" panose="020B0502020104020203" pitchFamily="34" charset="0"/>
                <a:ea typeface="Calibri" panose="020F0502020204030204" pitchFamily="34" charset="0"/>
                <a:cs typeface="Times New Roman" panose="02020603050405020304" pitchFamily="18" charset="0"/>
              </a:rPr>
              <a:t>There is so much war and conflict in our world.  People find it difficult to make and keep peace.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Gill Sans MT" panose="020B0502020104020203" pitchFamily="34" charset="0"/>
                <a:ea typeface="Calibri" panose="020F0502020204030204" pitchFamily="34" charset="0"/>
                <a:cs typeface="Times New Roman" panose="02020603050405020304" pitchFamily="18" charset="0"/>
              </a:rPr>
              <a:t>Our own hearts are often not at peace, but anxious and worried.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Gill Sans MT" panose="020B0502020104020203" pitchFamily="34" charset="0"/>
                <a:ea typeface="Calibri" panose="020F0502020204030204" pitchFamily="34" charset="0"/>
                <a:cs typeface="Times New Roman" panose="02020603050405020304" pitchFamily="18" charset="0"/>
              </a:rPr>
              <a:t>Christians believe that Jesus brings peace – for them, and for our world.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5E50813-10E5-564F-8666-68CCAC63CBB1}" type="slidenum">
              <a:rPr lang="en-US" smtClean="0"/>
              <a:pPr/>
              <a:t>9</a:t>
            </a:fld>
            <a:endParaRPr lang="en-US" dirty="0"/>
          </a:p>
        </p:txBody>
      </p:sp>
    </p:spTree>
    <p:extLst>
      <p:ext uri="{BB962C8B-B14F-4D97-AF65-F5344CB8AC3E}">
        <p14:creationId xmlns:p14="http://schemas.microsoft.com/office/powerpoint/2010/main" val="2384990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58D34C5-1526-4DDB-BC6C-82DF07F3D6B4}"/>
              </a:ext>
            </a:extLst>
          </p:cNvPr>
          <p:cNvSpPr>
            <a:spLocks noGrp="1"/>
          </p:cNvSpPr>
          <p:nvPr>
            <p:ph type="dt" sz="half" idx="10"/>
          </p:nvPr>
        </p:nvSpPr>
        <p:spPr/>
        <p:txBody>
          <a:bodyPr/>
          <a:lstStyle>
            <a:lvl1pPr>
              <a:defRPr/>
            </a:lvl1pPr>
          </a:lstStyle>
          <a:p>
            <a:pPr>
              <a:defRPr/>
            </a:pPr>
            <a:fld id="{32821301-F245-4178-A30F-9875BF358DB6}" type="datetimeFigureOut">
              <a:rPr lang="en-US"/>
              <a:pPr>
                <a:defRPr/>
              </a:pPr>
              <a:t>11/11/2024</a:t>
            </a:fld>
            <a:endParaRPr lang="en-GB" dirty="0"/>
          </a:p>
        </p:txBody>
      </p:sp>
      <p:sp>
        <p:nvSpPr>
          <p:cNvPr id="5" name="Footer Placeholder 4">
            <a:extLst>
              <a:ext uri="{FF2B5EF4-FFF2-40B4-BE49-F238E27FC236}">
                <a16:creationId xmlns:a16="http://schemas.microsoft.com/office/drawing/2014/main" id="{6091FCE9-057B-461A-B66C-3D052B027283}"/>
              </a:ext>
            </a:extLst>
          </p:cNvPr>
          <p:cNvSpPr>
            <a:spLocks noGrp="1"/>
          </p:cNvSpPr>
          <p:nvPr>
            <p:ph type="ftr" sz="quarter" idx="11"/>
          </p:nvPr>
        </p:nvSpPr>
        <p:spPr/>
        <p:txBody>
          <a:bodyPr/>
          <a:lstStyle>
            <a:lvl1pPr>
              <a:defRPr/>
            </a:lvl1pPr>
          </a:lstStyle>
          <a:p>
            <a:pPr>
              <a:defRPr/>
            </a:pPr>
            <a:endParaRPr lang="en-GB" dirty="0"/>
          </a:p>
        </p:txBody>
      </p:sp>
      <p:sp>
        <p:nvSpPr>
          <p:cNvPr id="6" name="Slide Number Placeholder 5">
            <a:extLst>
              <a:ext uri="{FF2B5EF4-FFF2-40B4-BE49-F238E27FC236}">
                <a16:creationId xmlns:a16="http://schemas.microsoft.com/office/drawing/2014/main" id="{FE9C87AF-DA6B-43FC-8FF3-5B3D7426878F}"/>
              </a:ext>
            </a:extLst>
          </p:cNvPr>
          <p:cNvSpPr>
            <a:spLocks noGrp="1"/>
          </p:cNvSpPr>
          <p:nvPr>
            <p:ph type="sldNum" sz="quarter" idx="12"/>
          </p:nvPr>
        </p:nvSpPr>
        <p:spPr/>
        <p:txBody>
          <a:bodyPr/>
          <a:lstStyle>
            <a:lvl1pPr>
              <a:defRPr/>
            </a:lvl1pPr>
          </a:lstStyle>
          <a:p>
            <a:fld id="{67E81FAC-3C0D-4327-B697-17874F3AB77B}" type="slidenum">
              <a:rPr lang="en-GB" altLang="en-US"/>
              <a:pPr/>
              <a:t>‹#›</a:t>
            </a:fld>
            <a:endParaRPr lang="en-GB" altLang="en-US" dirty="0"/>
          </a:p>
        </p:txBody>
      </p:sp>
    </p:spTree>
    <p:extLst>
      <p:ext uri="{BB962C8B-B14F-4D97-AF65-F5344CB8AC3E}">
        <p14:creationId xmlns:p14="http://schemas.microsoft.com/office/powerpoint/2010/main" val="258030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744C5-1405-44EF-8D0D-EDA58B75D42C}"/>
              </a:ext>
            </a:extLst>
          </p:cNvPr>
          <p:cNvSpPr>
            <a:spLocks noGrp="1"/>
          </p:cNvSpPr>
          <p:nvPr>
            <p:ph type="dt" sz="half" idx="10"/>
          </p:nvPr>
        </p:nvSpPr>
        <p:spPr/>
        <p:txBody>
          <a:bodyPr/>
          <a:lstStyle>
            <a:lvl1pPr>
              <a:defRPr/>
            </a:lvl1pPr>
          </a:lstStyle>
          <a:p>
            <a:pPr>
              <a:defRPr/>
            </a:pPr>
            <a:fld id="{01E24D52-FCC9-4B9E-BD71-4E2C0E45F8A6}" type="datetimeFigureOut">
              <a:rPr lang="en-US"/>
              <a:pPr>
                <a:defRPr/>
              </a:pPr>
              <a:t>11/11/2024</a:t>
            </a:fld>
            <a:endParaRPr lang="en-GB" dirty="0"/>
          </a:p>
        </p:txBody>
      </p:sp>
      <p:sp>
        <p:nvSpPr>
          <p:cNvPr id="5" name="Footer Placeholder 4">
            <a:extLst>
              <a:ext uri="{FF2B5EF4-FFF2-40B4-BE49-F238E27FC236}">
                <a16:creationId xmlns:a16="http://schemas.microsoft.com/office/drawing/2014/main" id="{DD1043A7-DCBF-4E17-9139-76100F56EA5C}"/>
              </a:ext>
            </a:extLst>
          </p:cNvPr>
          <p:cNvSpPr>
            <a:spLocks noGrp="1"/>
          </p:cNvSpPr>
          <p:nvPr>
            <p:ph type="ftr" sz="quarter" idx="11"/>
          </p:nvPr>
        </p:nvSpPr>
        <p:spPr/>
        <p:txBody>
          <a:bodyPr/>
          <a:lstStyle>
            <a:lvl1pPr>
              <a:defRPr/>
            </a:lvl1pPr>
          </a:lstStyle>
          <a:p>
            <a:pPr>
              <a:defRPr/>
            </a:pPr>
            <a:endParaRPr lang="en-GB" dirty="0"/>
          </a:p>
        </p:txBody>
      </p:sp>
      <p:sp>
        <p:nvSpPr>
          <p:cNvPr id="6" name="Slide Number Placeholder 5">
            <a:extLst>
              <a:ext uri="{FF2B5EF4-FFF2-40B4-BE49-F238E27FC236}">
                <a16:creationId xmlns:a16="http://schemas.microsoft.com/office/drawing/2014/main" id="{7585A380-0798-46A2-870F-2890FAA75A54}"/>
              </a:ext>
            </a:extLst>
          </p:cNvPr>
          <p:cNvSpPr>
            <a:spLocks noGrp="1"/>
          </p:cNvSpPr>
          <p:nvPr>
            <p:ph type="sldNum" sz="quarter" idx="12"/>
          </p:nvPr>
        </p:nvSpPr>
        <p:spPr/>
        <p:txBody>
          <a:bodyPr/>
          <a:lstStyle>
            <a:lvl1pPr>
              <a:defRPr/>
            </a:lvl1pPr>
          </a:lstStyle>
          <a:p>
            <a:fld id="{B13BE2EC-ECCD-47C4-B0AD-36466743A5C0}" type="slidenum">
              <a:rPr lang="en-GB" altLang="en-US"/>
              <a:pPr/>
              <a:t>‹#›</a:t>
            </a:fld>
            <a:endParaRPr lang="en-GB" altLang="en-US" dirty="0"/>
          </a:p>
        </p:txBody>
      </p:sp>
    </p:spTree>
    <p:extLst>
      <p:ext uri="{BB962C8B-B14F-4D97-AF65-F5344CB8AC3E}">
        <p14:creationId xmlns:p14="http://schemas.microsoft.com/office/powerpoint/2010/main" val="396877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C44844-2753-4E60-ACA3-8530A91E05A2}"/>
              </a:ext>
            </a:extLst>
          </p:cNvPr>
          <p:cNvSpPr>
            <a:spLocks noGrp="1"/>
          </p:cNvSpPr>
          <p:nvPr>
            <p:ph type="dt" sz="half" idx="10"/>
          </p:nvPr>
        </p:nvSpPr>
        <p:spPr/>
        <p:txBody>
          <a:bodyPr/>
          <a:lstStyle>
            <a:lvl1pPr>
              <a:defRPr/>
            </a:lvl1pPr>
          </a:lstStyle>
          <a:p>
            <a:pPr>
              <a:defRPr/>
            </a:pPr>
            <a:fld id="{29262E8A-B511-42E1-A28D-63BD51BC7E1F}" type="datetimeFigureOut">
              <a:rPr lang="en-US"/>
              <a:pPr>
                <a:defRPr/>
              </a:pPr>
              <a:t>11/11/2024</a:t>
            </a:fld>
            <a:endParaRPr lang="en-GB" dirty="0"/>
          </a:p>
        </p:txBody>
      </p:sp>
      <p:sp>
        <p:nvSpPr>
          <p:cNvPr id="5" name="Footer Placeholder 4">
            <a:extLst>
              <a:ext uri="{FF2B5EF4-FFF2-40B4-BE49-F238E27FC236}">
                <a16:creationId xmlns:a16="http://schemas.microsoft.com/office/drawing/2014/main" id="{EFA8A6E7-6989-41E7-91B3-367562326684}"/>
              </a:ext>
            </a:extLst>
          </p:cNvPr>
          <p:cNvSpPr>
            <a:spLocks noGrp="1"/>
          </p:cNvSpPr>
          <p:nvPr>
            <p:ph type="ftr" sz="quarter" idx="11"/>
          </p:nvPr>
        </p:nvSpPr>
        <p:spPr/>
        <p:txBody>
          <a:bodyPr/>
          <a:lstStyle>
            <a:lvl1pPr>
              <a:defRPr/>
            </a:lvl1pPr>
          </a:lstStyle>
          <a:p>
            <a:pPr>
              <a:defRPr/>
            </a:pPr>
            <a:endParaRPr lang="en-GB" dirty="0"/>
          </a:p>
        </p:txBody>
      </p:sp>
      <p:sp>
        <p:nvSpPr>
          <p:cNvPr id="6" name="Slide Number Placeholder 5">
            <a:extLst>
              <a:ext uri="{FF2B5EF4-FFF2-40B4-BE49-F238E27FC236}">
                <a16:creationId xmlns:a16="http://schemas.microsoft.com/office/drawing/2014/main" id="{A61B8541-8FE8-43E8-860E-C82522E98C6B}"/>
              </a:ext>
            </a:extLst>
          </p:cNvPr>
          <p:cNvSpPr>
            <a:spLocks noGrp="1"/>
          </p:cNvSpPr>
          <p:nvPr>
            <p:ph type="sldNum" sz="quarter" idx="12"/>
          </p:nvPr>
        </p:nvSpPr>
        <p:spPr/>
        <p:txBody>
          <a:bodyPr/>
          <a:lstStyle>
            <a:lvl1pPr>
              <a:defRPr/>
            </a:lvl1pPr>
          </a:lstStyle>
          <a:p>
            <a:fld id="{55A14D1F-AF49-447B-BF46-B02BEB34C4BA}" type="slidenum">
              <a:rPr lang="en-GB" altLang="en-US"/>
              <a:pPr/>
              <a:t>‹#›</a:t>
            </a:fld>
            <a:endParaRPr lang="en-GB" altLang="en-US" dirty="0"/>
          </a:p>
        </p:txBody>
      </p:sp>
    </p:spTree>
    <p:extLst>
      <p:ext uri="{BB962C8B-B14F-4D97-AF65-F5344CB8AC3E}">
        <p14:creationId xmlns:p14="http://schemas.microsoft.com/office/powerpoint/2010/main" val="121158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AA9AC0-3BBC-4E4B-A063-7EE97A741878}"/>
              </a:ext>
            </a:extLst>
          </p:cNvPr>
          <p:cNvSpPr>
            <a:spLocks noGrp="1"/>
          </p:cNvSpPr>
          <p:nvPr>
            <p:ph type="dt" sz="half" idx="10"/>
          </p:nvPr>
        </p:nvSpPr>
        <p:spPr/>
        <p:txBody>
          <a:bodyPr/>
          <a:lstStyle>
            <a:lvl1pPr>
              <a:defRPr/>
            </a:lvl1pPr>
          </a:lstStyle>
          <a:p>
            <a:pPr>
              <a:defRPr/>
            </a:pPr>
            <a:fld id="{184C11D2-1C9F-42E2-821C-64555BF5C466}" type="datetimeFigureOut">
              <a:rPr lang="en-US"/>
              <a:pPr>
                <a:defRPr/>
              </a:pPr>
              <a:t>11/11/2024</a:t>
            </a:fld>
            <a:endParaRPr lang="en-GB" dirty="0"/>
          </a:p>
        </p:txBody>
      </p:sp>
      <p:sp>
        <p:nvSpPr>
          <p:cNvPr id="5" name="Footer Placeholder 4">
            <a:extLst>
              <a:ext uri="{FF2B5EF4-FFF2-40B4-BE49-F238E27FC236}">
                <a16:creationId xmlns:a16="http://schemas.microsoft.com/office/drawing/2014/main" id="{813EA5F1-B2E6-415A-A3E6-5A5A9EEB61F4}"/>
              </a:ext>
            </a:extLst>
          </p:cNvPr>
          <p:cNvSpPr>
            <a:spLocks noGrp="1"/>
          </p:cNvSpPr>
          <p:nvPr>
            <p:ph type="ftr" sz="quarter" idx="11"/>
          </p:nvPr>
        </p:nvSpPr>
        <p:spPr/>
        <p:txBody>
          <a:bodyPr/>
          <a:lstStyle>
            <a:lvl1pPr>
              <a:defRPr/>
            </a:lvl1pPr>
          </a:lstStyle>
          <a:p>
            <a:pPr>
              <a:defRPr/>
            </a:pPr>
            <a:endParaRPr lang="en-GB" dirty="0"/>
          </a:p>
        </p:txBody>
      </p:sp>
      <p:sp>
        <p:nvSpPr>
          <p:cNvPr id="6" name="Slide Number Placeholder 5">
            <a:extLst>
              <a:ext uri="{FF2B5EF4-FFF2-40B4-BE49-F238E27FC236}">
                <a16:creationId xmlns:a16="http://schemas.microsoft.com/office/drawing/2014/main" id="{3AEAE244-5185-48FD-A03F-AF3A36C95805}"/>
              </a:ext>
            </a:extLst>
          </p:cNvPr>
          <p:cNvSpPr>
            <a:spLocks noGrp="1"/>
          </p:cNvSpPr>
          <p:nvPr>
            <p:ph type="sldNum" sz="quarter" idx="12"/>
          </p:nvPr>
        </p:nvSpPr>
        <p:spPr/>
        <p:txBody>
          <a:bodyPr/>
          <a:lstStyle>
            <a:lvl1pPr>
              <a:defRPr/>
            </a:lvl1pPr>
          </a:lstStyle>
          <a:p>
            <a:fld id="{5BECEF31-B7A4-47EF-8EBD-009DADA86443}" type="slidenum">
              <a:rPr lang="en-GB" altLang="en-US"/>
              <a:pPr/>
              <a:t>‹#›</a:t>
            </a:fld>
            <a:endParaRPr lang="en-GB" altLang="en-US" dirty="0"/>
          </a:p>
        </p:txBody>
      </p:sp>
    </p:spTree>
    <p:extLst>
      <p:ext uri="{BB962C8B-B14F-4D97-AF65-F5344CB8AC3E}">
        <p14:creationId xmlns:p14="http://schemas.microsoft.com/office/powerpoint/2010/main" val="21360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321BA1-E895-449E-AF4B-08EB0DC6F905}"/>
              </a:ext>
            </a:extLst>
          </p:cNvPr>
          <p:cNvSpPr>
            <a:spLocks noGrp="1"/>
          </p:cNvSpPr>
          <p:nvPr>
            <p:ph type="dt" sz="half" idx="10"/>
          </p:nvPr>
        </p:nvSpPr>
        <p:spPr/>
        <p:txBody>
          <a:bodyPr/>
          <a:lstStyle>
            <a:lvl1pPr>
              <a:defRPr/>
            </a:lvl1pPr>
          </a:lstStyle>
          <a:p>
            <a:pPr>
              <a:defRPr/>
            </a:pPr>
            <a:fld id="{3E9B9223-F801-4055-BC92-7E031A6026E5}" type="datetimeFigureOut">
              <a:rPr lang="en-US"/>
              <a:pPr>
                <a:defRPr/>
              </a:pPr>
              <a:t>11/11/2024</a:t>
            </a:fld>
            <a:endParaRPr lang="en-GB" dirty="0"/>
          </a:p>
        </p:txBody>
      </p:sp>
      <p:sp>
        <p:nvSpPr>
          <p:cNvPr id="5" name="Footer Placeholder 4">
            <a:extLst>
              <a:ext uri="{FF2B5EF4-FFF2-40B4-BE49-F238E27FC236}">
                <a16:creationId xmlns:a16="http://schemas.microsoft.com/office/drawing/2014/main" id="{47CE28CA-03C0-49E4-8FAD-8859B7A6CD32}"/>
              </a:ext>
            </a:extLst>
          </p:cNvPr>
          <p:cNvSpPr>
            <a:spLocks noGrp="1"/>
          </p:cNvSpPr>
          <p:nvPr>
            <p:ph type="ftr" sz="quarter" idx="11"/>
          </p:nvPr>
        </p:nvSpPr>
        <p:spPr/>
        <p:txBody>
          <a:bodyPr/>
          <a:lstStyle>
            <a:lvl1pPr>
              <a:defRPr/>
            </a:lvl1pPr>
          </a:lstStyle>
          <a:p>
            <a:pPr>
              <a:defRPr/>
            </a:pPr>
            <a:endParaRPr lang="en-GB" dirty="0"/>
          </a:p>
        </p:txBody>
      </p:sp>
      <p:sp>
        <p:nvSpPr>
          <p:cNvPr id="6" name="Slide Number Placeholder 5">
            <a:extLst>
              <a:ext uri="{FF2B5EF4-FFF2-40B4-BE49-F238E27FC236}">
                <a16:creationId xmlns:a16="http://schemas.microsoft.com/office/drawing/2014/main" id="{0159224D-8ED7-4DE0-BADA-764E29B602ED}"/>
              </a:ext>
            </a:extLst>
          </p:cNvPr>
          <p:cNvSpPr>
            <a:spLocks noGrp="1"/>
          </p:cNvSpPr>
          <p:nvPr>
            <p:ph type="sldNum" sz="quarter" idx="12"/>
          </p:nvPr>
        </p:nvSpPr>
        <p:spPr/>
        <p:txBody>
          <a:bodyPr/>
          <a:lstStyle>
            <a:lvl1pPr>
              <a:defRPr/>
            </a:lvl1pPr>
          </a:lstStyle>
          <a:p>
            <a:fld id="{B81CF739-9A80-45C5-80FB-B2667F935F07}" type="slidenum">
              <a:rPr lang="en-GB" altLang="en-US"/>
              <a:pPr/>
              <a:t>‹#›</a:t>
            </a:fld>
            <a:endParaRPr lang="en-GB" altLang="en-US" dirty="0"/>
          </a:p>
        </p:txBody>
      </p:sp>
    </p:spTree>
    <p:extLst>
      <p:ext uri="{BB962C8B-B14F-4D97-AF65-F5344CB8AC3E}">
        <p14:creationId xmlns:p14="http://schemas.microsoft.com/office/powerpoint/2010/main" val="223684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71717A09-F101-49D5-9972-31FA082E1C90}"/>
              </a:ext>
            </a:extLst>
          </p:cNvPr>
          <p:cNvSpPr>
            <a:spLocks noGrp="1"/>
          </p:cNvSpPr>
          <p:nvPr>
            <p:ph type="dt" sz="half" idx="10"/>
          </p:nvPr>
        </p:nvSpPr>
        <p:spPr/>
        <p:txBody>
          <a:bodyPr/>
          <a:lstStyle>
            <a:lvl1pPr>
              <a:defRPr/>
            </a:lvl1pPr>
          </a:lstStyle>
          <a:p>
            <a:pPr>
              <a:defRPr/>
            </a:pPr>
            <a:fld id="{BBB244C7-4756-4608-B6C2-A53098E9F405}" type="datetimeFigureOut">
              <a:rPr lang="en-US"/>
              <a:pPr>
                <a:defRPr/>
              </a:pPr>
              <a:t>11/11/2024</a:t>
            </a:fld>
            <a:endParaRPr lang="en-GB" dirty="0"/>
          </a:p>
        </p:txBody>
      </p:sp>
      <p:sp>
        <p:nvSpPr>
          <p:cNvPr id="6" name="Footer Placeholder 4">
            <a:extLst>
              <a:ext uri="{FF2B5EF4-FFF2-40B4-BE49-F238E27FC236}">
                <a16:creationId xmlns:a16="http://schemas.microsoft.com/office/drawing/2014/main" id="{9B221431-D8D5-44FE-8460-8DB60A06DC83}"/>
              </a:ext>
            </a:extLst>
          </p:cNvPr>
          <p:cNvSpPr>
            <a:spLocks noGrp="1"/>
          </p:cNvSpPr>
          <p:nvPr>
            <p:ph type="ftr" sz="quarter" idx="11"/>
          </p:nvPr>
        </p:nvSpPr>
        <p:spPr/>
        <p:txBody>
          <a:bodyPr/>
          <a:lstStyle>
            <a:lvl1pPr>
              <a:defRPr/>
            </a:lvl1pPr>
          </a:lstStyle>
          <a:p>
            <a:pPr>
              <a:defRPr/>
            </a:pPr>
            <a:endParaRPr lang="en-GB" dirty="0"/>
          </a:p>
        </p:txBody>
      </p:sp>
      <p:sp>
        <p:nvSpPr>
          <p:cNvPr id="7" name="Slide Number Placeholder 5">
            <a:extLst>
              <a:ext uri="{FF2B5EF4-FFF2-40B4-BE49-F238E27FC236}">
                <a16:creationId xmlns:a16="http://schemas.microsoft.com/office/drawing/2014/main" id="{08B3B222-E73E-4CF5-8D1B-AB37B8D9A95F}"/>
              </a:ext>
            </a:extLst>
          </p:cNvPr>
          <p:cNvSpPr>
            <a:spLocks noGrp="1"/>
          </p:cNvSpPr>
          <p:nvPr>
            <p:ph type="sldNum" sz="quarter" idx="12"/>
          </p:nvPr>
        </p:nvSpPr>
        <p:spPr/>
        <p:txBody>
          <a:bodyPr/>
          <a:lstStyle>
            <a:lvl1pPr>
              <a:defRPr/>
            </a:lvl1pPr>
          </a:lstStyle>
          <a:p>
            <a:fld id="{65EF0074-DA77-468D-BD9E-B03A7E2FE964}" type="slidenum">
              <a:rPr lang="en-GB" altLang="en-US"/>
              <a:pPr/>
              <a:t>‹#›</a:t>
            </a:fld>
            <a:endParaRPr lang="en-GB" altLang="en-US" dirty="0"/>
          </a:p>
        </p:txBody>
      </p:sp>
    </p:spTree>
    <p:extLst>
      <p:ext uri="{BB962C8B-B14F-4D97-AF65-F5344CB8AC3E}">
        <p14:creationId xmlns:p14="http://schemas.microsoft.com/office/powerpoint/2010/main" val="1843604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08C0680A-6B45-41C8-BE62-0B18B726D947}"/>
              </a:ext>
            </a:extLst>
          </p:cNvPr>
          <p:cNvSpPr>
            <a:spLocks noGrp="1"/>
          </p:cNvSpPr>
          <p:nvPr>
            <p:ph type="dt" sz="half" idx="10"/>
          </p:nvPr>
        </p:nvSpPr>
        <p:spPr/>
        <p:txBody>
          <a:bodyPr/>
          <a:lstStyle>
            <a:lvl1pPr>
              <a:defRPr/>
            </a:lvl1pPr>
          </a:lstStyle>
          <a:p>
            <a:pPr>
              <a:defRPr/>
            </a:pPr>
            <a:fld id="{99C9DD2A-67D0-46C4-A78E-1F91DECA497D}" type="datetimeFigureOut">
              <a:rPr lang="en-US"/>
              <a:pPr>
                <a:defRPr/>
              </a:pPr>
              <a:t>11/11/2024</a:t>
            </a:fld>
            <a:endParaRPr lang="en-GB" dirty="0"/>
          </a:p>
        </p:txBody>
      </p:sp>
      <p:sp>
        <p:nvSpPr>
          <p:cNvPr id="8" name="Footer Placeholder 4">
            <a:extLst>
              <a:ext uri="{FF2B5EF4-FFF2-40B4-BE49-F238E27FC236}">
                <a16:creationId xmlns:a16="http://schemas.microsoft.com/office/drawing/2014/main" id="{ABCA5EBB-E041-49C8-91DE-0A43276DDF4F}"/>
              </a:ext>
            </a:extLst>
          </p:cNvPr>
          <p:cNvSpPr>
            <a:spLocks noGrp="1"/>
          </p:cNvSpPr>
          <p:nvPr>
            <p:ph type="ftr" sz="quarter" idx="11"/>
          </p:nvPr>
        </p:nvSpPr>
        <p:spPr/>
        <p:txBody>
          <a:bodyPr/>
          <a:lstStyle>
            <a:lvl1pPr>
              <a:defRPr/>
            </a:lvl1pPr>
          </a:lstStyle>
          <a:p>
            <a:pPr>
              <a:defRPr/>
            </a:pPr>
            <a:endParaRPr lang="en-GB" dirty="0"/>
          </a:p>
        </p:txBody>
      </p:sp>
      <p:sp>
        <p:nvSpPr>
          <p:cNvPr id="9" name="Slide Number Placeholder 5">
            <a:extLst>
              <a:ext uri="{FF2B5EF4-FFF2-40B4-BE49-F238E27FC236}">
                <a16:creationId xmlns:a16="http://schemas.microsoft.com/office/drawing/2014/main" id="{F6177672-2546-4A47-88D1-39D6F269AA67}"/>
              </a:ext>
            </a:extLst>
          </p:cNvPr>
          <p:cNvSpPr>
            <a:spLocks noGrp="1"/>
          </p:cNvSpPr>
          <p:nvPr>
            <p:ph type="sldNum" sz="quarter" idx="12"/>
          </p:nvPr>
        </p:nvSpPr>
        <p:spPr/>
        <p:txBody>
          <a:bodyPr/>
          <a:lstStyle>
            <a:lvl1pPr>
              <a:defRPr/>
            </a:lvl1pPr>
          </a:lstStyle>
          <a:p>
            <a:fld id="{88F97257-247C-466E-9311-2F54F45A3404}" type="slidenum">
              <a:rPr lang="en-GB" altLang="en-US"/>
              <a:pPr/>
              <a:t>‹#›</a:t>
            </a:fld>
            <a:endParaRPr lang="en-GB" altLang="en-US" dirty="0"/>
          </a:p>
        </p:txBody>
      </p:sp>
    </p:spTree>
    <p:extLst>
      <p:ext uri="{BB962C8B-B14F-4D97-AF65-F5344CB8AC3E}">
        <p14:creationId xmlns:p14="http://schemas.microsoft.com/office/powerpoint/2010/main" val="3211350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2603A249-F64E-457B-9A9E-4FAB7EB93B35}"/>
              </a:ext>
            </a:extLst>
          </p:cNvPr>
          <p:cNvSpPr>
            <a:spLocks noGrp="1"/>
          </p:cNvSpPr>
          <p:nvPr>
            <p:ph type="dt" sz="half" idx="10"/>
          </p:nvPr>
        </p:nvSpPr>
        <p:spPr/>
        <p:txBody>
          <a:bodyPr/>
          <a:lstStyle>
            <a:lvl1pPr>
              <a:defRPr/>
            </a:lvl1pPr>
          </a:lstStyle>
          <a:p>
            <a:pPr>
              <a:defRPr/>
            </a:pPr>
            <a:fld id="{231CE91B-FCE4-44B5-9A45-EAC65193A3F2}" type="datetimeFigureOut">
              <a:rPr lang="en-US"/>
              <a:pPr>
                <a:defRPr/>
              </a:pPr>
              <a:t>11/11/2024</a:t>
            </a:fld>
            <a:endParaRPr lang="en-GB" dirty="0"/>
          </a:p>
        </p:txBody>
      </p:sp>
      <p:sp>
        <p:nvSpPr>
          <p:cNvPr id="4" name="Footer Placeholder 4">
            <a:extLst>
              <a:ext uri="{FF2B5EF4-FFF2-40B4-BE49-F238E27FC236}">
                <a16:creationId xmlns:a16="http://schemas.microsoft.com/office/drawing/2014/main" id="{AADA33AE-F44D-4E37-965E-741AD2127ED0}"/>
              </a:ext>
            </a:extLst>
          </p:cNvPr>
          <p:cNvSpPr>
            <a:spLocks noGrp="1"/>
          </p:cNvSpPr>
          <p:nvPr>
            <p:ph type="ftr" sz="quarter" idx="11"/>
          </p:nvPr>
        </p:nvSpPr>
        <p:spPr/>
        <p:txBody>
          <a:bodyPr/>
          <a:lstStyle>
            <a:lvl1pPr>
              <a:defRPr/>
            </a:lvl1pPr>
          </a:lstStyle>
          <a:p>
            <a:pPr>
              <a:defRPr/>
            </a:pPr>
            <a:endParaRPr lang="en-GB" dirty="0"/>
          </a:p>
        </p:txBody>
      </p:sp>
      <p:sp>
        <p:nvSpPr>
          <p:cNvPr id="5" name="Slide Number Placeholder 5">
            <a:extLst>
              <a:ext uri="{FF2B5EF4-FFF2-40B4-BE49-F238E27FC236}">
                <a16:creationId xmlns:a16="http://schemas.microsoft.com/office/drawing/2014/main" id="{C28553A7-E3E8-4562-8D66-911E3478F0DC}"/>
              </a:ext>
            </a:extLst>
          </p:cNvPr>
          <p:cNvSpPr>
            <a:spLocks noGrp="1"/>
          </p:cNvSpPr>
          <p:nvPr>
            <p:ph type="sldNum" sz="quarter" idx="12"/>
          </p:nvPr>
        </p:nvSpPr>
        <p:spPr/>
        <p:txBody>
          <a:bodyPr/>
          <a:lstStyle>
            <a:lvl1pPr>
              <a:defRPr/>
            </a:lvl1pPr>
          </a:lstStyle>
          <a:p>
            <a:fld id="{4D75552B-652D-47CD-AC95-6AFBA856FAF8}" type="slidenum">
              <a:rPr lang="en-GB" altLang="en-US"/>
              <a:pPr/>
              <a:t>‹#›</a:t>
            </a:fld>
            <a:endParaRPr lang="en-GB" altLang="en-US" dirty="0"/>
          </a:p>
        </p:txBody>
      </p:sp>
    </p:spTree>
    <p:extLst>
      <p:ext uri="{BB962C8B-B14F-4D97-AF65-F5344CB8AC3E}">
        <p14:creationId xmlns:p14="http://schemas.microsoft.com/office/powerpoint/2010/main" val="46020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1200792-D48C-47B6-A4C4-FBBDBF6F7280}"/>
              </a:ext>
            </a:extLst>
          </p:cNvPr>
          <p:cNvSpPr>
            <a:spLocks noGrp="1"/>
          </p:cNvSpPr>
          <p:nvPr>
            <p:ph type="dt" sz="half" idx="10"/>
          </p:nvPr>
        </p:nvSpPr>
        <p:spPr/>
        <p:txBody>
          <a:bodyPr/>
          <a:lstStyle>
            <a:lvl1pPr>
              <a:defRPr/>
            </a:lvl1pPr>
          </a:lstStyle>
          <a:p>
            <a:pPr>
              <a:defRPr/>
            </a:pPr>
            <a:fld id="{B5D6EC96-10E8-4518-8E2A-4855DB1F3858}" type="datetimeFigureOut">
              <a:rPr lang="en-US"/>
              <a:pPr>
                <a:defRPr/>
              </a:pPr>
              <a:t>11/11/2024</a:t>
            </a:fld>
            <a:endParaRPr lang="en-GB" dirty="0"/>
          </a:p>
        </p:txBody>
      </p:sp>
      <p:sp>
        <p:nvSpPr>
          <p:cNvPr id="3" name="Footer Placeholder 4">
            <a:extLst>
              <a:ext uri="{FF2B5EF4-FFF2-40B4-BE49-F238E27FC236}">
                <a16:creationId xmlns:a16="http://schemas.microsoft.com/office/drawing/2014/main" id="{4EB4B725-4162-43D9-BA0E-A77DE9E53A54}"/>
              </a:ext>
            </a:extLst>
          </p:cNvPr>
          <p:cNvSpPr>
            <a:spLocks noGrp="1"/>
          </p:cNvSpPr>
          <p:nvPr>
            <p:ph type="ftr" sz="quarter" idx="11"/>
          </p:nvPr>
        </p:nvSpPr>
        <p:spPr/>
        <p:txBody>
          <a:bodyPr/>
          <a:lstStyle>
            <a:lvl1pPr>
              <a:defRPr/>
            </a:lvl1pPr>
          </a:lstStyle>
          <a:p>
            <a:pPr>
              <a:defRPr/>
            </a:pPr>
            <a:endParaRPr lang="en-GB" dirty="0"/>
          </a:p>
        </p:txBody>
      </p:sp>
      <p:sp>
        <p:nvSpPr>
          <p:cNvPr id="4" name="Slide Number Placeholder 5">
            <a:extLst>
              <a:ext uri="{FF2B5EF4-FFF2-40B4-BE49-F238E27FC236}">
                <a16:creationId xmlns:a16="http://schemas.microsoft.com/office/drawing/2014/main" id="{68A78CB7-B07D-49E6-A2F6-064505EAFE30}"/>
              </a:ext>
            </a:extLst>
          </p:cNvPr>
          <p:cNvSpPr>
            <a:spLocks noGrp="1"/>
          </p:cNvSpPr>
          <p:nvPr>
            <p:ph type="sldNum" sz="quarter" idx="12"/>
          </p:nvPr>
        </p:nvSpPr>
        <p:spPr/>
        <p:txBody>
          <a:bodyPr/>
          <a:lstStyle>
            <a:lvl1pPr>
              <a:defRPr/>
            </a:lvl1pPr>
          </a:lstStyle>
          <a:p>
            <a:fld id="{FB13A28E-3CED-46BA-ADE4-194F64FF6B63}" type="slidenum">
              <a:rPr lang="en-GB" altLang="en-US"/>
              <a:pPr/>
              <a:t>‹#›</a:t>
            </a:fld>
            <a:endParaRPr lang="en-GB" altLang="en-US" dirty="0"/>
          </a:p>
        </p:txBody>
      </p:sp>
    </p:spTree>
    <p:extLst>
      <p:ext uri="{BB962C8B-B14F-4D97-AF65-F5344CB8AC3E}">
        <p14:creationId xmlns:p14="http://schemas.microsoft.com/office/powerpoint/2010/main" val="94403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AC5A04E-14FD-4999-BE42-E0B61111504F}"/>
              </a:ext>
            </a:extLst>
          </p:cNvPr>
          <p:cNvSpPr>
            <a:spLocks noGrp="1"/>
          </p:cNvSpPr>
          <p:nvPr>
            <p:ph type="dt" sz="half" idx="10"/>
          </p:nvPr>
        </p:nvSpPr>
        <p:spPr/>
        <p:txBody>
          <a:bodyPr/>
          <a:lstStyle>
            <a:lvl1pPr>
              <a:defRPr/>
            </a:lvl1pPr>
          </a:lstStyle>
          <a:p>
            <a:pPr>
              <a:defRPr/>
            </a:pPr>
            <a:fld id="{8ECE2505-46F1-436E-9E06-78AAB4F0EA72}" type="datetimeFigureOut">
              <a:rPr lang="en-US"/>
              <a:pPr>
                <a:defRPr/>
              </a:pPr>
              <a:t>11/11/2024</a:t>
            </a:fld>
            <a:endParaRPr lang="en-GB" dirty="0"/>
          </a:p>
        </p:txBody>
      </p:sp>
      <p:sp>
        <p:nvSpPr>
          <p:cNvPr id="6" name="Footer Placeholder 4">
            <a:extLst>
              <a:ext uri="{FF2B5EF4-FFF2-40B4-BE49-F238E27FC236}">
                <a16:creationId xmlns:a16="http://schemas.microsoft.com/office/drawing/2014/main" id="{B719BF33-B1D1-421B-9B3A-D4C9B4A2AEDB}"/>
              </a:ext>
            </a:extLst>
          </p:cNvPr>
          <p:cNvSpPr>
            <a:spLocks noGrp="1"/>
          </p:cNvSpPr>
          <p:nvPr>
            <p:ph type="ftr" sz="quarter" idx="11"/>
          </p:nvPr>
        </p:nvSpPr>
        <p:spPr/>
        <p:txBody>
          <a:bodyPr/>
          <a:lstStyle>
            <a:lvl1pPr>
              <a:defRPr/>
            </a:lvl1pPr>
          </a:lstStyle>
          <a:p>
            <a:pPr>
              <a:defRPr/>
            </a:pPr>
            <a:endParaRPr lang="en-GB" dirty="0"/>
          </a:p>
        </p:txBody>
      </p:sp>
      <p:sp>
        <p:nvSpPr>
          <p:cNvPr id="7" name="Slide Number Placeholder 5">
            <a:extLst>
              <a:ext uri="{FF2B5EF4-FFF2-40B4-BE49-F238E27FC236}">
                <a16:creationId xmlns:a16="http://schemas.microsoft.com/office/drawing/2014/main" id="{310940F4-FC97-4A4F-BE0C-77206BFBBB37}"/>
              </a:ext>
            </a:extLst>
          </p:cNvPr>
          <p:cNvSpPr>
            <a:spLocks noGrp="1"/>
          </p:cNvSpPr>
          <p:nvPr>
            <p:ph type="sldNum" sz="quarter" idx="12"/>
          </p:nvPr>
        </p:nvSpPr>
        <p:spPr/>
        <p:txBody>
          <a:bodyPr/>
          <a:lstStyle>
            <a:lvl1pPr>
              <a:defRPr/>
            </a:lvl1pPr>
          </a:lstStyle>
          <a:p>
            <a:fld id="{408B4DE4-09BC-45E1-A945-BABE6244A979}" type="slidenum">
              <a:rPr lang="en-GB" altLang="en-US"/>
              <a:pPr/>
              <a:t>‹#›</a:t>
            </a:fld>
            <a:endParaRPr lang="en-GB" altLang="en-US" dirty="0"/>
          </a:p>
        </p:txBody>
      </p:sp>
    </p:spTree>
    <p:extLst>
      <p:ext uri="{BB962C8B-B14F-4D97-AF65-F5344CB8AC3E}">
        <p14:creationId xmlns:p14="http://schemas.microsoft.com/office/powerpoint/2010/main" val="388241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DAD99F1-1AEB-422F-A739-AD08964519F6}"/>
              </a:ext>
            </a:extLst>
          </p:cNvPr>
          <p:cNvSpPr>
            <a:spLocks noGrp="1"/>
          </p:cNvSpPr>
          <p:nvPr>
            <p:ph type="dt" sz="half" idx="10"/>
          </p:nvPr>
        </p:nvSpPr>
        <p:spPr/>
        <p:txBody>
          <a:bodyPr/>
          <a:lstStyle>
            <a:lvl1pPr>
              <a:defRPr/>
            </a:lvl1pPr>
          </a:lstStyle>
          <a:p>
            <a:pPr>
              <a:defRPr/>
            </a:pPr>
            <a:fld id="{1F711722-AD28-4383-8613-F80D904E4E8E}" type="datetimeFigureOut">
              <a:rPr lang="en-US"/>
              <a:pPr>
                <a:defRPr/>
              </a:pPr>
              <a:t>11/11/2024</a:t>
            </a:fld>
            <a:endParaRPr lang="en-GB" dirty="0"/>
          </a:p>
        </p:txBody>
      </p:sp>
      <p:sp>
        <p:nvSpPr>
          <p:cNvPr id="6" name="Footer Placeholder 4">
            <a:extLst>
              <a:ext uri="{FF2B5EF4-FFF2-40B4-BE49-F238E27FC236}">
                <a16:creationId xmlns:a16="http://schemas.microsoft.com/office/drawing/2014/main" id="{06A08400-4098-4420-A5E3-B2FE3A78C505}"/>
              </a:ext>
            </a:extLst>
          </p:cNvPr>
          <p:cNvSpPr>
            <a:spLocks noGrp="1"/>
          </p:cNvSpPr>
          <p:nvPr>
            <p:ph type="ftr" sz="quarter" idx="11"/>
          </p:nvPr>
        </p:nvSpPr>
        <p:spPr/>
        <p:txBody>
          <a:bodyPr/>
          <a:lstStyle>
            <a:lvl1pPr>
              <a:defRPr/>
            </a:lvl1pPr>
          </a:lstStyle>
          <a:p>
            <a:pPr>
              <a:defRPr/>
            </a:pPr>
            <a:endParaRPr lang="en-GB" dirty="0"/>
          </a:p>
        </p:txBody>
      </p:sp>
      <p:sp>
        <p:nvSpPr>
          <p:cNvPr id="7" name="Slide Number Placeholder 5">
            <a:extLst>
              <a:ext uri="{FF2B5EF4-FFF2-40B4-BE49-F238E27FC236}">
                <a16:creationId xmlns:a16="http://schemas.microsoft.com/office/drawing/2014/main" id="{E7C3A495-7121-4517-84DF-C4E13B89594A}"/>
              </a:ext>
            </a:extLst>
          </p:cNvPr>
          <p:cNvSpPr>
            <a:spLocks noGrp="1"/>
          </p:cNvSpPr>
          <p:nvPr>
            <p:ph type="sldNum" sz="quarter" idx="12"/>
          </p:nvPr>
        </p:nvSpPr>
        <p:spPr/>
        <p:txBody>
          <a:bodyPr/>
          <a:lstStyle>
            <a:lvl1pPr>
              <a:defRPr/>
            </a:lvl1pPr>
          </a:lstStyle>
          <a:p>
            <a:fld id="{1F462DD2-6632-4D3B-92BE-7CA6DE225BD0}" type="slidenum">
              <a:rPr lang="en-GB" altLang="en-US"/>
              <a:pPr/>
              <a:t>‹#›</a:t>
            </a:fld>
            <a:endParaRPr lang="en-GB" altLang="en-US" dirty="0"/>
          </a:p>
        </p:txBody>
      </p:sp>
    </p:spTree>
    <p:extLst>
      <p:ext uri="{BB962C8B-B14F-4D97-AF65-F5344CB8AC3E}">
        <p14:creationId xmlns:p14="http://schemas.microsoft.com/office/powerpoint/2010/main" val="37999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1B3ADA5-F029-4E5C-9763-1A00150ECCB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AABAEE15-832E-40A7-A2D9-09583683A8A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E8C62094-0FBD-4EA1-A4B9-56363880F8F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A1176C8-5E7D-4D56-8F60-1C9F95E895F5}" type="datetimeFigureOut">
              <a:rPr lang="en-US"/>
              <a:pPr>
                <a:defRPr/>
              </a:pPr>
              <a:t>11/11/2024</a:t>
            </a:fld>
            <a:endParaRPr lang="en-GB" dirty="0"/>
          </a:p>
        </p:txBody>
      </p:sp>
      <p:sp>
        <p:nvSpPr>
          <p:cNvPr id="5" name="Footer Placeholder 4">
            <a:extLst>
              <a:ext uri="{FF2B5EF4-FFF2-40B4-BE49-F238E27FC236}">
                <a16:creationId xmlns:a16="http://schemas.microsoft.com/office/drawing/2014/main" id="{ADA2B130-847E-4F55-B51F-F5BAE63CDFF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dirty="0"/>
          </a:p>
        </p:txBody>
      </p:sp>
      <p:sp>
        <p:nvSpPr>
          <p:cNvPr id="6" name="Slide Number Placeholder 5">
            <a:extLst>
              <a:ext uri="{FF2B5EF4-FFF2-40B4-BE49-F238E27FC236}">
                <a16:creationId xmlns:a16="http://schemas.microsoft.com/office/drawing/2014/main" id="{F7C24525-71B4-42AC-B8F4-661D558F389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10B829BE-36FC-408E-8E6D-3980D1311CAD}" type="slidenum">
              <a:rPr lang="en-GB" altLang="en-US"/>
              <a:pPr/>
              <a:t>‹#›</a:t>
            </a:fld>
            <a:endParaRPr lang="en-GB" altLang="en-US" dirty="0"/>
          </a:p>
        </p:txBody>
      </p:sp>
    </p:spTree>
    <p:extLst>
      <p:ext uri="{BB962C8B-B14F-4D97-AF65-F5344CB8AC3E}">
        <p14:creationId xmlns:p14="http://schemas.microsoft.com/office/powerpoint/2010/main" val="29882176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red candles with flame&#10;&#10;Description automatically generated">
            <a:extLst>
              <a:ext uri="{FF2B5EF4-FFF2-40B4-BE49-F238E27FC236}">
                <a16:creationId xmlns:a16="http://schemas.microsoft.com/office/drawing/2014/main" id="{57D13D69-62AE-02E4-0CBE-640E16B3B4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58976"/>
            <a:ext cx="9144000" cy="5800725"/>
          </a:xfrm>
          <a:prstGeom prst="rect">
            <a:avLst/>
          </a:prstGeom>
        </p:spPr>
      </p:pic>
      <p:sp>
        <p:nvSpPr>
          <p:cNvPr id="4" name="Text Box 8">
            <a:extLst>
              <a:ext uri="{FF2B5EF4-FFF2-40B4-BE49-F238E27FC236}">
                <a16:creationId xmlns:a16="http://schemas.microsoft.com/office/drawing/2014/main" id="{A0BDC836-527A-4F82-8F37-01C354C429EB}"/>
              </a:ext>
            </a:extLst>
          </p:cNvPr>
          <p:cNvSpPr txBox="1">
            <a:spLocks/>
          </p:cNvSpPr>
          <p:nvPr/>
        </p:nvSpPr>
        <p:spPr>
          <a:xfrm>
            <a:off x="395142" y="315800"/>
            <a:ext cx="8253557" cy="1592263"/>
          </a:xfrm>
          <a:prstGeom prst="rect">
            <a:avLst/>
          </a:prstGeom>
          <a:noFill/>
          <a:ln w="38100" cmpd="dbl">
            <a:noFill/>
          </a:ln>
          <a:effectLst/>
        </p:spPr>
        <p:style>
          <a:lnRef idx="0">
            <a:schemeClr val="accent1"/>
          </a:lnRef>
          <a:fillRef idx="0">
            <a:schemeClr val="accent1"/>
          </a:fillRef>
          <a:effectRef idx="0">
            <a:schemeClr val="accent1"/>
          </a:effectRef>
          <a:fontRef idx="minor">
            <a:schemeClr val="dk1"/>
          </a:fontRef>
        </p:style>
        <p:txBody>
          <a:bodyPr/>
          <a:lstStyle/>
          <a:p>
            <a:pPr>
              <a:defRPr/>
            </a:pPr>
            <a:r>
              <a:rPr lang="en-GB" sz="3200" b="1" i="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Leader: </a:t>
            </a:r>
            <a:r>
              <a:rPr lang="en-GB" sz="3200"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As we light our Advent candle…</a:t>
            </a:r>
          </a:p>
          <a:p>
            <a:pPr eaLnBrk="1" hangingPunct="1">
              <a:defRPr/>
            </a:pPr>
            <a:r>
              <a:rPr lang="en-GB" sz="3200" b="1" i="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All: </a:t>
            </a:r>
            <a:r>
              <a:rPr lang="en-GB" sz="3200"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May our time today show us something new, like light in the darkness.</a:t>
            </a:r>
            <a:endParaRPr lang="en-GB" sz="2000" b="1" dirty="0">
              <a:solidFill>
                <a:schemeClr val="bg1"/>
              </a:solidFill>
              <a:latin typeface="Century Gothic" panose="020B0502020202020204" pitchFamily="34" charset="0"/>
              <a:ea typeface="ＭＳ 明朝"/>
              <a:cs typeface="Times New Roman"/>
            </a:endParaRPr>
          </a:p>
        </p:txBody>
      </p:sp>
      <p:grpSp>
        <p:nvGrpSpPr>
          <p:cNvPr id="7" name="Group 11">
            <a:extLst>
              <a:ext uri="{FF2B5EF4-FFF2-40B4-BE49-F238E27FC236}">
                <a16:creationId xmlns:a16="http://schemas.microsoft.com/office/drawing/2014/main" id="{B27CB2CB-ED9B-445E-AB91-1D1C8FAFDC47}"/>
              </a:ext>
            </a:extLst>
          </p:cNvPr>
          <p:cNvGrpSpPr>
            <a:grpSpLocks/>
          </p:cNvGrpSpPr>
          <p:nvPr/>
        </p:nvGrpSpPr>
        <p:grpSpPr bwMode="auto">
          <a:xfrm rot="8217778">
            <a:off x="7791450" y="5746750"/>
            <a:ext cx="1477963" cy="969963"/>
            <a:chOff x="0" y="0"/>
            <a:chExt cx="1670756" cy="1095023"/>
          </a:xfrm>
        </p:grpSpPr>
        <p:pic>
          <p:nvPicPr>
            <p:cNvPr id="8" name="Graphic 34" descr="Arrow: Counter-clockwise curve">
              <a:extLst>
                <a:ext uri="{FF2B5EF4-FFF2-40B4-BE49-F238E27FC236}">
                  <a16:creationId xmlns:a16="http://schemas.microsoft.com/office/drawing/2014/main" id="{D7D3B7D5-5016-4BA7-823A-2E002B8B37D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66" y="179562"/>
              <a:ext cx="915237" cy="91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Graphic 35" descr="Arrow: Counter-clockwise curve">
              <a:extLst>
                <a:ext uri="{FF2B5EF4-FFF2-40B4-BE49-F238E27FC236}">
                  <a16:creationId xmlns:a16="http://schemas.microsoft.com/office/drawing/2014/main" id="{662B1E7A-5EC2-4459-A172-5ED569C3BE8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754136" y="180331"/>
              <a:ext cx="915237" cy="91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Graphic 36" descr="Arrow: Straight">
              <a:extLst>
                <a:ext uri="{FF2B5EF4-FFF2-40B4-BE49-F238E27FC236}">
                  <a16:creationId xmlns:a16="http://schemas.microsoft.com/office/drawing/2014/main" id="{BDF2B797-D04E-4D21-A318-C2C494D200A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5400000">
              <a:off x="374630" y="257"/>
              <a:ext cx="914012" cy="913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03464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8E8B6E-8385-45E5-8328-A70A7F716D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03536" y="2170067"/>
            <a:ext cx="4093481" cy="2726786"/>
          </a:xfrm>
          <a:prstGeom prst="rect">
            <a:avLst/>
          </a:prstGeom>
          <a:ln>
            <a:solidFill>
              <a:schemeClr val="bg1"/>
            </a:solidFill>
          </a:ln>
        </p:spPr>
      </p:pic>
      <p:sp>
        <p:nvSpPr>
          <p:cNvPr id="7" name="Title 6">
            <a:extLst>
              <a:ext uri="{FF2B5EF4-FFF2-40B4-BE49-F238E27FC236}">
                <a16:creationId xmlns:a16="http://schemas.microsoft.com/office/drawing/2014/main" id="{D95700DD-2161-4910-93BB-8884169C0344}"/>
              </a:ext>
            </a:extLst>
          </p:cNvPr>
          <p:cNvSpPr>
            <a:spLocks noGrp="1"/>
          </p:cNvSpPr>
          <p:nvPr>
            <p:ph type="title"/>
          </p:nvPr>
        </p:nvSpPr>
        <p:spPr>
          <a:xfrm>
            <a:off x="457200" y="1155032"/>
            <a:ext cx="4114800" cy="4547936"/>
          </a:xfrm>
        </p:spPr>
        <p:txBody>
          <a:bodyPr/>
          <a:lstStyle/>
          <a:p>
            <a:pPr>
              <a:lnSpc>
                <a:spcPct val="107000"/>
              </a:lnSpc>
              <a:spcAft>
                <a:spcPts val="800"/>
              </a:spcAft>
            </a:pPr>
            <a:r>
              <a:rPr lang="en-GB" sz="2800" b="1" i="1" dirty="0">
                <a:solidFill>
                  <a:schemeClr val="accent4">
                    <a:lumMod val="60000"/>
                    <a:lumOff val="40000"/>
                  </a:schemeClr>
                </a:solidFill>
                <a:effectLst/>
                <a:latin typeface="Century Gothic" panose="020B0502020202020204" pitchFamily="34" charset="0"/>
                <a:ea typeface="Calibri" panose="020F0502020204030204" pitchFamily="34" charset="0"/>
                <a:cs typeface="Times New Roman" panose="02020603050405020304" pitchFamily="18" charset="0"/>
              </a:rPr>
              <a:t>He will rule as king </a:t>
            </a:r>
            <a:r>
              <a:rPr lang="is-IS" sz="2800" dirty="0">
                <a:solidFill>
                  <a:schemeClr val="accent4">
                    <a:lumMod val="60000"/>
                    <a:lumOff val="40000"/>
                  </a:schemeClr>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2800" b="1" i="1" dirty="0">
                <a:solidFill>
                  <a:schemeClr val="accent4">
                    <a:lumMod val="60000"/>
                    <a:lumOff val="40000"/>
                  </a:schemeClr>
                </a:solidFill>
                <a:effectLst/>
                <a:latin typeface="Century Gothic" panose="020B0502020202020204" pitchFamily="34" charset="0"/>
                <a:ea typeface="Calibri" panose="020F0502020204030204" pitchFamily="34" charset="0"/>
                <a:cs typeface="Times New Roman" panose="02020603050405020304" pitchFamily="18" charset="0"/>
              </a:rPr>
              <a:t>with goodness and fair judgment. </a:t>
            </a:r>
            <a:br>
              <a:rPr lang="en-GB" sz="2800" dirty="0">
                <a:solidFill>
                  <a:schemeClr val="accent4">
                    <a:lumMod val="60000"/>
                    <a:lumOff val="40000"/>
                  </a:schemeClr>
                </a:solidFill>
                <a:effectLst/>
                <a:latin typeface="Century Gothic" panose="020B0502020202020204" pitchFamily="34" charset="0"/>
                <a:ea typeface="Calibri" panose="020F0502020204030204" pitchFamily="34" charset="0"/>
                <a:cs typeface="Times New Roman" panose="02020603050405020304" pitchFamily="18" charset="0"/>
              </a:rPr>
            </a:br>
            <a:r>
              <a:rPr lang="en-GB" sz="2800" b="1" i="1" dirty="0">
                <a:solidFill>
                  <a:schemeClr val="accent4">
                    <a:lumMod val="60000"/>
                    <a:lumOff val="40000"/>
                  </a:schemeClr>
                </a:solidFill>
                <a:effectLst/>
                <a:latin typeface="Century Gothic" panose="020B0502020202020204" pitchFamily="34" charset="0"/>
                <a:ea typeface="Calibri" panose="020F0502020204030204" pitchFamily="34" charset="0"/>
                <a:cs typeface="Times New Roman" panose="02020603050405020304" pitchFamily="18" charset="0"/>
              </a:rPr>
              <a:t>He will rule forever and ever</a:t>
            </a:r>
            <a:r>
              <a:rPr lang="en-GB" sz="2400" b="1" i="1" dirty="0">
                <a:solidFill>
                  <a:schemeClr val="accent4">
                    <a:lumMod val="60000"/>
                    <a:lumOff val="40000"/>
                  </a:schemeClr>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2400" dirty="0">
              <a:solidFill>
                <a:schemeClr val="accent4">
                  <a:lumMod val="60000"/>
                  <a:lumOff val="40000"/>
                </a:schemeClr>
              </a:solidFill>
              <a:latin typeface="Century Gothic" panose="020B0502020202020204" pitchFamily="34" charset="0"/>
            </a:endParaRPr>
          </a:p>
        </p:txBody>
      </p:sp>
    </p:spTree>
    <p:extLst>
      <p:ext uri="{BB962C8B-B14F-4D97-AF65-F5344CB8AC3E}">
        <p14:creationId xmlns:p14="http://schemas.microsoft.com/office/powerpoint/2010/main" val="46482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1">
            <a:extLst>
              <a:ext uri="{FF2B5EF4-FFF2-40B4-BE49-F238E27FC236}">
                <a16:creationId xmlns:a16="http://schemas.microsoft.com/office/drawing/2014/main" id="{B27CB2CB-ED9B-445E-AB91-1D1C8FAFDC47}"/>
              </a:ext>
            </a:extLst>
          </p:cNvPr>
          <p:cNvGrpSpPr>
            <a:grpSpLocks/>
          </p:cNvGrpSpPr>
          <p:nvPr/>
        </p:nvGrpSpPr>
        <p:grpSpPr bwMode="auto">
          <a:xfrm rot="8217778">
            <a:off x="7791450" y="5746750"/>
            <a:ext cx="1477963" cy="969963"/>
            <a:chOff x="0" y="0"/>
            <a:chExt cx="1670756" cy="1095023"/>
          </a:xfrm>
        </p:grpSpPr>
        <p:pic>
          <p:nvPicPr>
            <p:cNvPr id="8" name="Graphic 34" descr="Arrow: Counter-clockwise curve">
              <a:extLst>
                <a:ext uri="{FF2B5EF4-FFF2-40B4-BE49-F238E27FC236}">
                  <a16:creationId xmlns:a16="http://schemas.microsoft.com/office/drawing/2014/main" id="{D7D3B7D5-5016-4BA7-823A-2E002B8B37D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66" y="179562"/>
              <a:ext cx="915237" cy="91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Graphic 35" descr="Arrow: Counter-clockwise curve">
              <a:extLst>
                <a:ext uri="{FF2B5EF4-FFF2-40B4-BE49-F238E27FC236}">
                  <a16:creationId xmlns:a16="http://schemas.microsoft.com/office/drawing/2014/main" id="{662B1E7A-5EC2-4459-A172-5ED569C3BE8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754136" y="180331"/>
              <a:ext cx="915237" cy="91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Graphic 36" descr="Arrow: Straight">
              <a:extLst>
                <a:ext uri="{FF2B5EF4-FFF2-40B4-BE49-F238E27FC236}">
                  <a16:creationId xmlns:a16="http://schemas.microsoft.com/office/drawing/2014/main" id="{BDF2B797-D04E-4D21-A318-C2C494D200A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5400000">
              <a:off x="374630" y="257"/>
              <a:ext cx="914012" cy="913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 name="141824-778525353_small">
            <a:hlinkClick r:id="" action="ppaction://media"/>
            <a:extLst>
              <a:ext uri="{FF2B5EF4-FFF2-40B4-BE49-F238E27FC236}">
                <a16:creationId xmlns:a16="http://schemas.microsoft.com/office/drawing/2014/main" id="{5F553EC1-2CC8-4CEC-89D8-EA77FD25B86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922020"/>
            <a:ext cx="9144000" cy="5143500"/>
          </a:xfrm>
          <a:prstGeom prst="rect">
            <a:avLst/>
          </a:prstGeom>
        </p:spPr>
      </p:pic>
    </p:spTree>
    <p:extLst>
      <p:ext uri="{BB962C8B-B14F-4D97-AF65-F5344CB8AC3E}">
        <p14:creationId xmlns:p14="http://schemas.microsoft.com/office/powerpoint/2010/main" val="410340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17B7F-1F4D-4CC3-BF8E-0ACA24716B20}"/>
              </a:ext>
            </a:extLst>
          </p:cNvPr>
          <p:cNvSpPr>
            <a:spLocks noGrp="1"/>
          </p:cNvSpPr>
          <p:nvPr>
            <p:ph type="title"/>
          </p:nvPr>
        </p:nvSpPr>
        <p:spPr>
          <a:xfrm>
            <a:off x="457199" y="1420729"/>
            <a:ext cx="5295901" cy="4016542"/>
          </a:xfrm>
        </p:spPr>
        <p:txBody>
          <a:bodyPr/>
          <a:lstStyle/>
          <a:p>
            <a:pPr>
              <a:lnSpc>
                <a:spcPct val="107000"/>
              </a:lnSpc>
              <a:spcAft>
                <a:spcPts val="800"/>
              </a:spcAft>
            </a:pPr>
            <a:r>
              <a:rPr lang="en-GB" sz="3200" b="1" i="1" dirty="0">
                <a:solidFill>
                  <a:srgbClr val="FF0000"/>
                </a:solidFill>
                <a:effectLst/>
                <a:latin typeface="Century Gothic" panose="020B0502020202020204" pitchFamily="34" charset="0"/>
                <a:ea typeface="Calibri" panose="020F0502020204030204" pitchFamily="34" charset="0"/>
                <a:cs typeface="Times New Roman" panose="02020603050405020304" pitchFamily="18" charset="0"/>
              </a:rPr>
              <a:t>The true light that shines on everyone was coming into the world….The light shines in the darkness and the darkness will not overcome it.</a:t>
            </a:r>
            <a:endParaRPr lang="en-GB" sz="3200" dirty="0">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6" name="Content Placeholder 4">
            <a:extLst>
              <a:ext uri="{FF2B5EF4-FFF2-40B4-BE49-F238E27FC236}">
                <a16:creationId xmlns:a16="http://schemas.microsoft.com/office/drawing/2014/main" id="{4DCC245B-3DF5-4A1C-A541-4A28E05004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5907492" y="1629000"/>
            <a:ext cx="2693885" cy="360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6054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DA42A2-9F69-4892-A2DF-6AA6FB20D4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849471">
            <a:off x="357069" y="395628"/>
            <a:ext cx="2802122" cy="1830169"/>
          </a:xfrm>
          <a:prstGeom prst="rect">
            <a:avLst/>
          </a:prstGeom>
        </p:spPr>
      </p:pic>
      <p:pic>
        <p:nvPicPr>
          <p:cNvPr id="6" name="Content Placeholder 4" descr="A picture containing outdoor, night&#10;&#10;Description automatically generated">
            <a:extLst>
              <a:ext uri="{FF2B5EF4-FFF2-40B4-BE49-F238E27FC236}">
                <a16:creationId xmlns:a16="http://schemas.microsoft.com/office/drawing/2014/main" id="{B38857D5-A80B-4615-8559-0C0F713B8C9B}"/>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rot="900000">
            <a:off x="5548304" y="519812"/>
            <a:ext cx="3362653" cy="1716356"/>
          </a:xfrm>
          <a:ln>
            <a:solidFill>
              <a:schemeClr val="bg1"/>
            </a:solidFill>
          </a:ln>
        </p:spPr>
      </p:pic>
      <p:pic>
        <p:nvPicPr>
          <p:cNvPr id="7" name="Content Placeholder 3">
            <a:extLst>
              <a:ext uri="{FF2B5EF4-FFF2-40B4-BE49-F238E27FC236}">
                <a16:creationId xmlns:a16="http://schemas.microsoft.com/office/drawing/2014/main" id="{21ADE827-F109-472C-9A64-508E29F2BEE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auto">
          <a:xfrm rot="21105698">
            <a:off x="5166010" y="2534283"/>
            <a:ext cx="3195823" cy="1982592"/>
          </a:xfrm>
          <a:prstGeom prst="rect">
            <a:avLst/>
          </a:prstGeom>
          <a:noFill/>
          <a:ln>
            <a:solidFill>
              <a:schemeClr val="bg1"/>
            </a:solidFill>
          </a:ln>
          <a:extLst>
            <a:ext uri="{909E8E84-426E-40dd-AFC4-6F175D3DCCD1}">
              <a14:hiddenFill xmlns:a14="http://schemas.microsoft.com/office/drawing/2010/main" xmlns="">
                <a:solidFill>
                  <a:srgbClr val="FFFFFF"/>
                </a:solidFill>
              </a14:hiddenFill>
            </a:ext>
          </a:extLst>
        </p:spPr>
      </p:pic>
      <p:pic>
        <p:nvPicPr>
          <p:cNvPr id="9" name="Picture 8">
            <a:extLst>
              <a:ext uri="{FF2B5EF4-FFF2-40B4-BE49-F238E27FC236}">
                <a16:creationId xmlns:a16="http://schemas.microsoft.com/office/drawing/2014/main" id="{F83327A4-4968-4AA8-9522-6930E4D97FD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466491">
            <a:off x="551438" y="2421002"/>
            <a:ext cx="2892168" cy="1881048"/>
          </a:xfrm>
          <a:prstGeom prst="rect">
            <a:avLst/>
          </a:prstGeom>
          <a:ln>
            <a:solidFill>
              <a:schemeClr val="bg1"/>
            </a:solidFill>
          </a:ln>
        </p:spPr>
      </p:pic>
      <p:pic>
        <p:nvPicPr>
          <p:cNvPr id="11" name="Picture 10">
            <a:extLst>
              <a:ext uri="{FF2B5EF4-FFF2-40B4-BE49-F238E27FC236}">
                <a16:creationId xmlns:a16="http://schemas.microsoft.com/office/drawing/2014/main" id="{BE83A123-0C94-4DC5-9CF9-B7A7D01B123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21125" y="997387"/>
            <a:ext cx="2882634" cy="1920206"/>
          </a:xfrm>
          <a:prstGeom prst="rect">
            <a:avLst/>
          </a:prstGeom>
          <a:ln>
            <a:solidFill>
              <a:schemeClr val="bg1"/>
            </a:solidFill>
          </a:ln>
        </p:spPr>
      </p:pic>
      <p:sp>
        <p:nvSpPr>
          <p:cNvPr id="2" name="TextBox 1">
            <a:extLst>
              <a:ext uri="{FF2B5EF4-FFF2-40B4-BE49-F238E27FC236}">
                <a16:creationId xmlns:a16="http://schemas.microsoft.com/office/drawing/2014/main" id="{A3A44F16-77DF-B9FE-9941-E80A2A6D8EEA}"/>
              </a:ext>
            </a:extLst>
          </p:cNvPr>
          <p:cNvSpPr txBox="1">
            <a:spLocks noChangeArrowheads="1"/>
          </p:cNvSpPr>
          <p:nvPr/>
        </p:nvSpPr>
        <p:spPr bwMode="auto">
          <a:xfrm>
            <a:off x="232440" y="4477761"/>
            <a:ext cx="8679120" cy="2123658"/>
          </a:xfrm>
          <a:prstGeom prst="rect">
            <a:avLst/>
          </a:prstGeom>
          <a:solidFill>
            <a:sysClr val="window" lastClr="FFFFFF">
              <a:alpha val="61000"/>
            </a:sys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0" fontAlgn="base" hangingPunct="0">
              <a:spcAft>
                <a:spcPct val="0"/>
              </a:spcAft>
              <a:buNone/>
            </a:pPr>
            <a:r>
              <a:rPr lang="en-GB" sz="2000" b="1" dirty="0">
                <a:solidFill>
                  <a:prstClr val="black"/>
                </a:solidFill>
                <a:latin typeface="Century Gothic" panose="020B0502020202020204" pitchFamily="34" charset="0"/>
              </a:rPr>
              <a:t>….I wonder which one is the most important to you?.... </a:t>
            </a:r>
          </a:p>
          <a:p>
            <a:pPr algn="ctr" eaLnBrk="0" fontAlgn="base" hangingPunct="0">
              <a:spcAft>
                <a:spcPct val="0"/>
              </a:spcAft>
              <a:buNone/>
            </a:pPr>
            <a:r>
              <a:rPr lang="en-GB" sz="2000" b="1" dirty="0">
                <a:solidFill>
                  <a:prstClr val="black"/>
                </a:solidFill>
                <a:latin typeface="Century Gothic" panose="020B0502020202020204" pitchFamily="34" charset="0"/>
              </a:rPr>
              <a:t>….I wonder which one you think is most important for Christians?....</a:t>
            </a:r>
          </a:p>
          <a:p>
            <a:pPr algn="ctr" eaLnBrk="0" fontAlgn="base" hangingPunct="0">
              <a:spcAft>
                <a:spcPct val="0"/>
              </a:spcAft>
              <a:buNone/>
            </a:pPr>
            <a:r>
              <a:rPr lang="en-GB" sz="2000" b="1" dirty="0">
                <a:solidFill>
                  <a:prstClr val="black"/>
                </a:solidFill>
                <a:latin typeface="Century Gothic" panose="020B0502020202020204" pitchFamily="34" charset="0"/>
              </a:rPr>
              <a:t>….I wonder which one you think our world needs most this               Christmas time? </a:t>
            </a:r>
          </a:p>
          <a:p>
            <a:pPr algn="ctr" eaLnBrk="0" fontAlgn="base" hangingPunct="0">
              <a:spcAft>
                <a:spcPct val="0"/>
              </a:spcAft>
              <a:buNone/>
            </a:pPr>
            <a:r>
              <a:rPr lang="en-GB" sz="2000" b="1" dirty="0">
                <a:solidFill>
                  <a:prstClr val="black"/>
                </a:solidFill>
                <a:latin typeface="Century Gothic" panose="020B0502020202020204" pitchFamily="34" charset="0"/>
              </a:rPr>
              <a:t>….I wonder what it might mean for our lives to shine like lights in the darkness?....</a:t>
            </a:r>
          </a:p>
        </p:txBody>
      </p:sp>
    </p:spTree>
    <p:extLst>
      <p:ext uri="{BB962C8B-B14F-4D97-AF65-F5344CB8AC3E}">
        <p14:creationId xmlns:p14="http://schemas.microsoft.com/office/powerpoint/2010/main" val="321803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childTnLst>
                          </p:cTn>
                        </p:par>
                        <p:par>
                          <p:cTn id="8" fill="hold">
                            <p:stCondLst>
                              <p:cond delay="500"/>
                            </p:stCondLst>
                            <p:childTnLst>
                              <p:par>
                                <p:cTn id="9" presetID="10" presetClass="entr" presetSubtype="0" fill="hold" nodeType="afterEffect">
                                  <p:stCondLst>
                                    <p:cond delay="0"/>
                                  </p:stCondLst>
                                  <p:iterate type="lt">
                                    <p:tmPct val="10000"/>
                                  </p:iterate>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iterate type="lt">
                                    <p:tmPct val="10000"/>
                                  </p:iterate>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iterate type="lt">
                                    <p:tmPct val="10000"/>
                                  </p:iterate>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500"/>
                                        <p:tgtEl>
                                          <p:spTgt spid="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iterate type="lt">
                                    <p:tmPct val="10000"/>
                                  </p:iterate>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E0C0C5-B23F-489E-8330-4FA79909F4AD}"/>
              </a:ext>
            </a:extLst>
          </p:cNvPr>
          <p:cNvSpPr>
            <a:spLocks noGrp="1"/>
          </p:cNvSpPr>
          <p:nvPr>
            <p:ph idx="1"/>
          </p:nvPr>
        </p:nvSpPr>
        <p:spPr>
          <a:xfrm>
            <a:off x="228600" y="1221868"/>
            <a:ext cx="8686800" cy="4414264"/>
          </a:xfrm>
        </p:spPr>
        <p:txBody>
          <a:bodyPr/>
          <a:lstStyle/>
          <a:p>
            <a:pPr marL="0" indent="0">
              <a:buNone/>
            </a:pPr>
            <a:r>
              <a:rPr lang="en-GB" sz="4000" b="1" dirty="0">
                <a:solidFill>
                  <a:srgbClr val="FF0000"/>
                </a:solidFill>
                <a:latin typeface="Century Gothic" panose="020B0502020202020204" pitchFamily="34" charset="0"/>
              </a:rPr>
              <a:t>Light a candle in our world, O God</a:t>
            </a:r>
          </a:p>
          <a:p>
            <a:pPr marL="0" indent="0">
              <a:buNone/>
            </a:pPr>
            <a:r>
              <a:rPr lang="en-GB" sz="4000" b="1" dirty="0">
                <a:solidFill>
                  <a:srgbClr val="FF0000"/>
                </a:solidFill>
                <a:latin typeface="Century Gothic" panose="020B0502020202020204" pitchFamily="34" charset="0"/>
              </a:rPr>
              <a:t>let it brighten our faces</a:t>
            </a:r>
          </a:p>
          <a:p>
            <a:pPr marL="0" indent="0">
              <a:buNone/>
            </a:pPr>
            <a:r>
              <a:rPr lang="en-GB" sz="4000" b="1" dirty="0">
                <a:solidFill>
                  <a:srgbClr val="FF0000"/>
                </a:solidFill>
                <a:latin typeface="Century Gothic" panose="020B0502020202020204" pitchFamily="34" charset="0"/>
              </a:rPr>
              <a:t>that we may tell this world</a:t>
            </a:r>
          </a:p>
          <a:p>
            <a:pPr marL="0" indent="0">
              <a:buNone/>
            </a:pPr>
            <a:r>
              <a:rPr lang="en-GB" sz="4000" b="1" dirty="0">
                <a:solidFill>
                  <a:srgbClr val="FF0000"/>
                </a:solidFill>
                <a:latin typeface="Century Gothic" panose="020B0502020202020204" pitchFamily="34" charset="0"/>
              </a:rPr>
              <a:t>the time is arriving </a:t>
            </a:r>
          </a:p>
          <a:p>
            <a:pPr marL="0" indent="0">
              <a:buNone/>
            </a:pPr>
            <a:r>
              <a:rPr lang="en-GB" sz="4000" b="1" dirty="0">
                <a:solidFill>
                  <a:srgbClr val="FF0000"/>
                </a:solidFill>
                <a:latin typeface="Century Gothic" panose="020B0502020202020204" pitchFamily="34" charset="0"/>
              </a:rPr>
              <a:t>when you will put on flesh</a:t>
            </a:r>
          </a:p>
          <a:p>
            <a:pPr marL="0" indent="0">
              <a:buNone/>
            </a:pPr>
            <a:r>
              <a:rPr lang="en-GB" sz="4000" b="1" dirty="0">
                <a:solidFill>
                  <a:srgbClr val="FF0000"/>
                </a:solidFill>
                <a:latin typeface="Century Gothic" panose="020B0502020202020204" pitchFamily="34" charset="0"/>
              </a:rPr>
              <a:t>and walk among us.</a:t>
            </a:r>
          </a:p>
        </p:txBody>
      </p:sp>
      <p:pic>
        <p:nvPicPr>
          <p:cNvPr id="5" name="Picture 4">
            <a:extLst>
              <a:ext uri="{FF2B5EF4-FFF2-40B4-BE49-F238E27FC236}">
                <a16:creationId xmlns:a16="http://schemas.microsoft.com/office/drawing/2014/main" id="{63DF9188-780D-4541-87E8-687C6A67F7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5168" y="4161320"/>
            <a:ext cx="1599284" cy="2138408"/>
          </a:xfrm>
          <a:prstGeom prst="rect">
            <a:avLst/>
          </a:prstGeom>
        </p:spPr>
      </p:pic>
    </p:spTree>
    <p:extLst>
      <p:ext uri="{BB962C8B-B14F-4D97-AF65-F5344CB8AC3E}">
        <p14:creationId xmlns:p14="http://schemas.microsoft.com/office/powerpoint/2010/main" val="898120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A picture containing text&#10;&#10;Description automatically generated">
            <a:extLst>
              <a:ext uri="{FF2B5EF4-FFF2-40B4-BE49-F238E27FC236}">
                <a16:creationId xmlns:a16="http://schemas.microsoft.com/office/drawing/2014/main" id="{3F6018DA-78E9-48FE-9F09-DEAB00F860C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42963"/>
            <a:ext cx="9137650" cy="51720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red candles with flame&#10;&#10;Description automatically generated">
            <a:extLst>
              <a:ext uri="{FF2B5EF4-FFF2-40B4-BE49-F238E27FC236}">
                <a16:creationId xmlns:a16="http://schemas.microsoft.com/office/drawing/2014/main" id="{320633BB-07E7-3828-4D31-96DF906254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58976"/>
            <a:ext cx="9144000" cy="5800725"/>
          </a:xfrm>
          <a:prstGeom prst="rect">
            <a:avLst/>
          </a:prstGeom>
        </p:spPr>
      </p:pic>
      <p:sp>
        <p:nvSpPr>
          <p:cNvPr id="4" name="Text Box 8">
            <a:extLst>
              <a:ext uri="{FF2B5EF4-FFF2-40B4-BE49-F238E27FC236}">
                <a16:creationId xmlns:a16="http://schemas.microsoft.com/office/drawing/2014/main" id="{85C009F6-FF6B-4AFC-AD62-4125112A1144}"/>
              </a:ext>
            </a:extLst>
          </p:cNvPr>
          <p:cNvSpPr txBox="1">
            <a:spLocks/>
          </p:cNvSpPr>
          <p:nvPr/>
        </p:nvSpPr>
        <p:spPr>
          <a:xfrm>
            <a:off x="395143" y="315800"/>
            <a:ext cx="8453582" cy="1592263"/>
          </a:xfrm>
          <a:prstGeom prst="rect">
            <a:avLst/>
          </a:prstGeom>
          <a:noFill/>
          <a:ln w="38100" cmpd="dbl">
            <a:noFill/>
          </a:ln>
          <a:effectLst/>
        </p:spPr>
        <p:style>
          <a:lnRef idx="0">
            <a:schemeClr val="accent1"/>
          </a:lnRef>
          <a:fillRef idx="0">
            <a:schemeClr val="accent1"/>
          </a:fillRef>
          <a:effectRef idx="0">
            <a:schemeClr val="accent1"/>
          </a:effectRef>
          <a:fontRef idx="minor">
            <a:schemeClr val="dk1"/>
          </a:fontRef>
        </p:style>
        <p:txBody>
          <a:bodyPr/>
          <a:lstStyle/>
          <a:p>
            <a:pPr>
              <a:defRPr/>
            </a:pPr>
            <a:r>
              <a:rPr lang="en-GB" sz="3200" b="1" i="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Leader: </a:t>
            </a:r>
            <a:r>
              <a:rPr lang="en-GB" sz="3200"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As we leave this place &amp; time…</a:t>
            </a:r>
          </a:p>
          <a:p>
            <a:pPr eaLnBrk="1" hangingPunct="1">
              <a:defRPr/>
            </a:pPr>
            <a:r>
              <a:rPr lang="en-GB" sz="3200" b="1" i="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All: </a:t>
            </a:r>
            <a:r>
              <a:rPr lang="en-GB" sz="3200"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May the light of Advent shine brightly in our school today.</a:t>
            </a:r>
            <a:endParaRPr lang="en-GB" sz="2000" b="1" dirty="0">
              <a:solidFill>
                <a:schemeClr val="bg1"/>
              </a:solidFill>
              <a:latin typeface="Century Gothic" panose="020B0502020202020204" pitchFamily="34" charset="0"/>
              <a:ea typeface="ＭＳ 明朝"/>
              <a:cs typeface="Times New Roman"/>
            </a:endParaRPr>
          </a:p>
        </p:txBody>
      </p:sp>
      <p:grpSp>
        <p:nvGrpSpPr>
          <p:cNvPr id="7" name="Group 8">
            <a:extLst>
              <a:ext uri="{FF2B5EF4-FFF2-40B4-BE49-F238E27FC236}">
                <a16:creationId xmlns:a16="http://schemas.microsoft.com/office/drawing/2014/main" id="{2A1FBEB7-DF70-46B4-8817-D6E90B975A87}"/>
              </a:ext>
            </a:extLst>
          </p:cNvPr>
          <p:cNvGrpSpPr>
            <a:grpSpLocks/>
          </p:cNvGrpSpPr>
          <p:nvPr/>
        </p:nvGrpSpPr>
        <p:grpSpPr bwMode="auto">
          <a:xfrm rot="8217778">
            <a:off x="7243930" y="1513097"/>
            <a:ext cx="1763712" cy="1155700"/>
            <a:chOff x="0" y="0"/>
            <a:chExt cx="1670756" cy="1095023"/>
          </a:xfrm>
        </p:grpSpPr>
        <p:pic>
          <p:nvPicPr>
            <p:cNvPr id="8" name="Graphic 34" descr="Arrow: Counter-clockwise curve">
              <a:extLst>
                <a:ext uri="{FF2B5EF4-FFF2-40B4-BE49-F238E27FC236}">
                  <a16:creationId xmlns:a16="http://schemas.microsoft.com/office/drawing/2014/main" id="{1CB8DD05-F4F9-4F0E-AD44-D93E7A6EA1E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03" y="180412"/>
              <a:ext cx="914329" cy="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Graphic 35" descr="Arrow: Counter-clockwise curve">
              <a:extLst>
                <a:ext uri="{FF2B5EF4-FFF2-40B4-BE49-F238E27FC236}">
                  <a16:creationId xmlns:a16="http://schemas.microsoft.com/office/drawing/2014/main" id="{796959D1-A9C3-483F-BB29-0DEE360B028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flipH="1">
              <a:off x="755320" y="181083"/>
              <a:ext cx="914329" cy="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Graphic 36" descr="Arrow: Straight">
              <a:extLst>
                <a:ext uri="{FF2B5EF4-FFF2-40B4-BE49-F238E27FC236}">
                  <a16:creationId xmlns:a16="http://schemas.microsoft.com/office/drawing/2014/main" id="{2C3829EB-E5C9-4AF6-988B-DCBCA54AB36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400000">
              <a:off x="372381" y="617"/>
              <a:ext cx="914525" cy="914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40683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46578-789534197_small">
            <a:hlinkClick r:id="" action="ppaction://media"/>
            <a:extLst>
              <a:ext uri="{FF2B5EF4-FFF2-40B4-BE49-F238E27FC236}">
                <a16:creationId xmlns:a16="http://schemas.microsoft.com/office/drawing/2014/main" id="{6B0E50F9-DD0F-28E4-8414-717EAE9211F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269490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megaphone&#10;&#10;Description automatically generated">
            <a:extLst>
              <a:ext uri="{FF2B5EF4-FFF2-40B4-BE49-F238E27FC236}">
                <a16:creationId xmlns:a16="http://schemas.microsoft.com/office/drawing/2014/main" id="{E05D0568-6A75-796A-580C-BA41698471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119883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74C0F51-55FB-40BF-8825-FBF70D1CEA7A}"/>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5907492" y="1629000"/>
            <a:ext cx="2693885" cy="3600000"/>
          </a:xfrm>
        </p:spPr>
      </p:pic>
      <p:sp>
        <p:nvSpPr>
          <p:cNvPr id="2" name="Title 1">
            <a:extLst>
              <a:ext uri="{FF2B5EF4-FFF2-40B4-BE49-F238E27FC236}">
                <a16:creationId xmlns:a16="http://schemas.microsoft.com/office/drawing/2014/main" id="{8C417B7F-1F4D-4CC3-BF8E-0ACA24716B20}"/>
              </a:ext>
            </a:extLst>
          </p:cNvPr>
          <p:cNvSpPr>
            <a:spLocks noGrp="1"/>
          </p:cNvSpPr>
          <p:nvPr>
            <p:ph type="title"/>
          </p:nvPr>
        </p:nvSpPr>
        <p:spPr>
          <a:xfrm>
            <a:off x="457200" y="1020679"/>
            <a:ext cx="4824663" cy="4816642"/>
          </a:xfrm>
        </p:spPr>
        <p:txBody>
          <a:bodyPr/>
          <a:lstStyle/>
          <a:p>
            <a:pPr>
              <a:lnSpc>
                <a:spcPct val="107000"/>
              </a:lnSpc>
              <a:spcAft>
                <a:spcPts val="800"/>
              </a:spcAft>
            </a:pPr>
            <a:r>
              <a:rPr lang="en-GB" sz="3800" b="1" i="1" dirty="0">
                <a:solidFill>
                  <a:srgbClr val="FF3300"/>
                </a:solidFill>
                <a:effectLst/>
                <a:latin typeface="Century Gothic" panose="020B0502020202020204" pitchFamily="34" charset="0"/>
                <a:ea typeface="Calibri" panose="020F0502020204030204" pitchFamily="34" charset="0"/>
                <a:cs typeface="Times New Roman" panose="02020603050405020304" pitchFamily="18" charset="0"/>
              </a:rPr>
              <a:t>Those who walked in the dark have seen a bright light. And it shines upon </a:t>
            </a:r>
            <a:r>
              <a:rPr lang="en-GB" sz="3800" b="1" i="1" dirty="0">
                <a:solidFill>
                  <a:srgbClr val="FF3300"/>
                </a:solidFill>
                <a:effectLst/>
                <a:latin typeface="Century Gothic" panose="020B0502020202020204" pitchFamily="34" charset="0"/>
                <a:ea typeface="Calibri" panose="020F0502020204030204" pitchFamily="34" charset="0"/>
                <a:cs typeface="Calibri Light" panose="020F0302020204030204" pitchFamily="34" charset="0"/>
              </a:rPr>
              <a:t>everyone</a:t>
            </a:r>
            <a:r>
              <a:rPr lang="en-GB" sz="3800" b="1" i="1" dirty="0">
                <a:solidFill>
                  <a:srgbClr val="FF3300"/>
                </a:solidFill>
                <a:effectLst/>
                <a:latin typeface="Century Gothic" panose="020B0502020202020204" pitchFamily="34" charset="0"/>
                <a:ea typeface="Calibri" panose="020F0502020204030204" pitchFamily="34" charset="0"/>
                <a:cs typeface="Times New Roman" panose="02020603050405020304" pitchFamily="18" charset="0"/>
              </a:rPr>
              <a:t> who lives in the land of darkest shadows.</a:t>
            </a:r>
            <a:endParaRPr lang="en-GB" sz="3800" dirty="0"/>
          </a:p>
        </p:txBody>
      </p:sp>
    </p:spTree>
    <p:extLst>
      <p:ext uri="{BB962C8B-B14F-4D97-AF65-F5344CB8AC3E}">
        <p14:creationId xmlns:p14="http://schemas.microsoft.com/office/powerpoint/2010/main" val="44760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bject, star, sky&#10;&#10;Description automatically generated">
            <a:extLst>
              <a:ext uri="{FF2B5EF4-FFF2-40B4-BE49-F238E27FC236}">
                <a16:creationId xmlns:a16="http://schemas.microsoft.com/office/drawing/2014/main" id="{DF172EDE-A1D4-4572-89E4-9963E705242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3" name="TextBox 2">
            <a:extLst>
              <a:ext uri="{FF2B5EF4-FFF2-40B4-BE49-F238E27FC236}">
                <a16:creationId xmlns:a16="http://schemas.microsoft.com/office/drawing/2014/main" id="{317319D2-003C-4C2D-A218-CDA6E8A563A5}"/>
              </a:ext>
            </a:extLst>
          </p:cNvPr>
          <p:cNvSpPr txBox="1"/>
          <p:nvPr/>
        </p:nvSpPr>
        <p:spPr>
          <a:xfrm>
            <a:off x="571500" y="1787436"/>
            <a:ext cx="8001000" cy="3293209"/>
          </a:xfrm>
          <a:prstGeom prst="rect">
            <a:avLst/>
          </a:prstGeom>
          <a:noFill/>
        </p:spPr>
        <p:txBody>
          <a:bodyPr wrap="square">
            <a:spAutoFit/>
          </a:bodyPr>
          <a:lstStyle/>
          <a:p>
            <a:pPr algn="ctr"/>
            <a:r>
              <a:rPr lang="en-US" sz="4400" b="1" i="0" dirty="0">
                <a:solidFill>
                  <a:schemeClr val="bg1"/>
                </a:solidFill>
                <a:effectLst/>
                <a:latin typeface="Century Gothic" panose="020B0502020202020204" pitchFamily="34" charset="0"/>
              </a:rPr>
              <a:t>His name will be Wonderful Counsellor, Powerful God, Father Who Lives Forever, Prince of Peace.</a:t>
            </a:r>
          </a:p>
          <a:p>
            <a:pPr algn="ctr"/>
            <a:r>
              <a:rPr lang="en-US" sz="3200" b="1" i="1" dirty="0">
                <a:solidFill>
                  <a:schemeClr val="bg1"/>
                </a:solidFill>
                <a:latin typeface="Century Gothic" panose="020B0502020202020204" pitchFamily="34" charset="0"/>
              </a:rPr>
              <a:t>Isaiah 9:6</a:t>
            </a:r>
            <a:endParaRPr lang="en-GB" sz="3200" b="1" i="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7207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D64877-43EF-44BF-9583-56D2A20C3C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92078" y="2189746"/>
            <a:ext cx="5511862" cy="3600000"/>
          </a:xfrm>
          <a:prstGeom prst="rect">
            <a:avLst/>
          </a:prstGeom>
        </p:spPr>
      </p:pic>
      <p:sp>
        <p:nvSpPr>
          <p:cNvPr id="5" name="Title 4">
            <a:extLst>
              <a:ext uri="{FF2B5EF4-FFF2-40B4-BE49-F238E27FC236}">
                <a16:creationId xmlns:a16="http://schemas.microsoft.com/office/drawing/2014/main" id="{42CF608D-0486-407C-AD34-6E75E5DB1981}"/>
              </a:ext>
            </a:extLst>
          </p:cNvPr>
          <p:cNvSpPr>
            <a:spLocks noGrp="1"/>
          </p:cNvSpPr>
          <p:nvPr>
            <p:ph type="title"/>
          </p:nvPr>
        </p:nvSpPr>
        <p:spPr>
          <a:xfrm>
            <a:off x="457200" y="274637"/>
            <a:ext cx="8229600" cy="2576847"/>
          </a:xfrm>
        </p:spPr>
        <p:txBody>
          <a:bodyPr/>
          <a:lstStyle/>
          <a:p>
            <a:pPr>
              <a:lnSpc>
                <a:spcPct val="107000"/>
              </a:lnSpc>
              <a:spcAft>
                <a:spcPts val="800"/>
              </a:spcAft>
            </a:pPr>
            <a:r>
              <a:rPr lang="en-GB" sz="4400" b="1" i="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His name will be…..     Wonderful Counsellor</a:t>
            </a:r>
            <a:br>
              <a:rPr lang="en-GB"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n-GB" dirty="0">
              <a:solidFill>
                <a:schemeClr val="bg1"/>
              </a:solidFill>
            </a:endParaRPr>
          </a:p>
        </p:txBody>
      </p:sp>
    </p:spTree>
    <p:extLst>
      <p:ext uri="{BB962C8B-B14F-4D97-AF65-F5344CB8AC3E}">
        <p14:creationId xmlns:p14="http://schemas.microsoft.com/office/powerpoint/2010/main" val="264070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AF96D-6AEF-4B17-8BA9-50A3EE4E4020}"/>
              </a:ext>
            </a:extLst>
          </p:cNvPr>
          <p:cNvSpPr>
            <a:spLocks noGrp="1"/>
          </p:cNvSpPr>
          <p:nvPr>
            <p:ph type="title"/>
          </p:nvPr>
        </p:nvSpPr>
        <p:spPr>
          <a:xfrm>
            <a:off x="457200" y="274638"/>
            <a:ext cx="8229600" cy="2300120"/>
          </a:xfrm>
        </p:spPr>
        <p:txBody>
          <a:bodyPr/>
          <a:lstStyle/>
          <a:p>
            <a:pPr>
              <a:lnSpc>
                <a:spcPct val="107000"/>
              </a:lnSpc>
              <a:spcAft>
                <a:spcPts val="800"/>
              </a:spcAft>
            </a:pPr>
            <a:r>
              <a:rPr lang="en-GB" sz="4400" b="1" dirty="0">
                <a:solidFill>
                  <a:srgbClr val="FFC000"/>
                </a:solidFill>
                <a:effectLst/>
                <a:latin typeface="Century Gothic" panose="020B0502020202020204" pitchFamily="34" charset="0"/>
                <a:ea typeface="Calibri" panose="020F0502020204030204" pitchFamily="34" charset="0"/>
                <a:cs typeface="Times New Roman" panose="02020603050405020304" pitchFamily="18" charset="0"/>
              </a:rPr>
              <a:t>His name will be…..    Powerful God</a:t>
            </a:r>
            <a:br>
              <a:rPr lang="en-GB" sz="40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br>
            <a:endParaRPr lang="en-GB" dirty="0">
              <a:solidFill>
                <a:srgbClr val="FFC000"/>
              </a:solidFill>
            </a:endParaRPr>
          </a:p>
        </p:txBody>
      </p:sp>
      <p:pic>
        <p:nvPicPr>
          <p:cNvPr id="5" name="Content Placeholder 4" descr="A picture containing outdoor, night&#10;&#10;Description automatically generated">
            <a:extLst>
              <a:ext uri="{FF2B5EF4-FFF2-40B4-BE49-F238E27FC236}">
                <a16:creationId xmlns:a16="http://schemas.microsoft.com/office/drawing/2014/main" id="{4E37A839-CD40-468F-8597-03CE154CF537}"/>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045472" y="2051677"/>
            <a:ext cx="7053055" cy="3600000"/>
          </a:xfrm>
          <a:ln>
            <a:solidFill>
              <a:schemeClr val="bg1"/>
            </a:solidFill>
          </a:ln>
        </p:spPr>
      </p:pic>
    </p:spTree>
    <p:extLst>
      <p:ext uri="{BB962C8B-B14F-4D97-AF65-F5344CB8AC3E}">
        <p14:creationId xmlns:p14="http://schemas.microsoft.com/office/powerpoint/2010/main" val="1192714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181F-09DE-4BD9-8424-8FB3DB2DD305}"/>
              </a:ext>
            </a:extLst>
          </p:cNvPr>
          <p:cNvSpPr>
            <a:spLocks noGrp="1"/>
          </p:cNvSpPr>
          <p:nvPr>
            <p:ph type="title"/>
          </p:nvPr>
        </p:nvSpPr>
        <p:spPr/>
        <p:txBody>
          <a:bodyPr/>
          <a:lstStyle/>
          <a:p>
            <a:pPr>
              <a:lnSpc>
                <a:spcPct val="107000"/>
              </a:lnSpc>
              <a:spcAft>
                <a:spcPts val="800"/>
              </a:spcAft>
            </a:pPr>
            <a:br>
              <a:rPr lang="en-GB" sz="4000" dirty="0">
                <a:effectLst/>
                <a:latin typeface="Calibri" panose="020F0502020204030204" pitchFamily="34" charset="0"/>
                <a:ea typeface="Calibri" panose="020F0502020204030204" pitchFamily="34" charset="0"/>
                <a:cs typeface="Times New Roman" panose="02020603050405020304" pitchFamily="18" charset="0"/>
              </a:rPr>
            </a:br>
            <a:r>
              <a:rPr lang="en-GB" sz="4400" b="1" dirty="0">
                <a:solidFill>
                  <a:srgbClr val="FF0000"/>
                </a:solidFill>
                <a:effectLst/>
                <a:latin typeface="Century Gothic" panose="020B0502020202020204" pitchFamily="34" charset="0"/>
                <a:ea typeface="Calibri" panose="020F0502020204030204" pitchFamily="34" charset="0"/>
                <a:cs typeface="Times New Roman" panose="02020603050405020304" pitchFamily="18" charset="0"/>
              </a:rPr>
              <a:t>His name will be …..       Father Who Lives Forever</a:t>
            </a:r>
            <a:br>
              <a:rPr lang="en-GB" sz="40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pic>
        <p:nvPicPr>
          <p:cNvPr id="4" name="Content Placeholder 3">
            <a:extLst>
              <a:ext uri="{FF2B5EF4-FFF2-40B4-BE49-F238E27FC236}">
                <a16:creationId xmlns:a16="http://schemas.microsoft.com/office/drawing/2014/main" id="{F83A0FC0-E4A9-4F2D-942D-F4EC4FCCB67C}"/>
              </a:ext>
            </a:extLst>
          </p:cNvPr>
          <p:cNvPicPr>
            <a:picLocks noGrp="1" noChangeAspect="1"/>
          </p:cNvPicPr>
          <p:nvPr>
            <p:ph idx="1"/>
          </p:nvPr>
        </p:nvPicPr>
        <p:blipFill>
          <a:blip r:embed="rId3"/>
          <a:stretch>
            <a:fillRect/>
          </a:stretch>
        </p:blipFill>
        <p:spPr>
          <a:xfrm>
            <a:off x="1770906" y="2613412"/>
            <a:ext cx="5802991" cy="3600000"/>
          </a:xfrm>
          <a:prstGeom prst="rect">
            <a:avLst/>
          </a:prstGeom>
          <a:ln>
            <a:solidFill>
              <a:schemeClr val="bg1"/>
            </a:solidFill>
          </a:ln>
        </p:spPr>
      </p:pic>
    </p:spTree>
    <p:extLst>
      <p:ext uri="{BB962C8B-B14F-4D97-AF65-F5344CB8AC3E}">
        <p14:creationId xmlns:p14="http://schemas.microsoft.com/office/powerpoint/2010/main" val="299536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3DCC7F-DCEA-4C68-9C77-B167BB60EA7F}"/>
              </a:ext>
            </a:extLst>
          </p:cNvPr>
          <p:cNvPicPr>
            <a:picLocks noChangeAspect="1"/>
          </p:cNvPicPr>
          <p:nvPr/>
        </p:nvPicPr>
        <p:blipFill>
          <a:blip r:embed="rId3"/>
          <a:stretch>
            <a:fillRect/>
          </a:stretch>
        </p:blipFill>
        <p:spPr>
          <a:xfrm>
            <a:off x="1404893" y="2095500"/>
            <a:ext cx="6334215" cy="4119735"/>
          </a:xfrm>
          <a:prstGeom prst="rect">
            <a:avLst/>
          </a:prstGeom>
          <a:ln>
            <a:solidFill>
              <a:schemeClr val="bg1"/>
            </a:solidFill>
          </a:ln>
        </p:spPr>
      </p:pic>
      <p:sp>
        <p:nvSpPr>
          <p:cNvPr id="3" name="Title 2">
            <a:extLst>
              <a:ext uri="{FF2B5EF4-FFF2-40B4-BE49-F238E27FC236}">
                <a16:creationId xmlns:a16="http://schemas.microsoft.com/office/drawing/2014/main" id="{BF62C7EE-21A3-4EC2-9648-9E9242A80D54}"/>
              </a:ext>
            </a:extLst>
          </p:cNvPr>
          <p:cNvSpPr>
            <a:spLocks noGrp="1"/>
          </p:cNvSpPr>
          <p:nvPr>
            <p:ph type="title"/>
          </p:nvPr>
        </p:nvSpPr>
        <p:spPr>
          <a:xfrm>
            <a:off x="457200" y="274637"/>
            <a:ext cx="8229600" cy="2432468"/>
          </a:xfrm>
        </p:spPr>
        <p:txBody>
          <a:bodyPr/>
          <a:lstStyle/>
          <a:p>
            <a:pPr>
              <a:lnSpc>
                <a:spcPct val="107000"/>
              </a:lnSpc>
              <a:spcAft>
                <a:spcPts val="800"/>
              </a:spcAft>
            </a:pPr>
            <a:r>
              <a:rPr lang="en-GB" sz="4400" b="1" dirty="0">
                <a:solidFill>
                  <a:srgbClr val="00CC99"/>
                </a:solidFill>
                <a:effectLst/>
                <a:latin typeface="Century Gothic" panose="020B0502020202020204" pitchFamily="34" charset="0"/>
                <a:ea typeface="Calibri" panose="020F0502020204030204" pitchFamily="34" charset="0"/>
                <a:cs typeface="Times New Roman" panose="02020603050405020304" pitchFamily="18" charset="0"/>
              </a:rPr>
              <a:t>His name will </a:t>
            </a:r>
            <a:r>
              <a:rPr lang="en-GB" sz="4400" b="1">
                <a:solidFill>
                  <a:srgbClr val="00CC99"/>
                </a:solidFill>
                <a:effectLst/>
                <a:latin typeface="Century Gothic" panose="020B0502020202020204" pitchFamily="34" charset="0"/>
                <a:ea typeface="Calibri" panose="020F0502020204030204" pitchFamily="34" charset="0"/>
                <a:cs typeface="Times New Roman" panose="02020603050405020304" pitchFamily="18" charset="0"/>
              </a:rPr>
              <a:t>be …..       Prince </a:t>
            </a:r>
            <a:r>
              <a:rPr lang="en-GB" sz="4400" b="1" dirty="0">
                <a:solidFill>
                  <a:srgbClr val="00CC99"/>
                </a:solidFill>
                <a:effectLst/>
                <a:latin typeface="Century Gothic" panose="020B0502020202020204" pitchFamily="34" charset="0"/>
                <a:ea typeface="Calibri" panose="020F0502020204030204" pitchFamily="34" charset="0"/>
                <a:cs typeface="Times New Roman" panose="02020603050405020304" pitchFamily="18" charset="0"/>
              </a:rPr>
              <a:t>of Peace</a:t>
            </a:r>
            <a:br>
              <a:rPr lang="en-GB" sz="40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spTree>
    <p:extLst>
      <p:ext uri="{BB962C8B-B14F-4D97-AF65-F5344CB8AC3E}">
        <p14:creationId xmlns:p14="http://schemas.microsoft.com/office/powerpoint/2010/main" val="382865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330</TotalTime>
  <Words>1661</Words>
  <Application>Microsoft Office PowerPoint</Application>
  <PresentationFormat>On-screen Show (4:3)</PresentationFormat>
  <Paragraphs>101</Paragraphs>
  <Slides>16</Slides>
  <Notes>16</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Avenir Next LT Pro</vt:lpstr>
      <vt:lpstr>Calibri</vt:lpstr>
      <vt:lpstr>Cambria</vt:lpstr>
      <vt:lpstr>Century Gothic</vt:lpstr>
      <vt:lpstr>Gill Sans MT</vt:lpstr>
      <vt:lpstr>Symbol</vt:lpstr>
      <vt:lpstr>1_Office Theme</vt:lpstr>
      <vt:lpstr>PowerPoint Presentation</vt:lpstr>
      <vt:lpstr>PowerPoint Presentation</vt:lpstr>
      <vt:lpstr>PowerPoint Presentation</vt:lpstr>
      <vt:lpstr>Those who walked in the dark have seen a bright light. And it shines upon everyone who lives in the land of darkest shadows.</vt:lpstr>
      <vt:lpstr>PowerPoint Presentation</vt:lpstr>
      <vt:lpstr>His name will be…..     Wonderful Counsellor </vt:lpstr>
      <vt:lpstr>His name will be…..    Powerful God </vt:lpstr>
      <vt:lpstr> His name will be …..       Father Who Lives Forever </vt:lpstr>
      <vt:lpstr>His name will be …..       Prince of Peace </vt:lpstr>
      <vt:lpstr>He will rule as king …with goodness and fair judgment.  He will rule forever and ever.</vt:lpstr>
      <vt:lpstr>PowerPoint Presentation</vt:lpstr>
      <vt:lpstr>The true light that shines on everyone was coming into the world….The light shines in the darkness and the darkness will not overcome it.</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Boxer</dc:creator>
  <cp:lastModifiedBy>Rachel Boxer</cp:lastModifiedBy>
  <cp:revision>131</cp:revision>
  <dcterms:created xsi:type="dcterms:W3CDTF">2012-06-30T16:17:25Z</dcterms:created>
  <dcterms:modified xsi:type="dcterms:W3CDTF">2024-11-11T13:29:31Z</dcterms:modified>
</cp:coreProperties>
</file>