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570" r:id="rId3"/>
    <p:sldId id="257" r:id="rId4"/>
    <p:sldId id="562" r:id="rId5"/>
    <p:sldId id="260" r:id="rId6"/>
    <p:sldId id="258" r:id="rId7"/>
    <p:sldId id="577" r:id="rId8"/>
    <p:sldId id="578" r:id="rId9"/>
    <p:sldId id="579" r:id="rId10"/>
    <p:sldId id="539" r:id="rId11"/>
    <p:sldId id="583" r:id="rId12"/>
    <p:sldId id="580" r:id="rId13"/>
    <p:sldId id="581" r:id="rId14"/>
    <p:sldId id="582" r:id="rId15"/>
    <p:sldId id="584" r:id="rId16"/>
    <p:sldId id="307" r:id="rId17"/>
    <p:sldId id="510" r:id="rId1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7A27D-6D4D-442A-BA39-600B3B61F5B9}" v="1" dt="2025-09-25T11:16:30.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687" autoAdjust="0"/>
  </p:normalViewPr>
  <p:slideViewPr>
    <p:cSldViewPr>
      <p:cViewPr varScale="1">
        <p:scale>
          <a:sx n="44" d="100"/>
          <a:sy n="44" d="100"/>
        </p:scale>
        <p:origin x="2488"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pc:chgData name="Rachel Boxer" userId="6da37c9f42e40059" providerId="LiveId" clId="{0E13CC8D-59C2-4409-A640-E738E4606E44}" dt="2025-09-25T11:19:26" v="1438" actId="20577"/>
      <pc:docMkLst>
        <pc:docMk/>
      </pc:docMkLst>
      <pc:sldChg chg="modSp add ord modNotesTx">
        <pc:chgData name="Rachel Boxer" userId="6da37c9f42e40059" providerId="LiveId" clId="{0E13CC8D-59C2-4409-A640-E738E4606E44}" dt="2025-09-08T16:16:01.230" v="809" actId="20577"/>
        <pc:sldMkLst>
          <pc:docMk/>
          <pc:sldMk cId="0" sldId="257"/>
        </pc:sldMkLst>
        <pc:spChg chg="mod">
          <ac:chgData name="Rachel Boxer" userId="6da37c9f42e40059" providerId="LiveId" clId="{0E13CC8D-59C2-4409-A640-E738E4606E44}" dt="2025-09-08T13:49:03.590" v="23" actId="1036"/>
          <ac:spMkLst>
            <pc:docMk/>
            <pc:sldMk cId="0" sldId="257"/>
            <ac:spMk id="31746" creationId="{4FCA18E3-D65E-FD99-92F0-959FDF7E5B62}"/>
          </ac:spMkLst>
        </pc:spChg>
      </pc:sldChg>
      <pc:sldChg chg="addSp delSp modSp add mod modAnim modNotesTx">
        <pc:chgData name="Rachel Boxer" userId="6da37c9f42e40059" providerId="LiveId" clId="{0E13CC8D-59C2-4409-A640-E738E4606E44}" dt="2025-09-25T11:16:57.967" v="1395" actId="478"/>
        <pc:sldMkLst>
          <pc:docMk/>
          <pc:sldMk cId="0" sldId="258"/>
        </pc:sldMkLst>
        <pc:spChg chg="mod">
          <ac:chgData name="Rachel Boxer" userId="6da37c9f42e40059" providerId="LiveId" clId="{0E13CC8D-59C2-4409-A640-E738E4606E44}" dt="2025-09-09T11:31:08.589" v="977" actId="14100"/>
          <ac:spMkLst>
            <pc:docMk/>
            <pc:sldMk cId="0" sldId="258"/>
            <ac:spMk id="7" creationId="{B7B1000A-6E1B-698A-345D-7FEDC1A1BB1C}"/>
          </ac:spMkLst>
        </pc:spChg>
        <pc:spChg chg="mod">
          <ac:chgData name="Rachel Boxer" userId="6da37c9f42e40059" providerId="LiveId" clId="{0E13CC8D-59C2-4409-A640-E738E4606E44}" dt="2025-09-09T11:31:11.486" v="978" actId="1076"/>
          <ac:spMkLst>
            <pc:docMk/>
            <pc:sldMk cId="0" sldId="258"/>
            <ac:spMk id="8" creationId="{5A709AAD-10BF-E6BD-AC05-93331F521D73}"/>
          </ac:spMkLst>
        </pc:spChg>
        <pc:spChg chg="mod">
          <ac:chgData name="Rachel Boxer" userId="6da37c9f42e40059" providerId="LiveId" clId="{0E13CC8D-59C2-4409-A640-E738E4606E44}" dt="2025-09-09T11:31:13.878" v="979" actId="1076"/>
          <ac:spMkLst>
            <pc:docMk/>
            <pc:sldMk cId="0" sldId="258"/>
            <ac:spMk id="9" creationId="{05F22A80-7970-D859-7AD8-46F86878DCC4}"/>
          </ac:spMkLst>
        </pc:spChg>
        <pc:picChg chg="add mod ord">
          <ac:chgData name="Rachel Boxer" userId="6da37c9f42e40059" providerId="LiveId" clId="{0E13CC8D-59C2-4409-A640-E738E4606E44}" dt="2025-09-09T11:30:36.741" v="968" actId="12789"/>
          <ac:picMkLst>
            <pc:docMk/>
            <pc:sldMk cId="0" sldId="258"/>
            <ac:picMk id="3" creationId="{18E72175-D423-CAB2-596B-173C1EE470C3}"/>
          </ac:picMkLst>
        </pc:picChg>
        <pc:picChg chg="add del mod modCrop">
          <ac:chgData name="Rachel Boxer" userId="6da37c9f42e40059" providerId="LiveId" clId="{0E13CC8D-59C2-4409-A640-E738E4606E44}" dt="2025-09-25T11:16:57.967" v="1395" actId="478"/>
          <ac:picMkLst>
            <pc:docMk/>
            <pc:sldMk cId="0" sldId="258"/>
            <ac:picMk id="4" creationId="{3051C703-6062-E3FC-A4BE-56B09934B259}"/>
          </ac:picMkLst>
        </pc:picChg>
      </pc:sldChg>
      <pc:sldChg chg="addSp modSp add mod modTransition setBg modNotesTx">
        <pc:chgData name="Rachel Boxer" userId="6da37c9f42e40059" providerId="LiveId" clId="{0E13CC8D-59C2-4409-A640-E738E4606E44}" dt="2025-09-08T16:08:17.868" v="780" actId="20577"/>
        <pc:sldMkLst>
          <pc:docMk/>
          <pc:sldMk cId="2034648382" sldId="259"/>
        </pc:sldMkLst>
        <pc:spChg chg="add mod">
          <ac:chgData name="Rachel Boxer" userId="6da37c9f42e40059" providerId="LiveId" clId="{0E13CC8D-59C2-4409-A640-E738E4606E44}" dt="2025-09-08T13:46:52.684" v="1"/>
          <ac:spMkLst>
            <pc:docMk/>
            <pc:sldMk cId="2034648382" sldId="259"/>
            <ac:spMk id="2" creationId="{0423D63A-3D3B-3293-50CC-464DF9A17B88}"/>
          </ac:spMkLst>
        </pc:spChg>
        <pc:spChg chg="mod">
          <ac:chgData name="Rachel Boxer" userId="6da37c9f42e40059" providerId="LiveId" clId="{0E13CC8D-59C2-4409-A640-E738E4606E44}" dt="2025-09-08T16:08:17.868" v="780" actId="20577"/>
          <ac:spMkLst>
            <pc:docMk/>
            <pc:sldMk cId="2034648382" sldId="259"/>
            <ac:spMk id="4" creationId="{A0BDC836-527A-4F82-8F37-01C354C429EB}"/>
          </ac:spMkLst>
        </pc:spChg>
      </pc:sldChg>
      <pc:sldChg chg="modSp add ord modAnim modNotesTx">
        <pc:chgData name="Rachel Boxer" userId="6da37c9f42e40059" providerId="LiveId" clId="{0E13CC8D-59C2-4409-A640-E738E4606E44}" dt="2025-09-08T16:11:37.899" v="802" actId="20577"/>
        <pc:sldMkLst>
          <pc:docMk/>
          <pc:sldMk cId="0" sldId="260"/>
        </pc:sldMkLst>
        <pc:spChg chg="mod">
          <ac:chgData name="Rachel Boxer" userId="6da37c9f42e40059" providerId="LiveId" clId="{0E13CC8D-59C2-4409-A640-E738E4606E44}" dt="2025-09-08T13:53:41.340" v="32" actId="113"/>
          <ac:spMkLst>
            <pc:docMk/>
            <pc:sldMk cId="0" sldId="260"/>
            <ac:spMk id="9" creationId="{E001D7BF-646B-33E5-65B2-88BEE5A1C5F8}"/>
          </ac:spMkLst>
        </pc:spChg>
        <pc:spChg chg="mod">
          <ac:chgData name="Rachel Boxer" userId="6da37c9f42e40059" providerId="LiveId" clId="{0E13CC8D-59C2-4409-A640-E738E4606E44}" dt="2025-09-08T13:53:40.160" v="31" actId="404"/>
          <ac:spMkLst>
            <pc:docMk/>
            <pc:sldMk cId="0" sldId="260"/>
            <ac:spMk id="33826" creationId="{B5DB189D-C8A1-12AE-30A7-FB650FBBDEA7}"/>
          </ac:spMkLst>
        </pc:spChg>
        <pc:spChg chg="mod">
          <ac:chgData name="Rachel Boxer" userId="6da37c9f42e40059" providerId="LiveId" clId="{0E13CC8D-59C2-4409-A640-E738E4606E44}" dt="2025-09-08T13:53:40.160" v="31" actId="404"/>
          <ac:spMkLst>
            <pc:docMk/>
            <pc:sldMk cId="0" sldId="260"/>
            <ac:spMk id="33828" creationId="{240E85B6-6E4F-C5BC-FAC5-1A342E3D9577}"/>
          </ac:spMkLst>
        </pc:spChg>
        <pc:grpChg chg="mod">
          <ac:chgData name="Rachel Boxer" userId="6da37c9f42e40059" providerId="LiveId" clId="{0E13CC8D-59C2-4409-A640-E738E4606E44}" dt="2025-09-08T13:53:41.340" v="32" actId="113"/>
          <ac:grpSpMkLst>
            <pc:docMk/>
            <pc:sldMk cId="0" sldId="260"/>
            <ac:grpSpMk id="6" creationId="{DCF2DF1E-2B79-F29B-E851-9D1A842CD579}"/>
          </ac:grpSpMkLst>
        </pc:grpChg>
        <pc:grpChg chg="mod">
          <ac:chgData name="Rachel Boxer" userId="6da37c9f42e40059" providerId="LiveId" clId="{0E13CC8D-59C2-4409-A640-E738E4606E44}" dt="2025-09-08T13:53:41.340" v="32" actId="113"/>
          <ac:grpSpMkLst>
            <pc:docMk/>
            <pc:sldMk cId="0" sldId="260"/>
            <ac:grpSpMk id="7" creationId="{66AC2D39-0399-60E0-6834-414BBA1BF71F}"/>
          </ac:grpSpMkLst>
        </pc:grpChg>
        <pc:picChg chg="mod">
          <ac:chgData name="Rachel Boxer" userId="6da37c9f42e40059" providerId="LiveId" clId="{0E13CC8D-59C2-4409-A640-E738E4606E44}" dt="2025-09-08T13:53:40.160" v="31" actId="404"/>
          <ac:picMkLst>
            <pc:docMk/>
            <pc:sldMk cId="0" sldId="260"/>
            <ac:picMk id="33825" creationId="{D45DE7E3-FD7B-C4F3-B749-DB9D39A0C3B8}"/>
          </ac:picMkLst>
        </pc:picChg>
        <pc:picChg chg="mod">
          <ac:chgData name="Rachel Boxer" userId="6da37c9f42e40059" providerId="LiveId" clId="{0E13CC8D-59C2-4409-A640-E738E4606E44}" dt="2025-09-08T13:53:40.160" v="31" actId="404"/>
          <ac:picMkLst>
            <pc:docMk/>
            <pc:sldMk cId="0" sldId="260"/>
            <ac:picMk id="33827" creationId="{3EE667FB-301E-5E50-94D8-04B68EDE0449}"/>
          </ac:picMkLst>
        </pc:picChg>
      </pc:sldChg>
      <pc:sldChg chg="addSp delSp modSp add del mod">
        <pc:chgData name="Rachel Boxer" userId="6da37c9f42e40059" providerId="LiveId" clId="{0E13CC8D-59C2-4409-A640-E738E4606E44}" dt="2025-09-09T11:14:16.422" v="907" actId="47"/>
        <pc:sldMkLst>
          <pc:docMk/>
          <pc:sldMk cId="0" sldId="261"/>
        </pc:sldMkLst>
      </pc:sldChg>
      <pc:sldChg chg="add del">
        <pc:chgData name="Rachel Boxer" userId="6da37c9f42e40059" providerId="LiveId" clId="{0E13CC8D-59C2-4409-A640-E738E4606E44}" dt="2025-09-08T15:41:21.849" v="737" actId="47"/>
        <pc:sldMkLst>
          <pc:docMk/>
          <pc:sldMk cId="0" sldId="262"/>
        </pc:sldMkLst>
      </pc:sldChg>
      <pc:sldChg chg="modSp add ord modTransition setBg modNotesTx">
        <pc:chgData name="Rachel Boxer" userId="6da37c9f42e40059" providerId="LiveId" clId="{0E13CC8D-59C2-4409-A640-E738E4606E44}" dt="2025-09-09T18:28:55.159" v="1298" actId="20577"/>
        <pc:sldMkLst>
          <pc:docMk/>
          <pc:sldMk cId="653498846" sldId="307"/>
        </pc:sldMkLst>
        <pc:spChg chg="mod">
          <ac:chgData name="Rachel Boxer" userId="6da37c9f42e40059" providerId="LiveId" clId="{0E13CC8D-59C2-4409-A640-E738E4606E44}" dt="2025-09-08T14:30:13.978" v="59" actId="20577"/>
          <ac:spMkLst>
            <pc:docMk/>
            <pc:sldMk cId="653498846" sldId="307"/>
            <ac:spMk id="4" creationId="{85C009F6-FF6B-4AFC-AD62-4125112A1144}"/>
          </ac:spMkLst>
        </pc:spChg>
      </pc:sldChg>
      <pc:sldChg chg="del">
        <pc:chgData name="Rachel Boxer" userId="6da37c9f42e40059" providerId="LiveId" clId="{0E13CC8D-59C2-4409-A640-E738E4606E44}" dt="2025-09-11T13:32:53.463" v="1300" actId="47"/>
        <pc:sldMkLst>
          <pc:docMk/>
          <pc:sldMk cId="0" sldId="431"/>
        </pc:sldMkLst>
      </pc:sldChg>
      <pc:sldChg chg="del">
        <pc:chgData name="Rachel Boxer" userId="6da37c9f42e40059" providerId="LiveId" clId="{0E13CC8D-59C2-4409-A640-E738E4606E44}" dt="2025-09-08T14:30:06.057" v="50" actId="47"/>
        <pc:sldMkLst>
          <pc:docMk/>
          <pc:sldMk cId="0" sldId="443"/>
        </pc:sldMkLst>
      </pc:sldChg>
      <pc:sldChg chg="addSp delSp modSp mod modNotesTx">
        <pc:chgData name="Rachel Boxer" userId="6da37c9f42e40059" providerId="LiveId" clId="{0E13CC8D-59C2-4409-A640-E738E4606E44}" dt="2025-09-25T11:19:26" v="1438" actId="20577"/>
        <pc:sldMkLst>
          <pc:docMk/>
          <pc:sldMk cId="666301722" sldId="510"/>
        </pc:sldMkLst>
        <pc:grpChg chg="add mod">
          <ac:chgData name="Rachel Boxer" userId="6da37c9f42e40059" providerId="LiveId" clId="{0E13CC8D-59C2-4409-A640-E738E4606E44}" dt="2025-09-08T14:46:58.865" v="363" actId="1076"/>
          <ac:grpSpMkLst>
            <pc:docMk/>
            <pc:sldMk cId="666301722" sldId="510"/>
            <ac:grpSpMk id="4" creationId="{906BE977-F6BF-BC5B-2911-5C6781313C99}"/>
          </ac:grpSpMkLst>
        </pc:grpChg>
        <pc:picChg chg="add mod">
          <ac:chgData name="Rachel Boxer" userId="6da37c9f42e40059" providerId="LiveId" clId="{0E13CC8D-59C2-4409-A640-E738E4606E44}" dt="2025-09-08T14:46:50.818" v="362" actId="207"/>
          <ac:picMkLst>
            <pc:docMk/>
            <pc:sldMk cId="666301722" sldId="510"/>
            <ac:picMk id="5" creationId="{1B5C9E11-27D7-D1CA-BABB-8D054461949F}"/>
          </ac:picMkLst>
        </pc:picChg>
        <pc:picChg chg="add mod">
          <ac:chgData name="Rachel Boxer" userId="6da37c9f42e40059" providerId="LiveId" clId="{0E13CC8D-59C2-4409-A640-E738E4606E44}" dt="2025-09-08T14:46:34.926" v="356" actId="207"/>
          <ac:picMkLst>
            <pc:docMk/>
            <pc:sldMk cId="666301722" sldId="510"/>
            <ac:picMk id="6" creationId="{05A416EB-EB16-37C2-9919-F96B901BB917}"/>
          </ac:picMkLst>
        </pc:picChg>
      </pc:sldChg>
      <pc:sldChg chg="del">
        <pc:chgData name="Rachel Boxer" userId="6da37c9f42e40059" providerId="LiveId" clId="{0E13CC8D-59C2-4409-A640-E738E4606E44}" dt="2025-09-08T13:47:02.232" v="3" actId="47"/>
        <pc:sldMkLst>
          <pc:docMk/>
          <pc:sldMk cId="2051850831" sldId="511"/>
        </pc:sldMkLst>
      </pc:sldChg>
      <pc:sldChg chg="del">
        <pc:chgData name="Rachel Boxer" userId="6da37c9f42e40059" providerId="LiveId" clId="{0E13CC8D-59C2-4409-A640-E738E4606E44}" dt="2025-09-08T13:46:59.152" v="2" actId="47"/>
        <pc:sldMkLst>
          <pc:docMk/>
          <pc:sldMk cId="3071693309" sldId="527"/>
        </pc:sldMkLst>
      </pc:sldChg>
      <pc:sldChg chg="del">
        <pc:chgData name="Rachel Boxer" userId="6da37c9f42e40059" providerId="LiveId" clId="{0E13CC8D-59C2-4409-A640-E738E4606E44}" dt="2025-09-08T13:47:03.185" v="5" actId="47"/>
        <pc:sldMkLst>
          <pc:docMk/>
          <pc:sldMk cId="3528286785" sldId="535"/>
        </pc:sldMkLst>
      </pc:sldChg>
      <pc:sldChg chg="addSp delSp modSp del mod delAnim modAnim modNotesTx">
        <pc:chgData name="Rachel Boxer" userId="6da37c9f42e40059" providerId="LiveId" clId="{0E13CC8D-59C2-4409-A640-E738E4606E44}" dt="2025-09-09T18:06:07.712" v="1058" actId="47"/>
        <pc:sldMkLst>
          <pc:docMk/>
          <pc:sldMk cId="3567098110" sldId="538"/>
        </pc:sldMkLst>
      </pc:sldChg>
      <pc:sldChg chg="addSp delSp modSp mod delAnim modAnim modNotesTx">
        <pc:chgData name="Rachel Boxer" userId="6da37c9f42e40059" providerId="LiveId" clId="{0E13CC8D-59C2-4409-A640-E738E4606E44}" dt="2025-09-09T18:28:29.786" v="1291" actId="20577"/>
        <pc:sldMkLst>
          <pc:docMk/>
          <pc:sldMk cId="1071536370" sldId="539"/>
        </pc:sldMkLst>
        <pc:spChg chg="add mod">
          <ac:chgData name="Rachel Boxer" userId="6da37c9f42e40059" providerId="LiveId" clId="{0E13CC8D-59C2-4409-A640-E738E4606E44}" dt="2025-09-09T18:28:29.786" v="1291" actId="20577"/>
          <ac:spMkLst>
            <pc:docMk/>
            <pc:sldMk cId="1071536370" sldId="539"/>
            <ac:spMk id="13" creationId="{C8D6971F-3274-5FAE-A848-8128BA3666D0}"/>
          </ac:spMkLst>
        </pc:spChg>
        <pc:picChg chg="add mod">
          <ac:chgData name="Rachel Boxer" userId="6da37c9f42e40059" providerId="LiveId" clId="{0E13CC8D-59C2-4409-A640-E738E4606E44}" dt="2025-09-09T18:11:05.604" v="1065" actId="1076"/>
          <ac:picMkLst>
            <pc:docMk/>
            <pc:sldMk cId="1071536370" sldId="539"/>
            <ac:picMk id="11" creationId="{54F32BAF-04A5-1047-E364-FC1DA9C1AD10}"/>
          </ac:picMkLst>
        </pc:picChg>
      </pc:sldChg>
      <pc:sldChg chg="del">
        <pc:chgData name="Rachel Boxer" userId="6da37c9f42e40059" providerId="LiveId" clId="{0E13CC8D-59C2-4409-A640-E738E4606E44}" dt="2025-09-08T14:49:48.319" v="364" actId="47"/>
        <pc:sldMkLst>
          <pc:docMk/>
          <pc:sldMk cId="697919064" sldId="558"/>
        </pc:sldMkLst>
      </pc:sldChg>
      <pc:sldChg chg="addSp delSp modSp add del mod modNotesTx">
        <pc:chgData name="Rachel Boxer" userId="6da37c9f42e40059" providerId="LiveId" clId="{0E13CC8D-59C2-4409-A640-E738E4606E44}" dt="2025-09-11T13:50:50.922" v="1332" actId="20577"/>
        <pc:sldMkLst>
          <pc:docMk/>
          <pc:sldMk cId="1069504086" sldId="562"/>
        </pc:sldMkLst>
        <pc:picChg chg="add mod modCrop">
          <ac:chgData name="Rachel Boxer" userId="6da37c9f42e40059" providerId="LiveId" clId="{0E13CC8D-59C2-4409-A640-E738E4606E44}" dt="2025-09-09T11:13:51.653" v="874" actId="1076"/>
          <ac:picMkLst>
            <pc:docMk/>
            <pc:sldMk cId="1069504086" sldId="562"/>
            <ac:picMk id="3" creationId="{42D570D9-7F85-6A40-359D-EDDECD7EB8AC}"/>
          </ac:picMkLst>
        </pc:picChg>
        <pc:picChg chg="add mod modCrop">
          <ac:chgData name="Rachel Boxer" userId="6da37c9f42e40059" providerId="LiveId" clId="{0E13CC8D-59C2-4409-A640-E738E4606E44}" dt="2025-09-09T11:13:49.247" v="873" actId="1076"/>
          <ac:picMkLst>
            <pc:docMk/>
            <pc:sldMk cId="1069504086" sldId="562"/>
            <ac:picMk id="6" creationId="{24B7FC41-B99E-E2F0-D9AC-D56F1B860201}"/>
          </ac:picMkLst>
        </pc:picChg>
        <pc:picChg chg="add mod">
          <ac:chgData name="Rachel Boxer" userId="6da37c9f42e40059" providerId="LiveId" clId="{0E13CC8D-59C2-4409-A640-E738E4606E44}" dt="2025-09-09T11:13:40.193" v="870" actId="14100"/>
          <ac:picMkLst>
            <pc:docMk/>
            <pc:sldMk cId="1069504086" sldId="562"/>
            <ac:picMk id="9" creationId="{35A7F7FF-4FA3-7411-2441-A57D1FD8A9CA}"/>
          </ac:picMkLst>
        </pc:picChg>
      </pc:sldChg>
      <pc:sldChg chg="del">
        <pc:chgData name="Rachel Boxer" userId="6da37c9f42e40059" providerId="LiveId" clId="{0E13CC8D-59C2-4409-A640-E738E4606E44}" dt="2025-09-08T13:47:10.865" v="9" actId="47"/>
        <pc:sldMkLst>
          <pc:docMk/>
          <pc:sldMk cId="2284843790" sldId="564"/>
        </pc:sldMkLst>
      </pc:sldChg>
      <pc:sldChg chg="del">
        <pc:chgData name="Rachel Boxer" userId="6da37c9f42e40059" providerId="LiveId" clId="{0E13CC8D-59C2-4409-A640-E738E4606E44}" dt="2025-09-08T13:47:02.797" v="4" actId="47"/>
        <pc:sldMkLst>
          <pc:docMk/>
          <pc:sldMk cId="2519648002" sldId="565"/>
        </pc:sldMkLst>
      </pc:sldChg>
      <pc:sldChg chg="del">
        <pc:chgData name="Rachel Boxer" userId="6da37c9f42e40059" providerId="LiveId" clId="{0E13CC8D-59C2-4409-A640-E738E4606E44}" dt="2025-09-08T13:47:03.519" v="6" actId="47"/>
        <pc:sldMkLst>
          <pc:docMk/>
          <pc:sldMk cId="3401233835" sldId="568"/>
        </pc:sldMkLst>
      </pc:sldChg>
      <pc:sldChg chg="delSp add del mod delAnim modAnim modNotesTx">
        <pc:chgData name="Rachel Boxer" userId="6da37c9f42e40059" providerId="LiveId" clId="{0E13CC8D-59C2-4409-A640-E738E4606E44}" dt="2025-09-11T13:50:03.780" v="1319" actId="20577"/>
        <pc:sldMkLst>
          <pc:docMk/>
          <pc:sldMk cId="1958558551" sldId="570"/>
        </pc:sldMkLst>
      </pc:sldChg>
      <pc:sldChg chg="del">
        <pc:chgData name="Rachel Boxer" userId="6da37c9f42e40059" providerId="LiveId" clId="{0E13CC8D-59C2-4409-A640-E738E4606E44}" dt="2025-09-08T14:50:00.218" v="365" actId="47"/>
        <pc:sldMkLst>
          <pc:docMk/>
          <pc:sldMk cId="2904158979" sldId="571"/>
        </pc:sldMkLst>
      </pc:sldChg>
      <pc:sldChg chg="del">
        <pc:chgData name="Rachel Boxer" userId="6da37c9f42e40059" providerId="LiveId" clId="{0E13CC8D-59C2-4409-A640-E738E4606E44}" dt="2025-09-09T18:23:08.254" v="1231" actId="47"/>
        <pc:sldMkLst>
          <pc:docMk/>
          <pc:sldMk cId="1438292045" sldId="573"/>
        </pc:sldMkLst>
      </pc:sldChg>
      <pc:sldChg chg="del">
        <pc:chgData name="Rachel Boxer" userId="6da37c9f42e40059" providerId="LiveId" clId="{0E13CC8D-59C2-4409-A640-E738E4606E44}" dt="2025-09-09T18:23:08.525" v="1232" actId="47"/>
        <pc:sldMkLst>
          <pc:docMk/>
          <pc:sldMk cId="4291945441" sldId="574"/>
        </pc:sldMkLst>
      </pc:sldChg>
      <pc:sldChg chg="del">
        <pc:chgData name="Rachel Boxer" userId="6da37c9f42e40059" providerId="LiveId" clId="{0E13CC8D-59C2-4409-A640-E738E4606E44}" dt="2025-09-09T18:23:09.463" v="1234" actId="47"/>
        <pc:sldMkLst>
          <pc:docMk/>
          <pc:sldMk cId="2646893849" sldId="575"/>
        </pc:sldMkLst>
      </pc:sldChg>
      <pc:sldChg chg="del">
        <pc:chgData name="Rachel Boxer" userId="6da37c9f42e40059" providerId="LiveId" clId="{0E13CC8D-59C2-4409-A640-E738E4606E44}" dt="2025-09-09T18:23:08.988" v="1233" actId="47"/>
        <pc:sldMkLst>
          <pc:docMk/>
          <pc:sldMk cId="3024897556" sldId="576"/>
        </pc:sldMkLst>
      </pc:sldChg>
      <pc:sldChg chg="addSp modSp add modAnim modNotesTx">
        <pc:chgData name="Rachel Boxer" userId="6da37c9f42e40059" providerId="LiveId" clId="{0E13CC8D-59C2-4409-A640-E738E4606E44}" dt="2025-09-09T16:46:10.355" v="990" actId="113"/>
        <pc:sldMkLst>
          <pc:docMk/>
          <pc:sldMk cId="0" sldId="577"/>
        </pc:sldMkLst>
        <pc:spChg chg="mod">
          <ac:chgData name="Rachel Boxer" userId="6da37c9f42e40059" providerId="LiveId" clId="{0E13CC8D-59C2-4409-A640-E738E4606E44}" dt="2025-09-08T15:32:52.617" v="634" actId="12789"/>
          <ac:spMkLst>
            <pc:docMk/>
            <pc:sldMk cId="0" sldId="577"/>
            <ac:spMk id="2" creationId="{4B63FC21-5B8D-2E6A-AF25-DCC2A83C5F53}"/>
          </ac:spMkLst>
        </pc:spChg>
        <pc:spChg chg="add mod">
          <ac:chgData name="Rachel Boxer" userId="6da37c9f42e40059" providerId="LiveId" clId="{0E13CC8D-59C2-4409-A640-E738E4606E44}" dt="2025-09-08T15:33:28.683" v="637" actId="207"/>
          <ac:spMkLst>
            <pc:docMk/>
            <pc:sldMk cId="0" sldId="577"/>
            <ac:spMk id="3" creationId="{AF755FCF-2350-57BB-8B53-ED15E1724402}"/>
          </ac:spMkLst>
        </pc:spChg>
      </pc:sldChg>
      <pc:sldChg chg="addSp delSp modSp new del mod setBg">
        <pc:chgData name="Rachel Boxer" userId="6da37c9f42e40059" providerId="LiveId" clId="{0E13CC8D-59C2-4409-A640-E738E4606E44}" dt="2025-09-08T15:12:01.798" v="404" actId="47"/>
        <pc:sldMkLst>
          <pc:docMk/>
          <pc:sldMk cId="727293670" sldId="578"/>
        </pc:sldMkLst>
      </pc:sldChg>
      <pc:sldChg chg="addSp delSp modSp new mod modAnim modNotesTx">
        <pc:chgData name="Rachel Boxer" userId="6da37c9f42e40059" providerId="LiveId" clId="{0E13CC8D-59C2-4409-A640-E738E4606E44}" dt="2025-09-11T13:53:28.724" v="1384" actId="20577"/>
        <pc:sldMkLst>
          <pc:docMk/>
          <pc:sldMk cId="2606652616" sldId="578"/>
        </pc:sldMkLst>
        <pc:spChg chg="add mod">
          <ac:chgData name="Rachel Boxer" userId="6da37c9f42e40059" providerId="LiveId" clId="{0E13CC8D-59C2-4409-A640-E738E4606E44}" dt="2025-09-09T11:13:05.316" v="865" actId="1076"/>
          <ac:spMkLst>
            <pc:docMk/>
            <pc:sldMk cId="2606652616" sldId="578"/>
            <ac:spMk id="5" creationId="{3A2E5EB1-3CAD-4F28-7D19-F68D5020BF93}"/>
          </ac:spMkLst>
        </pc:spChg>
        <pc:spChg chg="add mod">
          <ac:chgData name="Rachel Boxer" userId="6da37c9f42e40059" providerId="LiveId" clId="{0E13CC8D-59C2-4409-A640-E738E4606E44}" dt="2025-09-09T16:47:22.031" v="998" actId="20577"/>
          <ac:spMkLst>
            <pc:docMk/>
            <pc:sldMk cId="2606652616" sldId="578"/>
            <ac:spMk id="6" creationId="{4EA29C88-5962-95CF-E4E3-7B424555BBE5}"/>
          </ac:spMkLst>
        </pc:spChg>
        <pc:picChg chg="add mod">
          <ac:chgData name="Rachel Boxer" userId="6da37c9f42e40059" providerId="LiveId" clId="{0E13CC8D-59C2-4409-A640-E738E4606E44}" dt="2025-09-09T11:14:37.983" v="911" actId="14100"/>
          <ac:picMkLst>
            <pc:docMk/>
            <pc:sldMk cId="2606652616" sldId="578"/>
            <ac:picMk id="4" creationId="{926304F5-BA96-F005-B101-ACE86A2D7C53}"/>
          </ac:picMkLst>
        </pc:picChg>
      </pc:sldChg>
      <pc:sldChg chg="addSp delSp modSp new mod modAnim modNotesTx">
        <pc:chgData name="Rachel Boxer" userId="6da37c9f42e40059" providerId="LiveId" clId="{0E13CC8D-59C2-4409-A640-E738E4606E44}" dt="2025-09-25T11:17:44.754" v="1436" actId="20577"/>
        <pc:sldMkLst>
          <pc:docMk/>
          <pc:sldMk cId="2225512843" sldId="579"/>
        </pc:sldMkLst>
        <pc:spChg chg="add mod">
          <ac:chgData name="Rachel Boxer" userId="6da37c9f42e40059" providerId="LiveId" clId="{0E13CC8D-59C2-4409-A640-E738E4606E44}" dt="2025-09-09T17:36:02.199" v="1057" actId="20577"/>
          <ac:spMkLst>
            <pc:docMk/>
            <pc:sldMk cId="2225512843" sldId="579"/>
            <ac:spMk id="5" creationId="{11B8A987-0232-217C-4152-445960D8F358}"/>
          </ac:spMkLst>
        </pc:spChg>
        <pc:spChg chg="add mod">
          <ac:chgData name="Rachel Boxer" userId="6da37c9f42e40059" providerId="LiveId" clId="{0E13CC8D-59C2-4409-A640-E738E4606E44}" dt="2025-09-09T17:35:51.422" v="1056" actId="14100"/>
          <ac:spMkLst>
            <pc:docMk/>
            <pc:sldMk cId="2225512843" sldId="579"/>
            <ac:spMk id="6" creationId="{B5551A9C-DF80-042E-2812-73FB99406266}"/>
          </ac:spMkLst>
        </pc:spChg>
        <pc:spChg chg="add mod">
          <ac:chgData name="Rachel Boxer" userId="6da37c9f42e40059" providerId="LiveId" clId="{0E13CC8D-59C2-4409-A640-E738E4606E44}" dt="2025-09-09T17:35:36.691" v="1053" actId="14100"/>
          <ac:spMkLst>
            <pc:docMk/>
            <pc:sldMk cId="2225512843" sldId="579"/>
            <ac:spMk id="7" creationId="{5F4DF928-BF97-4A05-D597-7F163D4F23F1}"/>
          </ac:spMkLst>
        </pc:spChg>
        <pc:spChg chg="add mod">
          <ac:chgData name="Rachel Boxer" userId="6da37c9f42e40059" providerId="LiveId" clId="{0E13CC8D-59C2-4409-A640-E738E4606E44}" dt="2025-09-09T17:35:45.479" v="1055" actId="14100"/>
          <ac:spMkLst>
            <pc:docMk/>
            <pc:sldMk cId="2225512843" sldId="579"/>
            <ac:spMk id="8" creationId="{7D9AA058-9264-6B1E-DECB-8EEEE01BF2C6}"/>
          </ac:spMkLst>
        </pc:spChg>
        <pc:picChg chg="add mod">
          <ac:chgData name="Rachel Boxer" userId="6da37c9f42e40059" providerId="LiveId" clId="{0E13CC8D-59C2-4409-A640-E738E4606E44}" dt="2025-09-09T17:29:07.330" v="1030" actId="1076"/>
          <ac:picMkLst>
            <pc:docMk/>
            <pc:sldMk cId="2225512843" sldId="579"/>
            <ac:picMk id="4" creationId="{904CD6D9-EA3D-2CB7-8F26-A1CEE40E5D14}"/>
          </ac:picMkLst>
        </pc:picChg>
      </pc:sldChg>
      <pc:sldChg chg="addSp delSp modSp add mod modAnim modNotesTx">
        <pc:chgData name="Rachel Boxer" userId="6da37c9f42e40059" providerId="LiveId" clId="{0E13CC8D-59C2-4409-A640-E738E4606E44}" dt="2025-09-09T18:23:49.761" v="1235" actId="20577"/>
        <pc:sldMkLst>
          <pc:docMk/>
          <pc:sldMk cId="1888149332" sldId="580"/>
        </pc:sldMkLst>
        <pc:spChg chg="mod">
          <ac:chgData name="Rachel Boxer" userId="6da37c9f42e40059" providerId="LiveId" clId="{0E13CC8D-59C2-4409-A640-E738E4606E44}" dt="2025-09-09T18:15:42.034" v="1170" actId="12788"/>
          <ac:spMkLst>
            <pc:docMk/>
            <pc:sldMk cId="1888149332" sldId="580"/>
            <ac:spMk id="12" creationId="{233785FE-B0A7-8FE6-FF27-1172BC7A2651}"/>
          </ac:spMkLst>
        </pc:spChg>
        <pc:picChg chg="add mod modCrop">
          <ac:chgData name="Rachel Boxer" userId="6da37c9f42e40059" providerId="LiveId" clId="{0E13CC8D-59C2-4409-A640-E738E4606E44}" dt="2025-09-09T18:17:12.513" v="1199" actId="732"/>
          <ac:picMkLst>
            <pc:docMk/>
            <pc:sldMk cId="1888149332" sldId="580"/>
            <ac:picMk id="3" creationId="{04281FC0-4E70-3832-3D3E-E8C3A8108053}"/>
          </ac:picMkLst>
        </pc:picChg>
      </pc:sldChg>
      <pc:sldChg chg="addSp modSp add mod modNotesTx">
        <pc:chgData name="Rachel Boxer" userId="6da37c9f42e40059" providerId="LiveId" clId="{0E13CC8D-59C2-4409-A640-E738E4606E44}" dt="2025-09-09T18:28:46.521" v="1294" actId="20577"/>
        <pc:sldMkLst>
          <pc:docMk/>
          <pc:sldMk cId="919198987" sldId="581"/>
        </pc:sldMkLst>
        <pc:spChg chg="mod">
          <ac:chgData name="Rachel Boxer" userId="6da37c9f42e40059" providerId="LiveId" clId="{0E13CC8D-59C2-4409-A640-E738E4606E44}" dt="2025-09-09T18:15:12.990" v="1150" actId="20577"/>
          <ac:spMkLst>
            <pc:docMk/>
            <pc:sldMk cId="919198987" sldId="581"/>
            <ac:spMk id="12" creationId="{15C9A591-25C1-4F5F-B058-A98AA60A223E}"/>
          </ac:spMkLst>
        </pc:spChg>
        <pc:picChg chg="add mod">
          <ac:chgData name="Rachel Boxer" userId="6da37c9f42e40059" providerId="LiveId" clId="{0E13CC8D-59C2-4409-A640-E738E4606E44}" dt="2025-09-09T18:18:20.209" v="1209" actId="1036"/>
          <ac:picMkLst>
            <pc:docMk/>
            <pc:sldMk cId="919198987" sldId="581"/>
            <ac:picMk id="3" creationId="{B85D4DF9-491C-FD99-257A-D53B91BAEF48}"/>
          </ac:picMkLst>
        </pc:picChg>
        <pc:picChg chg="add mod">
          <ac:chgData name="Rachel Boxer" userId="6da37c9f42e40059" providerId="LiveId" clId="{0E13CC8D-59C2-4409-A640-E738E4606E44}" dt="2025-09-09T18:18:43.880" v="1214" actId="14100"/>
          <ac:picMkLst>
            <pc:docMk/>
            <pc:sldMk cId="919198987" sldId="581"/>
            <ac:picMk id="5" creationId="{82666C10-D639-DAB1-B4D7-25B06EDA3E6C}"/>
          </ac:picMkLst>
        </pc:picChg>
      </pc:sldChg>
      <pc:sldChg chg="addSp modSp add mod modNotesTx">
        <pc:chgData name="Rachel Boxer" userId="6da37c9f42e40059" providerId="LiveId" clId="{0E13CC8D-59C2-4409-A640-E738E4606E44}" dt="2025-09-09T18:28:48.539" v="1295" actId="20577"/>
        <pc:sldMkLst>
          <pc:docMk/>
          <pc:sldMk cId="2468665926" sldId="582"/>
        </pc:sldMkLst>
        <pc:spChg chg="mod">
          <ac:chgData name="Rachel Boxer" userId="6da37c9f42e40059" providerId="LiveId" clId="{0E13CC8D-59C2-4409-A640-E738E4606E44}" dt="2025-09-09T18:15:33.026" v="1168" actId="12788"/>
          <ac:spMkLst>
            <pc:docMk/>
            <pc:sldMk cId="2468665926" sldId="582"/>
            <ac:spMk id="12" creationId="{BEBFB12D-3B3A-D001-CE51-36BD5F5030D2}"/>
          </ac:spMkLst>
        </pc:spChg>
        <pc:grpChg chg="add mod">
          <ac:chgData name="Rachel Boxer" userId="6da37c9f42e40059" providerId="LiveId" clId="{0E13CC8D-59C2-4409-A640-E738E4606E44}" dt="2025-09-09T18:22:56.090" v="1230" actId="1036"/>
          <ac:grpSpMkLst>
            <pc:docMk/>
            <pc:sldMk cId="2468665926" sldId="582"/>
            <ac:grpSpMk id="5" creationId="{376CD166-3446-EDD8-F5A7-B3CC3585540F}"/>
          </ac:grpSpMkLst>
        </pc:grpChg>
        <pc:picChg chg="add mod modCrop">
          <ac:chgData name="Rachel Boxer" userId="6da37c9f42e40059" providerId="LiveId" clId="{0E13CC8D-59C2-4409-A640-E738E4606E44}" dt="2025-09-09T18:22:42.726" v="1226" actId="732"/>
          <ac:picMkLst>
            <pc:docMk/>
            <pc:sldMk cId="2468665926" sldId="582"/>
            <ac:picMk id="3" creationId="{7B0C0021-47A7-1390-EEB2-D58F05F8FC26}"/>
          </ac:picMkLst>
        </pc:picChg>
        <pc:picChg chg="add mod modCrop">
          <ac:chgData name="Rachel Boxer" userId="6da37c9f42e40059" providerId="LiveId" clId="{0E13CC8D-59C2-4409-A640-E738E4606E44}" dt="2025-09-09T18:22:52.058" v="1229" actId="18131"/>
          <ac:picMkLst>
            <pc:docMk/>
            <pc:sldMk cId="2468665926" sldId="582"/>
            <ac:picMk id="4" creationId="{A99A0F8D-5620-B48A-F20E-A4624D7C476F}"/>
          </ac:picMkLst>
        </pc:picChg>
      </pc:sldChg>
      <pc:sldChg chg="add modAnim modNotesTx">
        <pc:chgData name="Rachel Boxer" userId="6da37c9f42e40059" providerId="LiveId" clId="{0E13CC8D-59C2-4409-A640-E738E4606E44}" dt="2025-09-09T18:28:41.303" v="1293" actId="20577"/>
        <pc:sldMkLst>
          <pc:docMk/>
          <pc:sldMk cId="839925497" sldId="583"/>
        </pc:sldMkLst>
      </pc:sldChg>
      <pc:sldChg chg="modSp add mod">
        <pc:chgData name="Rachel Boxer" userId="6da37c9f42e40059" providerId="LiveId" clId="{0E13CC8D-59C2-4409-A640-E738E4606E44}" dt="2025-09-11T13:33:34.566" v="1307" actId="196"/>
        <pc:sldMkLst>
          <pc:docMk/>
          <pc:sldMk cId="0" sldId="584"/>
        </pc:sldMkLst>
        <pc:picChg chg="mod ord">
          <ac:chgData name="Rachel Boxer" userId="6da37c9f42e40059" providerId="LiveId" clId="{0E13CC8D-59C2-4409-A640-E738E4606E44}" dt="2025-09-11T13:33:34.566" v="1307" actId="196"/>
          <ac:picMkLst>
            <pc:docMk/>
            <pc:sldMk cId="0" sldId="584"/>
            <ac:picMk id="3" creationId="{776F82B3-3AF8-4072-87F1-5CB6F03EC43D}"/>
          </ac:picMkLst>
        </pc:picChg>
        <pc:picChg chg="mod">
          <ac:chgData name="Rachel Boxer" userId="6da37c9f42e40059" providerId="LiveId" clId="{0E13CC8D-59C2-4409-A640-E738E4606E44}" dt="2025-09-11T13:32:56.525" v="1301" actId="208"/>
          <ac:picMkLst>
            <pc:docMk/>
            <pc:sldMk cId="0" sldId="584"/>
            <ac:picMk id="38914" creationId="{20B24564-7351-4BA6-BACC-5C8CEB3692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25/09/2025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Use this special greeting for the Advent season, as you light your Advent candle.</a:t>
            </a:r>
          </a:p>
          <a:p>
            <a:pPr>
              <a:defRPr/>
            </a:pPr>
            <a:r>
              <a:rPr lang="en-GB" sz="1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1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today’s story bring us hope, like light in the darkness.</a:t>
            </a:r>
            <a:endParaRPr lang="en-GB" sz="1000" b="1" dirty="0">
              <a:solidFill>
                <a:schemeClr val="bg1"/>
              </a:solidFill>
              <a:latin typeface="Century Gothic" panose="020B0502020202020204" pitchFamily="34" charset="0"/>
              <a:ea typeface="ＭＳ 明朝"/>
              <a:cs typeface="Times New Roman"/>
            </a:endParaRPr>
          </a:p>
          <a:p>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1</a:t>
            </a:fld>
            <a:endParaRPr lang="en-GB"/>
          </a:p>
        </p:txBody>
      </p:sp>
    </p:spTree>
    <p:extLst>
      <p:ext uri="{BB962C8B-B14F-4D97-AF65-F5344CB8AC3E}">
        <p14:creationId xmlns:p14="http://schemas.microsoft.com/office/powerpoint/2010/main" val="159320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10: </a:t>
            </a:r>
            <a:r>
              <a:rPr lang="en-GB" sz="1200" kern="1200" dirty="0">
                <a:solidFill>
                  <a:schemeClr val="tx1"/>
                </a:solidFill>
                <a:effectLst/>
                <a:latin typeface="+mn-lt"/>
                <a:ea typeface="+mn-ea"/>
                <a:cs typeface="+mn-cs"/>
              </a:rPr>
              <a:t>As we are quiet and still, I am going to use a prayer for Advent about hope. If you want to pray too, then there are some words to join in with which will start each new line….. </a:t>
            </a:r>
            <a:r>
              <a:rPr lang="en-GB" sz="1200" b="1" kern="1200" dirty="0">
                <a:solidFill>
                  <a:schemeClr val="tx1"/>
                </a:solidFill>
                <a:effectLst/>
                <a:latin typeface="+mn-lt"/>
                <a:ea typeface="+mn-ea"/>
                <a:cs typeface="+mn-cs"/>
              </a:rPr>
              <a:t>In this Advent season…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Prayer: God of all hope,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7DF96-E4CD-37B9-B9C0-E86382F08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49D91-6FE7-44FE-973A-1A546F35F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1CD30-24A0-0D31-150D-5F7026E1399A}"/>
              </a:ext>
            </a:extLst>
          </p:cNvPr>
          <p:cNvSpPr>
            <a:spLocks noGrp="1"/>
          </p:cNvSpPr>
          <p:nvPr>
            <p:ph type="body" idx="1"/>
          </p:nvPr>
        </p:nvSpPr>
        <p:spPr/>
        <p:txBody>
          <a:bodyPr/>
          <a:lstStyle/>
          <a:p>
            <a:endParaRPr lang="en-GB" sz="1200" b="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614FF95-7F43-1EF6-BFA3-92026C3F5331}"/>
              </a:ext>
            </a:extLst>
          </p:cNvPr>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212939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9009-09A2-BD1A-8C02-FA8BCB04E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3BA5E-074C-DEEB-5634-43983FA7D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99ADB-B324-271C-58A7-9E04A72EF0E3}"/>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13DA682F-9CFB-5CDF-5860-179EFBAAE5DB}"/>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32537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07236-913E-01C4-BA4E-E21D29F44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0520D-038A-5391-07DD-1B3652EB9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47993-0C32-4015-AB28-0E62C7CB7824}"/>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CF7F289D-747B-E76B-69CB-E2913B78CBC0}"/>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63033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794F9-5BBD-7F00-6F8F-9AC6F96E1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21758-5ACD-0969-38B1-6F3AC46B8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F6230-E353-6AB8-D936-49F9750C27B1}"/>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B5F11615-7E0C-6CC9-7170-13099EED48B2}"/>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217970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a:t>
            </a:r>
            <a:r>
              <a:rPr lang="en-GB" sz="1800" b="1">
                <a:effectLst/>
                <a:latin typeface="Avenir Next LT Pro" panose="020B0504020202020204" pitchFamily="34" charset="0"/>
                <a:ea typeface="MS Mincho" panose="02020609040205080304" pitchFamily="49" charset="-128"/>
                <a:cs typeface="Times New Roman" panose="02020603050405020304" pitchFamily="18" charset="0"/>
              </a:rPr>
              <a:t>Slide 16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You might want to use this slide throughout the Advent season to end your time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May the hope of Advent shine brightly in our school today. </a:t>
            </a:r>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16</a:t>
            </a:fld>
            <a:endParaRPr lang="en-GB"/>
          </a:p>
        </p:txBody>
      </p:sp>
    </p:spTree>
    <p:extLst>
      <p:ext uri="{BB962C8B-B14F-4D97-AF65-F5344CB8AC3E}">
        <p14:creationId xmlns:p14="http://schemas.microsoft.com/office/powerpoint/2010/main" val="3136030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17: </a:t>
            </a:r>
            <a:r>
              <a:rPr lang="en-GB" sz="1200" b="1" kern="1200" dirty="0">
                <a:solidFill>
                  <a:schemeClr val="tx1"/>
                </a:solidFill>
                <a:effectLst/>
                <a:latin typeface="+mn-lt"/>
                <a:ea typeface="+mn-ea"/>
                <a:cs typeface="+mn-cs"/>
              </a:rPr>
              <a:t>Reflection spaces – online Advent calendar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link to connect you to reflective materials for school days during Advent.</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17</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2: </a:t>
            </a:r>
            <a:r>
              <a:rPr lang="en-GB" sz="1200" kern="1200" dirty="0">
                <a:solidFill>
                  <a:schemeClr val="tx1"/>
                </a:solidFill>
                <a:effectLst/>
                <a:latin typeface="+mn-lt"/>
                <a:ea typeface="+mn-ea"/>
                <a:cs typeface="+mn-cs"/>
              </a:rPr>
              <a:t>Last week, we heard how the disciples went from feeling hope-less to being </a:t>
            </a:r>
            <a:r>
              <a:rPr lang="en-GB" sz="1200" b="1" kern="1200" dirty="0">
                <a:solidFill>
                  <a:schemeClr val="tx1"/>
                </a:solidFill>
                <a:effectLst/>
                <a:latin typeface="+mn-lt"/>
                <a:ea typeface="+mn-ea"/>
                <a:cs typeface="+mn-cs"/>
              </a:rPr>
              <a:t>hope-</a:t>
            </a:r>
            <a:r>
              <a:rPr lang="en-GB" sz="1200" b="1" kern="1200" dirty="0" err="1">
                <a:solidFill>
                  <a:schemeClr val="tx1"/>
                </a:solidFill>
                <a:effectLst/>
                <a:latin typeface="+mn-lt"/>
                <a:ea typeface="+mn-ea"/>
                <a:cs typeface="+mn-cs"/>
              </a:rPr>
              <a:t>ful</a:t>
            </a:r>
            <a:r>
              <a:rPr lang="en-GB" sz="1200" kern="1200" dirty="0">
                <a:solidFill>
                  <a:schemeClr val="tx1"/>
                </a:solidFill>
                <a:effectLst/>
                <a:latin typeface="+mn-lt"/>
                <a:ea typeface="+mn-ea"/>
                <a:cs typeface="+mn-cs"/>
              </a:rPr>
              <a:t> – filled with hope. Our special times together during Advent will be returning to this theme of hope, through different parts of the Nativity account that we have already used this term.</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327083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3: </a:t>
            </a:r>
            <a:r>
              <a:rPr lang="en-GB" sz="1200" kern="1200" dirty="0">
                <a:solidFill>
                  <a:schemeClr val="tx1"/>
                </a:solidFill>
                <a:effectLst/>
                <a:latin typeface="+mn-lt"/>
                <a:ea typeface="+mn-ea"/>
                <a:cs typeface="+mn-cs"/>
              </a:rPr>
              <a:t>Today we return to the part of the Nativity where the Angel visits Mary, because it contains some secret messages for us to find! </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84103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4: </a:t>
            </a:r>
            <a:r>
              <a:rPr lang="en-GB" sz="1200" kern="1200" dirty="0">
                <a:solidFill>
                  <a:schemeClr val="tx1"/>
                </a:solidFill>
                <a:effectLst/>
                <a:latin typeface="+mn-lt"/>
                <a:ea typeface="+mn-ea"/>
                <a:cs typeface="+mn-cs"/>
              </a:rPr>
              <a:t>As we heard back at the start of the term, Christians sometimes call this part of the Nativity ‘The Annunciation’. This event is quite unusual, to say the least – I don't suppose that your family had a visit by an angel to tell them that they were going to have you! This is one of the important clues that tells us who Christians believe Jesus is. </a:t>
            </a:r>
            <a:endParaRPr lang="en-GB" b="0" i="1" dirty="0"/>
          </a:p>
          <a:p>
            <a:r>
              <a:rPr lang="en-GB" b="0" i="1" dirty="0"/>
              <a:t>Image credits: Jacqui Parkinson © Threads Through the Cross; Father George Paget (Senegal) &amp; Fra Filippo Lippi ©Art in the Christian Tradition</a:t>
            </a:r>
          </a:p>
          <a:p>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9468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5: </a:t>
            </a:r>
            <a:r>
              <a:rPr lang="en-GB" sz="1200" kern="1200" dirty="0">
                <a:solidFill>
                  <a:schemeClr val="tx1"/>
                </a:solidFill>
                <a:effectLst/>
                <a:latin typeface="+mn-lt"/>
                <a:ea typeface="+mn-ea"/>
                <a:cs typeface="+mn-cs"/>
              </a:rPr>
              <a:t>The message that the angel gave to Mary gives us some more clues, and I’ve got some secret messages here for us to ‘crack’ that will tell us three of the rather extraordinary things that the Angel said – so I need three pairs of children* who will work together to decode what our messages say. The first part is in Mirror Writing; then there’s one in code where you use numbers to stand for letters, and the last clue is in Invisible Ink</a:t>
            </a:r>
            <a:r>
              <a:rPr lang="en-GB" sz="1200" i="1" kern="1200" dirty="0">
                <a:solidFill>
                  <a:schemeClr val="tx1"/>
                </a:solidFill>
                <a:effectLst/>
                <a:latin typeface="+mn-lt"/>
                <a:ea typeface="+mn-ea"/>
                <a:cs typeface="+mn-cs"/>
              </a:rPr>
              <a:t>!  [*with younger pupils, you may want to partner them with an adult for expediency’s sake! The next slide shows the answers]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06825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6: Decoding </a:t>
            </a:r>
            <a:r>
              <a:rPr lang="en-GB" sz="1100" b="1" kern="1200" dirty="0">
                <a:solidFill>
                  <a:schemeClr val="tx1"/>
                </a:solidFill>
                <a:effectLst/>
                <a:latin typeface="+mn-lt"/>
                <a:ea typeface="+mn-ea"/>
                <a:cs typeface="+mn-cs"/>
              </a:rPr>
              <a:t>(Answers)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Message 1 Mirror writing:</a:t>
            </a:r>
            <a:r>
              <a:rPr lang="en-GB" sz="1200" kern="1200" dirty="0">
                <a:solidFill>
                  <a:schemeClr val="tx1"/>
                </a:solidFill>
                <a:effectLst/>
                <a:latin typeface="+mn-lt"/>
                <a:ea typeface="+mn-ea"/>
                <a:cs typeface="+mn-cs"/>
              </a:rPr>
              <a:t> He will be part of King David’s family. </a:t>
            </a:r>
          </a:p>
          <a:p>
            <a:r>
              <a:rPr lang="en-GB" sz="1200" b="1" kern="1200" dirty="0">
                <a:solidFill>
                  <a:schemeClr val="tx1"/>
                </a:solidFill>
                <a:effectLst/>
                <a:latin typeface="+mn-lt"/>
                <a:ea typeface="+mn-ea"/>
                <a:cs typeface="+mn-cs"/>
              </a:rPr>
              <a:t>Message 2 Code:</a:t>
            </a:r>
            <a:r>
              <a:rPr lang="en-GB" sz="1200" kern="1200" dirty="0">
                <a:solidFill>
                  <a:schemeClr val="tx1"/>
                </a:solidFill>
                <a:effectLst/>
                <a:latin typeface="+mn-lt"/>
                <a:ea typeface="+mn-ea"/>
                <a:cs typeface="+mn-cs"/>
              </a:rPr>
              <a:t> He will be King forever. </a:t>
            </a:r>
          </a:p>
          <a:p>
            <a:r>
              <a:rPr lang="en-GB" sz="1200" b="1" kern="1200" dirty="0">
                <a:solidFill>
                  <a:schemeClr val="tx1"/>
                </a:solidFill>
                <a:effectLst/>
                <a:latin typeface="+mn-lt"/>
                <a:ea typeface="+mn-ea"/>
                <a:cs typeface="+mn-cs"/>
              </a:rPr>
              <a:t>Message 3 Invisible ink:</a:t>
            </a:r>
            <a:r>
              <a:rPr lang="en-GB" sz="1200" kern="1200" dirty="0">
                <a:solidFill>
                  <a:schemeClr val="tx1"/>
                </a:solidFill>
                <a:effectLst/>
                <a:latin typeface="+mn-lt"/>
                <a:ea typeface="+mn-ea"/>
                <a:cs typeface="+mn-cs"/>
              </a:rPr>
              <a:t> He will be God’s Son.</a:t>
            </a:r>
          </a:p>
          <a:p>
            <a:r>
              <a:rPr lang="en-GB" sz="1200" kern="1200" dirty="0">
                <a:solidFill>
                  <a:schemeClr val="tx1"/>
                </a:solidFill>
                <a:effectLst/>
                <a:latin typeface="+mn-lt"/>
                <a:ea typeface="+mn-ea"/>
                <a:cs typeface="+mn-cs"/>
              </a:rPr>
              <a:t>So, the angel said that Jesus, Mary’s baby, would be part of King David’s family, that he would be king forever and (even more extraordinary) that he would be God’s Son. </a:t>
            </a:r>
          </a:p>
          <a:p>
            <a:r>
              <a:rPr lang="en-GB" sz="1200" kern="1200" dirty="0">
                <a:solidFill>
                  <a:schemeClr val="tx1"/>
                </a:solidFill>
                <a:effectLst/>
                <a:latin typeface="+mn-lt"/>
                <a:ea typeface="+mn-ea"/>
                <a:cs typeface="+mn-cs"/>
              </a:rPr>
              <a:t>I wonder how your family might’ve felt even before you arrived, to be told something about you that would happen in the future – maybe that you’d grow up to be a great doctor or a scientist or an artist…. that’s quite a thought!!</a:t>
            </a:r>
          </a:p>
          <a:p>
            <a:r>
              <a:rPr lang="en-GB" sz="1200" kern="1200" dirty="0">
                <a:solidFill>
                  <a:schemeClr val="tx1"/>
                </a:solidFill>
                <a:effectLst/>
                <a:latin typeface="+mn-lt"/>
                <a:ea typeface="+mn-ea"/>
                <a:cs typeface="+mn-cs"/>
              </a:rPr>
              <a:t>But what’s even more extraordinary about all this is that the birth of Jesus was actually written about by a man named Isaiah, about 700 years before the angel even visited Mary! So, what the angel told Mary was actually not-so-secret after all!</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76949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7: </a:t>
            </a:r>
            <a:r>
              <a:rPr lang="en-GB" sz="1200" kern="1200" dirty="0">
                <a:solidFill>
                  <a:schemeClr val="tx1"/>
                </a:solidFill>
                <a:effectLst/>
                <a:latin typeface="+mn-lt"/>
                <a:ea typeface="+mn-ea"/>
                <a:cs typeface="+mn-cs"/>
              </a:rPr>
              <a:t>Here’s what the Prophet Isaiah wrote:</a:t>
            </a:r>
          </a:p>
          <a:p>
            <a:pPr algn="ctr"/>
            <a:r>
              <a:rPr lang="en-GB" sz="1200" b="1" kern="1200" dirty="0">
                <a:solidFill>
                  <a:schemeClr val="tx1"/>
                </a:solidFill>
                <a:effectLst/>
                <a:latin typeface="+mn-lt"/>
                <a:ea typeface="+mn-ea"/>
                <a:cs typeface="+mn-cs"/>
              </a:rPr>
              <a:t>‘For to us a child is born,</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to us a son is given….</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…He will be called Wonderful Counsellor, Mighty God,</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Everlasting Father, Prince of Peace…</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He will reign on David’s throne</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from that time on and forever.’</a:t>
            </a:r>
            <a:endParaRPr lang="en-GB" sz="1200" kern="1200" dirty="0">
              <a:solidFill>
                <a:schemeClr val="tx1"/>
              </a:solidFill>
              <a:effectLst/>
              <a:latin typeface="+mn-lt"/>
              <a:ea typeface="+mn-ea"/>
              <a:cs typeface="+mn-cs"/>
            </a:endParaRPr>
          </a:p>
          <a:p>
            <a:pPr algn="ctr"/>
            <a:r>
              <a:rPr lang="en-GB" sz="1200" b="1" i="1" kern="1200" dirty="0">
                <a:solidFill>
                  <a:schemeClr val="tx1"/>
                </a:solidFill>
                <a:effectLst/>
                <a:latin typeface="+mn-lt"/>
                <a:ea typeface="+mn-ea"/>
                <a:cs typeface="+mn-cs"/>
              </a:rPr>
              <a:t>(Isaiah 9:6-7)</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find this in the Old Testament part of the Bible, which Christians believe also contains many other messages about the life of Jesus.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wonder if you can spot those secret messages in this piece of writing as well?! </a:t>
            </a:r>
            <a:r>
              <a:rPr lang="en-GB" sz="1200" i="1"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click</a:t>
            </a:r>
            <a:r>
              <a:rPr lang="en-GB" sz="1200" i="1" kern="1200" dirty="0">
                <a:solidFill>
                  <a:schemeClr val="tx1"/>
                </a:solidFill>
                <a:effectLst/>
                <a:latin typeface="+mn-lt"/>
                <a:ea typeface="+mn-ea"/>
                <a:cs typeface="+mn-cs"/>
              </a:rPr>
              <a:t>, and you’ll see!]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53605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8: </a:t>
            </a:r>
            <a:r>
              <a:rPr lang="en-GB" sz="1200" kern="1200" dirty="0">
                <a:solidFill>
                  <a:schemeClr val="tx1"/>
                </a:solidFill>
                <a:effectLst/>
                <a:latin typeface="+mn-lt"/>
                <a:ea typeface="+mn-ea"/>
                <a:cs typeface="+mn-cs"/>
              </a:rPr>
              <a:t>When Mary heard the words of the angel, here’s what she said: </a:t>
            </a:r>
          </a:p>
          <a:p>
            <a:pPr algn="ctr"/>
            <a:r>
              <a:rPr lang="en-US" sz="1200" b="1"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My soul praises the Lord; my heart is happy because God is my Saviour.</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I am not important, but God has shown his care for me…</a:t>
            </a:r>
            <a:endParaRPr lang="en-GB" sz="1200" kern="1200" dirty="0">
              <a:solidFill>
                <a:schemeClr val="tx1"/>
              </a:solidFill>
              <a:effectLst/>
              <a:latin typeface="+mn-lt"/>
              <a:ea typeface="+mn-ea"/>
              <a:cs typeface="+mn-cs"/>
            </a:endParaRPr>
          </a:p>
          <a:p>
            <a:pPr algn="ctr"/>
            <a:r>
              <a:rPr lang="en-US" sz="1200" b="1" kern="1200" dirty="0">
                <a:solidFill>
                  <a:schemeClr val="tx1"/>
                </a:solidFill>
                <a:effectLst/>
                <a:latin typeface="+mn-lt"/>
                <a:ea typeface="+mn-ea"/>
                <a:cs typeface="+mn-cs"/>
              </a:rPr>
              <a:t>The Lord made this promise to our ancestors, to Abraham and his family forever!’</a:t>
            </a:r>
            <a:endParaRPr lang="en-GB" sz="1200" kern="1200" dirty="0">
              <a:solidFill>
                <a:schemeClr val="tx1"/>
              </a:solidFill>
              <a:effectLst/>
              <a:latin typeface="+mn-lt"/>
              <a:ea typeface="+mn-ea"/>
              <a:cs typeface="+mn-cs"/>
            </a:endParaRPr>
          </a:p>
          <a:p>
            <a:pPr algn="ctr"/>
            <a:r>
              <a:rPr lang="en-US" sz="1200" b="1" i="1" kern="1200" dirty="0">
                <a:solidFill>
                  <a:schemeClr val="tx1"/>
                </a:solidFill>
                <a:effectLst/>
                <a:latin typeface="+mn-lt"/>
                <a:ea typeface="+mn-ea"/>
                <a:cs typeface="+mn-cs"/>
              </a:rPr>
              <a:t>(Luke 1: 46-48, 55)</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Mary said that the angel’s message was full of hope for the whole of God’s people, whom she called ‘Abraham and his family’. Her heart was full of praise, because she recognised that the promises that God had spoken long ago were now coming true. Just imagine for a moment how this felt….. Something that had been promised so long ago that it felt like it might never happen, but now, here it was – and she was a part of the plan!</a:t>
            </a:r>
          </a:p>
          <a:p>
            <a:r>
              <a:rPr lang="en-GB" sz="1200" kern="1200" dirty="0">
                <a:solidFill>
                  <a:schemeClr val="tx1"/>
                </a:solidFill>
                <a:effectLst/>
                <a:latin typeface="+mn-lt"/>
                <a:ea typeface="+mn-ea"/>
                <a:cs typeface="+mn-cs"/>
              </a:rPr>
              <a:t>Mary’s words show us that the message of hope wasn’t just for God’s people, it was for her as an individual too: God had shown his care to her, entrusting her with the job of being Jesus’ mother. As we heard earlier in the term, God had noticed her. We can tell from her words how this made her feel, and the hope that this gave to her heart, knowing that God cared for her.</a:t>
            </a:r>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78006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9: Responding and words for worship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words that Jacqui sewed into this panel remind us that the baby that we think about at Christmas time would one day be great, and the secret messages we looked at earlier said that he would be </a:t>
            </a:r>
            <a:r>
              <a:rPr lang="en-GB" sz="1200" b="1" kern="1200" dirty="0">
                <a:solidFill>
                  <a:schemeClr val="tx1"/>
                </a:solidFill>
                <a:effectLst/>
                <a:latin typeface="+mn-lt"/>
                <a:ea typeface="+mn-ea"/>
                <a:cs typeface="+mn-cs"/>
              </a:rPr>
              <a:t>King forever, and God’s Son</a:t>
            </a:r>
            <a:r>
              <a:rPr lang="en-GB" sz="1200" kern="1200" dirty="0">
                <a:solidFill>
                  <a:schemeClr val="tx1"/>
                </a:solidFill>
                <a:effectLst/>
                <a:latin typeface="+mn-lt"/>
                <a:ea typeface="+mn-ea"/>
                <a:cs typeface="+mn-cs"/>
              </a:rPr>
              <a:t>. His name – Jesus – means ‘Rescuer’. For Christians like Jacqui, Jesus is hope because he came to rescue the world.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Hope is such an important quality in our lives…we need it when times are hard and we need it when times are good. We’ve thought today about the messages of hope in this part of the Nativity account; hope for God’s people, hope for Mary, and hope for Christians like Jacqui too. Let’s spend a few moments in quiet now and think about our hopes….</a:t>
            </a:r>
          </a:p>
          <a:p>
            <a:r>
              <a:rPr lang="en-GB" sz="1200" kern="1200" dirty="0">
                <a:solidFill>
                  <a:schemeClr val="tx1"/>
                </a:solidFill>
                <a:effectLst/>
                <a:latin typeface="+mn-lt"/>
                <a:ea typeface="+mn-ea"/>
                <a:cs typeface="+mn-cs"/>
              </a:rPr>
              <a:t>As we approach Christmas….</a:t>
            </a:r>
          </a:p>
          <a:p>
            <a:pPr algn="ctr"/>
            <a:r>
              <a:rPr lang="en-GB" sz="1200" b="1" kern="1200" dirty="0">
                <a:solidFill>
                  <a:schemeClr val="tx1"/>
                </a:solidFill>
                <a:effectLst/>
                <a:latin typeface="+mn-lt"/>
                <a:ea typeface="+mn-ea"/>
                <a:cs typeface="+mn-cs"/>
              </a:rPr>
              <a:t>….I wonder what you hope for, for yourself and for those people you love?....</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….I wonder what you hope for our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….maybe something so far off that it feels like it might never happen…..</a:t>
            </a:r>
          </a:p>
          <a:p>
            <a:pPr algn="ctr"/>
            <a:endParaRPr lang="en-GB" sz="1200" b="1"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….I wonder what hope there might be in the Nativity story as we share it again this Advent?....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09745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table&#10;&#10;Description automatically generated">
            <a:extLst>
              <a:ext uri="{FF2B5EF4-FFF2-40B4-BE49-F238E27FC236}">
                <a16:creationId xmlns:a16="http://schemas.microsoft.com/office/drawing/2014/main" id="{27570CDF-364E-444E-A24D-5198596F9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69193"/>
            <a:ext cx="9144000" cy="5681663"/>
          </a:xfrm>
          <a:prstGeom prst="rect">
            <a:avLst/>
          </a:prstGeom>
        </p:spPr>
      </p:pic>
      <p:sp>
        <p:nvSpPr>
          <p:cNvPr id="4" name="Text Box 8">
            <a:extLst>
              <a:ext uri="{FF2B5EF4-FFF2-40B4-BE49-F238E27FC236}">
                <a16:creationId xmlns:a16="http://schemas.microsoft.com/office/drawing/2014/main" id="{A0BDC836-527A-4F82-8F37-01C354C429EB}"/>
              </a:ext>
            </a:extLst>
          </p:cNvPr>
          <p:cNvSpPr txBox="1">
            <a:spLocks/>
          </p:cNvSpPr>
          <p:nvPr/>
        </p:nvSpPr>
        <p:spPr>
          <a:xfrm>
            <a:off x="445221" y="548680"/>
            <a:ext cx="8253557"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today’s thoughts bring us hope, like light in the darkness.</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11">
            <a:extLst>
              <a:ext uri="{FF2B5EF4-FFF2-40B4-BE49-F238E27FC236}">
                <a16:creationId xmlns:a16="http://schemas.microsoft.com/office/drawing/2014/main" id="{B27CB2CB-ED9B-445E-AB91-1D1C8FAFDC47}"/>
              </a:ext>
            </a:extLst>
          </p:cNvPr>
          <p:cNvGrpSpPr>
            <a:grpSpLocks/>
          </p:cNvGrpSpPr>
          <p:nvPr/>
        </p:nvGrpSpPr>
        <p:grpSpPr bwMode="auto">
          <a:xfrm rot="8217778">
            <a:off x="7791450" y="5746750"/>
            <a:ext cx="1477963" cy="969963"/>
            <a:chOff x="0" y="0"/>
            <a:chExt cx="1670756" cy="1095023"/>
          </a:xfrm>
        </p:grpSpPr>
        <p:pic>
          <p:nvPicPr>
            <p:cNvPr id="8" name="Graphic 34" descr="Arrow: Counter-clockwise curve">
              <a:extLst>
                <a:ext uri="{FF2B5EF4-FFF2-40B4-BE49-F238E27FC236}">
                  <a16:creationId xmlns:a16="http://schemas.microsoft.com/office/drawing/2014/main" id="{D7D3B7D5-5016-4BA7-823A-2E002B8B37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66" y="179562"/>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662B1E7A-5EC2-4459-A172-5ED569C3BE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4136" y="180331"/>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BDF2B797-D04E-4D21-A318-C2C494D200A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4630" y="257"/>
              <a:ext cx="914012" cy="9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0423D63A-3D3B-3293-50CC-464DF9A17B88}"/>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0346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w of red candles&#10;&#10;AI-generated content may be incorrect.">
            <a:extLst>
              <a:ext uri="{FF2B5EF4-FFF2-40B4-BE49-F238E27FC236}">
                <a16:creationId xmlns:a16="http://schemas.microsoft.com/office/drawing/2014/main" id="{54F32BAF-04A5-1047-E364-FC1DA9C1A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 y="1171575"/>
            <a:ext cx="9144000" cy="5686425"/>
          </a:xfrm>
          <a:prstGeom prst="rect">
            <a:avLst/>
          </a:prstGeom>
        </p:spPr>
      </p:pic>
      <p:sp>
        <p:nvSpPr>
          <p:cNvPr id="13" name="TextBox 12">
            <a:extLst>
              <a:ext uri="{FF2B5EF4-FFF2-40B4-BE49-F238E27FC236}">
                <a16:creationId xmlns:a16="http://schemas.microsoft.com/office/drawing/2014/main" id="{C8D6971F-3274-5FAE-A848-8128BA3666D0}"/>
              </a:ext>
            </a:extLst>
          </p:cNvPr>
          <p:cNvSpPr txBox="1"/>
          <p:nvPr/>
        </p:nvSpPr>
        <p:spPr>
          <a:xfrm>
            <a:off x="215516" y="260648"/>
            <a:ext cx="8712968" cy="769441"/>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In this Advent season….</a:t>
            </a:r>
          </a:p>
        </p:txBody>
      </p:sp>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5CC97-AA34-E96A-9501-933161A8960A}"/>
            </a:ext>
          </a:extLst>
        </p:cNvPr>
        <p:cNvGrpSpPr/>
        <p:nvPr/>
      </p:nvGrpSpPr>
      <p:grpSpPr>
        <a:xfrm>
          <a:off x="0" y="0"/>
          <a:ext cx="0" cy="0"/>
          <a:chOff x="0" y="0"/>
          <a:chExt cx="0" cy="0"/>
        </a:xfrm>
      </p:grpSpPr>
      <p:pic>
        <p:nvPicPr>
          <p:cNvPr id="11" name="Picture 10" descr="A row of red candles&#10;&#10;AI-generated content may be incorrect.">
            <a:extLst>
              <a:ext uri="{FF2B5EF4-FFF2-40B4-BE49-F238E27FC236}">
                <a16:creationId xmlns:a16="http://schemas.microsoft.com/office/drawing/2014/main" id="{CDA205E6-347A-976B-2658-8A2378564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 y="1171575"/>
            <a:ext cx="9144000" cy="5686425"/>
          </a:xfrm>
          <a:prstGeom prst="rect">
            <a:avLst/>
          </a:prstGeom>
        </p:spPr>
      </p:pic>
      <p:sp>
        <p:nvSpPr>
          <p:cNvPr id="13" name="TextBox 12">
            <a:extLst>
              <a:ext uri="{FF2B5EF4-FFF2-40B4-BE49-F238E27FC236}">
                <a16:creationId xmlns:a16="http://schemas.microsoft.com/office/drawing/2014/main" id="{B76975AE-DAF6-AB19-F4EA-B3D2E02539CC}"/>
              </a:ext>
            </a:extLst>
          </p:cNvPr>
          <p:cNvSpPr txBox="1"/>
          <p:nvPr/>
        </p:nvSpPr>
        <p:spPr>
          <a:xfrm>
            <a:off x="215516" y="260648"/>
            <a:ext cx="8712968"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In this Advent season….</a:t>
            </a:r>
          </a:p>
          <a:p>
            <a:r>
              <a:rPr lang="en-GB" sz="4400" b="1" dirty="0">
                <a:solidFill>
                  <a:schemeClr val="bg1"/>
                </a:solidFill>
                <a:latin typeface="Century Gothic" panose="020B0502020202020204" pitchFamily="34" charset="0"/>
              </a:rPr>
              <a:t>Be the hope in our hearts.</a:t>
            </a:r>
          </a:p>
        </p:txBody>
      </p:sp>
    </p:spTree>
    <p:extLst>
      <p:ext uri="{BB962C8B-B14F-4D97-AF65-F5344CB8AC3E}">
        <p14:creationId xmlns:p14="http://schemas.microsoft.com/office/powerpoint/2010/main" val="83992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15558-9DE4-A938-80C2-D65E5A4D135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33785FE-B0A7-8FE6-FF27-1172BC7A2651}"/>
              </a:ext>
            </a:extLst>
          </p:cNvPr>
          <p:cNvSpPr txBox="1"/>
          <p:nvPr/>
        </p:nvSpPr>
        <p:spPr>
          <a:xfrm>
            <a:off x="215516" y="260648"/>
            <a:ext cx="8712968"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In this Advent season….</a:t>
            </a:r>
          </a:p>
          <a:p>
            <a:r>
              <a:rPr lang="en-GB" sz="4400" b="1" dirty="0">
                <a:solidFill>
                  <a:schemeClr val="bg1"/>
                </a:solidFill>
                <a:latin typeface="Century Gothic" panose="020B0502020202020204" pitchFamily="34" charset="0"/>
              </a:rPr>
              <a:t>Be the hope in our homes.</a:t>
            </a:r>
          </a:p>
        </p:txBody>
      </p:sp>
      <p:pic>
        <p:nvPicPr>
          <p:cNvPr id="3" name="Picture 2" descr="A window with lights and candles on it&#10;&#10;AI-generated content may be incorrect.">
            <a:extLst>
              <a:ext uri="{FF2B5EF4-FFF2-40B4-BE49-F238E27FC236}">
                <a16:creationId xmlns:a16="http://schemas.microsoft.com/office/drawing/2014/main" id="{04281FC0-4E70-3832-3D3E-E8C3A8108053}"/>
              </a:ext>
            </a:extLst>
          </p:cNvPr>
          <p:cNvPicPr>
            <a:picLocks noChangeAspect="1"/>
          </p:cNvPicPr>
          <p:nvPr/>
        </p:nvPicPr>
        <p:blipFill>
          <a:blip r:embed="rId3">
            <a:extLst>
              <a:ext uri="{28A0092B-C50C-407E-A947-70E740481C1C}">
                <a14:useLocalDpi xmlns:a14="http://schemas.microsoft.com/office/drawing/2010/main" val="0"/>
              </a:ext>
            </a:extLst>
          </a:blip>
          <a:srcRect t="15310"/>
          <a:stretch>
            <a:fillRect/>
          </a:stretch>
        </p:blipFill>
        <p:spPr>
          <a:xfrm>
            <a:off x="0" y="1916832"/>
            <a:ext cx="9144000" cy="5160710"/>
          </a:xfrm>
          <a:prstGeom prst="rect">
            <a:avLst/>
          </a:prstGeom>
        </p:spPr>
      </p:pic>
    </p:spTree>
    <p:extLst>
      <p:ext uri="{BB962C8B-B14F-4D97-AF65-F5344CB8AC3E}">
        <p14:creationId xmlns:p14="http://schemas.microsoft.com/office/powerpoint/2010/main" val="18881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810E-A823-A430-EB73-4A617ED9DC2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5C9A591-25C1-4F5F-B058-A98AA60A223E}"/>
              </a:ext>
            </a:extLst>
          </p:cNvPr>
          <p:cNvSpPr txBox="1"/>
          <p:nvPr/>
        </p:nvSpPr>
        <p:spPr>
          <a:xfrm>
            <a:off x="539552" y="260648"/>
            <a:ext cx="8424936"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In this Advent season….</a:t>
            </a:r>
          </a:p>
          <a:p>
            <a:r>
              <a:rPr lang="en-GB" sz="4400" b="1" dirty="0">
                <a:solidFill>
                  <a:schemeClr val="bg1"/>
                </a:solidFill>
                <a:latin typeface="Century Gothic" panose="020B0502020202020204" pitchFamily="34" charset="0"/>
              </a:rPr>
              <a:t>Be the hope in our school.</a:t>
            </a:r>
          </a:p>
        </p:txBody>
      </p:sp>
      <p:pic>
        <p:nvPicPr>
          <p:cNvPr id="3" name="Graphic 2" descr="Schoolhouse with solid fill">
            <a:extLst>
              <a:ext uri="{FF2B5EF4-FFF2-40B4-BE49-F238E27FC236}">
                <a16:creationId xmlns:a16="http://schemas.microsoft.com/office/drawing/2014/main" id="{B85D4DF9-491C-FD99-257A-D53B91BAEF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620" y="764704"/>
            <a:ext cx="6840760" cy="6840760"/>
          </a:xfrm>
          <a:prstGeom prst="rect">
            <a:avLst/>
          </a:prstGeom>
        </p:spPr>
      </p:pic>
      <p:pic>
        <p:nvPicPr>
          <p:cNvPr id="5" name="Graphic 4" descr="Heart with solid fill">
            <a:extLst>
              <a:ext uri="{FF2B5EF4-FFF2-40B4-BE49-F238E27FC236}">
                <a16:creationId xmlns:a16="http://schemas.microsoft.com/office/drawing/2014/main" id="{82666C10-D639-DAB1-B4D7-25B06EDA3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3928" y="3140968"/>
            <a:ext cx="1296144" cy="1296144"/>
          </a:xfrm>
          <a:prstGeom prst="rect">
            <a:avLst/>
          </a:prstGeom>
        </p:spPr>
      </p:pic>
    </p:spTree>
    <p:extLst>
      <p:ext uri="{BB962C8B-B14F-4D97-AF65-F5344CB8AC3E}">
        <p14:creationId xmlns:p14="http://schemas.microsoft.com/office/powerpoint/2010/main" val="91919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499D3-26D2-28D7-0E4E-45087F90D718}"/>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EBFB12D-3B3A-D001-CE51-36BD5F5030D2}"/>
              </a:ext>
            </a:extLst>
          </p:cNvPr>
          <p:cNvSpPr txBox="1"/>
          <p:nvPr/>
        </p:nvSpPr>
        <p:spPr>
          <a:xfrm>
            <a:off x="215516" y="260648"/>
            <a:ext cx="8712968"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In this Advent season….</a:t>
            </a:r>
          </a:p>
          <a:p>
            <a:r>
              <a:rPr lang="en-GB" sz="4400" b="1" dirty="0">
                <a:solidFill>
                  <a:schemeClr val="bg1"/>
                </a:solidFill>
                <a:latin typeface="Century Gothic" panose="020B0502020202020204" pitchFamily="34" charset="0"/>
              </a:rPr>
              <a:t>Be the hope in our community.</a:t>
            </a:r>
          </a:p>
        </p:txBody>
      </p:sp>
      <p:grpSp>
        <p:nvGrpSpPr>
          <p:cNvPr id="5" name="Group 4">
            <a:extLst>
              <a:ext uri="{FF2B5EF4-FFF2-40B4-BE49-F238E27FC236}">
                <a16:creationId xmlns:a16="http://schemas.microsoft.com/office/drawing/2014/main" id="{376CD166-3446-EDD8-F5A7-B3CC3585540F}"/>
              </a:ext>
            </a:extLst>
          </p:cNvPr>
          <p:cNvGrpSpPr/>
          <p:nvPr/>
        </p:nvGrpSpPr>
        <p:grpSpPr>
          <a:xfrm>
            <a:off x="468052" y="1779206"/>
            <a:ext cx="8207896" cy="4962162"/>
            <a:chOff x="908770" y="857250"/>
            <a:chExt cx="8207896" cy="4962162"/>
          </a:xfrm>
        </p:grpSpPr>
        <p:pic>
          <p:nvPicPr>
            <p:cNvPr id="3" name="Picture 2" descr="A couple of fingers with smiley faces and a heart drawn on them&#10;&#10;AI-generated content may be incorrect.">
              <a:extLst>
                <a:ext uri="{FF2B5EF4-FFF2-40B4-BE49-F238E27FC236}">
                  <a16:creationId xmlns:a16="http://schemas.microsoft.com/office/drawing/2014/main" id="{7B0C0021-47A7-1390-EEB2-D58F05F8FC26}"/>
                </a:ext>
              </a:extLst>
            </p:cNvPr>
            <p:cNvPicPr>
              <a:picLocks noChangeAspect="1"/>
            </p:cNvPicPr>
            <p:nvPr/>
          </p:nvPicPr>
          <p:blipFill>
            <a:blip r:embed="rId3">
              <a:extLst>
                <a:ext uri="{28A0092B-C50C-407E-A947-70E740481C1C}">
                  <a14:useLocalDpi xmlns:a14="http://schemas.microsoft.com/office/drawing/2010/main" val="0"/>
                </a:ext>
              </a:extLst>
            </a:blip>
            <a:srcRect l="54725" b="3525"/>
            <a:stretch>
              <a:fillRect/>
            </a:stretch>
          </p:blipFill>
          <p:spPr>
            <a:xfrm>
              <a:off x="4976714" y="857250"/>
              <a:ext cx="4139952" cy="4962162"/>
            </a:xfrm>
            <a:prstGeom prst="rect">
              <a:avLst/>
            </a:prstGeom>
          </p:spPr>
        </p:pic>
        <p:pic>
          <p:nvPicPr>
            <p:cNvPr id="4" name="Picture 3" descr="A couple of fingers with smiley faces and a heart drawn on them&#10;&#10;AI-generated content may be incorrect.">
              <a:extLst>
                <a:ext uri="{FF2B5EF4-FFF2-40B4-BE49-F238E27FC236}">
                  <a16:creationId xmlns:a16="http://schemas.microsoft.com/office/drawing/2014/main" id="{A99A0F8D-5620-B48A-F20E-A4624D7C476F}"/>
                </a:ext>
              </a:extLst>
            </p:cNvPr>
            <p:cNvPicPr>
              <a:picLocks noChangeAspect="1"/>
            </p:cNvPicPr>
            <p:nvPr/>
          </p:nvPicPr>
          <p:blipFill>
            <a:blip r:embed="rId3">
              <a:extLst>
                <a:ext uri="{28A0092B-C50C-407E-A947-70E740481C1C}">
                  <a14:useLocalDpi xmlns:a14="http://schemas.microsoft.com/office/drawing/2010/main" val="0"/>
                </a:ext>
              </a:extLst>
            </a:blip>
            <a:srcRect l="54725" b="3525"/>
            <a:stretch>
              <a:fillRect/>
            </a:stretch>
          </p:blipFill>
          <p:spPr>
            <a:xfrm flipH="1">
              <a:off x="908770" y="857250"/>
              <a:ext cx="4139952" cy="4962162"/>
            </a:xfrm>
            <a:prstGeom prst="rect">
              <a:avLst/>
            </a:prstGeom>
          </p:spPr>
        </p:pic>
      </p:grpSp>
    </p:spTree>
    <p:extLst>
      <p:ext uri="{BB962C8B-B14F-4D97-AF65-F5344CB8AC3E}">
        <p14:creationId xmlns:p14="http://schemas.microsoft.com/office/powerpoint/2010/main" val="246866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776F82B3-3AF8-4072-87F1-5CB6F03EC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429" y="2468878"/>
            <a:ext cx="2446486" cy="1699161"/>
          </a:xfrm>
          <a:prstGeom prst="rect">
            <a:avLst/>
          </a:prstGeom>
        </p:spPr>
      </p:pic>
      <p:pic>
        <p:nvPicPr>
          <p:cNvPr id="5" name="Picture 4" descr="Icon&#10;&#10;Description automatically generated">
            <a:extLst>
              <a:ext uri="{FF2B5EF4-FFF2-40B4-BE49-F238E27FC236}">
                <a16:creationId xmlns:a16="http://schemas.microsoft.com/office/drawing/2014/main" id="{A0863E42-C6FC-4608-9941-FB870E322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02470" y="2360021"/>
            <a:ext cx="2446486" cy="1699161"/>
          </a:xfrm>
          <a:prstGeom prst="rect">
            <a:avLst/>
          </a:prstGeom>
        </p:spPr>
      </p:pic>
      <p:pic>
        <p:nvPicPr>
          <p:cNvPr id="6" name="Picture 5" descr="Icon&#10;&#10;Description automatically generated">
            <a:extLst>
              <a:ext uri="{FF2B5EF4-FFF2-40B4-BE49-F238E27FC236}">
                <a16:creationId xmlns:a16="http://schemas.microsoft.com/office/drawing/2014/main" id="{98122D0C-4620-4F35-8FBD-7DE7B35A48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946" y="2307769"/>
            <a:ext cx="2571877" cy="1786249"/>
          </a:xfrm>
          <a:prstGeom prst="rect">
            <a:avLst/>
          </a:prstGeom>
        </p:spPr>
      </p:pic>
      <p:pic>
        <p:nvPicPr>
          <p:cNvPr id="7" name="Picture 6" descr="Icon&#10;&#10;Description automatically generated">
            <a:extLst>
              <a:ext uri="{FF2B5EF4-FFF2-40B4-BE49-F238E27FC236}">
                <a16:creationId xmlns:a16="http://schemas.microsoft.com/office/drawing/2014/main" id="{03E34D67-E90B-4D6E-9595-9F641F776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25531" y="2394857"/>
            <a:ext cx="2446486" cy="1699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table&#10;&#10;Description automatically generated">
            <a:extLst>
              <a:ext uri="{FF2B5EF4-FFF2-40B4-BE49-F238E27FC236}">
                <a16:creationId xmlns:a16="http://schemas.microsoft.com/office/drawing/2014/main" id="{27570CDF-364E-444E-A24D-5198596F9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69193"/>
            <a:ext cx="9144000" cy="5681663"/>
          </a:xfrm>
          <a:prstGeom prst="rect">
            <a:avLst/>
          </a:prstGeom>
        </p:spPr>
      </p:pic>
      <p:sp>
        <p:nvSpPr>
          <p:cNvPr id="4" name="Text Box 8">
            <a:extLst>
              <a:ext uri="{FF2B5EF4-FFF2-40B4-BE49-F238E27FC236}">
                <a16:creationId xmlns:a16="http://schemas.microsoft.com/office/drawing/2014/main" id="{85C009F6-FF6B-4AFC-AD62-4125112A1144}"/>
              </a:ext>
            </a:extLst>
          </p:cNvPr>
          <p:cNvSpPr txBox="1">
            <a:spLocks/>
          </p:cNvSpPr>
          <p:nvPr/>
        </p:nvSpPr>
        <p:spPr>
          <a:xfrm>
            <a:off x="395143" y="315800"/>
            <a:ext cx="8453582"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the hope of Advent shine brightly in our school today.</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8">
            <a:extLst>
              <a:ext uri="{FF2B5EF4-FFF2-40B4-BE49-F238E27FC236}">
                <a16:creationId xmlns:a16="http://schemas.microsoft.com/office/drawing/2014/main" id="{2A1FBEB7-DF70-46B4-8817-D6E90B975A87}"/>
              </a:ext>
            </a:extLst>
          </p:cNvPr>
          <p:cNvGrpSpPr>
            <a:grpSpLocks/>
          </p:cNvGrpSpPr>
          <p:nvPr/>
        </p:nvGrpSpPr>
        <p:grpSpPr bwMode="auto">
          <a:xfrm rot="8217778">
            <a:off x="7243930" y="1513097"/>
            <a:ext cx="1763712" cy="1155700"/>
            <a:chOff x="0" y="0"/>
            <a:chExt cx="1670756" cy="1095023"/>
          </a:xfrm>
        </p:grpSpPr>
        <p:pic>
          <p:nvPicPr>
            <p:cNvPr id="8" name="Graphic 34" descr="Arrow: Counter-clockwise curve">
              <a:extLst>
                <a:ext uri="{FF2B5EF4-FFF2-40B4-BE49-F238E27FC236}">
                  <a16:creationId xmlns:a16="http://schemas.microsoft.com/office/drawing/2014/main" id="{1CB8DD05-F4F9-4F0E-AD44-D93E7A6EA1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796959D1-A9C3-483F-BB29-0DEE360B02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5320"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2C3829EB-E5C9-4AF6-988B-DCBCA54AB3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2381"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349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6BE977-F6BF-BC5B-2911-5C6781313C99}"/>
              </a:ext>
            </a:extLst>
          </p:cNvPr>
          <p:cNvGrpSpPr/>
          <p:nvPr/>
        </p:nvGrpSpPr>
        <p:grpSpPr>
          <a:xfrm>
            <a:off x="971600" y="-171400"/>
            <a:ext cx="7200800" cy="7200800"/>
            <a:chOff x="0" y="0"/>
            <a:chExt cx="984250" cy="984250"/>
          </a:xfrm>
        </p:grpSpPr>
        <p:pic>
          <p:nvPicPr>
            <p:cNvPr id="5" name="Graphic 7" descr="Monthly calendar with solid fill">
              <a:extLst>
                <a:ext uri="{FF2B5EF4-FFF2-40B4-BE49-F238E27FC236}">
                  <a16:creationId xmlns:a16="http://schemas.microsoft.com/office/drawing/2014/main" id="{1B5C9E11-27D7-D1CA-BABB-8D05446194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84250" cy="984250"/>
            </a:xfrm>
            <a:prstGeom prst="rect">
              <a:avLst/>
            </a:prstGeom>
          </p:spPr>
        </p:pic>
        <p:pic>
          <p:nvPicPr>
            <p:cNvPr id="6" name="Graphic 10" descr="Holiday tree with solid fill">
              <a:extLst>
                <a:ext uri="{FF2B5EF4-FFF2-40B4-BE49-F238E27FC236}">
                  <a16:creationId xmlns:a16="http://schemas.microsoft.com/office/drawing/2014/main" id="{05A416EB-EB16-37C2-9919-F96B901BB9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900" y="654050"/>
              <a:ext cx="171450" cy="171450"/>
            </a:xfrm>
            <a:prstGeom prst="rect">
              <a:avLst/>
            </a:prstGeom>
          </p:spPr>
        </p:pic>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560BD-486E-FE99-3527-44AC6F26BD4B}"/>
              </a:ext>
            </a:extLst>
          </p:cNvPr>
          <p:cNvSpPr txBox="1"/>
          <p:nvPr/>
        </p:nvSpPr>
        <p:spPr>
          <a:xfrm>
            <a:off x="179512" y="2321005"/>
            <a:ext cx="8712968" cy="2215991"/>
          </a:xfrm>
          <a:prstGeom prst="rect">
            <a:avLst/>
          </a:prstGeom>
          <a:noFill/>
        </p:spPr>
        <p:txBody>
          <a:bodyPr wrap="square" rtlCol="0">
            <a:spAutoFit/>
          </a:bodyPr>
          <a:lstStyle/>
          <a:p>
            <a:pPr algn="ctr"/>
            <a:r>
              <a:rPr lang="en-GB" sz="13800" b="1" dirty="0">
                <a:solidFill>
                  <a:schemeClr val="bg2"/>
                </a:solidFill>
                <a:latin typeface="Century Gothic" panose="020B0502020202020204" pitchFamily="34" charset="0"/>
              </a:rPr>
              <a:t>Hopeless</a:t>
            </a:r>
          </a:p>
        </p:txBody>
      </p:sp>
      <p:sp>
        <p:nvSpPr>
          <p:cNvPr id="4" name="TextBox 3">
            <a:extLst>
              <a:ext uri="{FF2B5EF4-FFF2-40B4-BE49-F238E27FC236}">
                <a16:creationId xmlns:a16="http://schemas.microsoft.com/office/drawing/2014/main" id="{DAEFF77E-833A-9806-8FF8-AE88365EC02E}"/>
              </a:ext>
            </a:extLst>
          </p:cNvPr>
          <p:cNvSpPr txBox="1"/>
          <p:nvPr/>
        </p:nvSpPr>
        <p:spPr>
          <a:xfrm>
            <a:off x="185057" y="2322492"/>
            <a:ext cx="8712968" cy="2215991"/>
          </a:xfrm>
          <a:prstGeom prst="rect">
            <a:avLst/>
          </a:prstGeom>
          <a:noFill/>
        </p:spPr>
        <p:txBody>
          <a:bodyPr wrap="square" rtlCol="0">
            <a:spAutoFit/>
          </a:bodyPr>
          <a:lstStyle/>
          <a:p>
            <a:pPr algn="ctr"/>
            <a:r>
              <a:rPr lang="en-GB" sz="13800" b="1" dirty="0">
                <a:solidFill>
                  <a:srgbClr val="FFFF00"/>
                </a:solidFill>
                <a:latin typeface="Century Gothic" panose="020B0502020202020204" pitchFamily="34" charset="0"/>
              </a:rPr>
              <a:t>Hopeful</a:t>
            </a:r>
          </a:p>
        </p:txBody>
      </p:sp>
    </p:spTree>
    <p:extLst>
      <p:ext uri="{BB962C8B-B14F-4D97-AF65-F5344CB8AC3E}">
        <p14:creationId xmlns:p14="http://schemas.microsoft.com/office/powerpoint/2010/main" val="19585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a:extLst>
              <a:ext uri="{FF2B5EF4-FFF2-40B4-BE49-F238E27FC236}">
                <a16:creationId xmlns:a16="http://schemas.microsoft.com/office/drawing/2014/main" id="{92CEF470-B4E5-94EF-0978-AD8F2734A0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385763"/>
            <a:ext cx="685165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2">
            <a:extLst>
              <a:ext uri="{FF2B5EF4-FFF2-40B4-BE49-F238E27FC236}">
                <a16:creationId xmlns:a16="http://schemas.microsoft.com/office/drawing/2014/main" id="{4FCA18E3-D65E-FD99-92F0-959FDF7E5B62}"/>
              </a:ext>
            </a:extLst>
          </p:cNvPr>
          <p:cNvSpPr txBox="1">
            <a:spLocks noChangeArrowheads="1"/>
          </p:cNvSpPr>
          <p:nvPr/>
        </p:nvSpPr>
        <p:spPr bwMode="auto">
          <a:xfrm>
            <a:off x="187325" y="4769857"/>
            <a:ext cx="8769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8000" b="1" dirty="0">
                <a:solidFill>
                  <a:srgbClr val="FFFFFF"/>
                </a:solidFill>
                <a:latin typeface="Century Gothic" panose="020B0502020202020204" pitchFamily="34" charset="0"/>
              </a:rPr>
              <a:t>Secret Messages</a:t>
            </a:r>
          </a:p>
        </p:txBody>
      </p:sp>
      <p:pic>
        <p:nvPicPr>
          <p:cNvPr id="31747" name="Picture 3">
            <a:extLst>
              <a:ext uri="{FF2B5EF4-FFF2-40B4-BE49-F238E27FC236}">
                <a16:creationId xmlns:a16="http://schemas.microsoft.com/office/drawing/2014/main" id="{580232BA-00C0-B822-5E34-632476A41C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05910">
            <a:off x="2776538" y="560388"/>
            <a:ext cx="611822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ligious banner with a person holding a baby&#10;&#10;AI-generated content may be incorrect.">
            <a:extLst>
              <a:ext uri="{FF2B5EF4-FFF2-40B4-BE49-F238E27FC236}">
                <a16:creationId xmlns:a16="http://schemas.microsoft.com/office/drawing/2014/main" id="{42D570D9-7F85-6A40-359D-EDDECD7EB8AC}"/>
              </a:ext>
            </a:extLst>
          </p:cNvPr>
          <p:cNvPicPr>
            <a:picLocks noChangeAspect="1"/>
          </p:cNvPicPr>
          <p:nvPr/>
        </p:nvPicPr>
        <p:blipFill>
          <a:blip r:embed="rId3">
            <a:extLst>
              <a:ext uri="{28A0092B-C50C-407E-A947-70E740481C1C}">
                <a14:useLocalDpi xmlns:a14="http://schemas.microsoft.com/office/drawing/2010/main" val="0"/>
              </a:ext>
            </a:extLst>
          </a:blip>
          <a:srcRect l="19253" t="8566" r="20534" b="56104"/>
          <a:stretch>
            <a:fillRect/>
          </a:stretch>
        </p:blipFill>
        <p:spPr>
          <a:xfrm>
            <a:off x="152538" y="155532"/>
            <a:ext cx="4252164" cy="3528392"/>
          </a:xfrm>
          <a:prstGeom prst="rect">
            <a:avLst/>
          </a:prstGeom>
          <a:ln>
            <a:solidFill>
              <a:schemeClr val="bg1"/>
            </a:solidFill>
          </a:ln>
        </p:spPr>
      </p:pic>
      <p:pic>
        <p:nvPicPr>
          <p:cNvPr id="6" name="Picture 5" descr="A painting of a person and a child&#10;&#10;AI-generated content may be incorrect.">
            <a:extLst>
              <a:ext uri="{FF2B5EF4-FFF2-40B4-BE49-F238E27FC236}">
                <a16:creationId xmlns:a16="http://schemas.microsoft.com/office/drawing/2014/main" id="{24B7FC41-B99E-E2F0-D9AC-D56F1B860201}"/>
              </a:ext>
            </a:extLst>
          </p:cNvPr>
          <p:cNvPicPr>
            <a:picLocks noChangeAspect="1"/>
          </p:cNvPicPr>
          <p:nvPr/>
        </p:nvPicPr>
        <p:blipFill>
          <a:blip r:embed="rId4">
            <a:extLst>
              <a:ext uri="{28A0092B-C50C-407E-A947-70E740481C1C}">
                <a14:useLocalDpi xmlns:a14="http://schemas.microsoft.com/office/drawing/2010/main" val="0"/>
              </a:ext>
            </a:extLst>
          </a:blip>
          <a:srcRect l="-31" t="-1" r="31" b="-75410"/>
          <a:stretch>
            <a:fillRect/>
          </a:stretch>
        </p:blipFill>
        <p:spPr>
          <a:xfrm>
            <a:off x="0" y="3933056"/>
            <a:ext cx="6588224" cy="5120927"/>
          </a:xfrm>
          <a:prstGeom prst="ellipse">
            <a:avLst/>
          </a:prstGeom>
          <a:ln>
            <a:solidFill>
              <a:schemeClr val="bg1"/>
            </a:solidFill>
          </a:ln>
        </p:spPr>
      </p:pic>
      <p:pic>
        <p:nvPicPr>
          <p:cNvPr id="9" name="Picture 8" descr="A painting of two women&#10;&#10;AI-generated content may be incorrect.">
            <a:extLst>
              <a:ext uri="{FF2B5EF4-FFF2-40B4-BE49-F238E27FC236}">
                <a16:creationId xmlns:a16="http://schemas.microsoft.com/office/drawing/2014/main" id="{35A7F7FF-4FA3-7411-2441-A57D1FD8A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155670"/>
            <a:ext cx="2927995" cy="4586937"/>
          </a:xfrm>
          <a:prstGeom prst="rect">
            <a:avLst/>
          </a:prstGeom>
          <a:ln>
            <a:solidFill>
              <a:schemeClr val="bg1"/>
            </a:solidFill>
          </a:ln>
        </p:spPr>
      </p:pic>
    </p:spTree>
    <p:extLst>
      <p:ext uri="{BB962C8B-B14F-4D97-AF65-F5344CB8AC3E}">
        <p14:creationId xmlns:p14="http://schemas.microsoft.com/office/powerpoint/2010/main" val="10695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CF2DF1E-2B79-F29B-E851-9D1A842CD579}"/>
              </a:ext>
            </a:extLst>
          </p:cNvPr>
          <p:cNvGrpSpPr>
            <a:grpSpLocks/>
          </p:cNvGrpSpPr>
          <p:nvPr/>
        </p:nvGrpSpPr>
        <p:grpSpPr bwMode="auto">
          <a:xfrm>
            <a:off x="236538" y="565474"/>
            <a:ext cx="4843462" cy="2952426"/>
            <a:chOff x="236807" y="565902"/>
            <a:chExt cx="4843790" cy="2951819"/>
          </a:xfrm>
        </p:grpSpPr>
        <p:pic>
          <p:nvPicPr>
            <p:cNvPr id="33827" name="Picture 1">
              <a:extLst>
                <a:ext uri="{FF2B5EF4-FFF2-40B4-BE49-F238E27FC236}">
                  <a16:creationId xmlns:a16="http://schemas.microsoft.com/office/drawing/2014/main" id="{3EE667FB-301E-5E50-94D8-04B68EDE04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38232">
              <a:off x="692310" y="1016509"/>
              <a:ext cx="4388287" cy="250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8" name="TextBox 3">
              <a:extLst>
                <a:ext uri="{FF2B5EF4-FFF2-40B4-BE49-F238E27FC236}">
                  <a16:creationId xmlns:a16="http://schemas.microsoft.com/office/drawing/2014/main" id="{240E85B6-6E4F-C5BC-FAC5-1A342E3D9577}"/>
                </a:ext>
              </a:extLst>
            </p:cNvPr>
            <p:cNvSpPr txBox="1">
              <a:spLocks noChangeArrowheads="1"/>
            </p:cNvSpPr>
            <p:nvPr/>
          </p:nvSpPr>
          <p:spPr bwMode="auto">
            <a:xfrm rot="20858518">
              <a:off x="236807" y="565902"/>
              <a:ext cx="3466001" cy="4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b="1" dirty="0">
                  <a:solidFill>
                    <a:schemeClr val="bg1"/>
                  </a:solidFill>
                  <a:latin typeface="Century Gothic" panose="020B0502020202020204" pitchFamily="34" charset="0"/>
                </a:rPr>
                <a:t>Code 1: Mirror writing</a:t>
              </a:r>
            </a:p>
          </p:txBody>
        </p:sp>
      </p:grpSp>
      <p:grpSp>
        <p:nvGrpSpPr>
          <p:cNvPr id="7" name="Group 6">
            <a:extLst>
              <a:ext uri="{FF2B5EF4-FFF2-40B4-BE49-F238E27FC236}">
                <a16:creationId xmlns:a16="http://schemas.microsoft.com/office/drawing/2014/main" id="{66AC2D39-0399-60E0-6834-414BBA1BF71F}"/>
              </a:ext>
            </a:extLst>
          </p:cNvPr>
          <p:cNvGrpSpPr>
            <a:grpSpLocks/>
          </p:cNvGrpSpPr>
          <p:nvPr/>
        </p:nvGrpSpPr>
        <p:grpSpPr bwMode="auto">
          <a:xfrm>
            <a:off x="5372100" y="1970355"/>
            <a:ext cx="3660775" cy="2777859"/>
            <a:chOff x="5372200" y="1970892"/>
            <a:chExt cx="3661232" cy="2777783"/>
          </a:xfrm>
        </p:grpSpPr>
        <p:pic>
          <p:nvPicPr>
            <p:cNvPr id="33825" name="Picture 2">
              <a:extLst>
                <a:ext uri="{FF2B5EF4-FFF2-40B4-BE49-F238E27FC236}">
                  <a16:creationId xmlns:a16="http://schemas.microsoft.com/office/drawing/2014/main" id="{D45DE7E3-FD7B-C4F3-B749-DB9D39A0C3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80855">
              <a:off x="5372200" y="2130851"/>
              <a:ext cx="3490432" cy="26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6" name="TextBox 4">
              <a:extLst>
                <a:ext uri="{FF2B5EF4-FFF2-40B4-BE49-F238E27FC236}">
                  <a16:creationId xmlns:a16="http://schemas.microsoft.com/office/drawing/2014/main" id="{B5DB189D-C8A1-12AE-30A7-FB650FBBDEA7}"/>
                </a:ext>
              </a:extLst>
            </p:cNvPr>
            <p:cNvSpPr txBox="1">
              <a:spLocks noChangeArrowheads="1"/>
            </p:cNvSpPr>
            <p:nvPr/>
          </p:nvSpPr>
          <p:spPr bwMode="auto">
            <a:xfrm rot="364199">
              <a:off x="5567431" y="1970892"/>
              <a:ext cx="3466001" cy="4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b="1" dirty="0">
                  <a:solidFill>
                    <a:schemeClr val="bg1"/>
                  </a:solidFill>
                  <a:latin typeface="Century Gothic" panose="020B0502020202020204" pitchFamily="34" charset="0"/>
                </a:rPr>
                <a:t>Code 3: Invisible ink</a:t>
              </a:r>
            </a:p>
          </p:txBody>
        </p:sp>
      </p:grpSp>
      <p:sp>
        <p:nvSpPr>
          <p:cNvPr id="9" name="TextBox 8">
            <a:extLst>
              <a:ext uri="{FF2B5EF4-FFF2-40B4-BE49-F238E27FC236}">
                <a16:creationId xmlns:a16="http://schemas.microsoft.com/office/drawing/2014/main" id="{E001D7BF-646B-33E5-65B2-88BEE5A1C5F8}"/>
              </a:ext>
            </a:extLst>
          </p:cNvPr>
          <p:cNvSpPr txBox="1">
            <a:spLocks noChangeArrowheads="1"/>
          </p:cNvSpPr>
          <p:nvPr/>
        </p:nvSpPr>
        <p:spPr bwMode="auto">
          <a:xfrm>
            <a:off x="265113" y="4530725"/>
            <a:ext cx="4514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b="1" dirty="0">
                <a:solidFill>
                  <a:schemeClr val="bg1"/>
                </a:solidFill>
                <a:latin typeface="Century Gothic" panose="020B0502020202020204" pitchFamily="34" charset="0"/>
              </a:rPr>
              <a:t>Code 2: Numbers for letters</a:t>
            </a:r>
          </a:p>
        </p:txBody>
      </p:sp>
      <p:graphicFrame>
        <p:nvGraphicFramePr>
          <p:cNvPr id="11" name="Table 10">
            <a:extLst>
              <a:ext uri="{FF2B5EF4-FFF2-40B4-BE49-F238E27FC236}">
                <a16:creationId xmlns:a16="http://schemas.microsoft.com/office/drawing/2014/main" id="{199D54EF-2A61-5785-CD31-FE31016A1801}"/>
              </a:ext>
            </a:extLst>
          </p:cNvPr>
          <p:cNvGraphicFramePr>
            <a:graphicFrameLocks noGrp="1"/>
          </p:cNvGraphicFramePr>
          <p:nvPr/>
        </p:nvGraphicFramePr>
        <p:xfrm>
          <a:off x="265113" y="5272088"/>
          <a:ext cx="6096000" cy="9144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280788">
                <a:tc>
                  <a:txBody>
                    <a:bodyPr/>
                    <a:lstStyle/>
                    <a:p>
                      <a:pPr algn="ctr"/>
                      <a:r>
                        <a:rPr lang="en-US" sz="2400" b="1" dirty="0">
                          <a:solidFill>
                            <a:srgbClr val="000000"/>
                          </a:solidFill>
                          <a:latin typeface="Century Gothic"/>
                          <a:cs typeface="Century Gothic"/>
                        </a:rPr>
                        <a:t>1</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2</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3</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4</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5</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6</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7</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8</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pPr algn="ctr"/>
                      <a:r>
                        <a:rPr lang="en-US" sz="2400" b="1" dirty="0">
                          <a:solidFill>
                            <a:srgbClr val="000000"/>
                          </a:solidFill>
                          <a:latin typeface="Century Gothic"/>
                          <a:cs typeface="Century Gothic"/>
                        </a:rPr>
                        <a:t>a</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b</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c</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f</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b="1" dirty="0">
                          <a:solidFill>
                            <a:srgbClr val="000000"/>
                          </a:solidFill>
                          <a:latin typeface="Century Gothic"/>
                          <a:cs typeface="Century Gothic"/>
                        </a:rPr>
                        <a:t>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ligious banner with a person holding a baby&#10;&#10;AI-generated content may be incorrect.">
            <a:extLst>
              <a:ext uri="{FF2B5EF4-FFF2-40B4-BE49-F238E27FC236}">
                <a16:creationId xmlns:a16="http://schemas.microsoft.com/office/drawing/2014/main" id="{18E72175-D423-CAB2-596B-173C1EE470C3}"/>
              </a:ext>
            </a:extLst>
          </p:cNvPr>
          <p:cNvPicPr>
            <a:picLocks noChangeAspect="1"/>
          </p:cNvPicPr>
          <p:nvPr/>
        </p:nvPicPr>
        <p:blipFill>
          <a:blip r:embed="rId3">
            <a:extLst>
              <a:ext uri="{28A0092B-C50C-407E-A947-70E740481C1C}">
                <a14:useLocalDpi xmlns:a14="http://schemas.microsoft.com/office/drawing/2010/main" val="0"/>
              </a:ext>
            </a:extLst>
          </a:blip>
          <a:srcRect l="19253" t="8566" r="20534" b="56104"/>
          <a:stretch>
            <a:fillRect/>
          </a:stretch>
        </p:blipFill>
        <p:spPr>
          <a:xfrm>
            <a:off x="807978" y="305662"/>
            <a:ext cx="7528044" cy="6246676"/>
          </a:xfrm>
          <a:prstGeom prst="rect">
            <a:avLst/>
          </a:prstGeom>
          <a:ln>
            <a:solidFill>
              <a:schemeClr val="bg1"/>
            </a:solidFill>
          </a:ln>
        </p:spPr>
      </p:pic>
      <p:sp>
        <p:nvSpPr>
          <p:cNvPr id="7" name="Oval Callout 6">
            <a:extLst>
              <a:ext uri="{FF2B5EF4-FFF2-40B4-BE49-F238E27FC236}">
                <a16:creationId xmlns:a16="http://schemas.microsoft.com/office/drawing/2014/main" id="{B7B1000A-6E1B-698A-345D-7FEDC1A1BB1C}"/>
              </a:ext>
            </a:extLst>
          </p:cNvPr>
          <p:cNvSpPr>
            <a:spLocks noChangeArrowheads="1"/>
          </p:cNvSpPr>
          <p:nvPr/>
        </p:nvSpPr>
        <p:spPr bwMode="auto">
          <a:xfrm>
            <a:off x="96342" y="3427408"/>
            <a:ext cx="3683570" cy="1293813"/>
          </a:xfrm>
          <a:prstGeom prst="wedgeEllipseCallout">
            <a:avLst>
              <a:gd name="adj1" fmla="val 38184"/>
              <a:gd name="adj2" fmla="val -121927"/>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dirty="0">
                <a:solidFill>
                  <a:schemeClr val="bg1"/>
                </a:solidFill>
                <a:latin typeface="Century Gothic" panose="020B0502020202020204" pitchFamily="34" charset="0"/>
              </a:rPr>
              <a:t>He will be part of King David’s family.</a:t>
            </a:r>
          </a:p>
        </p:txBody>
      </p:sp>
      <p:sp>
        <p:nvSpPr>
          <p:cNvPr id="8" name="Oval Callout 7">
            <a:extLst>
              <a:ext uri="{FF2B5EF4-FFF2-40B4-BE49-F238E27FC236}">
                <a16:creationId xmlns:a16="http://schemas.microsoft.com/office/drawing/2014/main" id="{5A709AAD-10BF-E6BD-AC05-93331F521D73}"/>
              </a:ext>
            </a:extLst>
          </p:cNvPr>
          <p:cNvSpPr>
            <a:spLocks noChangeArrowheads="1"/>
          </p:cNvSpPr>
          <p:nvPr/>
        </p:nvSpPr>
        <p:spPr bwMode="auto">
          <a:xfrm>
            <a:off x="6156176" y="507440"/>
            <a:ext cx="2756613" cy="1060450"/>
          </a:xfrm>
          <a:prstGeom prst="wedgeEllipseCallout">
            <a:avLst>
              <a:gd name="adj1" fmla="val -81481"/>
              <a:gd name="adj2" fmla="val 101653"/>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dirty="0">
                <a:solidFill>
                  <a:schemeClr val="bg1"/>
                </a:solidFill>
                <a:latin typeface="Century Gothic" panose="020B0502020202020204" pitchFamily="34" charset="0"/>
              </a:rPr>
              <a:t>He will be God’s Son.</a:t>
            </a:r>
          </a:p>
        </p:txBody>
      </p:sp>
      <p:sp>
        <p:nvSpPr>
          <p:cNvPr id="9" name="Oval Callout 8">
            <a:extLst>
              <a:ext uri="{FF2B5EF4-FFF2-40B4-BE49-F238E27FC236}">
                <a16:creationId xmlns:a16="http://schemas.microsoft.com/office/drawing/2014/main" id="{05F22A80-7970-D859-7AD8-46F86878DCC4}"/>
              </a:ext>
            </a:extLst>
          </p:cNvPr>
          <p:cNvSpPr>
            <a:spLocks noChangeArrowheads="1"/>
          </p:cNvSpPr>
          <p:nvPr/>
        </p:nvSpPr>
        <p:spPr bwMode="auto">
          <a:xfrm>
            <a:off x="529749" y="427272"/>
            <a:ext cx="2952328" cy="1106487"/>
          </a:xfrm>
          <a:prstGeom prst="wedgeEllipseCallout">
            <a:avLst>
              <a:gd name="adj1" fmla="val 49682"/>
              <a:gd name="adj2" fmla="val 99376"/>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400" b="1" dirty="0">
                <a:solidFill>
                  <a:schemeClr val="bg1"/>
                </a:solidFill>
                <a:latin typeface="Century Gothic"/>
                <a:ea typeface="+mn-ea"/>
                <a:cs typeface="Century Gothic"/>
              </a:rPr>
              <a:t>He will be King forever.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a:extLst>
              <a:ext uri="{FF2B5EF4-FFF2-40B4-BE49-F238E27FC236}">
                <a16:creationId xmlns:a16="http://schemas.microsoft.com/office/drawing/2014/main" id="{3DDE34D1-6A3E-A031-895F-58F7106A5809}"/>
              </a:ext>
            </a:extLst>
          </p:cNvPr>
          <p:cNvPicPr>
            <a:picLocks noChangeAspect="1"/>
          </p:cNvPicPr>
          <p:nvPr/>
        </p:nvPicPr>
        <p:blipFill>
          <a:blip r:embed="rId3">
            <a:extLst>
              <a:ext uri="{28A0092B-C50C-407E-A947-70E740481C1C}">
                <a14:useLocalDpi xmlns:a14="http://schemas.microsoft.com/office/drawing/2010/main" val="0"/>
              </a:ext>
            </a:extLst>
          </a:blip>
          <a:srcRect t="17014" r="9877" b="15388"/>
          <a:stretch>
            <a:fillRect/>
          </a:stretch>
        </p:blipFill>
        <p:spPr bwMode="auto">
          <a:xfrm>
            <a:off x="12700" y="9525"/>
            <a:ext cx="91313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B63FC21-5B8D-2E6A-AF25-DCC2A83C5F53}"/>
              </a:ext>
            </a:extLst>
          </p:cNvPr>
          <p:cNvSpPr>
            <a:spLocks noChangeArrowheads="1"/>
          </p:cNvSpPr>
          <p:nvPr/>
        </p:nvSpPr>
        <p:spPr bwMode="auto">
          <a:xfrm>
            <a:off x="431800" y="1443832"/>
            <a:ext cx="8280400" cy="3970337"/>
          </a:xfrm>
          <a:prstGeom prst="rect">
            <a:avLst/>
          </a:prstGeom>
          <a:solidFill>
            <a:srgbClr val="FFFFFF">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200" b="1" dirty="0">
                <a:solidFill>
                  <a:srgbClr val="000000"/>
                </a:solidFill>
                <a:latin typeface="Century Gothic" panose="020B0502020202020204" pitchFamily="34" charset="0"/>
              </a:rPr>
              <a:t>‘For to us a child is born,</a:t>
            </a:r>
          </a:p>
          <a:p>
            <a:pPr algn="ctr" eaLnBrk="1" hangingPunct="1"/>
            <a:r>
              <a:rPr lang="en-US" altLang="en-US" sz="3200" b="1" dirty="0">
                <a:solidFill>
                  <a:srgbClr val="000000"/>
                </a:solidFill>
                <a:latin typeface="Century Gothic" panose="020B0502020202020204" pitchFamily="34" charset="0"/>
              </a:rPr>
              <a:t>    to us a son is given….</a:t>
            </a:r>
          </a:p>
          <a:p>
            <a:pPr algn="ctr" eaLnBrk="1" hangingPunct="1"/>
            <a:r>
              <a:rPr lang="en-US" altLang="en-US" sz="3200" b="1" dirty="0">
                <a:solidFill>
                  <a:srgbClr val="000000"/>
                </a:solidFill>
                <a:latin typeface="Century Gothic" panose="020B0502020202020204" pitchFamily="34" charset="0"/>
              </a:rPr>
              <a:t>…He will be called Wonderful Counsellor, Mighty God, Everlasting Father, Prince of Peace…</a:t>
            </a:r>
          </a:p>
          <a:p>
            <a:pPr algn="ctr" eaLnBrk="1" hangingPunct="1"/>
            <a:r>
              <a:rPr lang="en-US" altLang="en-US" sz="3200" b="1" dirty="0">
                <a:solidFill>
                  <a:srgbClr val="000000"/>
                </a:solidFill>
                <a:latin typeface="Century Gothic" panose="020B0502020202020204" pitchFamily="34" charset="0"/>
              </a:rPr>
              <a:t>He will reign on David’s throne from that time on and forever.’</a:t>
            </a:r>
          </a:p>
          <a:p>
            <a:pPr algn="ctr" eaLnBrk="1" hangingPunct="1"/>
            <a:r>
              <a:rPr lang="en-US" altLang="en-US" b="1" i="1" dirty="0">
                <a:solidFill>
                  <a:srgbClr val="000000"/>
                </a:solidFill>
                <a:latin typeface="Century Gothic" panose="020B0502020202020204" pitchFamily="34" charset="0"/>
              </a:rPr>
              <a:t>(Isaiah 9:6-7)</a:t>
            </a:r>
          </a:p>
        </p:txBody>
      </p:sp>
      <p:sp>
        <p:nvSpPr>
          <p:cNvPr id="3" name="Rectangle 2">
            <a:extLst>
              <a:ext uri="{FF2B5EF4-FFF2-40B4-BE49-F238E27FC236}">
                <a16:creationId xmlns:a16="http://schemas.microsoft.com/office/drawing/2014/main" id="{AF755FCF-2350-57BB-8B53-ED15E1724402}"/>
              </a:ext>
            </a:extLst>
          </p:cNvPr>
          <p:cNvSpPr>
            <a:spLocks noChangeArrowheads="1"/>
          </p:cNvSpPr>
          <p:nvPr/>
        </p:nvSpPr>
        <p:spPr bwMode="auto">
          <a:xfrm>
            <a:off x="431800" y="1443832"/>
            <a:ext cx="8280400" cy="3970337"/>
          </a:xfrm>
          <a:prstGeom prst="rect">
            <a:avLst/>
          </a:prstGeom>
          <a:solidFill>
            <a:srgbClr val="FFFFFF">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200" b="1" dirty="0">
                <a:solidFill>
                  <a:srgbClr val="000000"/>
                </a:solidFill>
                <a:latin typeface="Century Gothic" panose="020B0502020202020204" pitchFamily="34" charset="0"/>
              </a:rPr>
              <a:t>‘</a:t>
            </a:r>
            <a:r>
              <a:rPr lang="en-US" altLang="en-US" sz="3200" b="1" dirty="0">
                <a:solidFill>
                  <a:srgbClr val="FF6600"/>
                </a:solidFill>
                <a:latin typeface="Century Gothic" panose="020B0502020202020204" pitchFamily="34" charset="0"/>
              </a:rPr>
              <a:t>For to us a child is born,</a:t>
            </a:r>
          </a:p>
          <a:p>
            <a:pPr algn="ctr" eaLnBrk="1" hangingPunct="1"/>
            <a:r>
              <a:rPr lang="en-US" altLang="en-US" sz="3200" b="1" dirty="0">
                <a:solidFill>
                  <a:srgbClr val="FF6600"/>
                </a:solidFill>
                <a:latin typeface="Century Gothic" panose="020B0502020202020204" pitchFamily="34" charset="0"/>
              </a:rPr>
              <a:t>    to us a son is given….</a:t>
            </a:r>
          </a:p>
          <a:p>
            <a:pPr algn="ctr" eaLnBrk="1" hangingPunct="1"/>
            <a:r>
              <a:rPr lang="en-US" altLang="en-US" sz="3200" b="1" dirty="0">
                <a:solidFill>
                  <a:srgbClr val="000000"/>
                </a:solidFill>
                <a:latin typeface="Century Gothic" panose="020B0502020202020204" pitchFamily="34" charset="0"/>
              </a:rPr>
              <a:t>…He will be called Wonderful Counsellor, Mighty God, Everlasting Father, Prince of Peace…</a:t>
            </a:r>
          </a:p>
          <a:p>
            <a:pPr algn="ctr" eaLnBrk="1" hangingPunct="1"/>
            <a:r>
              <a:rPr lang="en-US" altLang="en-US" sz="3200" b="1" dirty="0">
                <a:solidFill>
                  <a:srgbClr val="FF6600"/>
                </a:solidFill>
                <a:latin typeface="Century Gothic" panose="020B0502020202020204" pitchFamily="34" charset="0"/>
              </a:rPr>
              <a:t>He will reign on David’s throne from that time on and forever.’</a:t>
            </a:r>
          </a:p>
          <a:p>
            <a:pPr algn="ctr" eaLnBrk="1" hangingPunct="1"/>
            <a:r>
              <a:rPr lang="en-US" altLang="en-US" b="1" i="1" dirty="0">
                <a:solidFill>
                  <a:srgbClr val="000000"/>
                </a:solidFill>
                <a:latin typeface="Century Gothic" panose="020B0502020202020204" pitchFamily="34" charset="0"/>
              </a:rPr>
              <a:t>(Isaiah 9:6-7)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ligious banner with a person holding a baby&#10;&#10;AI-generated content may be incorrect.">
            <a:extLst>
              <a:ext uri="{FF2B5EF4-FFF2-40B4-BE49-F238E27FC236}">
                <a16:creationId xmlns:a16="http://schemas.microsoft.com/office/drawing/2014/main" id="{926304F5-BA96-F005-B101-ACE86A2D7C53}"/>
              </a:ext>
            </a:extLst>
          </p:cNvPr>
          <p:cNvPicPr>
            <a:picLocks noChangeAspect="1"/>
          </p:cNvPicPr>
          <p:nvPr/>
        </p:nvPicPr>
        <p:blipFill>
          <a:blip r:embed="rId3">
            <a:extLst>
              <a:ext uri="{28A0092B-C50C-407E-A947-70E740481C1C}">
                <a14:useLocalDpi xmlns:a14="http://schemas.microsoft.com/office/drawing/2010/main" val="0"/>
              </a:ext>
            </a:extLst>
          </a:blip>
          <a:srcRect l="19253" t="8566" r="20534" b="56104"/>
          <a:stretch>
            <a:fillRect/>
          </a:stretch>
        </p:blipFill>
        <p:spPr>
          <a:xfrm>
            <a:off x="2489308" y="188640"/>
            <a:ext cx="4599279" cy="3816424"/>
          </a:xfrm>
          <a:prstGeom prst="rect">
            <a:avLst/>
          </a:prstGeom>
          <a:ln>
            <a:solidFill>
              <a:schemeClr val="bg1"/>
            </a:solidFill>
          </a:ln>
        </p:spPr>
      </p:pic>
      <p:sp>
        <p:nvSpPr>
          <p:cNvPr id="5" name="Speech Bubble: Rectangle with Corners Rounded 4">
            <a:extLst>
              <a:ext uri="{FF2B5EF4-FFF2-40B4-BE49-F238E27FC236}">
                <a16:creationId xmlns:a16="http://schemas.microsoft.com/office/drawing/2014/main" id="{3A2E5EB1-3CAD-4F28-7D19-F68D5020BF93}"/>
              </a:ext>
            </a:extLst>
          </p:cNvPr>
          <p:cNvSpPr/>
          <p:nvPr/>
        </p:nvSpPr>
        <p:spPr>
          <a:xfrm>
            <a:off x="611560" y="1484784"/>
            <a:ext cx="2664296" cy="1008112"/>
          </a:xfrm>
          <a:prstGeom prst="wedgeRoundRectCallout">
            <a:avLst>
              <a:gd name="adj1" fmla="val 82116"/>
              <a:gd name="adj2" fmla="val 5036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Century Gothic" panose="020B0502020202020204" pitchFamily="34" charset="0"/>
              </a:rPr>
              <a:t>…I am not important, but God has shown his care for me…</a:t>
            </a:r>
          </a:p>
        </p:txBody>
      </p:sp>
      <p:sp>
        <p:nvSpPr>
          <p:cNvPr id="6" name="Rectangle 2">
            <a:extLst>
              <a:ext uri="{FF2B5EF4-FFF2-40B4-BE49-F238E27FC236}">
                <a16:creationId xmlns:a16="http://schemas.microsoft.com/office/drawing/2014/main" id="{4EA29C88-5962-95CF-E4E3-7B424555BBE5}"/>
              </a:ext>
            </a:extLst>
          </p:cNvPr>
          <p:cNvSpPr>
            <a:spLocks noChangeArrowheads="1"/>
          </p:cNvSpPr>
          <p:nvPr/>
        </p:nvSpPr>
        <p:spPr bwMode="auto">
          <a:xfrm>
            <a:off x="251520" y="4176370"/>
            <a:ext cx="8640960" cy="2492990"/>
          </a:xfrm>
          <a:prstGeom prst="rect">
            <a:avLst/>
          </a:prstGeom>
          <a:solidFill>
            <a:srgbClr val="FFFFFF">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2800" b="1" dirty="0">
                <a:solidFill>
                  <a:srgbClr val="000000"/>
                </a:solidFill>
                <a:latin typeface="Century Gothic" panose="020B0502020202020204" pitchFamily="34" charset="0"/>
              </a:rPr>
              <a:t>‘My soul praises the Lord; my heart is happy because God is my Saviour. I am not important, but God has shown his care for me…</a:t>
            </a:r>
          </a:p>
          <a:p>
            <a:pPr algn="ctr" eaLnBrk="1" hangingPunct="1"/>
            <a:r>
              <a:rPr lang="en-GB" altLang="en-US" sz="2800" b="1" dirty="0">
                <a:solidFill>
                  <a:srgbClr val="000000"/>
                </a:solidFill>
                <a:latin typeface="Century Gothic" panose="020B0502020202020204" pitchFamily="34" charset="0"/>
              </a:rPr>
              <a:t>The Lord made this promise to our ancestors, to Abraham and his family forever!’</a:t>
            </a:r>
          </a:p>
          <a:p>
            <a:pPr algn="ctr" eaLnBrk="1" hangingPunct="1"/>
            <a:r>
              <a:rPr lang="en-US" altLang="en-US" sz="1600" b="1" i="1" dirty="0">
                <a:solidFill>
                  <a:srgbClr val="000000"/>
                </a:solidFill>
                <a:latin typeface="Century Gothic" panose="020B0502020202020204" pitchFamily="34" charset="0"/>
              </a:rPr>
              <a:t>(Luke 1: 46-48, 55)</a:t>
            </a:r>
          </a:p>
        </p:txBody>
      </p:sp>
    </p:spTree>
    <p:extLst>
      <p:ext uri="{BB962C8B-B14F-4D97-AF65-F5344CB8AC3E}">
        <p14:creationId xmlns:p14="http://schemas.microsoft.com/office/powerpoint/2010/main" val="260665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98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ligious banner with a person holding a baby&#10;&#10;AI-generated content may be incorrect.">
            <a:extLst>
              <a:ext uri="{FF2B5EF4-FFF2-40B4-BE49-F238E27FC236}">
                <a16:creationId xmlns:a16="http://schemas.microsoft.com/office/drawing/2014/main" id="{904CD6D9-EA3D-2CB7-8F26-A1CEE40E5D14}"/>
              </a:ext>
            </a:extLst>
          </p:cNvPr>
          <p:cNvPicPr>
            <a:picLocks noChangeAspect="1"/>
          </p:cNvPicPr>
          <p:nvPr/>
        </p:nvPicPr>
        <p:blipFill>
          <a:blip r:embed="rId3">
            <a:extLst>
              <a:ext uri="{28A0092B-C50C-407E-A947-70E740481C1C}">
                <a14:useLocalDpi xmlns:a14="http://schemas.microsoft.com/office/drawing/2010/main" val="0"/>
              </a:ext>
            </a:extLst>
          </a:blip>
          <a:srcRect l="17332" t="5900" r="17332" b="9051"/>
          <a:stretch>
            <a:fillRect/>
          </a:stretch>
        </p:blipFill>
        <p:spPr>
          <a:xfrm>
            <a:off x="35496" y="86397"/>
            <a:ext cx="3672408" cy="6760569"/>
          </a:xfrm>
          <a:prstGeom prst="rect">
            <a:avLst/>
          </a:prstGeom>
        </p:spPr>
      </p:pic>
      <p:sp>
        <p:nvSpPr>
          <p:cNvPr id="5" name="Rectangle: Rounded Corners 4">
            <a:extLst>
              <a:ext uri="{FF2B5EF4-FFF2-40B4-BE49-F238E27FC236}">
                <a16:creationId xmlns:a16="http://schemas.microsoft.com/office/drawing/2014/main" id="{11B8A987-0232-217C-4152-445960D8F358}"/>
              </a:ext>
            </a:extLst>
          </p:cNvPr>
          <p:cNvSpPr/>
          <p:nvPr/>
        </p:nvSpPr>
        <p:spPr>
          <a:xfrm>
            <a:off x="683567" y="3789040"/>
            <a:ext cx="2376265" cy="86409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‘Call him Jesus – he will be great.’</a:t>
            </a:r>
          </a:p>
        </p:txBody>
      </p:sp>
      <p:sp>
        <p:nvSpPr>
          <p:cNvPr id="6" name="Oval Callout 7">
            <a:extLst>
              <a:ext uri="{FF2B5EF4-FFF2-40B4-BE49-F238E27FC236}">
                <a16:creationId xmlns:a16="http://schemas.microsoft.com/office/drawing/2014/main" id="{B5551A9C-DF80-042E-2812-73FB99406266}"/>
              </a:ext>
            </a:extLst>
          </p:cNvPr>
          <p:cNvSpPr>
            <a:spLocks noChangeArrowheads="1"/>
          </p:cNvSpPr>
          <p:nvPr/>
        </p:nvSpPr>
        <p:spPr bwMode="auto">
          <a:xfrm>
            <a:off x="1942089" y="1348466"/>
            <a:ext cx="2125856" cy="877210"/>
          </a:xfrm>
          <a:prstGeom prst="wedgeEllipseCallout">
            <a:avLst>
              <a:gd name="adj1" fmla="val -44364"/>
              <a:gd name="adj2" fmla="val -56742"/>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He will be God’s Son.</a:t>
            </a:r>
          </a:p>
        </p:txBody>
      </p:sp>
      <p:sp>
        <p:nvSpPr>
          <p:cNvPr id="7" name="Oval Callout 8">
            <a:extLst>
              <a:ext uri="{FF2B5EF4-FFF2-40B4-BE49-F238E27FC236}">
                <a16:creationId xmlns:a16="http://schemas.microsoft.com/office/drawing/2014/main" id="{5F4DF928-BF97-4A05-D597-7F163D4F23F1}"/>
              </a:ext>
            </a:extLst>
          </p:cNvPr>
          <p:cNvSpPr>
            <a:spLocks noChangeArrowheads="1"/>
          </p:cNvSpPr>
          <p:nvPr/>
        </p:nvSpPr>
        <p:spPr bwMode="auto">
          <a:xfrm>
            <a:off x="2339752" y="213469"/>
            <a:ext cx="2442182" cy="915292"/>
          </a:xfrm>
          <a:prstGeom prst="wedgeEllipseCallout">
            <a:avLst>
              <a:gd name="adj1" fmla="val -59126"/>
              <a:gd name="adj2" fmla="val 50808"/>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000" b="1" dirty="0">
                <a:solidFill>
                  <a:schemeClr val="bg1"/>
                </a:solidFill>
                <a:latin typeface="Century Gothic"/>
                <a:ea typeface="+mn-ea"/>
                <a:cs typeface="Century Gothic"/>
              </a:rPr>
              <a:t>He will be King forever.</a:t>
            </a:r>
          </a:p>
        </p:txBody>
      </p:sp>
      <p:sp>
        <p:nvSpPr>
          <p:cNvPr id="8" name="TextBox 7">
            <a:extLst>
              <a:ext uri="{FF2B5EF4-FFF2-40B4-BE49-F238E27FC236}">
                <a16:creationId xmlns:a16="http://schemas.microsoft.com/office/drawing/2014/main" id="{7D9AA058-9264-6B1E-DECB-8EEEE01BF2C6}"/>
              </a:ext>
            </a:extLst>
          </p:cNvPr>
          <p:cNvSpPr txBox="1">
            <a:spLocks noChangeArrowheads="1"/>
          </p:cNvSpPr>
          <p:nvPr/>
        </p:nvSpPr>
        <p:spPr bwMode="auto">
          <a:xfrm>
            <a:off x="4222373" y="1248272"/>
            <a:ext cx="4562094" cy="4573560"/>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you hope for, for yourself and for those people you love?....</a:t>
            </a:r>
          </a:p>
          <a:p>
            <a:pPr algn="ctr" fontAlgn="auto">
              <a:spcAft>
                <a:spcPts val="0"/>
              </a:spcAft>
              <a:buNone/>
              <a:defRPr/>
            </a:pPr>
            <a:r>
              <a:rPr lang="en-GB" sz="2800" b="1" dirty="0">
                <a:solidFill>
                  <a:prstClr val="black"/>
                </a:solidFill>
                <a:latin typeface="Century Gothic" panose="020B0502020202020204" pitchFamily="34" charset="0"/>
              </a:rPr>
              <a:t>….I wonder what you hope for our world?....</a:t>
            </a:r>
          </a:p>
          <a:p>
            <a:pPr algn="ctr" fontAlgn="auto">
              <a:spcAft>
                <a:spcPts val="0"/>
              </a:spcAft>
              <a:buNone/>
              <a:defRPr/>
            </a:pPr>
            <a:r>
              <a:rPr lang="en-GB" sz="2800" b="1" dirty="0">
                <a:solidFill>
                  <a:prstClr val="black"/>
                </a:solidFill>
                <a:latin typeface="Century Gothic" panose="020B0502020202020204" pitchFamily="34" charset="0"/>
              </a:rPr>
              <a:t>….I wonder what hope there might be in the Nativity story as we share it again this Advent?....</a:t>
            </a:r>
          </a:p>
        </p:txBody>
      </p:sp>
    </p:spTree>
    <p:extLst>
      <p:ext uri="{BB962C8B-B14F-4D97-AF65-F5344CB8AC3E}">
        <p14:creationId xmlns:p14="http://schemas.microsoft.com/office/powerpoint/2010/main" val="222551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fade">
                                      <p:cBhvr>
                                        <p:cTn id="16" dur="500"/>
                                        <p:tgtEl>
                                          <p:spTgt spid="8">
                                            <p:bg/>
                                          </p:spTgt>
                                        </p:tgtEl>
                                      </p:cBhvr>
                                    </p:animEffect>
                                  </p:childTnLst>
                                </p:cTn>
                              </p:par>
                            </p:childTnLst>
                          </p:cTn>
                        </p:par>
                        <p:par>
                          <p:cTn id="17" fill="hold">
                            <p:stCondLst>
                              <p:cond delay="500"/>
                            </p:stCondLst>
                            <p:childTnLst>
                              <p:par>
                                <p:cTn id="18" presetID="10" presetClass="entr" presetSubtype="0" fill="hold" nodeType="after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10000"/>
                                  </p:iterate>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iterate type="lt">
                                    <p:tmPct val="10000"/>
                                  </p:iterate>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uiExpand="1" build="allAtOnce"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8068</TotalTime>
  <Words>1653</Words>
  <Application>Microsoft Office PowerPoint</Application>
  <PresentationFormat>On-screen Show (4:3)</PresentationFormat>
  <Paragraphs>127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Calibri</vt:lpstr>
      <vt:lpstr>Cambria</vt:lpstr>
      <vt:lpstr>Century Gothic</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109</cp:revision>
  <dcterms:created xsi:type="dcterms:W3CDTF">2008-03-03T20:29:43Z</dcterms:created>
  <dcterms:modified xsi:type="dcterms:W3CDTF">2025-09-25T11:19:27Z</dcterms:modified>
</cp:coreProperties>
</file>