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38" r:id="rId2"/>
    <p:sldMasterId id="2147483750" r:id="rId3"/>
    <p:sldMasterId id="2147483762" r:id="rId4"/>
    <p:sldMasterId id="2147483774" r:id="rId5"/>
  </p:sldMasterIdLst>
  <p:notesMasterIdLst>
    <p:notesMasterId r:id="rId33"/>
  </p:notesMasterIdLst>
  <p:sldIdLst>
    <p:sldId id="577" r:id="rId6"/>
    <p:sldId id="259" r:id="rId7"/>
    <p:sldId id="449" r:id="rId8"/>
    <p:sldId id="458" r:id="rId9"/>
    <p:sldId id="439" r:id="rId10"/>
    <p:sldId id="444" r:id="rId11"/>
    <p:sldId id="468" r:id="rId12"/>
    <p:sldId id="469" r:id="rId13"/>
    <p:sldId id="465" r:id="rId14"/>
    <p:sldId id="470" r:id="rId15"/>
    <p:sldId id="267" r:id="rId16"/>
    <p:sldId id="471" r:id="rId17"/>
    <p:sldId id="457" r:id="rId18"/>
    <p:sldId id="271" r:id="rId19"/>
    <p:sldId id="467" r:id="rId20"/>
    <p:sldId id="270" r:id="rId21"/>
    <p:sldId id="257" r:id="rId22"/>
    <p:sldId id="269" r:id="rId23"/>
    <p:sldId id="438" r:id="rId24"/>
    <p:sldId id="459" r:id="rId25"/>
    <p:sldId id="460" r:id="rId26"/>
    <p:sldId id="461" r:id="rId27"/>
    <p:sldId id="462" r:id="rId28"/>
    <p:sldId id="463" r:id="rId29"/>
    <p:sldId id="472" r:id="rId30"/>
    <p:sldId id="431" r:id="rId31"/>
    <p:sldId id="466" r:id="rId3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FF"/>
    <a:srgbClr val="CC00FF"/>
    <a:srgbClr val="1AFF1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FCEBBF-07BD-4E1F-A1BF-0D2CD424AA40}" v="58" dt="2026-09-03T15:06:38.6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82" autoAdjust="0"/>
    <p:restoredTop sz="73888" autoAdjust="0"/>
  </p:normalViewPr>
  <p:slideViewPr>
    <p:cSldViewPr snapToGrid="0" snapToObjects="1">
      <p:cViewPr varScale="1">
        <p:scale>
          <a:sx n="75" d="100"/>
          <a:sy n="75" d="100"/>
        </p:scale>
        <p:origin x="1472" y="44"/>
      </p:cViewPr>
      <p:guideLst>
        <p:guide orient="horz" pos="2160"/>
        <p:guide pos="2880"/>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5/10/relationships/revisionInfo" Target="revisionInfo.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Boxer" userId="6da37c9f42e40059" providerId="LiveId" clId="{0E13CC8D-59C2-4409-A640-E738E4606E44}"/>
    <pc:docChg chg="undo custSel addSld delSld modSld modMainMaster">
      <pc:chgData name="Rachel Boxer" userId="6da37c9f42e40059" providerId="LiveId" clId="{0E13CC8D-59C2-4409-A640-E738E4606E44}" dt="2026-09-03T15:08:07.919" v="509" actId="20577"/>
      <pc:docMkLst>
        <pc:docMk/>
      </pc:docMkLst>
      <pc:sldChg chg="addSp mod modTransition modNotesTx">
        <pc:chgData name="Rachel Boxer" userId="6da37c9f42e40059" providerId="LiveId" clId="{0E13CC8D-59C2-4409-A640-E738E4606E44}" dt="2026-09-03T14:32:17.328" v="435"/>
        <pc:sldMkLst>
          <pc:docMk/>
          <pc:sldMk cId="0" sldId="257"/>
        </pc:sldMkLst>
        <pc:picChg chg="add">
          <ac:chgData name="Rachel Boxer" userId="6da37c9f42e40059" providerId="LiveId" clId="{0E13CC8D-59C2-4409-A640-E738E4606E44}" dt="2026-09-03T14:29:19.865" v="402" actId="22"/>
          <ac:picMkLst>
            <pc:docMk/>
            <pc:sldMk cId="0" sldId="257"/>
            <ac:picMk id="4" creationId="{055BB143-108C-5DD2-6119-A13417E652DD}"/>
          </ac:picMkLst>
        </pc:picChg>
      </pc:sldChg>
      <pc:sldChg chg="addSp delSp modSp add del mod modTransition setBg modNotesTx">
        <pc:chgData name="Rachel Boxer" userId="6da37c9f42e40059" providerId="LiveId" clId="{0E13CC8D-59C2-4409-A640-E738E4606E44}" dt="2026-09-03T14:32:17.328" v="435"/>
        <pc:sldMkLst>
          <pc:docMk/>
          <pc:sldMk cId="2034648382" sldId="259"/>
        </pc:sldMkLst>
        <pc:picChg chg="add ord">
          <ac:chgData name="Rachel Boxer" userId="6da37c9f42e40059" providerId="LiveId" clId="{0E13CC8D-59C2-4409-A640-E738E4606E44}" dt="2026-09-03T10:56:06.973" v="254" actId="167"/>
          <ac:picMkLst>
            <pc:docMk/>
            <pc:sldMk cId="2034648382" sldId="259"/>
            <ac:picMk id="3" creationId="{1FDF778B-DE0C-5196-6E9D-815CDBBDAD26}"/>
          </ac:picMkLst>
        </pc:picChg>
        <pc:picChg chg="del">
          <ac:chgData name="Rachel Boxer" userId="6da37c9f42e40059" providerId="LiveId" clId="{0E13CC8D-59C2-4409-A640-E738E4606E44}" dt="2026-09-03T10:56:03.359" v="251" actId="478"/>
          <ac:picMkLst>
            <pc:docMk/>
            <pc:sldMk cId="2034648382" sldId="259"/>
            <ac:picMk id="5" creationId="{27570CDF-364E-444E-A24D-5198596F957E}"/>
          </ac:picMkLst>
        </pc:picChg>
      </pc:sldChg>
      <pc:sldChg chg="addSp modSp mod modTransition modNotesTx">
        <pc:chgData name="Rachel Boxer" userId="6da37c9f42e40059" providerId="LiveId" clId="{0E13CC8D-59C2-4409-A640-E738E4606E44}" dt="2026-09-03T14:32:17.328" v="435"/>
        <pc:sldMkLst>
          <pc:docMk/>
          <pc:sldMk cId="0" sldId="267"/>
        </pc:sldMkLst>
        <pc:picChg chg="add mod">
          <ac:chgData name="Rachel Boxer" userId="6da37c9f42e40059" providerId="LiveId" clId="{0E13CC8D-59C2-4409-A640-E738E4606E44}" dt="2026-09-03T14:28:28.998" v="389" actId="1076"/>
          <ac:picMkLst>
            <pc:docMk/>
            <pc:sldMk cId="0" sldId="267"/>
            <ac:picMk id="4" creationId="{208FD3D7-EDBB-2F09-FFD6-1030B954C2E7}"/>
          </ac:picMkLst>
        </pc:picChg>
      </pc:sldChg>
      <pc:sldChg chg="addSp modSp mod modTransition modNotesTx">
        <pc:chgData name="Rachel Boxer" userId="6da37c9f42e40059" providerId="LiveId" clId="{0E13CC8D-59C2-4409-A640-E738E4606E44}" dt="2026-09-03T14:32:17.328" v="435"/>
        <pc:sldMkLst>
          <pc:docMk/>
          <pc:sldMk cId="0" sldId="269"/>
        </pc:sldMkLst>
        <pc:picChg chg="add mod">
          <ac:chgData name="Rachel Boxer" userId="6da37c9f42e40059" providerId="LiveId" clId="{0E13CC8D-59C2-4409-A640-E738E4606E44}" dt="2026-09-03T14:30:04.736" v="405" actId="1076"/>
          <ac:picMkLst>
            <pc:docMk/>
            <pc:sldMk cId="0" sldId="269"/>
            <ac:picMk id="3" creationId="{9A0D834A-7F29-8AE7-E4E2-6A506D11F812}"/>
          </ac:picMkLst>
        </pc:picChg>
      </pc:sldChg>
      <pc:sldChg chg="addSp mod modTransition modNotesTx">
        <pc:chgData name="Rachel Boxer" userId="6da37c9f42e40059" providerId="LiveId" clId="{0E13CC8D-59C2-4409-A640-E738E4606E44}" dt="2026-09-03T14:32:17.328" v="435"/>
        <pc:sldMkLst>
          <pc:docMk/>
          <pc:sldMk cId="0" sldId="270"/>
        </pc:sldMkLst>
        <pc:picChg chg="add">
          <ac:chgData name="Rachel Boxer" userId="6da37c9f42e40059" providerId="LiveId" clId="{0E13CC8D-59C2-4409-A640-E738E4606E44}" dt="2026-09-03T14:29:13.248" v="401" actId="22"/>
          <ac:picMkLst>
            <pc:docMk/>
            <pc:sldMk cId="0" sldId="270"/>
            <ac:picMk id="4" creationId="{AF6CD3B9-FA55-1909-7564-DF9A1ABAE692}"/>
          </ac:picMkLst>
        </pc:picChg>
      </pc:sldChg>
      <pc:sldChg chg="addSp delSp modSp mod modTransition modNotesTx">
        <pc:chgData name="Rachel Boxer" userId="6da37c9f42e40059" providerId="LiveId" clId="{0E13CC8D-59C2-4409-A640-E738E4606E44}" dt="2026-09-03T14:32:17.328" v="435"/>
        <pc:sldMkLst>
          <pc:docMk/>
          <pc:sldMk cId="0" sldId="271"/>
        </pc:sldMkLst>
        <pc:spChg chg="mod">
          <ac:chgData name="Rachel Boxer" userId="6da37c9f42e40059" providerId="LiveId" clId="{0E13CC8D-59C2-4409-A640-E738E4606E44}" dt="2026-09-03T14:29:00.862" v="396" actId="1076"/>
          <ac:spMkLst>
            <pc:docMk/>
            <pc:sldMk cId="0" sldId="271"/>
            <ac:spMk id="3" creationId="{9CDD685A-FBC8-4D32-A28B-B07DB305E0CD}"/>
          </ac:spMkLst>
        </pc:spChg>
        <pc:picChg chg="add del">
          <ac:chgData name="Rachel Boxer" userId="6da37c9f42e40059" providerId="LiveId" clId="{0E13CC8D-59C2-4409-A640-E738E4606E44}" dt="2026-09-03T14:29:01.586" v="397" actId="22"/>
          <ac:picMkLst>
            <pc:docMk/>
            <pc:sldMk cId="0" sldId="271"/>
            <ac:picMk id="4" creationId="{E6CE4DE7-B483-16D4-5624-8057DB341FD5}"/>
          </ac:picMkLst>
        </pc:picChg>
        <pc:picChg chg="add mod">
          <ac:chgData name="Rachel Boxer" userId="6da37c9f42e40059" providerId="LiveId" clId="{0E13CC8D-59C2-4409-A640-E738E4606E44}" dt="2026-09-03T14:29:07.427" v="399" actId="1076"/>
          <ac:picMkLst>
            <pc:docMk/>
            <pc:sldMk cId="0" sldId="271"/>
            <ac:picMk id="6" creationId="{7FC04E53-57DD-617E-F187-B38CE6B18579}"/>
          </ac:picMkLst>
        </pc:picChg>
      </pc:sldChg>
      <pc:sldChg chg="del">
        <pc:chgData name="Rachel Boxer" userId="6da37c9f42e40059" providerId="LiveId" clId="{0E13CC8D-59C2-4409-A640-E738E4606E44}" dt="2026-09-03T10:48:47.049" v="95" actId="47"/>
        <pc:sldMkLst>
          <pc:docMk/>
          <pc:sldMk cId="0" sldId="277"/>
        </pc:sldMkLst>
      </pc:sldChg>
      <pc:sldChg chg="modTransition">
        <pc:chgData name="Rachel Boxer" userId="6da37c9f42e40059" providerId="LiveId" clId="{0E13CC8D-59C2-4409-A640-E738E4606E44}" dt="2026-09-03T14:32:17.328" v="435"/>
        <pc:sldMkLst>
          <pc:docMk/>
          <pc:sldMk cId="0" sldId="431"/>
        </pc:sldMkLst>
      </pc:sldChg>
      <pc:sldChg chg="addSp modSp mod modTransition modNotesTx">
        <pc:chgData name="Rachel Boxer" userId="6da37c9f42e40059" providerId="LiveId" clId="{0E13CC8D-59C2-4409-A640-E738E4606E44}" dt="2026-09-03T14:32:17.328" v="435"/>
        <pc:sldMkLst>
          <pc:docMk/>
          <pc:sldMk cId="3701603243" sldId="438"/>
        </pc:sldMkLst>
        <pc:picChg chg="add mod">
          <ac:chgData name="Rachel Boxer" userId="6da37c9f42e40059" providerId="LiveId" clId="{0E13CC8D-59C2-4409-A640-E738E4606E44}" dt="2026-09-03T14:30:17.381" v="407" actId="1076"/>
          <ac:picMkLst>
            <pc:docMk/>
            <pc:sldMk cId="3701603243" sldId="438"/>
            <ac:picMk id="3" creationId="{C36DAA28-C43C-1E7D-14A0-70296788FF2C}"/>
          </ac:picMkLst>
        </pc:picChg>
      </pc:sldChg>
      <pc:sldChg chg="addSp mod modTransition modNotesTx">
        <pc:chgData name="Rachel Boxer" userId="6da37c9f42e40059" providerId="LiveId" clId="{0E13CC8D-59C2-4409-A640-E738E4606E44}" dt="2026-09-03T15:07:00.607" v="495" actId="114"/>
        <pc:sldMkLst>
          <pc:docMk/>
          <pc:sldMk cId="3015806237" sldId="439"/>
        </pc:sldMkLst>
        <pc:picChg chg="add">
          <ac:chgData name="Rachel Boxer" userId="6da37c9f42e40059" providerId="LiveId" clId="{0E13CC8D-59C2-4409-A640-E738E4606E44}" dt="2026-09-03T14:31:48.937" v="430" actId="22"/>
          <ac:picMkLst>
            <pc:docMk/>
            <pc:sldMk cId="3015806237" sldId="439"/>
            <ac:picMk id="5" creationId="{3684094B-E78F-8871-4A66-50258DF50842}"/>
          </ac:picMkLst>
        </pc:picChg>
      </pc:sldChg>
      <pc:sldChg chg="addSp mod modTransition modNotesTx">
        <pc:chgData name="Rachel Boxer" userId="6da37c9f42e40059" providerId="LiveId" clId="{0E13CC8D-59C2-4409-A640-E738E4606E44}" dt="2026-09-03T14:32:17.328" v="435"/>
        <pc:sldMkLst>
          <pc:docMk/>
          <pc:sldMk cId="0" sldId="444"/>
        </pc:sldMkLst>
        <pc:picChg chg="add">
          <ac:chgData name="Rachel Boxer" userId="6da37c9f42e40059" providerId="LiveId" clId="{0E13CC8D-59C2-4409-A640-E738E4606E44}" dt="2026-09-03T14:31:51.689" v="431" actId="22"/>
          <ac:picMkLst>
            <pc:docMk/>
            <pc:sldMk cId="0" sldId="444"/>
            <ac:picMk id="6" creationId="{0AB0E560-64FF-292D-FB4A-8AE010CCD066}"/>
          </ac:picMkLst>
        </pc:picChg>
      </pc:sldChg>
      <pc:sldChg chg="addSp modSp mod modTransition modAnim modNotesTx">
        <pc:chgData name="Rachel Boxer" userId="6da37c9f42e40059" providerId="LiveId" clId="{0E13CC8D-59C2-4409-A640-E738E4606E44}" dt="2026-09-03T15:06:41.057" v="492" actId="20577"/>
        <pc:sldMkLst>
          <pc:docMk/>
          <pc:sldMk cId="2833925274" sldId="449"/>
        </pc:sldMkLst>
        <pc:picChg chg="add mod">
          <ac:chgData name="Rachel Boxer" userId="6da37c9f42e40059" providerId="LiveId" clId="{0E13CC8D-59C2-4409-A640-E738E4606E44}" dt="2026-09-03T14:31:27.687" v="422" actId="14100"/>
          <ac:picMkLst>
            <pc:docMk/>
            <pc:sldMk cId="2833925274" sldId="449"/>
            <ac:picMk id="3" creationId="{14B5484B-29FB-2307-3CE6-AF1FD9443DB0}"/>
          </ac:picMkLst>
        </pc:picChg>
      </pc:sldChg>
      <pc:sldChg chg="addSp modSp mod modTransition modNotesTx">
        <pc:chgData name="Rachel Boxer" userId="6da37c9f42e40059" providerId="LiveId" clId="{0E13CC8D-59C2-4409-A640-E738E4606E44}" dt="2026-09-03T14:33:39.141" v="443" actId="1076"/>
        <pc:sldMkLst>
          <pc:docMk/>
          <pc:sldMk cId="0" sldId="457"/>
        </pc:sldMkLst>
        <pc:spChg chg="mod">
          <ac:chgData name="Rachel Boxer" userId="6da37c9f42e40059" providerId="LiveId" clId="{0E13CC8D-59C2-4409-A640-E738E4606E44}" dt="2026-09-03T14:33:39.141" v="443" actId="1076"/>
          <ac:spMkLst>
            <pc:docMk/>
            <pc:sldMk cId="0" sldId="457"/>
            <ac:spMk id="3" creationId="{E78F6780-8D31-4829-8B1F-D57DEFA85110}"/>
          </ac:spMkLst>
        </pc:spChg>
        <pc:picChg chg="add mod">
          <ac:chgData name="Rachel Boxer" userId="6da37c9f42e40059" providerId="LiveId" clId="{0E13CC8D-59C2-4409-A640-E738E4606E44}" dt="2026-09-03T14:33:34.223" v="442" actId="1076"/>
          <ac:picMkLst>
            <pc:docMk/>
            <pc:sldMk cId="0" sldId="457"/>
            <ac:picMk id="4" creationId="{E71ED777-6380-D92C-E855-46EA947C21E3}"/>
          </ac:picMkLst>
        </pc:picChg>
        <pc:picChg chg="mod">
          <ac:chgData name="Rachel Boxer" userId="6da37c9f42e40059" providerId="LiveId" clId="{0E13CC8D-59C2-4409-A640-E738E4606E44}" dt="2026-09-03T14:33:21.533" v="441" actId="1076"/>
          <ac:picMkLst>
            <pc:docMk/>
            <pc:sldMk cId="0" sldId="457"/>
            <ac:picMk id="15362" creationId="{493DA277-B850-429C-B0EB-B2886BEE5D79}"/>
          </ac:picMkLst>
        </pc:picChg>
      </pc:sldChg>
      <pc:sldChg chg="addSp modSp mod modTransition modAnim modNotesTx">
        <pc:chgData name="Rachel Boxer" userId="6da37c9f42e40059" providerId="LiveId" clId="{0E13CC8D-59C2-4409-A640-E738E4606E44}" dt="2026-09-03T15:06:53.883" v="494" actId="113"/>
        <pc:sldMkLst>
          <pc:docMk/>
          <pc:sldMk cId="2710527744" sldId="458"/>
        </pc:sldMkLst>
        <pc:spChg chg="mod">
          <ac:chgData name="Rachel Boxer" userId="6da37c9f42e40059" providerId="LiveId" clId="{0E13CC8D-59C2-4409-A640-E738E4606E44}" dt="2026-09-03T14:31:42.563" v="428" actId="1076"/>
          <ac:spMkLst>
            <pc:docMk/>
            <pc:sldMk cId="2710527744" sldId="458"/>
            <ac:spMk id="2" creationId="{CD88B547-8512-B180-7885-8A74468D338F}"/>
          </ac:spMkLst>
        </pc:spChg>
        <pc:picChg chg="add mod">
          <ac:chgData name="Rachel Boxer" userId="6da37c9f42e40059" providerId="LiveId" clId="{0E13CC8D-59C2-4409-A640-E738E4606E44}" dt="2026-09-03T14:31:45.490" v="429" actId="14100"/>
          <ac:picMkLst>
            <pc:docMk/>
            <pc:sldMk cId="2710527744" sldId="458"/>
            <ac:picMk id="4" creationId="{6D3E7E61-DA14-582F-86C1-F3F4610BF58F}"/>
          </ac:picMkLst>
        </pc:picChg>
      </pc:sldChg>
      <pc:sldChg chg="addSp modSp mod modTransition modNotesTx">
        <pc:chgData name="Rachel Boxer" userId="6da37c9f42e40059" providerId="LiveId" clId="{0E13CC8D-59C2-4409-A640-E738E4606E44}" dt="2026-09-03T14:32:17.328" v="435"/>
        <pc:sldMkLst>
          <pc:docMk/>
          <pc:sldMk cId="3025285682" sldId="459"/>
        </pc:sldMkLst>
        <pc:grpChg chg="add mod">
          <ac:chgData name="Rachel Boxer" userId="6da37c9f42e40059" providerId="LiveId" clId="{0E13CC8D-59C2-4409-A640-E738E4606E44}" dt="2026-09-03T14:30:30.186" v="408"/>
          <ac:grpSpMkLst>
            <pc:docMk/>
            <pc:sldMk cId="3025285682" sldId="459"/>
            <ac:grpSpMk id="2" creationId="{63D7DABA-66A0-CECC-D05E-17C10864063F}"/>
          </ac:grpSpMkLst>
        </pc:grpChg>
        <pc:grpChg chg="add mod">
          <ac:chgData name="Rachel Boxer" userId="6da37c9f42e40059" providerId="LiveId" clId="{0E13CC8D-59C2-4409-A640-E738E4606E44}" dt="2026-09-03T14:30:33.214" v="409"/>
          <ac:grpSpMkLst>
            <pc:docMk/>
            <pc:sldMk cId="3025285682" sldId="459"/>
            <ac:grpSpMk id="6" creationId="{DCC7413E-C04F-A6C1-D751-7703F2043789}"/>
          </ac:grpSpMkLst>
        </pc:grpChg>
        <pc:picChg chg="mod">
          <ac:chgData name="Rachel Boxer" userId="6da37c9f42e40059" providerId="LiveId" clId="{0E13CC8D-59C2-4409-A640-E738E4606E44}" dt="2026-09-03T14:30:30.186" v="408"/>
          <ac:picMkLst>
            <pc:docMk/>
            <pc:sldMk cId="3025285682" sldId="459"/>
            <ac:picMk id="4" creationId="{9F0489F0-B8A9-87E8-475D-EF9763B3F51F}"/>
          </ac:picMkLst>
        </pc:picChg>
        <pc:picChg chg="mod">
          <ac:chgData name="Rachel Boxer" userId="6da37c9f42e40059" providerId="LiveId" clId="{0E13CC8D-59C2-4409-A640-E738E4606E44}" dt="2026-09-03T14:30:30.186" v="408"/>
          <ac:picMkLst>
            <pc:docMk/>
            <pc:sldMk cId="3025285682" sldId="459"/>
            <ac:picMk id="5" creationId="{21CAECCA-D4D8-FD59-5470-AB8DB0492BF8}"/>
          </ac:picMkLst>
        </pc:picChg>
        <pc:picChg chg="mod">
          <ac:chgData name="Rachel Boxer" userId="6da37c9f42e40059" providerId="LiveId" clId="{0E13CC8D-59C2-4409-A640-E738E4606E44}" dt="2026-09-03T14:30:38.424" v="411" actId="208"/>
          <ac:picMkLst>
            <pc:docMk/>
            <pc:sldMk cId="3025285682" sldId="459"/>
            <ac:picMk id="7" creationId="{13AADA4C-4FB5-A61D-73AA-74431CC0034A}"/>
          </ac:picMkLst>
        </pc:picChg>
        <pc:picChg chg="mod">
          <ac:chgData name="Rachel Boxer" userId="6da37c9f42e40059" providerId="LiveId" clId="{0E13CC8D-59C2-4409-A640-E738E4606E44}" dt="2026-09-03T14:30:38.424" v="411" actId="208"/>
          <ac:picMkLst>
            <pc:docMk/>
            <pc:sldMk cId="3025285682" sldId="459"/>
            <ac:picMk id="8" creationId="{FE3FD5B7-01A8-C751-96DD-1B71F27C9BFD}"/>
          </ac:picMkLst>
        </pc:picChg>
      </pc:sldChg>
      <pc:sldChg chg="addSp modSp modTransition modNotesTx">
        <pc:chgData name="Rachel Boxer" userId="6da37c9f42e40059" providerId="LiveId" clId="{0E13CC8D-59C2-4409-A640-E738E4606E44}" dt="2026-09-03T14:32:17.328" v="435"/>
        <pc:sldMkLst>
          <pc:docMk/>
          <pc:sldMk cId="918112575" sldId="460"/>
        </pc:sldMkLst>
        <pc:grpChg chg="add mod">
          <ac:chgData name="Rachel Boxer" userId="6da37c9f42e40059" providerId="LiveId" clId="{0E13CC8D-59C2-4409-A640-E738E4606E44}" dt="2026-09-03T14:30:43.728" v="412"/>
          <ac:grpSpMkLst>
            <pc:docMk/>
            <pc:sldMk cId="918112575" sldId="460"/>
            <ac:grpSpMk id="2" creationId="{A6905843-D65B-F8C8-87D7-EA46915852C0}"/>
          </ac:grpSpMkLst>
        </pc:grpChg>
        <pc:picChg chg="mod">
          <ac:chgData name="Rachel Boxer" userId="6da37c9f42e40059" providerId="LiveId" clId="{0E13CC8D-59C2-4409-A640-E738E4606E44}" dt="2026-09-03T14:30:43.728" v="412"/>
          <ac:picMkLst>
            <pc:docMk/>
            <pc:sldMk cId="918112575" sldId="460"/>
            <ac:picMk id="3" creationId="{2F25F7DA-7726-BFB1-1A78-AF7C7AEF5C15}"/>
          </ac:picMkLst>
        </pc:picChg>
        <pc:picChg chg="mod">
          <ac:chgData name="Rachel Boxer" userId="6da37c9f42e40059" providerId="LiveId" clId="{0E13CC8D-59C2-4409-A640-E738E4606E44}" dt="2026-09-03T14:30:43.728" v="412"/>
          <ac:picMkLst>
            <pc:docMk/>
            <pc:sldMk cId="918112575" sldId="460"/>
            <ac:picMk id="5" creationId="{E6C515FB-639E-182A-34E8-B201F4D3825B}"/>
          </ac:picMkLst>
        </pc:picChg>
      </pc:sldChg>
      <pc:sldChg chg="addSp modSp modTransition modNotesTx">
        <pc:chgData name="Rachel Boxer" userId="6da37c9f42e40059" providerId="LiveId" clId="{0E13CC8D-59C2-4409-A640-E738E4606E44}" dt="2026-09-03T14:32:17.328" v="435"/>
        <pc:sldMkLst>
          <pc:docMk/>
          <pc:sldMk cId="1422760701" sldId="461"/>
        </pc:sldMkLst>
        <pc:grpChg chg="add mod">
          <ac:chgData name="Rachel Boxer" userId="6da37c9f42e40059" providerId="LiveId" clId="{0E13CC8D-59C2-4409-A640-E738E4606E44}" dt="2026-09-03T14:30:45.220" v="413"/>
          <ac:grpSpMkLst>
            <pc:docMk/>
            <pc:sldMk cId="1422760701" sldId="461"/>
            <ac:grpSpMk id="2" creationId="{CF2D1C8B-2F60-BE52-BF3E-C48A1CF80DBD}"/>
          </ac:grpSpMkLst>
        </pc:grpChg>
        <pc:picChg chg="mod">
          <ac:chgData name="Rachel Boxer" userId="6da37c9f42e40059" providerId="LiveId" clId="{0E13CC8D-59C2-4409-A640-E738E4606E44}" dt="2026-09-03T14:30:45.220" v="413"/>
          <ac:picMkLst>
            <pc:docMk/>
            <pc:sldMk cId="1422760701" sldId="461"/>
            <ac:picMk id="3" creationId="{FF8C1328-B7BB-DB76-8C46-33430E814E16}"/>
          </ac:picMkLst>
        </pc:picChg>
        <pc:picChg chg="mod">
          <ac:chgData name="Rachel Boxer" userId="6da37c9f42e40059" providerId="LiveId" clId="{0E13CC8D-59C2-4409-A640-E738E4606E44}" dt="2026-09-03T14:30:45.220" v="413"/>
          <ac:picMkLst>
            <pc:docMk/>
            <pc:sldMk cId="1422760701" sldId="461"/>
            <ac:picMk id="5" creationId="{35979123-DA28-7DD4-91F2-24F3DD156742}"/>
          </ac:picMkLst>
        </pc:picChg>
      </pc:sldChg>
      <pc:sldChg chg="addSp modSp modTransition modNotesTx">
        <pc:chgData name="Rachel Boxer" userId="6da37c9f42e40059" providerId="LiveId" clId="{0E13CC8D-59C2-4409-A640-E738E4606E44}" dt="2026-09-03T14:32:17.328" v="435"/>
        <pc:sldMkLst>
          <pc:docMk/>
          <pc:sldMk cId="1365154932" sldId="462"/>
        </pc:sldMkLst>
        <pc:grpChg chg="add mod">
          <ac:chgData name="Rachel Boxer" userId="6da37c9f42e40059" providerId="LiveId" clId="{0E13CC8D-59C2-4409-A640-E738E4606E44}" dt="2026-09-03T14:30:46.786" v="414"/>
          <ac:grpSpMkLst>
            <pc:docMk/>
            <pc:sldMk cId="1365154932" sldId="462"/>
            <ac:grpSpMk id="2" creationId="{FA6A5EE2-1F52-34A8-E45E-66FF219D17E8}"/>
          </ac:grpSpMkLst>
        </pc:grpChg>
        <pc:picChg chg="mod">
          <ac:chgData name="Rachel Boxer" userId="6da37c9f42e40059" providerId="LiveId" clId="{0E13CC8D-59C2-4409-A640-E738E4606E44}" dt="2026-09-03T14:30:46.786" v="414"/>
          <ac:picMkLst>
            <pc:docMk/>
            <pc:sldMk cId="1365154932" sldId="462"/>
            <ac:picMk id="3" creationId="{A917EEA9-AE35-0FAB-908C-A1C080AEC8FF}"/>
          </ac:picMkLst>
        </pc:picChg>
        <pc:picChg chg="mod">
          <ac:chgData name="Rachel Boxer" userId="6da37c9f42e40059" providerId="LiveId" clId="{0E13CC8D-59C2-4409-A640-E738E4606E44}" dt="2026-09-03T14:30:46.786" v="414"/>
          <ac:picMkLst>
            <pc:docMk/>
            <pc:sldMk cId="1365154932" sldId="462"/>
            <ac:picMk id="5" creationId="{461796B5-C59D-2B3F-D16D-98D1F8239702}"/>
          </ac:picMkLst>
        </pc:picChg>
      </pc:sldChg>
      <pc:sldChg chg="addSp modSp modTransition modNotesTx">
        <pc:chgData name="Rachel Boxer" userId="6da37c9f42e40059" providerId="LiveId" clId="{0E13CC8D-59C2-4409-A640-E738E4606E44}" dt="2026-09-03T14:32:17.328" v="435"/>
        <pc:sldMkLst>
          <pc:docMk/>
          <pc:sldMk cId="2006620068" sldId="463"/>
        </pc:sldMkLst>
        <pc:grpChg chg="add mod">
          <ac:chgData name="Rachel Boxer" userId="6da37c9f42e40059" providerId="LiveId" clId="{0E13CC8D-59C2-4409-A640-E738E4606E44}" dt="2026-09-03T14:30:49.863" v="415"/>
          <ac:grpSpMkLst>
            <pc:docMk/>
            <pc:sldMk cId="2006620068" sldId="463"/>
            <ac:grpSpMk id="2" creationId="{CC866B1F-33AA-6550-D9ED-22D3FDC5DDE2}"/>
          </ac:grpSpMkLst>
        </pc:grpChg>
        <pc:picChg chg="mod">
          <ac:chgData name="Rachel Boxer" userId="6da37c9f42e40059" providerId="LiveId" clId="{0E13CC8D-59C2-4409-A640-E738E4606E44}" dt="2026-09-03T14:30:49.863" v="415"/>
          <ac:picMkLst>
            <pc:docMk/>
            <pc:sldMk cId="2006620068" sldId="463"/>
            <ac:picMk id="4" creationId="{ED76C846-A2F7-21E2-E0C3-650026D13B6D}"/>
          </ac:picMkLst>
        </pc:picChg>
        <pc:picChg chg="mod">
          <ac:chgData name="Rachel Boxer" userId="6da37c9f42e40059" providerId="LiveId" clId="{0E13CC8D-59C2-4409-A640-E738E4606E44}" dt="2026-09-03T14:30:49.863" v="415"/>
          <ac:picMkLst>
            <pc:docMk/>
            <pc:sldMk cId="2006620068" sldId="463"/>
            <ac:picMk id="5" creationId="{FDB8039E-FC2A-C82F-2766-B6E11954B9D3}"/>
          </ac:picMkLst>
        </pc:picChg>
      </pc:sldChg>
      <pc:sldChg chg="modTransition modNotesTx">
        <pc:chgData name="Rachel Boxer" userId="6da37c9f42e40059" providerId="LiveId" clId="{0E13CC8D-59C2-4409-A640-E738E4606E44}" dt="2026-09-03T14:32:17.328" v="435"/>
        <pc:sldMkLst>
          <pc:docMk/>
          <pc:sldMk cId="0" sldId="465"/>
        </pc:sldMkLst>
      </pc:sldChg>
      <pc:sldChg chg="addSp delSp modSp mod modTransition">
        <pc:chgData name="Rachel Boxer" userId="6da37c9f42e40059" providerId="LiveId" clId="{0E13CC8D-59C2-4409-A640-E738E4606E44}" dt="2026-09-03T14:32:17.328" v="435"/>
        <pc:sldMkLst>
          <pc:docMk/>
          <pc:sldMk cId="0" sldId="466"/>
        </pc:sldMkLst>
        <pc:picChg chg="add mod ord">
          <ac:chgData name="Rachel Boxer" userId="6da37c9f42e40059" providerId="LiveId" clId="{0E13CC8D-59C2-4409-A640-E738E4606E44}" dt="2026-09-03T10:55:56.395" v="250" actId="167"/>
          <ac:picMkLst>
            <pc:docMk/>
            <pc:sldMk cId="0" sldId="466"/>
            <ac:picMk id="3" creationId="{AD88B2DD-46ED-F59A-EB20-9562319C4AB8}"/>
          </ac:picMkLst>
        </pc:picChg>
        <pc:picChg chg="del">
          <ac:chgData name="Rachel Boxer" userId="6da37c9f42e40059" providerId="LiveId" clId="{0E13CC8D-59C2-4409-A640-E738E4606E44}" dt="2026-09-03T10:55:45.694" v="247" actId="478"/>
          <ac:picMkLst>
            <pc:docMk/>
            <pc:sldMk cId="0" sldId="466"/>
            <ac:picMk id="26626" creationId="{4A6B0B0F-6DB3-F5FD-E693-BB9876DFB019}"/>
          </ac:picMkLst>
        </pc:picChg>
      </pc:sldChg>
      <pc:sldChg chg="addSp delSp mod modTransition modNotesTx">
        <pc:chgData name="Rachel Boxer" userId="6da37c9f42e40059" providerId="LiveId" clId="{0E13CC8D-59C2-4409-A640-E738E4606E44}" dt="2026-09-03T14:32:17.328" v="435"/>
        <pc:sldMkLst>
          <pc:docMk/>
          <pc:sldMk cId="1981452022" sldId="467"/>
        </pc:sldMkLst>
        <pc:picChg chg="add del">
          <ac:chgData name="Rachel Boxer" userId="6da37c9f42e40059" providerId="LiveId" clId="{0E13CC8D-59C2-4409-A640-E738E4606E44}" dt="2026-09-03T14:29:00.290" v="395" actId="22"/>
          <ac:picMkLst>
            <pc:docMk/>
            <pc:sldMk cId="1981452022" sldId="467"/>
            <ac:picMk id="3" creationId="{120F2CE3-B8C0-0927-20D6-C6C528D24C1F}"/>
          </ac:picMkLst>
        </pc:picChg>
        <pc:picChg chg="add">
          <ac:chgData name="Rachel Boxer" userId="6da37c9f42e40059" providerId="LiveId" clId="{0E13CC8D-59C2-4409-A640-E738E4606E44}" dt="2026-09-03T14:29:10.995" v="400" actId="22"/>
          <ac:picMkLst>
            <pc:docMk/>
            <pc:sldMk cId="1981452022" sldId="467"/>
            <ac:picMk id="5" creationId="{A5A654F6-E3B9-9C98-CE09-F7B5A5B4C821}"/>
          </ac:picMkLst>
        </pc:picChg>
      </pc:sldChg>
      <pc:sldChg chg="addSp mod modTransition modNotesTx">
        <pc:chgData name="Rachel Boxer" userId="6da37c9f42e40059" providerId="LiveId" clId="{0E13CC8D-59C2-4409-A640-E738E4606E44}" dt="2026-09-03T14:32:17.328" v="435"/>
        <pc:sldMkLst>
          <pc:docMk/>
          <pc:sldMk cId="2740539948" sldId="468"/>
        </pc:sldMkLst>
        <pc:picChg chg="add">
          <ac:chgData name="Rachel Boxer" userId="6da37c9f42e40059" providerId="LiveId" clId="{0E13CC8D-59C2-4409-A640-E738E4606E44}" dt="2026-09-03T14:31:54.183" v="432" actId="22"/>
          <ac:picMkLst>
            <pc:docMk/>
            <pc:sldMk cId="2740539948" sldId="468"/>
            <ac:picMk id="6" creationId="{4D3D66ED-5BD8-5E08-22A7-7B51CE0B59E2}"/>
          </ac:picMkLst>
        </pc:picChg>
      </pc:sldChg>
      <pc:sldChg chg="addSp modSp mod modTransition addAnim delAnim modAnim modNotesTx">
        <pc:chgData name="Rachel Boxer" userId="6da37c9f42e40059" providerId="LiveId" clId="{0E13CC8D-59C2-4409-A640-E738E4606E44}" dt="2026-09-03T15:02:31.713" v="467" actId="20577"/>
        <pc:sldMkLst>
          <pc:docMk/>
          <pc:sldMk cId="3714636128" sldId="469"/>
        </pc:sldMkLst>
        <pc:spChg chg="add mod">
          <ac:chgData name="Rachel Boxer" userId="6da37c9f42e40059" providerId="LiveId" clId="{0E13CC8D-59C2-4409-A640-E738E4606E44}" dt="2026-09-03T10:53:11.216" v="129" actId="20577"/>
          <ac:spMkLst>
            <pc:docMk/>
            <pc:sldMk cId="3714636128" sldId="469"/>
            <ac:spMk id="6" creationId="{FA69C5F6-1790-EE3B-F803-AE7E01C81262}"/>
          </ac:spMkLst>
        </pc:spChg>
        <pc:picChg chg="add">
          <ac:chgData name="Rachel Boxer" userId="6da37c9f42e40059" providerId="LiveId" clId="{0E13CC8D-59C2-4409-A640-E738E4606E44}" dt="2026-09-03T14:31:56.928" v="433" actId="22"/>
          <ac:picMkLst>
            <pc:docMk/>
            <pc:sldMk cId="3714636128" sldId="469"/>
            <ac:picMk id="8" creationId="{3094CF4A-7EDB-A1BA-F0EB-FE7D858030AB}"/>
          </ac:picMkLst>
        </pc:picChg>
      </pc:sldChg>
      <pc:sldChg chg="addSp mod modTransition modNotesTx">
        <pc:chgData name="Rachel Boxer" userId="6da37c9f42e40059" providerId="LiveId" clId="{0E13CC8D-59C2-4409-A640-E738E4606E44}" dt="2026-09-03T15:08:07.919" v="509" actId="20577"/>
        <pc:sldMkLst>
          <pc:docMk/>
          <pc:sldMk cId="255175049" sldId="470"/>
        </pc:sldMkLst>
        <pc:picChg chg="add">
          <ac:chgData name="Rachel Boxer" userId="6da37c9f42e40059" providerId="LiveId" clId="{0E13CC8D-59C2-4409-A640-E738E4606E44}" dt="2026-09-03T14:28:13.892" v="385" actId="22"/>
          <ac:picMkLst>
            <pc:docMk/>
            <pc:sldMk cId="255175049" sldId="470"/>
            <ac:picMk id="6" creationId="{AF92F6FE-1072-FEE8-552F-8CB5AE1EC39A}"/>
          </ac:picMkLst>
        </pc:picChg>
      </pc:sldChg>
      <pc:sldChg chg="addSp modSp mod modTransition modNotesTx">
        <pc:chgData name="Rachel Boxer" userId="6da37c9f42e40059" providerId="LiveId" clId="{0E13CC8D-59C2-4409-A640-E738E4606E44}" dt="2026-09-03T14:32:17.328" v="435"/>
        <pc:sldMkLst>
          <pc:docMk/>
          <pc:sldMk cId="0" sldId="471"/>
        </pc:sldMkLst>
        <pc:picChg chg="add mod">
          <ac:chgData name="Rachel Boxer" userId="6da37c9f42e40059" providerId="LiveId" clId="{0E13CC8D-59C2-4409-A640-E738E4606E44}" dt="2026-09-03T14:28:33.999" v="390" actId="1076"/>
          <ac:picMkLst>
            <pc:docMk/>
            <pc:sldMk cId="0" sldId="471"/>
            <ac:picMk id="4" creationId="{0AAD0B1C-B1D6-81E5-19FD-8A5F63D82D32}"/>
          </ac:picMkLst>
        </pc:picChg>
      </pc:sldChg>
      <pc:sldChg chg="addSp modSp modTransition modNotesTx">
        <pc:chgData name="Rachel Boxer" userId="6da37c9f42e40059" providerId="LiveId" clId="{0E13CC8D-59C2-4409-A640-E738E4606E44}" dt="2026-09-03T14:32:17.328" v="435"/>
        <pc:sldMkLst>
          <pc:docMk/>
          <pc:sldMk cId="995379383" sldId="472"/>
        </pc:sldMkLst>
        <pc:grpChg chg="add mod">
          <ac:chgData name="Rachel Boxer" userId="6da37c9f42e40059" providerId="LiveId" clId="{0E13CC8D-59C2-4409-A640-E738E4606E44}" dt="2026-09-03T14:30:51.539" v="416"/>
          <ac:grpSpMkLst>
            <pc:docMk/>
            <pc:sldMk cId="995379383" sldId="472"/>
            <ac:grpSpMk id="5" creationId="{7CBDB6B0-ACDA-6F10-8012-25D8836AF0A5}"/>
          </ac:grpSpMkLst>
        </pc:grpChg>
        <pc:picChg chg="mod">
          <ac:chgData name="Rachel Boxer" userId="6da37c9f42e40059" providerId="LiveId" clId="{0E13CC8D-59C2-4409-A640-E738E4606E44}" dt="2026-09-03T14:30:51.539" v="416"/>
          <ac:picMkLst>
            <pc:docMk/>
            <pc:sldMk cId="995379383" sldId="472"/>
            <ac:picMk id="6" creationId="{E666864B-1EFB-19D5-1745-7C0A2A78E764}"/>
          </ac:picMkLst>
        </pc:picChg>
        <pc:picChg chg="mod">
          <ac:chgData name="Rachel Boxer" userId="6da37c9f42e40059" providerId="LiveId" clId="{0E13CC8D-59C2-4409-A640-E738E4606E44}" dt="2026-09-03T14:30:51.539" v="416"/>
          <ac:picMkLst>
            <pc:docMk/>
            <pc:sldMk cId="995379383" sldId="472"/>
            <ac:picMk id="7" creationId="{DD0DDFA3-02D8-4EB0-2661-25969D07DF3E}"/>
          </ac:picMkLst>
        </pc:picChg>
      </pc:sldChg>
      <pc:sldChg chg="addSp delSp modSp add del mod modTransition delAnim modAnim modNotesTx">
        <pc:chgData name="Rachel Boxer" userId="6da37c9f42e40059" providerId="LiveId" clId="{0E13CC8D-59C2-4409-A640-E738E4606E44}" dt="2026-09-03T15:03:45.335" v="483" actId="20577"/>
        <pc:sldMkLst>
          <pc:docMk/>
          <pc:sldMk cId="1882833877" sldId="577"/>
        </pc:sldMkLst>
        <pc:spChg chg="del topLvl">
          <ac:chgData name="Rachel Boxer" userId="6da37c9f42e40059" providerId="LiveId" clId="{0E13CC8D-59C2-4409-A640-E738E4606E44}" dt="2026-09-03T10:38:35.334" v="48" actId="21"/>
          <ac:spMkLst>
            <pc:docMk/>
            <pc:sldMk cId="1882833877" sldId="577"/>
            <ac:spMk id="10" creationId="{CA4E5E12-446A-54C7-A6AB-CF376B1A87D6}"/>
          </ac:spMkLst>
        </pc:spChg>
        <pc:grpChg chg="del">
          <ac:chgData name="Rachel Boxer" userId="6da37c9f42e40059" providerId="LiveId" clId="{0E13CC8D-59C2-4409-A640-E738E4606E44}" dt="2026-09-03T10:38:35.334" v="48" actId="21"/>
          <ac:grpSpMkLst>
            <pc:docMk/>
            <pc:sldMk cId="1882833877" sldId="577"/>
            <ac:grpSpMk id="14" creationId="{BFCE95BE-F952-C8A5-A49B-EB779A60A348}"/>
          </ac:grpSpMkLst>
        </pc:grpChg>
        <pc:picChg chg="mod">
          <ac:chgData name="Rachel Boxer" userId="6da37c9f42e40059" providerId="LiveId" clId="{0E13CC8D-59C2-4409-A640-E738E4606E44}" dt="2026-09-03T10:39:11.150" v="57" actId="1076"/>
          <ac:picMkLst>
            <pc:docMk/>
            <pc:sldMk cId="1882833877" sldId="577"/>
            <ac:picMk id="2" creationId="{E8BDD7B8-9154-B6B2-C9E2-3016D4145A96}"/>
          </ac:picMkLst>
        </pc:picChg>
        <pc:picChg chg="add mod ord">
          <ac:chgData name="Rachel Boxer" userId="6da37c9f42e40059" providerId="LiveId" clId="{0E13CC8D-59C2-4409-A640-E738E4606E44}" dt="2026-09-03T10:35:11.934" v="11" actId="167"/>
          <ac:picMkLst>
            <pc:docMk/>
            <pc:sldMk cId="1882833877" sldId="577"/>
            <ac:picMk id="3" creationId="{48EAE7D9-7D0D-5381-D0A8-4B433CDA810D}"/>
          </ac:picMkLst>
        </pc:picChg>
        <pc:picChg chg="del">
          <ac:chgData name="Rachel Boxer" userId="6da37c9f42e40059" providerId="LiveId" clId="{0E13CC8D-59C2-4409-A640-E738E4606E44}" dt="2026-09-03T10:34:47.929" v="4" actId="478"/>
          <ac:picMkLst>
            <pc:docMk/>
            <pc:sldMk cId="1882833877" sldId="577"/>
            <ac:picMk id="6" creationId="{4038546C-E898-895E-7A5E-455A2AD8F673}"/>
          </ac:picMkLst>
        </pc:picChg>
        <pc:picChg chg="add mod">
          <ac:chgData name="Rachel Boxer" userId="6da37c9f42e40059" providerId="LiveId" clId="{0E13CC8D-59C2-4409-A640-E738E4606E44}" dt="2026-09-03T10:39:05.158" v="55" actId="1076"/>
          <ac:picMkLst>
            <pc:docMk/>
            <pc:sldMk cId="1882833877" sldId="577"/>
            <ac:picMk id="7" creationId="{7A5E7B55-EBD4-510C-9659-3F14A5ECE873}"/>
          </ac:picMkLst>
        </pc:picChg>
        <pc:picChg chg="del topLvl">
          <ac:chgData name="Rachel Boxer" userId="6da37c9f42e40059" providerId="LiveId" clId="{0E13CC8D-59C2-4409-A640-E738E4606E44}" dt="2026-09-03T10:38:35.334" v="48" actId="21"/>
          <ac:picMkLst>
            <pc:docMk/>
            <pc:sldMk cId="1882833877" sldId="577"/>
            <ac:picMk id="13" creationId="{CD452142-B0B8-6A8A-5BAF-D3EF8A18B1A3}"/>
          </ac:picMkLst>
        </pc:picChg>
        <pc:picChg chg="mod">
          <ac:chgData name="Rachel Boxer" userId="6da37c9f42e40059" providerId="LiveId" clId="{0E13CC8D-59C2-4409-A640-E738E4606E44}" dt="2026-09-03T10:39:09.180" v="56" actId="1076"/>
          <ac:picMkLst>
            <pc:docMk/>
            <pc:sldMk cId="1882833877" sldId="577"/>
            <ac:picMk id="15" creationId="{EAE0665F-6153-D1B2-4222-9E7F5E2A62E9}"/>
          </ac:picMkLst>
        </pc:picChg>
      </pc:sldChg>
      <pc:sldMasterChg chg="modTransition modSldLayout">
        <pc:chgData name="Rachel Boxer" userId="6da37c9f42e40059" providerId="LiveId" clId="{0E13CC8D-59C2-4409-A640-E738E4606E44}" dt="2026-09-03T14:32:17.328" v="435"/>
        <pc:sldMasterMkLst>
          <pc:docMk/>
          <pc:sldMasterMk cId="0" sldId="2147483648"/>
        </pc:sldMasterMkLst>
        <pc:sldLayoutChg chg="modTransition">
          <pc:chgData name="Rachel Boxer" userId="6da37c9f42e40059" providerId="LiveId" clId="{0E13CC8D-59C2-4409-A640-E738E4606E44}" dt="2026-09-03T14:32:17.328" v="435"/>
          <pc:sldLayoutMkLst>
            <pc:docMk/>
            <pc:sldMasterMk cId="0" sldId="2147483648"/>
            <pc:sldLayoutMk cId="4193364554" sldId="2147483716"/>
          </pc:sldLayoutMkLst>
        </pc:sldLayoutChg>
        <pc:sldLayoutChg chg="modTransition">
          <pc:chgData name="Rachel Boxer" userId="6da37c9f42e40059" providerId="LiveId" clId="{0E13CC8D-59C2-4409-A640-E738E4606E44}" dt="2026-09-03T14:32:17.328" v="435"/>
          <pc:sldLayoutMkLst>
            <pc:docMk/>
            <pc:sldMasterMk cId="0" sldId="2147483648"/>
            <pc:sldLayoutMk cId="3842662256" sldId="2147483717"/>
          </pc:sldLayoutMkLst>
        </pc:sldLayoutChg>
        <pc:sldLayoutChg chg="modTransition">
          <pc:chgData name="Rachel Boxer" userId="6da37c9f42e40059" providerId="LiveId" clId="{0E13CC8D-59C2-4409-A640-E738E4606E44}" dt="2026-09-03T14:32:17.328" v="435"/>
          <pc:sldLayoutMkLst>
            <pc:docMk/>
            <pc:sldMasterMk cId="0" sldId="2147483648"/>
            <pc:sldLayoutMk cId="4253899176" sldId="2147483718"/>
          </pc:sldLayoutMkLst>
        </pc:sldLayoutChg>
        <pc:sldLayoutChg chg="modTransition">
          <pc:chgData name="Rachel Boxer" userId="6da37c9f42e40059" providerId="LiveId" clId="{0E13CC8D-59C2-4409-A640-E738E4606E44}" dt="2026-09-03T14:32:17.328" v="435"/>
          <pc:sldLayoutMkLst>
            <pc:docMk/>
            <pc:sldMasterMk cId="0" sldId="2147483648"/>
            <pc:sldLayoutMk cId="625516089" sldId="2147483719"/>
          </pc:sldLayoutMkLst>
        </pc:sldLayoutChg>
        <pc:sldLayoutChg chg="modTransition">
          <pc:chgData name="Rachel Boxer" userId="6da37c9f42e40059" providerId="LiveId" clId="{0E13CC8D-59C2-4409-A640-E738E4606E44}" dt="2026-09-03T14:32:17.328" v="435"/>
          <pc:sldLayoutMkLst>
            <pc:docMk/>
            <pc:sldMasterMk cId="0" sldId="2147483648"/>
            <pc:sldLayoutMk cId="3439275772" sldId="2147483720"/>
          </pc:sldLayoutMkLst>
        </pc:sldLayoutChg>
        <pc:sldLayoutChg chg="modTransition">
          <pc:chgData name="Rachel Boxer" userId="6da37c9f42e40059" providerId="LiveId" clId="{0E13CC8D-59C2-4409-A640-E738E4606E44}" dt="2026-09-03T14:32:17.328" v="435"/>
          <pc:sldLayoutMkLst>
            <pc:docMk/>
            <pc:sldMasterMk cId="0" sldId="2147483648"/>
            <pc:sldLayoutMk cId="1080124253" sldId="2147483721"/>
          </pc:sldLayoutMkLst>
        </pc:sldLayoutChg>
        <pc:sldLayoutChg chg="modTransition">
          <pc:chgData name="Rachel Boxer" userId="6da37c9f42e40059" providerId="LiveId" clId="{0E13CC8D-59C2-4409-A640-E738E4606E44}" dt="2026-09-03T14:32:17.328" v="435"/>
          <pc:sldLayoutMkLst>
            <pc:docMk/>
            <pc:sldMasterMk cId="0" sldId="2147483648"/>
            <pc:sldLayoutMk cId="3112891898" sldId="2147483722"/>
          </pc:sldLayoutMkLst>
        </pc:sldLayoutChg>
        <pc:sldLayoutChg chg="modTransition">
          <pc:chgData name="Rachel Boxer" userId="6da37c9f42e40059" providerId="LiveId" clId="{0E13CC8D-59C2-4409-A640-E738E4606E44}" dt="2026-09-03T14:32:17.328" v="435"/>
          <pc:sldLayoutMkLst>
            <pc:docMk/>
            <pc:sldMasterMk cId="0" sldId="2147483648"/>
            <pc:sldLayoutMk cId="3703678502" sldId="2147483723"/>
          </pc:sldLayoutMkLst>
        </pc:sldLayoutChg>
        <pc:sldLayoutChg chg="modTransition">
          <pc:chgData name="Rachel Boxer" userId="6da37c9f42e40059" providerId="LiveId" clId="{0E13CC8D-59C2-4409-A640-E738E4606E44}" dt="2026-09-03T14:32:17.328" v="435"/>
          <pc:sldLayoutMkLst>
            <pc:docMk/>
            <pc:sldMasterMk cId="0" sldId="2147483648"/>
            <pc:sldLayoutMk cId="2522755114" sldId="2147483724"/>
          </pc:sldLayoutMkLst>
        </pc:sldLayoutChg>
        <pc:sldLayoutChg chg="modTransition">
          <pc:chgData name="Rachel Boxer" userId="6da37c9f42e40059" providerId="LiveId" clId="{0E13CC8D-59C2-4409-A640-E738E4606E44}" dt="2026-09-03T14:32:17.328" v="435"/>
          <pc:sldLayoutMkLst>
            <pc:docMk/>
            <pc:sldMasterMk cId="0" sldId="2147483648"/>
            <pc:sldLayoutMk cId="2708948266" sldId="2147483725"/>
          </pc:sldLayoutMkLst>
        </pc:sldLayoutChg>
        <pc:sldLayoutChg chg="modTransition">
          <pc:chgData name="Rachel Boxer" userId="6da37c9f42e40059" providerId="LiveId" clId="{0E13CC8D-59C2-4409-A640-E738E4606E44}" dt="2026-09-03T14:32:17.328" v="435"/>
          <pc:sldLayoutMkLst>
            <pc:docMk/>
            <pc:sldMasterMk cId="0" sldId="2147483648"/>
            <pc:sldLayoutMk cId="2768186584" sldId="2147483726"/>
          </pc:sldLayoutMkLst>
        </pc:sldLayoutChg>
      </pc:sldMasterChg>
      <pc:sldMasterChg chg="modTransition modSldLayout">
        <pc:chgData name="Rachel Boxer" userId="6da37c9f42e40059" providerId="LiveId" clId="{0E13CC8D-59C2-4409-A640-E738E4606E44}" dt="2026-09-03T14:32:17.328" v="435"/>
        <pc:sldMasterMkLst>
          <pc:docMk/>
          <pc:sldMasterMk cId="2468875309" sldId="2147483738"/>
        </pc:sldMasterMkLst>
        <pc:sldLayoutChg chg="modTransition">
          <pc:chgData name="Rachel Boxer" userId="6da37c9f42e40059" providerId="LiveId" clId="{0E13CC8D-59C2-4409-A640-E738E4606E44}" dt="2026-09-03T14:32:17.328" v="435"/>
          <pc:sldLayoutMkLst>
            <pc:docMk/>
            <pc:sldMasterMk cId="2468875309" sldId="2147483738"/>
            <pc:sldLayoutMk cId="2678469135" sldId="2147483739"/>
          </pc:sldLayoutMkLst>
        </pc:sldLayoutChg>
        <pc:sldLayoutChg chg="modTransition">
          <pc:chgData name="Rachel Boxer" userId="6da37c9f42e40059" providerId="LiveId" clId="{0E13CC8D-59C2-4409-A640-E738E4606E44}" dt="2026-09-03T14:32:17.328" v="435"/>
          <pc:sldLayoutMkLst>
            <pc:docMk/>
            <pc:sldMasterMk cId="2468875309" sldId="2147483738"/>
            <pc:sldLayoutMk cId="1894342085" sldId="2147483740"/>
          </pc:sldLayoutMkLst>
        </pc:sldLayoutChg>
        <pc:sldLayoutChg chg="modTransition">
          <pc:chgData name="Rachel Boxer" userId="6da37c9f42e40059" providerId="LiveId" clId="{0E13CC8D-59C2-4409-A640-E738E4606E44}" dt="2026-09-03T14:32:17.328" v="435"/>
          <pc:sldLayoutMkLst>
            <pc:docMk/>
            <pc:sldMasterMk cId="2468875309" sldId="2147483738"/>
            <pc:sldLayoutMk cId="2858634581" sldId="2147483741"/>
          </pc:sldLayoutMkLst>
        </pc:sldLayoutChg>
        <pc:sldLayoutChg chg="modTransition">
          <pc:chgData name="Rachel Boxer" userId="6da37c9f42e40059" providerId="LiveId" clId="{0E13CC8D-59C2-4409-A640-E738E4606E44}" dt="2026-09-03T14:32:17.328" v="435"/>
          <pc:sldLayoutMkLst>
            <pc:docMk/>
            <pc:sldMasterMk cId="2468875309" sldId="2147483738"/>
            <pc:sldLayoutMk cId="1973220638" sldId="2147483742"/>
          </pc:sldLayoutMkLst>
        </pc:sldLayoutChg>
        <pc:sldLayoutChg chg="modTransition">
          <pc:chgData name="Rachel Boxer" userId="6da37c9f42e40059" providerId="LiveId" clId="{0E13CC8D-59C2-4409-A640-E738E4606E44}" dt="2026-09-03T14:32:17.328" v="435"/>
          <pc:sldLayoutMkLst>
            <pc:docMk/>
            <pc:sldMasterMk cId="2468875309" sldId="2147483738"/>
            <pc:sldLayoutMk cId="217548786" sldId="2147483743"/>
          </pc:sldLayoutMkLst>
        </pc:sldLayoutChg>
        <pc:sldLayoutChg chg="modTransition">
          <pc:chgData name="Rachel Boxer" userId="6da37c9f42e40059" providerId="LiveId" clId="{0E13CC8D-59C2-4409-A640-E738E4606E44}" dt="2026-09-03T14:32:17.328" v="435"/>
          <pc:sldLayoutMkLst>
            <pc:docMk/>
            <pc:sldMasterMk cId="2468875309" sldId="2147483738"/>
            <pc:sldLayoutMk cId="2363631821" sldId="2147483744"/>
          </pc:sldLayoutMkLst>
        </pc:sldLayoutChg>
        <pc:sldLayoutChg chg="modTransition">
          <pc:chgData name="Rachel Boxer" userId="6da37c9f42e40059" providerId="LiveId" clId="{0E13CC8D-59C2-4409-A640-E738E4606E44}" dt="2026-09-03T14:32:17.328" v="435"/>
          <pc:sldLayoutMkLst>
            <pc:docMk/>
            <pc:sldMasterMk cId="2468875309" sldId="2147483738"/>
            <pc:sldLayoutMk cId="2732025361" sldId="2147483745"/>
          </pc:sldLayoutMkLst>
        </pc:sldLayoutChg>
        <pc:sldLayoutChg chg="modTransition">
          <pc:chgData name="Rachel Boxer" userId="6da37c9f42e40059" providerId="LiveId" clId="{0E13CC8D-59C2-4409-A640-E738E4606E44}" dt="2026-09-03T14:32:17.328" v="435"/>
          <pc:sldLayoutMkLst>
            <pc:docMk/>
            <pc:sldMasterMk cId="2468875309" sldId="2147483738"/>
            <pc:sldLayoutMk cId="4026882246" sldId="2147483746"/>
          </pc:sldLayoutMkLst>
        </pc:sldLayoutChg>
        <pc:sldLayoutChg chg="modTransition">
          <pc:chgData name="Rachel Boxer" userId="6da37c9f42e40059" providerId="LiveId" clId="{0E13CC8D-59C2-4409-A640-E738E4606E44}" dt="2026-09-03T14:32:17.328" v="435"/>
          <pc:sldLayoutMkLst>
            <pc:docMk/>
            <pc:sldMasterMk cId="2468875309" sldId="2147483738"/>
            <pc:sldLayoutMk cId="1067737878" sldId="2147483747"/>
          </pc:sldLayoutMkLst>
        </pc:sldLayoutChg>
        <pc:sldLayoutChg chg="modTransition">
          <pc:chgData name="Rachel Boxer" userId="6da37c9f42e40059" providerId="LiveId" clId="{0E13CC8D-59C2-4409-A640-E738E4606E44}" dt="2026-09-03T14:32:17.328" v="435"/>
          <pc:sldLayoutMkLst>
            <pc:docMk/>
            <pc:sldMasterMk cId="2468875309" sldId="2147483738"/>
            <pc:sldLayoutMk cId="3409592588" sldId="2147483748"/>
          </pc:sldLayoutMkLst>
        </pc:sldLayoutChg>
        <pc:sldLayoutChg chg="modTransition">
          <pc:chgData name="Rachel Boxer" userId="6da37c9f42e40059" providerId="LiveId" clId="{0E13CC8D-59C2-4409-A640-E738E4606E44}" dt="2026-09-03T14:32:17.328" v="435"/>
          <pc:sldLayoutMkLst>
            <pc:docMk/>
            <pc:sldMasterMk cId="2468875309" sldId="2147483738"/>
            <pc:sldLayoutMk cId="2630727311" sldId="2147483749"/>
          </pc:sldLayoutMkLst>
        </pc:sldLayoutChg>
      </pc:sldMasterChg>
      <pc:sldMasterChg chg="modTransition modSldLayout">
        <pc:chgData name="Rachel Boxer" userId="6da37c9f42e40059" providerId="LiveId" clId="{0E13CC8D-59C2-4409-A640-E738E4606E44}" dt="2026-09-03T14:32:17.328" v="435"/>
        <pc:sldMasterMkLst>
          <pc:docMk/>
          <pc:sldMasterMk cId="3764383516" sldId="2147483750"/>
        </pc:sldMasterMkLst>
        <pc:sldLayoutChg chg="modTransition">
          <pc:chgData name="Rachel Boxer" userId="6da37c9f42e40059" providerId="LiveId" clId="{0E13CC8D-59C2-4409-A640-E738E4606E44}" dt="2026-09-03T14:32:17.328" v="435"/>
          <pc:sldLayoutMkLst>
            <pc:docMk/>
            <pc:sldMasterMk cId="3764383516" sldId="2147483750"/>
            <pc:sldLayoutMk cId="707891220" sldId="2147483751"/>
          </pc:sldLayoutMkLst>
        </pc:sldLayoutChg>
        <pc:sldLayoutChg chg="modTransition">
          <pc:chgData name="Rachel Boxer" userId="6da37c9f42e40059" providerId="LiveId" clId="{0E13CC8D-59C2-4409-A640-E738E4606E44}" dt="2026-09-03T14:32:17.328" v="435"/>
          <pc:sldLayoutMkLst>
            <pc:docMk/>
            <pc:sldMasterMk cId="3764383516" sldId="2147483750"/>
            <pc:sldLayoutMk cId="1045798499" sldId="2147483752"/>
          </pc:sldLayoutMkLst>
        </pc:sldLayoutChg>
        <pc:sldLayoutChg chg="modTransition">
          <pc:chgData name="Rachel Boxer" userId="6da37c9f42e40059" providerId="LiveId" clId="{0E13CC8D-59C2-4409-A640-E738E4606E44}" dt="2026-09-03T14:32:17.328" v="435"/>
          <pc:sldLayoutMkLst>
            <pc:docMk/>
            <pc:sldMasterMk cId="3764383516" sldId="2147483750"/>
            <pc:sldLayoutMk cId="503009193" sldId="2147483753"/>
          </pc:sldLayoutMkLst>
        </pc:sldLayoutChg>
        <pc:sldLayoutChg chg="modTransition">
          <pc:chgData name="Rachel Boxer" userId="6da37c9f42e40059" providerId="LiveId" clId="{0E13CC8D-59C2-4409-A640-E738E4606E44}" dt="2026-09-03T14:32:17.328" v="435"/>
          <pc:sldLayoutMkLst>
            <pc:docMk/>
            <pc:sldMasterMk cId="3764383516" sldId="2147483750"/>
            <pc:sldLayoutMk cId="565703970" sldId="2147483754"/>
          </pc:sldLayoutMkLst>
        </pc:sldLayoutChg>
        <pc:sldLayoutChg chg="modTransition">
          <pc:chgData name="Rachel Boxer" userId="6da37c9f42e40059" providerId="LiveId" clId="{0E13CC8D-59C2-4409-A640-E738E4606E44}" dt="2026-09-03T14:32:17.328" v="435"/>
          <pc:sldLayoutMkLst>
            <pc:docMk/>
            <pc:sldMasterMk cId="3764383516" sldId="2147483750"/>
            <pc:sldLayoutMk cId="2458007456" sldId="2147483755"/>
          </pc:sldLayoutMkLst>
        </pc:sldLayoutChg>
        <pc:sldLayoutChg chg="modTransition">
          <pc:chgData name="Rachel Boxer" userId="6da37c9f42e40059" providerId="LiveId" clId="{0E13CC8D-59C2-4409-A640-E738E4606E44}" dt="2026-09-03T14:32:17.328" v="435"/>
          <pc:sldLayoutMkLst>
            <pc:docMk/>
            <pc:sldMasterMk cId="3764383516" sldId="2147483750"/>
            <pc:sldLayoutMk cId="1546501339" sldId="2147483756"/>
          </pc:sldLayoutMkLst>
        </pc:sldLayoutChg>
        <pc:sldLayoutChg chg="modTransition">
          <pc:chgData name="Rachel Boxer" userId="6da37c9f42e40059" providerId="LiveId" clId="{0E13CC8D-59C2-4409-A640-E738E4606E44}" dt="2026-09-03T14:32:17.328" v="435"/>
          <pc:sldLayoutMkLst>
            <pc:docMk/>
            <pc:sldMasterMk cId="3764383516" sldId="2147483750"/>
            <pc:sldLayoutMk cId="239087764" sldId="2147483757"/>
          </pc:sldLayoutMkLst>
        </pc:sldLayoutChg>
        <pc:sldLayoutChg chg="modTransition">
          <pc:chgData name="Rachel Boxer" userId="6da37c9f42e40059" providerId="LiveId" clId="{0E13CC8D-59C2-4409-A640-E738E4606E44}" dt="2026-09-03T14:32:17.328" v="435"/>
          <pc:sldLayoutMkLst>
            <pc:docMk/>
            <pc:sldMasterMk cId="3764383516" sldId="2147483750"/>
            <pc:sldLayoutMk cId="4214659298" sldId="2147483758"/>
          </pc:sldLayoutMkLst>
        </pc:sldLayoutChg>
        <pc:sldLayoutChg chg="modTransition">
          <pc:chgData name="Rachel Boxer" userId="6da37c9f42e40059" providerId="LiveId" clId="{0E13CC8D-59C2-4409-A640-E738E4606E44}" dt="2026-09-03T14:32:17.328" v="435"/>
          <pc:sldLayoutMkLst>
            <pc:docMk/>
            <pc:sldMasterMk cId="3764383516" sldId="2147483750"/>
            <pc:sldLayoutMk cId="1474923820" sldId="2147483759"/>
          </pc:sldLayoutMkLst>
        </pc:sldLayoutChg>
        <pc:sldLayoutChg chg="modTransition">
          <pc:chgData name="Rachel Boxer" userId="6da37c9f42e40059" providerId="LiveId" clId="{0E13CC8D-59C2-4409-A640-E738E4606E44}" dt="2026-09-03T14:32:17.328" v="435"/>
          <pc:sldLayoutMkLst>
            <pc:docMk/>
            <pc:sldMasterMk cId="3764383516" sldId="2147483750"/>
            <pc:sldLayoutMk cId="3368767994" sldId="2147483760"/>
          </pc:sldLayoutMkLst>
        </pc:sldLayoutChg>
        <pc:sldLayoutChg chg="modTransition">
          <pc:chgData name="Rachel Boxer" userId="6da37c9f42e40059" providerId="LiveId" clId="{0E13CC8D-59C2-4409-A640-E738E4606E44}" dt="2026-09-03T14:32:17.328" v="435"/>
          <pc:sldLayoutMkLst>
            <pc:docMk/>
            <pc:sldMasterMk cId="3764383516" sldId="2147483750"/>
            <pc:sldLayoutMk cId="1837602075" sldId="2147483761"/>
          </pc:sldLayoutMkLst>
        </pc:sldLayoutChg>
      </pc:sldMasterChg>
      <pc:sldMasterChg chg="modTransition modSldLayout">
        <pc:chgData name="Rachel Boxer" userId="6da37c9f42e40059" providerId="LiveId" clId="{0E13CC8D-59C2-4409-A640-E738E4606E44}" dt="2026-09-03T14:32:17.328" v="435"/>
        <pc:sldMasterMkLst>
          <pc:docMk/>
          <pc:sldMasterMk cId="2730216951" sldId="2147483762"/>
        </pc:sldMasterMkLst>
        <pc:sldLayoutChg chg="modTransition">
          <pc:chgData name="Rachel Boxer" userId="6da37c9f42e40059" providerId="LiveId" clId="{0E13CC8D-59C2-4409-A640-E738E4606E44}" dt="2026-09-03T14:32:17.328" v="435"/>
          <pc:sldLayoutMkLst>
            <pc:docMk/>
            <pc:sldMasterMk cId="2730216951" sldId="2147483762"/>
            <pc:sldLayoutMk cId="2428428212" sldId="2147483763"/>
          </pc:sldLayoutMkLst>
        </pc:sldLayoutChg>
        <pc:sldLayoutChg chg="modTransition">
          <pc:chgData name="Rachel Boxer" userId="6da37c9f42e40059" providerId="LiveId" clId="{0E13CC8D-59C2-4409-A640-E738E4606E44}" dt="2026-09-03T14:32:17.328" v="435"/>
          <pc:sldLayoutMkLst>
            <pc:docMk/>
            <pc:sldMasterMk cId="2730216951" sldId="2147483762"/>
            <pc:sldLayoutMk cId="500302666" sldId="2147483764"/>
          </pc:sldLayoutMkLst>
        </pc:sldLayoutChg>
        <pc:sldLayoutChg chg="modTransition">
          <pc:chgData name="Rachel Boxer" userId="6da37c9f42e40059" providerId="LiveId" clId="{0E13CC8D-59C2-4409-A640-E738E4606E44}" dt="2026-09-03T14:32:17.328" v="435"/>
          <pc:sldLayoutMkLst>
            <pc:docMk/>
            <pc:sldMasterMk cId="2730216951" sldId="2147483762"/>
            <pc:sldLayoutMk cId="3158948677" sldId="2147483765"/>
          </pc:sldLayoutMkLst>
        </pc:sldLayoutChg>
        <pc:sldLayoutChg chg="modTransition">
          <pc:chgData name="Rachel Boxer" userId="6da37c9f42e40059" providerId="LiveId" clId="{0E13CC8D-59C2-4409-A640-E738E4606E44}" dt="2026-09-03T14:32:17.328" v="435"/>
          <pc:sldLayoutMkLst>
            <pc:docMk/>
            <pc:sldMasterMk cId="2730216951" sldId="2147483762"/>
            <pc:sldLayoutMk cId="897487348" sldId="2147483766"/>
          </pc:sldLayoutMkLst>
        </pc:sldLayoutChg>
        <pc:sldLayoutChg chg="modTransition">
          <pc:chgData name="Rachel Boxer" userId="6da37c9f42e40059" providerId="LiveId" clId="{0E13CC8D-59C2-4409-A640-E738E4606E44}" dt="2026-09-03T14:32:17.328" v="435"/>
          <pc:sldLayoutMkLst>
            <pc:docMk/>
            <pc:sldMasterMk cId="2730216951" sldId="2147483762"/>
            <pc:sldLayoutMk cId="1280340571" sldId="2147483767"/>
          </pc:sldLayoutMkLst>
        </pc:sldLayoutChg>
        <pc:sldLayoutChg chg="modTransition">
          <pc:chgData name="Rachel Boxer" userId="6da37c9f42e40059" providerId="LiveId" clId="{0E13CC8D-59C2-4409-A640-E738E4606E44}" dt="2026-09-03T14:32:17.328" v="435"/>
          <pc:sldLayoutMkLst>
            <pc:docMk/>
            <pc:sldMasterMk cId="2730216951" sldId="2147483762"/>
            <pc:sldLayoutMk cId="2803694333" sldId="2147483768"/>
          </pc:sldLayoutMkLst>
        </pc:sldLayoutChg>
        <pc:sldLayoutChg chg="modTransition">
          <pc:chgData name="Rachel Boxer" userId="6da37c9f42e40059" providerId="LiveId" clId="{0E13CC8D-59C2-4409-A640-E738E4606E44}" dt="2026-09-03T14:32:17.328" v="435"/>
          <pc:sldLayoutMkLst>
            <pc:docMk/>
            <pc:sldMasterMk cId="2730216951" sldId="2147483762"/>
            <pc:sldLayoutMk cId="3126208417" sldId="2147483769"/>
          </pc:sldLayoutMkLst>
        </pc:sldLayoutChg>
        <pc:sldLayoutChg chg="modTransition">
          <pc:chgData name="Rachel Boxer" userId="6da37c9f42e40059" providerId="LiveId" clId="{0E13CC8D-59C2-4409-A640-E738E4606E44}" dt="2026-09-03T14:32:17.328" v="435"/>
          <pc:sldLayoutMkLst>
            <pc:docMk/>
            <pc:sldMasterMk cId="2730216951" sldId="2147483762"/>
            <pc:sldLayoutMk cId="1943983403" sldId="2147483770"/>
          </pc:sldLayoutMkLst>
        </pc:sldLayoutChg>
        <pc:sldLayoutChg chg="modTransition">
          <pc:chgData name="Rachel Boxer" userId="6da37c9f42e40059" providerId="LiveId" clId="{0E13CC8D-59C2-4409-A640-E738E4606E44}" dt="2026-09-03T14:32:17.328" v="435"/>
          <pc:sldLayoutMkLst>
            <pc:docMk/>
            <pc:sldMasterMk cId="2730216951" sldId="2147483762"/>
            <pc:sldLayoutMk cId="599652018" sldId="2147483771"/>
          </pc:sldLayoutMkLst>
        </pc:sldLayoutChg>
        <pc:sldLayoutChg chg="modTransition">
          <pc:chgData name="Rachel Boxer" userId="6da37c9f42e40059" providerId="LiveId" clId="{0E13CC8D-59C2-4409-A640-E738E4606E44}" dt="2026-09-03T14:32:17.328" v="435"/>
          <pc:sldLayoutMkLst>
            <pc:docMk/>
            <pc:sldMasterMk cId="2730216951" sldId="2147483762"/>
            <pc:sldLayoutMk cId="603323545" sldId="2147483772"/>
          </pc:sldLayoutMkLst>
        </pc:sldLayoutChg>
        <pc:sldLayoutChg chg="modTransition">
          <pc:chgData name="Rachel Boxer" userId="6da37c9f42e40059" providerId="LiveId" clId="{0E13CC8D-59C2-4409-A640-E738E4606E44}" dt="2026-09-03T14:32:17.328" v="435"/>
          <pc:sldLayoutMkLst>
            <pc:docMk/>
            <pc:sldMasterMk cId="2730216951" sldId="2147483762"/>
            <pc:sldLayoutMk cId="427609968" sldId="2147483773"/>
          </pc:sldLayoutMkLst>
        </pc:sldLayoutChg>
      </pc:sldMasterChg>
      <pc:sldMasterChg chg="modTransition modSldLayout">
        <pc:chgData name="Rachel Boxer" userId="6da37c9f42e40059" providerId="LiveId" clId="{0E13CC8D-59C2-4409-A640-E738E4606E44}" dt="2026-09-03T14:32:17.328" v="435"/>
        <pc:sldMasterMkLst>
          <pc:docMk/>
          <pc:sldMasterMk cId="553521718" sldId="2147483774"/>
        </pc:sldMasterMkLst>
        <pc:sldLayoutChg chg="modTransition">
          <pc:chgData name="Rachel Boxer" userId="6da37c9f42e40059" providerId="LiveId" clId="{0E13CC8D-59C2-4409-A640-E738E4606E44}" dt="2026-09-03T14:32:17.328" v="435"/>
          <pc:sldLayoutMkLst>
            <pc:docMk/>
            <pc:sldMasterMk cId="553521718" sldId="2147483774"/>
            <pc:sldLayoutMk cId="22868971" sldId="2147483775"/>
          </pc:sldLayoutMkLst>
        </pc:sldLayoutChg>
        <pc:sldLayoutChg chg="modTransition">
          <pc:chgData name="Rachel Boxer" userId="6da37c9f42e40059" providerId="LiveId" clId="{0E13CC8D-59C2-4409-A640-E738E4606E44}" dt="2026-09-03T14:32:17.328" v="435"/>
          <pc:sldLayoutMkLst>
            <pc:docMk/>
            <pc:sldMasterMk cId="553521718" sldId="2147483774"/>
            <pc:sldLayoutMk cId="1734118628" sldId="2147483776"/>
          </pc:sldLayoutMkLst>
        </pc:sldLayoutChg>
        <pc:sldLayoutChg chg="modTransition">
          <pc:chgData name="Rachel Boxer" userId="6da37c9f42e40059" providerId="LiveId" clId="{0E13CC8D-59C2-4409-A640-E738E4606E44}" dt="2026-09-03T14:32:17.328" v="435"/>
          <pc:sldLayoutMkLst>
            <pc:docMk/>
            <pc:sldMasterMk cId="553521718" sldId="2147483774"/>
            <pc:sldLayoutMk cId="679928535" sldId="2147483777"/>
          </pc:sldLayoutMkLst>
        </pc:sldLayoutChg>
        <pc:sldLayoutChg chg="modTransition">
          <pc:chgData name="Rachel Boxer" userId="6da37c9f42e40059" providerId="LiveId" clId="{0E13CC8D-59C2-4409-A640-E738E4606E44}" dt="2026-09-03T14:32:17.328" v="435"/>
          <pc:sldLayoutMkLst>
            <pc:docMk/>
            <pc:sldMasterMk cId="553521718" sldId="2147483774"/>
            <pc:sldLayoutMk cId="516829861" sldId="2147483778"/>
          </pc:sldLayoutMkLst>
        </pc:sldLayoutChg>
        <pc:sldLayoutChg chg="modTransition">
          <pc:chgData name="Rachel Boxer" userId="6da37c9f42e40059" providerId="LiveId" clId="{0E13CC8D-59C2-4409-A640-E738E4606E44}" dt="2026-09-03T14:32:17.328" v="435"/>
          <pc:sldLayoutMkLst>
            <pc:docMk/>
            <pc:sldMasterMk cId="553521718" sldId="2147483774"/>
            <pc:sldLayoutMk cId="9071534" sldId="2147483779"/>
          </pc:sldLayoutMkLst>
        </pc:sldLayoutChg>
        <pc:sldLayoutChg chg="modTransition">
          <pc:chgData name="Rachel Boxer" userId="6da37c9f42e40059" providerId="LiveId" clId="{0E13CC8D-59C2-4409-A640-E738E4606E44}" dt="2026-09-03T14:32:17.328" v="435"/>
          <pc:sldLayoutMkLst>
            <pc:docMk/>
            <pc:sldMasterMk cId="553521718" sldId="2147483774"/>
            <pc:sldLayoutMk cId="3486350724" sldId="2147483780"/>
          </pc:sldLayoutMkLst>
        </pc:sldLayoutChg>
        <pc:sldLayoutChg chg="modTransition">
          <pc:chgData name="Rachel Boxer" userId="6da37c9f42e40059" providerId="LiveId" clId="{0E13CC8D-59C2-4409-A640-E738E4606E44}" dt="2026-09-03T14:32:17.328" v="435"/>
          <pc:sldLayoutMkLst>
            <pc:docMk/>
            <pc:sldMasterMk cId="553521718" sldId="2147483774"/>
            <pc:sldLayoutMk cId="1092156223" sldId="2147483781"/>
          </pc:sldLayoutMkLst>
        </pc:sldLayoutChg>
        <pc:sldLayoutChg chg="modTransition">
          <pc:chgData name="Rachel Boxer" userId="6da37c9f42e40059" providerId="LiveId" clId="{0E13CC8D-59C2-4409-A640-E738E4606E44}" dt="2026-09-03T14:32:17.328" v="435"/>
          <pc:sldLayoutMkLst>
            <pc:docMk/>
            <pc:sldMasterMk cId="553521718" sldId="2147483774"/>
            <pc:sldLayoutMk cId="249350586" sldId="2147483782"/>
          </pc:sldLayoutMkLst>
        </pc:sldLayoutChg>
        <pc:sldLayoutChg chg="modTransition">
          <pc:chgData name="Rachel Boxer" userId="6da37c9f42e40059" providerId="LiveId" clId="{0E13CC8D-59C2-4409-A640-E738E4606E44}" dt="2026-09-03T14:32:17.328" v="435"/>
          <pc:sldLayoutMkLst>
            <pc:docMk/>
            <pc:sldMasterMk cId="553521718" sldId="2147483774"/>
            <pc:sldLayoutMk cId="41773754" sldId="2147483783"/>
          </pc:sldLayoutMkLst>
        </pc:sldLayoutChg>
        <pc:sldLayoutChg chg="modTransition">
          <pc:chgData name="Rachel Boxer" userId="6da37c9f42e40059" providerId="LiveId" clId="{0E13CC8D-59C2-4409-A640-E738E4606E44}" dt="2026-09-03T14:32:17.328" v="435"/>
          <pc:sldLayoutMkLst>
            <pc:docMk/>
            <pc:sldMasterMk cId="553521718" sldId="2147483774"/>
            <pc:sldLayoutMk cId="3699006820" sldId="2147483784"/>
          </pc:sldLayoutMkLst>
        </pc:sldLayoutChg>
        <pc:sldLayoutChg chg="modTransition">
          <pc:chgData name="Rachel Boxer" userId="6da37c9f42e40059" providerId="LiveId" clId="{0E13CC8D-59C2-4409-A640-E738E4606E44}" dt="2026-09-03T14:32:17.328" v="435"/>
          <pc:sldLayoutMkLst>
            <pc:docMk/>
            <pc:sldMasterMk cId="553521718" sldId="2147483774"/>
            <pc:sldLayoutMk cId="2894973367" sldId="214748378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4B2146-6A52-4AB8-8F8F-3AD4E104C32A}" type="datetimeFigureOut">
              <a:rPr lang="en-GB" smtClean="0"/>
              <a:t>03/09/2026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A6D171-9D34-43A3-887A-C59325A451F1}" type="slidenum">
              <a:rPr lang="en-GB" smtClean="0"/>
              <a:t>‹#›</a:t>
            </a:fld>
            <a:endParaRPr lang="en-GB"/>
          </a:p>
        </p:txBody>
      </p:sp>
    </p:spTree>
    <p:extLst>
      <p:ext uri="{BB962C8B-B14F-4D97-AF65-F5344CB8AC3E}">
        <p14:creationId xmlns:p14="http://schemas.microsoft.com/office/powerpoint/2010/main" val="38374363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b="1" dirty="0"/>
              <a:t>Slide 1: Advent candles stilling exercise</a:t>
            </a:r>
          </a:p>
          <a:p>
            <a:r>
              <a:rPr lang="en-GB" sz="1200" i="1" kern="1200" dirty="0">
                <a:solidFill>
                  <a:schemeClr val="tx1"/>
                </a:solidFill>
                <a:effectLst/>
                <a:latin typeface="+mn-lt"/>
                <a:ea typeface="ＭＳ Ｐゴシック" charset="0"/>
                <a:cs typeface="ＭＳ Ｐゴシック" charset="0"/>
              </a:rPr>
              <a:t>Use the stilling slide if desired: the suggested words should be spoken slowly, leaving pauses </a:t>
            </a:r>
            <a:r>
              <a:rPr lang="en-GB" sz="1200" i="1" kern="1200" dirty="0" err="1">
                <a:solidFill>
                  <a:schemeClr val="tx1"/>
                </a:solidFill>
                <a:effectLst/>
                <a:latin typeface="+mn-lt"/>
                <a:ea typeface="ＭＳ Ｐゴシック" charset="0"/>
                <a:cs typeface="ＭＳ Ｐゴシック" charset="0"/>
              </a:rPr>
              <a:t>inbetween</a:t>
            </a:r>
            <a:r>
              <a:rPr lang="en-GB" sz="1200" i="1" kern="1200" dirty="0">
                <a:solidFill>
                  <a:schemeClr val="tx1"/>
                </a:solidFill>
                <a:effectLst/>
                <a:latin typeface="+mn-lt"/>
                <a:ea typeface="ＭＳ Ｐゴシック" charset="0"/>
                <a:cs typeface="ＭＳ Ｐゴシック" charset="0"/>
              </a:rPr>
              <a:t> to create a sense of stillness.</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As you sit quietly here, watch the candles as they flicker…….</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Now practise slower breathing…..in…..and out…..in……and out…..keep this going as you continue to watch….</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You maybe notice that you are feeling calmer and more relaxed….</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As you breathe, think about yourself and what you bring into this time today…..</a:t>
            </a:r>
            <a:r>
              <a:rPr lang="en-GB" sz="1200" i="1" kern="1200" dirty="0">
                <a:solidFill>
                  <a:schemeClr val="tx1"/>
                </a:solidFill>
                <a:effectLst/>
                <a:latin typeface="+mn-lt"/>
                <a:ea typeface="ＭＳ Ｐゴシック" charset="0"/>
                <a:cs typeface="ＭＳ Ｐゴシック" charset="0"/>
              </a:rPr>
              <a:t>[PAUSE]</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We come into this special / sacred space and time to be still….to think deeply…..to be together as a school community…..</a:t>
            </a:r>
          </a:p>
          <a:p>
            <a:r>
              <a:rPr lang="en-GB" sz="1200" kern="1200" dirty="0">
                <a:solidFill>
                  <a:schemeClr val="tx1"/>
                </a:solidFill>
                <a:effectLst/>
                <a:latin typeface="+mn-lt"/>
                <a:ea typeface="ＭＳ Ｐゴシック" charset="0"/>
                <a:cs typeface="ＭＳ Ｐゴシック" charset="0"/>
              </a:rPr>
              <a:t>In our time together today, we will</a:t>
            </a:r>
            <a:r>
              <a:rPr lang="en-GB" sz="1200" b="1" kern="1200" dirty="0">
                <a:solidFill>
                  <a:schemeClr val="tx1"/>
                </a:solidFill>
                <a:effectLst/>
                <a:latin typeface="+mn-lt"/>
                <a:ea typeface="ＭＳ Ｐゴシック" charset="0"/>
                <a:cs typeface="ＭＳ Ｐゴシック" charset="0"/>
              </a:rPr>
              <a:t>….. Play a game……think about some words together….and then reflect on what they might mean for us here in this school community as we continue through Advent together.</a:t>
            </a:r>
            <a:endParaRPr lang="en-GB" sz="1200" kern="1200" dirty="0">
              <a:solidFill>
                <a:schemeClr val="tx1"/>
              </a:solidFill>
              <a:effectLst/>
              <a:latin typeface="+mn-lt"/>
              <a:ea typeface="ＭＳ Ｐゴシック" charset="0"/>
              <a:cs typeface="ＭＳ Ｐゴシック" charset="0"/>
            </a:endParaRPr>
          </a:p>
          <a:p>
            <a:r>
              <a:rPr lang="en-GB" sz="1200" kern="1200" dirty="0">
                <a:solidFill>
                  <a:schemeClr val="tx1"/>
                </a:solidFill>
                <a:effectLst/>
                <a:latin typeface="+mn-lt"/>
                <a:ea typeface="ＭＳ Ｐゴシック" charset="0"/>
                <a:cs typeface="ＭＳ Ｐゴシック" charset="0"/>
              </a:rPr>
              <a:t>But first, let’s welcome one another as we begin….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DD5497B-4A75-480F-A5A0-54029FF93931}"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913147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2:</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 Use this special greeting for the Advent season, as you light your Advent candle(s).</a:t>
            </a:r>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6538634-5A80-42D5-A71A-FD0395B82856}"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93201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3:</a:t>
            </a:r>
            <a:r>
              <a:rPr lang="en-GB" sz="1800" b="1" i="1" dirty="0">
                <a:effectLst/>
                <a:latin typeface="Avenir Next LT Pro" panose="020B0504020202020204" pitchFamily="34" charset="0"/>
                <a:ea typeface="MS Mincho" panose="02020609040205080304" pitchFamily="49" charset="-128"/>
                <a:cs typeface="Times New Roman" panose="02020603050405020304" pitchFamily="18" charset="0"/>
              </a:rPr>
              <a:t> </a:t>
            </a:r>
            <a:r>
              <a:rPr lang="en-GB" sz="1800" dirty="0">
                <a:effectLst/>
                <a:latin typeface="Avenir Next LT Pro" panose="020B0504020202020204" pitchFamily="34" charset="0"/>
                <a:ea typeface="MS Mincho" panose="02020609040205080304" pitchFamily="49" charset="-128"/>
                <a:cs typeface="Times New Roman" panose="02020603050405020304" pitchFamily="18" charset="0"/>
              </a:rPr>
              <a:t>We’re going to start our time together today with a game about names. Some of you may know what your name means – and it may have been chosen for you because of that meaning. </a:t>
            </a:r>
            <a:r>
              <a:rPr lang="en-GB" sz="1800" i="1" dirty="0">
                <a:effectLst/>
                <a:latin typeface="Avenir Next LT Pro" panose="020B0504020202020204" pitchFamily="34" charset="0"/>
                <a:ea typeface="MS Mincho" panose="02020609040205080304" pitchFamily="49" charset="-128"/>
                <a:cs typeface="Times New Roman" panose="02020603050405020304" pitchFamily="18" charset="0"/>
              </a:rPr>
              <a:t>[</a:t>
            </a:r>
            <a:r>
              <a:rPr lang="en-US" sz="1200" i="1" kern="1200" dirty="0">
                <a:solidFill>
                  <a:schemeClr val="tx1"/>
                </a:solidFill>
                <a:effectLst/>
                <a:latin typeface="+mn-lt"/>
                <a:ea typeface="+mn-ea"/>
                <a:cs typeface="+mn-cs"/>
              </a:rPr>
              <a:t>Play this together – the answers are on each slide. Y</a:t>
            </a:r>
            <a:r>
              <a:rPr lang="en-GB" sz="1200" i="1" kern="1200" dirty="0" err="1">
                <a:solidFill>
                  <a:schemeClr val="tx1"/>
                </a:solidFill>
                <a:effectLst/>
                <a:latin typeface="+mn-lt"/>
                <a:ea typeface="+mn-ea"/>
                <a:cs typeface="+mn-cs"/>
              </a:rPr>
              <a:t>ou</a:t>
            </a:r>
            <a:r>
              <a:rPr lang="en-GB" sz="1200" i="1" kern="1200" dirty="0">
                <a:solidFill>
                  <a:schemeClr val="tx1"/>
                </a:solidFill>
                <a:effectLst/>
                <a:latin typeface="+mn-lt"/>
                <a:ea typeface="+mn-ea"/>
                <a:cs typeface="+mn-cs"/>
              </a:rPr>
              <a:t> might also want to pause and allow a few children to share their own names here – try not to choose anyone whose name appears on slides 4-7!!]</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3A6D171-9D34-43A3-887A-C59325A451F1}" type="slidenum">
              <a:rPr kumimoji="0" lang="en-GB"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82627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4: Rachel – a ewe lamb</a:t>
            </a:r>
          </a:p>
        </p:txBody>
      </p:sp>
      <p:sp>
        <p:nvSpPr>
          <p:cNvPr id="4" name="Slide Number Placeholder 3"/>
          <p:cNvSpPr>
            <a:spLocks noGrp="1"/>
          </p:cNvSpPr>
          <p:nvPr>
            <p:ph type="sldNum" sz="quarter" idx="5"/>
          </p:nvPr>
        </p:nvSpPr>
        <p:spPr/>
        <p:txBody>
          <a:bodyPr/>
          <a:lstStyle/>
          <a:p>
            <a:fld id="{03A6D171-9D34-43A3-887A-C59325A451F1}" type="slidenum">
              <a:rPr lang="en-GB" smtClean="0"/>
              <a:t>4</a:t>
            </a:fld>
            <a:endParaRPr lang="en-GB"/>
          </a:p>
        </p:txBody>
      </p:sp>
    </p:spTree>
    <p:extLst>
      <p:ext uri="{BB962C8B-B14F-4D97-AF65-F5344CB8AC3E}">
        <p14:creationId xmlns:p14="http://schemas.microsoft.com/office/powerpoint/2010/main" val="253424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Symbol" panose="05050102010706020507" pitchFamily="18" charset="2"/>
              <a:buNone/>
            </a:pPr>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5:</a:t>
            </a:r>
            <a:r>
              <a:rPr lang="en-GB" sz="1800" b="1" i="1" dirty="0">
                <a:effectLst/>
                <a:latin typeface="Avenir Next LT Pro" panose="020B0504020202020204" pitchFamily="34" charset="0"/>
                <a:ea typeface="MS Mincho" panose="02020609040205080304" pitchFamily="49" charset="-128"/>
                <a:cs typeface="Times New Roman" panose="02020603050405020304" pitchFamily="18" charset="0"/>
              </a:rPr>
              <a:t> </a:t>
            </a:r>
            <a:r>
              <a:rPr lang="en-GB" sz="1800" b="1" i="0" dirty="0">
                <a:effectLst/>
                <a:latin typeface="Avenir Next LT Pro" panose="020B0504020202020204" pitchFamily="34" charset="0"/>
                <a:ea typeface="MS Mincho" panose="02020609040205080304" pitchFamily="49" charset="-128"/>
                <a:cs typeface="Times New Roman" panose="02020603050405020304" pitchFamily="18" charset="0"/>
              </a:rPr>
              <a:t>William – strong warrior</a:t>
            </a:r>
            <a:endParaRPr lang="en-GB" i="0" dirty="0"/>
          </a:p>
        </p:txBody>
      </p:sp>
      <p:sp>
        <p:nvSpPr>
          <p:cNvPr id="4" name="Slide Number Placeholder 3"/>
          <p:cNvSpPr>
            <a:spLocks noGrp="1"/>
          </p:cNvSpPr>
          <p:nvPr>
            <p:ph type="sldNum" sz="quarter" idx="5"/>
          </p:nvPr>
        </p:nvSpPr>
        <p:spPr/>
        <p:txBody>
          <a:bodyPr/>
          <a:lstStyle/>
          <a:p>
            <a:fld id="{03A6D171-9D34-43A3-887A-C59325A451F1}" type="slidenum">
              <a:rPr lang="en-GB" smtClean="0"/>
              <a:t>5</a:t>
            </a:fld>
            <a:endParaRPr lang="en-GB"/>
          </a:p>
        </p:txBody>
      </p:sp>
    </p:spTree>
    <p:extLst>
      <p:ext uri="{BB962C8B-B14F-4D97-AF65-F5344CB8AC3E}">
        <p14:creationId xmlns:p14="http://schemas.microsoft.com/office/powerpoint/2010/main" val="82627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6: Sophie – wise one</a:t>
            </a:r>
          </a:p>
        </p:txBody>
      </p:sp>
      <p:sp>
        <p:nvSpPr>
          <p:cNvPr id="4" name="Slide Number Placeholder 3"/>
          <p:cNvSpPr>
            <a:spLocks noGrp="1"/>
          </p:cNvSpPr>
          <p:nvPr>
            <p:ph type="sldNum" sz="quarter" idx="5"/>
          </p:nvPr>
        </p:nvSpPr>
        <p:spPr/>
        <p:txBody>
          <a:bodyPr/>
          <a:lstStyle/>
          <a:p>
            <a:fld id="{03A6D171-9D34-43A3-887A-C59325A451F1}" type="slidenum">
              <a:rPr lang="en-GB" smtClean="0"/>
              <a:t>6</a:t>
            </a:fld>
            <a:endParaRPr lang="en-GB"/>
          </a:p>
        </p:txBody>
      </p:sp>
    </p:spTree>
    <p:extLst>
      <p:ext uri="{BB962C8B-B14F-4D97-AF65-F5344CB8AC3E}">
        <p14:creationId xmlns:p14="http://schemas.microsoft.com/office/powerpoint/2010/main" val="46217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7: Freddie (short for Frederick) – peaceful ruler</a:t>
            </a:r>
          </a:p>
        </p:txBody>
      </p:sp>
      <p:sp>
        <p:nvSpPr>
          <p:cNvPr id="4" name="Slide Number Placeholder 3"/>
          <p:cNvSpPr>
            <a:spLocks noGrp="1"/>
          </p:cNvSpPr>
          <p:nvPr>
            <p:ph type="sldNum" sz="quarter" idx="5"/>
          </p:nvPr>
        </p:nvSpPr>
        <p:spPr/>
        <p:txBody>
          <a:bodyPr/>
          <a:lstStyle/>
          <a:p>
            <a:fld id="{03A6D171-9D34-43A3-887A-C59325A451F1}" type="slidenum">
              <a:rPr lang="en-GB" smtClean="0"/>
              <a:t>7</a:t>
            </a:fld>
            <a:endParaRPr lang="en-GB"/>
          </a:p>
        </p:txBody>
      </p:sp>
    </p:spTree>
    <p:extLst>
      <p:ext uri="{BB962C8B-B14F-4D97-AF65-F5344CB8AC3E}">
        <p14:creationId xmlns:p14="http://schemas.microsoft.com/office/powerpoint/2010/main" val="2215250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8: Jesus – Yeshua, ‘God saves’</a:t>
            </a:r>
          </a:p>
          <a:p>
            <a:r>
              <a:rPr lang="en-GB" b="0" dirty="0"/>
              <a:t>‘Yeshua’ is the Hebrew version of the name ‘Jesus’, and means ‘God saves’ This is a really important idea for Christians – the idea of Jesus as Saviour, the Great Rescuer. We often think about this at Easter time, but you can also hear these words in the story of the very first Christmas – listen out for them!</a:t>
            </a:r>
          </a:p>
        </p:txBody>
      </p:sp>
      <p:sp>
        <p:nvSpPr>
          <p:cNvPr id="4" name="Slide Number Placeholder 3"/>
          <p:cNvSpPr>
            <a:spLocks noGrp="1"/>
          </p:cNvSpPr>
          <p:nvPr>
            <p:ph type="sldNum" sz="quarter" idx="5"/>
          </p:nvPr>
        </p:nvSpPr>
        <p:spPr/>
        <p:txBody>
          <a:bodyPr/>
          <a:lstStyle/>
          <a:p>
            <a:fld id="{03A6D171-9D34-43A3-887A-C59325A451F1}" type="slidenum">
              <a:rPr lang="en-GB" smtClean="0"/>
              <a:t>8</a:t>
            </a:fld>
            <a:endParaRPr lang="en-GB"/>
          </a:p>
        </p:txBody>
      </p:sp>
    </p:spTree>
    <p:extLst>
      <p:ext uri="{BB962C8B-B14F-4D97-AF65-F5344CB8AC3E}">
        <p14:creationId xmlns:p14="http://schemas.microsoft.com/office/powerpoint/2010/main" val="1282339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03.09.2026</a:t>
            </a:fld>
            <a:endParaRPr lang="cs-CZ"/>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Slide 9: </a:t>
            </a:r>
            <a:r>
              <a:rPr lang="en-US" sz="1200" kern="1200" dirty="0">
                <a:solidFill>
                  <a:schemeClr val="tx1"/>
                </a:solidFill>
                <a:effectLst/>
                <a:latin typeface="+mn-lt"/>
                <a:ea typeface="+mn-ea"/>
                <a:cs typeface="+mn-cs"/>
              </a:rPr>
              <a:t>In the history of God’s people, in the stories of Moses, the Bible tells of how God ‘dwelled’ (that’s another word for ‘lived’) in the tabernacle, which was a special tent that Moses built, according to instructions that God gave him. You can see an image of it on the screen here. This tabernacle, which in Hebrew means ‘dwelling place’, went with the people on their journey. God literally travelled ‘with them’ on all their adventures.</a:t>
            </a:r>
            <a:endParaRPr lang="en-GB" sz="1200" kern="1200" dirty="0">
              <a:solidFill>
                <a:schemeClr val="tx1"/>
              </a:solidFill>
              <a:effectLst/>
              <a:latin typeface="+mn-lt"/>
              <a:ea typeface="+mn-ea"/>
              <a:cs typeface="+mn-cs"/>
            </a:endParaRPr>
          </a:p>
          <a:p>
            <a:pPr lvl="0"/>
            <a:endParaRPr lang="en-GB" sz="1800" dirty="0">
              <a:effectLst/>
              <a:latin typeface="Calibri" panose="020F0502020204030204" pitchFamily="34" charset="0"/>
              <a:ea typeface="MS Mincho" panose="02020609040205080304" pitchFamily="49" charset="-128"/>
            </a:endParaRPr>
          </a:p>
          <a:p>
            <a:pPr lvl="0"/>
            <a:r>
              <a:rPr lang="en-GB" sz="1800" dirty="0">
                <a:effectLst/>
                <a:latin typeface="Calibri" panose="020F0502020204030204" pitchFamily="34" charset="0"/>
                <a:ea typeface="MS Mincho" panose="02020609040205080304" pitchFamily="49" charset="-128"/>
              </a:rPr>
              <a:t>Much later in the history of God’s people there are some words that are often read during Christmas services, ancient words that Christians believe are words about Mary &amp; Jesus:</a:t>
            </a:r>
          </a:p>
          <a:p>
            <a:pPr lvl="0"/>
            <a:endParaRPr lang="en-GB" sz="1200" b="1" dirty="0">
              <a:solidFill>
                <a:schemeClr val="bg1"/>
              </a:solidFill>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Century Gothic" panose="020B0502020202020204" pitchFamily="34" charset="0"/>
              </a:rPr>
              <a:t>She will give birth to a son, and she will call him ‘Immanuel’ – which means ‘God is</a:t>
            </a:r>
            <a:r>
              <a:rPr kumimoji="0" lang="en-GB" sz="1200" b="1" i="0" u="none" strike="noStrike" kern="0" cap="none" spc="0" normalizeH="0" noProof="0" dirty="0">
                <a:ln>
                  <a:noFill/>
                </a:ln>
                <a:solidFill>
                  <a:prstClr val="black"/>
                </a:solidFill>
                <a:effectLst/>
                <a:uLnTx/>
                <a:uFillTx/>
                <a:latin typeface="Century Gothic" panose="020B0502020202020204" pitchFamily="34" charset="0"/>
              </a:rPr>
              <a:t> </a:t>
            </a:r>
            <a:r>
              <a:rPr kumimoji="0" lang="en-GB" sz="1200" b="1" i="0" u="none" strike="noStrike" kern="0" cap="none" spc="0" normalizeH="0" baseline="0" noProof="0" dirty="0">
                <a:ln>
                  <a:noFill/>
                </a:ln>
                <a:solidFill>
                  <a:prstClr val="black"/>
                </a:solidFill>
                <a:effectLst/>
                <a:uLnTx/>
                <a:uFillTx/>
                <a:latin typeface="Century Gothic" panose="020B0502020202020204" pitchFamily="34" charset="0"/>
              </a:rPr>
              <a:t>with us’.              </a:t>
            </a:r>
            <a:r>
              <a:rPr kumimoji="0" lang="en-GB" sz="900" b="1" i="1" u="none" strike="noStrike" kern="0" cap="none" spc="0" normalizeH="0" baseline="0" noProof="0" dirty="0">
                <a:ln>
                  <a:noFill/>
                </a:ln>
                <a:solidFill>
                  <a:prstClr val="black"/>
                </a:solidFill>
                <a:effectLst/>
                <a:uLnTx/>
                <a:uFillTx/>
                <a:latin typeface="Century Gothic" panose="020B0502020202020204" pitchFamily="34" charset="0"/>
              </a:rPr>
              <a:t>Isaiah</a:t>
            </a:r>
            <a:r>
              <a:rPr kumimoji="0" lang="en-GB" sz="900" b="1" i="1" u="none" strike="noStrike" kern="0" cap="none" spc="0" normalizeH="0" noProof="0" dirty="0">
                <a:ln>
                  <a:noFill/>
                </a:ln>
                <a:solidFill>
                  <a:prstClr val="black"/>
                </a:solidFill>
                <a:effectLst/>
                <a:uLnTx/>
                <a:uFillTx/>
                <a:latin typeface="Century Gothic" panose="020B0502020202020204" pitchFamily="34" charset="0"/>
              </a:rPr>
              <a:t> 7:14</a:t>
            </a:r>
            <a:endParaRPr kumimoji="0" lang="en-GB" sz="1200" b="1" i="0" u="none" strike="noStrike" kern="0" cap="none" spc="0" normalizeH="0" baseline="0" noProof="0" dirty="0">
              <a:ln>
                <a:noFill/>
              </a:ln>
              <a:solidFill>
                <a:prstClr val="black"/>
              </a:solidFill>
              <a:effectLst/>
              <a:uLnTx/>
              <a:uFillTx/>
              <a:latin typeface="Century Gothic" panose="020B0502020202020204" pitchFamily="34" charset="0"/>
            </a:endParaRPr>
          </a:p>
          <a:p>
            <a:pPr lvl="0"/>
            <a:r>
              <a:rPr lang="en-US" b="0" dirty="0"/>
              <a:t>This name, Immanuel, is one of the names given to Jesus. This is a very big idea, that God might be ‘with us’ – not living in a tent, but as we heard last week….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9</a:t>
            </a:fld>
            <a:endParaRPr lang="cs-CZ"/>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10: …..</a:t>
            </a:r>
            <a:r>
              <a:rPr lang="en-US" b="0" dirty="0"/>
              <a:t>come to earth as a tiny baby.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Century Gothic" panose="020B0502020202020204" pitchFamily="34" charset="0"/>
              </a:rPr>
              <a:t>Immanuel –     ‘God with us’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We’re going </a:t>
            </a:r>
            <a:r>
              <a:rPr lang="en-GB" b="0"/>
              <a:t>to think about </a:t>
            </a:r>
            <a:r>
              <a:rPr lang="en-GB" b="0" dirty="0"/>
              <a:t>this idea now as we hear about the visitors who came to see this miracle – and finish off the story that Christians (and we in school!) tell every Christmas. As we tell the story, we are going to think about </a:t>
            </a:r>
            <a:r>
              <a:rPr lang="en-GB" altLang="en-US" sz="1200" b="0" kern="1200" dirty="0">
                <a:solidFill>
                  <a:srgbClr val="000000"/>
                </a:solidFill>
                <a:effectLst/>
                <a:latin typeface="Avenir Next LT Pro" panose="020B0504020202020204" pitchFamily="34" charset="0"/>
                <a:ea typeface="MS Mincho" panose="02020609040205080304" pitchFamily="49" charset="-128"/>
                <a:cs typeface="Times New Roman" panose="02020603050405020304" pitchFamily="18" charset="0"/>
              </a:rPr>
              <a:t>how these different people experienced ‘God with them’ </a:t>
            </a:r>
            <a:r>
              <a:rPr lang="en-GB" sz="1200" dirty="0">
                <a:effectLst/>
                <a:latin typeface="Avenir Next LT Pro" panose="020B0504020202020204" pitchFamily="34" charset="0"/>
                <a:ea typeface="MS Mincho" panose="02020609040205080304" pitchFamily="49" charset="-128"/>
                <a:cs typeface="Times New Roman" panose="02020603050405020304" pitchFamily="18" charset="0"/>
              </a:rPr>
              <a:t>…..and try to imagine how it felt….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i="1" dirty="0">
                <a:effectLst/>
                <a:latin typeface="Avenir Next LT Pro" panose="020B0504020202020204" pitchFamily="34" charset="0"/>
                <a:ea typeface="MS Mincho" panose="02020609040205080304" pitchFamily="49" charset="-128"/>
                <a:cs typeface="Times New Roman" panose="02020603050405020304" pitchFamily="18" charset="0"/>
              </a:rPr>
              <a:t>[there are wondering questions to think / talk about to go with each slide]</a:t>
            </a:r>
            <a:endParaRPr lang="en-GB" altLang="en-US" dirty="0">
              <a:ea typeface="MS Mincho" panose="02020609040205080304" pitchFamily="49" charset="-128"/>
              <a:cs typeface="Times New Roman" panose="02020603050405020304" pitchFamily="18" charset="0"/>
            </a:endParaRPr>
          </a:p>
          <a:p>
            <a:endParaRPr lang="en-GB" b="0" dirty="0"/>
          </a:p>
        </p:txBody>
      </p:sp>
      <p:sp>
        <p:nvSpPr>
          <p:cNvPr id="4" name="Slide Number Placeholder 3"/>
          <p:cNvSpPr>
            <a:spLocks noGrp="1"/>
          </p:cNvSpPr>
          <p:nvPr>
            <p:ph type="sldNum" sz="quarter" idx="5"/>
          </p:nvPr>
        </p:nvSpPr>
        <p:spPr/>
        <p:txBody>
          <a:bodyPr/>
          <a:lstStyle/>
          <a:p>
            <a:fld id="{03A6D171-9D34-43A3-887A-C59325A451F1}" type="slidenum">
              <a:rPr lang="en-GB" smtClean="0"/>
              <a:t>10</a:t>
            </a:fld>
            <a:endParaRPr lang="en-GB"/>
          </a:p>
        </p:txBody>
      </p:sp>
    </p:spTree>
    <p:extLst>
      <p:ext uri="{BB962C8B-B14F-4D97-AF65-F5344CB8AC3E}">
        <p14:creationId xmlns:p14="http://schemas.microsoft.com/office/powerpoint/2010/main" val="2625685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11: </a:t>
            </a:r>
            <a:r>
              <a:rPr lang="en-GB" b="0" dirty="0"/>
              <a:t>We heard last week that Baby Jesus was born in a stable because all the inns were busy. </a:t>
            </a:r>
          </a:p>
          <a:p>
            <a:pPr algn="ctr"/>
            <a:r>
              <a:rPr lang="en-GB" sz="1200" b="1" dirty="0">
                <a:latin typeface="Century Gothic" panose="020B0502020202020204" pitchFamily="34" charset="0"/>
              </a:rPr>
              <a:t>I wonder how Mary and Joseph felt to know that this baby was ‘Immanuel – God with them’?....</a:t>
            </a:r>
          </a:p>
          <a:p>
            <a:r>
              <a:rPr lang="en-GB" b="0" dirty="0"/>
              <a:t>This part of the story is especially important to Christians because they believe that Jesus, God’s son, was born as a human baby, to live a human life, just like them.</a:t>
            </a:r>
          </a:p>
        </p:txBody>
      </p:sp>
      <p:sp>
        <p:nvSpPr>
          <p:cNvPr id="4" name="Slide Number Placeholder 3"/>
          <p:cNvSpPr>
            <a:spLocks noGrp="1"/>
          </p:cNvSpPr>
          <p:nvPr>
            <p:ph type="sldNum" sz="quarter" idx="5"/>
          </p:nvPr>
        </p:nvSpPr>
        <p:spPr/>
        <p:txBody>
          <a:bodyPr/>
          <a:lstStyle/>
          <a:p>
            <a:fld id="{03A6D171-9D34-43A3-887A-C59325A451F1}" type="slidenum">
              <a:rPr lang="en-GB" smtClean="0"/>
              <a:t>11</a:t>
            </a:fld>
            <a:endParaRPr lang="en-GB"/>
          </a:p>
        </p:txBody>
      </p:sp>
    </p:spTree>
    <p:extLst>
      <p:ext uri="{BB962C8B-B14F-4D97-AF65-F5344CB8AC3E}">
        <p14:creationId xmlns:p14="http://schemas.microsoft.com/office/powerpoint/2010/main" val="1662793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03.09.2026</a:t>
            </a:fld>
            <a:endParaRPr lang="cs-CZ"/>
          </a:p>
        </p:txBody>
      </p:sp>
      <p:sp>
        <p:nvSpPr>
          <p:cNvPr id="4" name="Slide Image Placeholder 3"/>
          <p:cNvSpPr>
            <a:spLocks noGrp="1" noRot="1" noChangeAspect="1"/>
          </p:cNvSpPr>
          <p:nvPr>
            <p:ph type="sldImg" idx="2"/>
          </p:nvPr>
        </p:nvSpPr>
        <p:spPr>
          <a:xfrm>
            <a:off x="2860675" y="512763"/>
            <a:ext cx="342265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GB" b="1" dirty="0"/>
              <a:t>Slide 12: </a:t>
            </a:r>
            <a:r>
              <a:rPr lang="en-GB" b="0" dirty="0"/>
              <a:t>The account in Luke’s gospel tells how the angels went first to the very poorest people in Bethlehem – some shepherds, who were out in the fields watching over their sheep through the night. </a:t>
            </a:r>
            <a:endParaRPr lang="en-GB" b="1"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12</a:t>
            </a:fld>
            <a:endParaRPr lang="cs-CZ"/>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13: </a:t>
            </a:r>
            <a:r>
              <a:rPr lang="en-GB" b="0" dirty="0"/>
              <a:t>The shepherds heard from the angels how this new baby would be their Saviour and so they rushed to Bethlehem to find Jesus in the stable, just as the angels had said they would!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latin typeface="Century Gothic" panose="020B0502020202020204" pitchFamily="34" charset="0"/>
              </a:rPr>
              <a:t>I wonder how the shepherds felt knowing that they were the very first visitors to see ‘Immanuel – God with them’? </a:t>
            </a:r>
            <a:r>
              <a:rPr lang="en-GB" sz="1800" i="1" dirty="0">
                <a:effectLst/>
                <a:latin typeface="Calibri" panose="020F0502020204030204" pitchFamily="34" charset="0"/>
                <a:ea typeface="MS Mincho" panose="02020609040205080304" pitchFamily="49" charset="-128"/>
                <a:cs typeface="Times New Roman" panose="02020603050405020304" pitchFamily="18" charset="0"/>
              </a:rPr>
              <a:t>[did you spot the word ‘Saviour’ – rescuer there?!]</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GB" sz="1200" b="1" dirty="0">
              <a:latin typeface="Century Gothic" panose="020B0502020202020204" pitchFamily="34" charset="0"/>
            </a:endParaRPr>
          </a:p>
          <a:p>
            <a:endParaRPr lang="en-GB" b="1" dirty="0"/>
          </a:p>
        </p:txBody>
      </p:sp>
      <p:sp>
        <p:nvSpPr>
          <p:cNvPr id="4" name="Slide Number Placeholder 3"/>
          <p:cNvSpPr>
            <a:spLocks noGrp="1"/>
          </p:cNvSpPr>
          <p:nvPr>
            <p:ph type="sldNum" sz="quarter" idx="5"/>
          </p:nvPr>
        </p:nvSpPr>
        <p:spPr/>
        <p:txBody>
          <a:bodyPr/>
          <a:lstStyle/>
          <a:p>
            <a:fld id="{03A6D171-9D34-43A3-887A-C59325A451F1}" type="slidenum">
              <a:rPr lang="en-GB" smtClean="0"/>
              <a:t>13</a:t>
            </a:fld>
            <a:endParaRPr lang="en-GB"/>
          </a:p>
        </p:txBody>
      </p:sp>
    </p:spTree>
    <p:extLst>
      <p:ext uri="{BB962C8B-B14F-4D97-AF65-F5344CB8AC3E}">
        <p14:creationId xmlns:p14="http://schemas.microsoft.com/office/powerpoint/2010/main" val="15283875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14: </a:t>
            </a:r>
            <a:r>
              <a:rPr lang="en-GB" b="0" dirty="0"/>
              <a:t>After the shepherds left the stable, they told everyone they met about what they had seen – how God had been born among them.</a:t>
            </a:r>
          </a:p>
          <a:p>
            <a:pPr algn="ctr"/>
            <a:r>
              <a:rPr lang="en-GB" sz="1200" b="1" dirty="0">
                <a:latin typeface="Century Gothic" panose="020B0502020202020204" pitchFamily="34" charset="0"/>
              </a:rPr>
              <a:t>I wonder how these people felt when they heard that God was ‘with them’?</a:t>
            </a:r>
          </a:p>
        </p:txBody>
      </p:sp>
      <p:sp>
        <p:nvSpPr>
          <p:cNvPr id="4" name="Slide Number Placeholder 3"/>
          <p:cNvSpPr>
            <a:spLocks noGrp="1"/>
          </p:cNvSpPr>
          <p:nvPr>
            <p:ph type="sldNum" sz="quarter" idx="5"/>
          </p:nvPr>
        </p:nvSpPr>
        <p:spPr/>
        <p:txBody>
          <a:bodyPr/>
          <a:lstStyle/>
          <a:p>
            <a:fld id="{03A6D171-9D34-43A3-887A-C59325A451F1}" type="slidenum">
              <a:rPr lang="en-GB" smtClean="0"/>
              <a:t>14</a:t>
            </a:fld>
            <a:endParaRPr lang="en-GB"/>
          </a:p>
        </p:txBody>
      </p:sp>
    </p:spTree>
    <p:extLst>
      <p:ext uri="{BB962C8B-B14F-4D97-AF65-F5344CB8AC3E}">
        <p14:creationId xmlns:p14="http://schemas.microsoft.com/office/powerpoint/2010/main" val="7073609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Slide 15: </a:t>
            </a:r>
            <a:r>
              <a:rPr lang="en-GB" altLang="en-US" sz="1200" b="0" kern="1200" dirty="0">
                <a:solidFill>
                  <a:srgbClr val="000000"/>
                </a:solidFill>
                <a:effectLst/>
                <a:latin typeface="Avenir Next LT Pro" panose="020B0504020202020204" pitchFamily="34" charset="0"/>
                <a:ea typeface="MS Mincho" panose="02020609040205080304" pitchFamily="49" charset="-128"/>
                <a:cs typeface="Times New Roman" panose="02020603050405020304" pitchFamily="18" charset="0"/>
              </a:rPr>
              <a:t>We hear in Matthew’s gospel (another part of the story) that wise men had been studying their books, maps and charts. They believed that one day, a new King would be born – and that a bright star would tell them when. They had been watching the skies for years and years, waiting for the moment when this time would come. And so, the star led them to this new King. The gifts that they brought with them – gold, frankincense and myrrh – showed that this was no ordinary King</a:t>
            </a:r>
            <a:endParaRPr lang="en-GB" b="1" dirty="0"/>
          </a:p>
        </p:txBody>
      </p:sp>
      <p:sp>
        <p:nvSpPr>
          <p:cNvPr id="4" name="Slide Number Placeholder 3"/>
          <p:cNvSpPr>
            <a:spLocks noGrp="1"/>
          </p:cNvSpPr>
          <p:nvPr>
            <p:ph type="sldNum" sz="quarter" idx="5"/>
          </p:nvPr>
        </p:nvSpPr>
        <p:spPr/>
        <p:txBody>
          <a:bodyPr/>
          <a:lstStyle/>
          <a:p>
            <a:fld id="{03A6D171-9D34-43A3-887A-C59325A451F1}" type="slidenum">
              <a:rPr lang="en-GB" smtClean="0"/>
              <a:t>15</a:t>
            </a:fld>
            <a:endParaRPr lang="en-GB"/>
          </a:p>
        </p:txBody>
      </p:sp>
    </p:spTree>
    <p:extLst>
      <p:ext uri="{BB962C8B-B14F-4D97-AF65-F5344CB8AC3E}">
        <p14:creationId xmlns:p14="http://schemas.microsoft.com/office/powerpoint/2010/main" val="3375811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16: </a:t>
            </a:r>
            <a:r>
              <a:rPr lang="en-GB" b="0" dirty="0"/>
              <a:t>The wise men were the final visitors to see the good news that not just a new King, but God himself, had been born among them.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latin typeface="Century Gothic" panose="020B0502020202020204" pitchFamily="34" charset="0"/>
              </a:rPr>
              <a:t>I wonder how the wise men felt to know that God was finally here – with them? </a:t>
            </a:r>
            <a:r>
              <a:rPr lang="en-GB" b="1" dirty="0"/>
              <a:t>….and why they worshipped?</a:t>
            </a:r>
          </a:p>
        </p:txBody>
      </p:sp>
      <p:sp>
        <p:nvSpPr>
          <p:cNvPr id="4" name="Slide Number Placeholder 3"/>
          <p:cNvSpPr>
            <a:spLocks noGrp="1"/>
          </p:cNvSpPr>
          <p:nvPr>
            <p:ph type="sldNum" sz="quarter" idx="5"/>
          </p:nvPr>
        </p:nvSpPr>
        <p:spPr/>
        <p:txBody>
          <a:bodyPr/>
          <a:lstStyle/>
          <a:p>
            <a:fld id="{03A6D171-9D34-43A3-887A-C59325A451F1}" type="slidenum">
              <a:rPr lang="en-GB" smtClean="0"/>
              <a:t>16</a:t>
            </a:fld>
            <a:endParaRPr lang="en-GB"/>
          </a:p>
        </p:txBody>
      </p:sp>
    </p:spTree>
    <p:extLst>
      <p:ext uri="{BB962C8B-B14F-4D97-AF65-F5344CB8AC3E}">
        <p14:creationId xmlns:p14="http://schemas.microsoft.com/office/powerpoint/2010/main" val="6838459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17: </a:t>
            </a:r>
            <a:r>
              <a:rPr lang="en-GB" b="0" dirty="0"/>
              <a:t>But we also know that during that very first Christmas, there were many people gathering in Bethlehem as Caesar had ordered that everyone go back to the town of their birth to be counted. </a:t>
            </a:r>
          </a:p>
          <a:p>
            <a:r>
              <a:rPr lang="en-GB" b="0" dirty="0"/>
              <a:t>Bethlehem was a very busy place, full of people.</a:t>
            </a:r>
          </a:p>
          <a:p>
            <a:pPr algn="ctr"/>
            <a:r>
              <a:rPr lang="en-GB" sz="1200" b="1" dirty="0">
                <a:latin typeface="Century Gothic" panose="020B0502020202020204" pitchFamily="34" charset="0"/>
              </a:rPr>
              <a:t>I wonder if these people had any idea that God was ‘with them’?....</a:t>
            </a:r>
            <a:r>
              <a:rPr lang="en-GB" b="0" dirty="0"/>
              <a:t> </a:t>
            </a:r>
          </a:p>
          <a:p>
            <a:pPr algn="ctr"/>
            <a:r>
              <a:rPr lang="en-GB" b="0" dirty="0"/>
              <a:t>….it’s quite likely that very few of them ever realised that some very important events were to take place. </a:t>
            </a:r>
            <a:r>
              <a:rPr lang="en-GB" sz="1800" dirty="0">
                <a:effectLst/>
                <a:latin typeface="Calibri" panose="020F0502020204030204" pitchFamily="34" charset="0"/>
                <a:ea typeface="MS Mincho" panose="020B0400000000000000" pitchFamily="49" charset="-128"/>
              </a:rPr>
              <a:t>I wonder what they might have done if they had realised that Immanuel – ‘God with them’ – had been born?</a:t>
            </a:r>
            <a:endParaRPr lang="en-GB" sz="1200" b="1" dirty="0">
              <a:latin typeface="Century Gothic" panose="020B0502020202020204" pitchFamily="34" charset="0"/>
            </a:endParaRPr>
          </a:p>
        </p:txBody>
      </p:sp>
      <p:sp>
        <p:nvSpPr>
          <p:cNvPr id="4" name="Slide Number Placeholder 3"/>
          <p:cNvSpPr>
            <a:spLocks noGrp="1"/>
          </p:cNvSpPr>
          <p:nvPr>
            <p:ph type="sldNum" sz="quarter" idx="5"/>
          </p:nvPr>
        </p:nvSpPr>
        <p:spPr/>
        <p:txBody>
          <a:bodyPr/>
          <a:lstStyle/>
          <a:p>
            <a:fld id="{03A6D171-9D34-43A3-887A-C59325A451F1}" type="slidenum">
              <a:rPr lang="en-GB" smtClean="0"/>
              <a:t>17</a:t>
            </a:fld>
            <a:endParaRPr lang="en-GB"/>
          </a:p>
        </p:txBody>
      </p:sp>
    </p:spTree>
    <p:extLst>
      <p:ext uri="{BB962C8B-B14F-4D97-AF65-F5344CB8AC3E}">
        <p14:creationId xmlns:p14="http://schemas.microsoft.com/office/powerpoint/2010/main" val="33809080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18: Responding &amp; words for worship….Let’s bring our thoughts together now.</a:t>
            </a:r>
          </a:p>
          <a:p>
            <a:r>
              <a:rPr lang="en-GB" b="0" dirty="0"/>
              <a:t>We’ve heard that at the very first Christmas, many people came to see Jesus, Immanuel – ‘God with us’ …whom Christians believe to be God’s son.</a:t>
            </a:r>
          </a:p>
          <a:p>
            <a:pPr algn="ctr" fontAlgn="auto">
              <a:spcAft>
                <a:spcPts val="0"/>
              </a:spcAft>
              <a:buFont typeface="Arial" panose="020B0604020202020204" pitchFamily="34" charset="0"/>
              <a:buNone/>
              <a:defRPr/>
            </a:pPr>
            <a:r>
              <a:rPr lang="en-GB" b="1" dirty="0">
                <a:solidFill>
                  <a:prstClr val="black"/>
                </a:solidFill>
                <a:latin typeface="Century Gothic" panose="020B0502020202020204" pitchFamily="34" charset="0"/>
                <a:ea typeface="MS Mincho" panose="02020609040205080304" pitchFamily="49" charset="-128"/>
                <a:cs typeface="Times New Roman" panose="02020603050405020304" pitchFamily="18" charset="0"/>
              </a:rPr>
              <a:t>I wonder what you think about the idea of Immanuel – ‘God with us’?</a:t>
            </a:r>
          </a:p>
          <a:p>
            <a:pPr algn="ctr" fontAlgn="auto">
              <a:spcAft>
                <a:spcPts val="0"/>
              </a:spcAft>
              <a:buFont typeface="Arial" panose="020B0604020202020204" pitchFamily="34" charset="0"/>
              <a:buNone/>
              <a:defRPr/>
            </a:pPr>
            <a:r>
              <a:rPr lang="en-GB" b="1" dirty="0">
                <a:solidFill>
                  <a:prstClr val="black"/>
                </a:solidFill>
                <a:latin typeface="Century Gothic" panose="020B0502020202020204" pitchFamily="34" charset="0"/>
                <a:ea typeface="MS Mincho" panose="02020609040205080304" pitchFamily="49" charset="-128"/>
                <a:cs typeface="Times New Roman" panose="02020603050405020304" pitchFamily="18" charset="0"/>
              </a:rPr>
              <a:t>I wonder what difference it might make as we gather as a school community this Christmas time?</a:t>
            </a:r>
          </a:p>
          <a:p>
            <a:endParaRPr lang="en-GB" b="1" dirty="0"/>
          </a:p>
          <a:p>
            <a:pPr algn="ctr"/>
            <a:r>
              <a:rPr lang="en-GB" sz="1800" kern="1200" dirty="0">
                <a:solidFill>
                  <a:srgbClr val="000000"/>
                </a:solidFill>
                <a:effectLst/>
                <a:latin typeface="Avenir Next LT Pro" panose="020B0504020202020204" pitchFamily="34" charset="0"/>
                <a:ea typeface="Calibri" panose="020F0502020204030204" pitchFamily="34" charset="0"/>
                <a:cs typeface="Times New Roman" panose="02020603050405020304" pitchFamily="18" charset="0"/>
              </a:rPr>
              <a:t>We’re coming to the end of our time together today, so let’s be quiet with our own thoughts…..</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pPr algn="ctr"/>
            <a:r>
              <a:rPr lang="en-GB" sz="1800" b="0" kern="1200" dirty="0">
                <a:solidFill>
                  <a:srgbClr val="000000"/>
                </a:solidFill>
                <a:effectLst/>
                <a:latin typeface="Avenir Next LT Pro" panose="020B0504020202020204" pitchFamily="34" charset="0"/>
                <a:ea typeface="Calibri" panose="020F0502020204030204" pitchFamily="34" charset="0"/>
                <a:cs typeface="Times New Roman" panose="02020603050405020304" pitchFamily="18" charset="0"/>
              </a:rPr>
              <a:t>….we’ve heard today about the people who witnessed the arrival of Immanuel – ‘God with us’ …..</a:t>
            </a:r>
          </a:p>
          <a:p>
            <a:pPr algn="ctr"/>
            <a:r>
              <a:rPr lang="en-GB" sz="1800" b="0" kern="1200" dirty="0">
                <a:solidFill>
                  <a:srgbClr val="000000"/>
                </a:solidFill>
                <a:effectLst/>
                <a:latin typeface="Avenir Next LT Pro" panose="020B0504020202020204" pitchFamily="34" charset="0"/>
                <a:cs typeface="Times New Roman" panose="02020603050405020304" pitchFamily="18" charset="0"/>
              </a:rPr>
              <a:t>….we’ve heard how the wise men’s visit caused them to worship….</a:t>
            </a:r>
          </a:p>
          <a:p>
            <a:pPr algn="ctr"/>
            <a:r>
              <a:rPr lang="en-GB" sz="1800" b="0" kern="1200" dirty="0">
                <a:solidFill>
                  <a:srgbClr val="000000"/>
                </a:solidFill>
                <a:effectLst/>
                <a:latin typeface="Avenir Next LT Pro" panose="020B0504020202020204" pitchFamily="34" charset="0"/>
                <a:cs typeface="Times New Roman" panose="02020603050405020304" pitchFamily="18" charset="0"/>
              </a:rPr>
              <a:t>….and Christians ever since have done the same….</a:t>
            </a:r>
            <a:endParaRPr lang="en-GB" b="0" dirty="0"/>
          </a:p>
          <a:p>
            <a:endParaRPr lang="en-GB" b="1" dirty="0"/>
          </a:p>
          <a:p>
            <a:endParaRPr lang="en-GB" b="1" dirty="0"/>
          </a:p>
        </p:txBody>
      </p:sp>
      <p:sp>
        <p:nvSpPr>
          <p:cNvPr id="4" name="Slide Number Placeholder 3"/>
          <p:cNvSpPr>
            <a:spLocks noGrp="1"/>
          </p:cNvSpPr>
          <p:nvPr>
            <p:ph type="sldNum" sz="quarter" idx="5"/>
          </p:nvPr>
        </p:nvSpPr>
        <p:spPr/>
        <p:txBody>
          <a:bodyPr/>
          <a:lstStyle/>
          <a:p>
            <a:fld id="{03A6D171-9D34-43A3-887A-C59325A451F1}" type="slidenum">
              <a:rPr lang="en-GB" smtClean="0"/>
              <a:t>18</a:t>
            </a:fld>
            <a:endParaRPr lang="en-GB"/>
          </a:p>
        </p:txBody>
      </p:sp>
    </p:spTree>
    <p:extLst>
      <p:ext uri="{BB962C8B-B14F-4D97-AF65-F5344CB8AC3E}">
        <p14:creationId xmlns:p14="http://schemas.microsoft.com/office/powerpoint/2010/main" val="15753766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19: Opportunity for reflection / prayer</a:t>
            </a:r>
          </a:p>
          <a:p>
            <a:r>
              <a:rPr lang="en-GB" b="0" dirty="0"/>
              <a:t>We’re going to give you an opportunity now to listen, reflect, or pray – whichever you feel most comfortable with.</a:t>
            </a:r>
          </a:p>
          <a:p>
            <a:r>
              <a:rPr lang="en-GB" b="0" dirty="0"/>
              <a:t>One of the most familiar Christmas carols that you might hear, or even sing, over Christmas is one called ‘O Come All Ye Faithful’ – which was first published in 1751, but was probably written much earlier than that (in an ancient language called Latin….) We’re going to use a few of the words to help us to pray now (and in a while, we can listen to it too!)</a:t>
            </a:r>
          </a:p>
        </p:txBody>
      </p:sp>
      <p:sp>
        <p:nvSpPr>
          <p:cNvPr id="4" name="Slide Number Placeholder 3"/>
          <p:cNvSpPr>
            <a:spLocks noGrp="1"/>
          </p:cNvSpPr>
          <p:nvPr>
            <p:ph type="sldNum" sz="quarter" idx="5"/>
          </p:nvPr>
        </p:nvSpPr>
        <p:spPr/>
        <p:txBody>
          <a:bodyPr/>
          <a:lstStyle/>
          <a:p>
            <a:fld id="{03A6D171-9D34-43A3-887A-C59325A451F1}" type="slidenum">
              <a:rPr lang="en-GB" smtClean="0"/>
              <a:t>19</a:t>
            </a:fld>
            <a:endParaRPr lang="en-GB"/>
          </a:p>
        </p:txBody>
      </p:sp>
    </p:spTree>
    <p:extLst>
      <p:ext uri="{BB962C8B-B14F-4D97-AF65-F5344CB8AC3E}">
        <p14:creationId xmlns:p14="http://schemas.microsoft.com/office/powerpoint/2010/main" val="11888323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20: Prayer</a:t>
            </a:r>
          </a:p>
          <a:p>
            <a:r>
              <a:rPr lang="en-GB" b="0" dirty="0"/>
              <a:t>Like the wise men – and those many other visitors who came to gaze at Jesus, Immanuel – ‘God with us’ – the words that Christians sing say </a:t>
            </a:r>
            <a:r>
              <a:rPr lang="en-GB" b="1" dirty="0"/>
              <a:t>‘O come let us adore him!’</a:t>
            </a:r>
          </a:p>
          <a:p>
            <a:r>
              <a:rPr lang="en-GB" b="0" dirty="0"/>
              <a:t>If you want to pray with me, then you might want to join in those words when they come on the screen, or you can continue to be quiet with your own thoughts.</a:t>
            </a:r>
          </a:p>
          <a:p>
            <a:endParaRPr lang="en-GB" b="0" dirty="0"/>
          </a:p>
        </p:txBody>
      </p:sp>
      <p:sp>
        <p:nvSpPr>
          <p:cNvPr id="4" name="Slide Number Placeholder 3"/>
          <p:cNvSpPr>
            <a:spLocks noGrp="1"/>
          </p:cNvSpPr>
          <p:nvPr>
            <p:ph type="sldNum" sz="quarter" idx="5"/>
          </p:nvPr>
        </p:nvSpPr>
        <p:spPr/>
        <p:txBody>
          <a:bodyPr/>
          <a:lstStyle/>
          <a:p>
            <a:fld id="{03A6D171-9D34-43A3-887A-C59325A451F1}" type="slidenum">
              <a:rPr lang="en-GB" smtClean="0"/>
              <a:t>20</a:t>
            </a:fld>
            <a:endParaRPr lang="en-GB"/>
          </a:p>
        </p:txBody>
      </p:sp>
    </p:spTree>
    <p:extLst>
      <p:ext uri="{BB962C8B-B14F-4D97-AF65-F5344CB8AC3E}">
        <p14:creationId xmlns:p14="http://schemas.microsoft.com/office/powerpoint/2010/main" val="17571175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21: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t>As we think about this special story, of Jesus, born as a baby…. </a:t>
            </a:r>
            <a:r>
              <a:rPr lang="en-GB" b="1" dirty="0"/>
              <a:t>‘O come let us adore him!’</a:t>
            </a:r>
          </a:p>
          <a:p>
            <a:endParaRPr lang="en-GB" b="0" dirty="0"/>
          </a:p>
          <a:p>
            <a:endParaRPr lang="en-GB" b="0" dirty="0"/>
          </a:p>
        </p:txBody>
      </p:sp>
      <p:sp>
        <p:nvSpPr>
          <p:cNvPr id="4" name="Slide Number Placeholder 3"/>
          <p:cNvSpPr>
            <a:spLocks noGrp="1"/>
          </p:cNvSpPr>
          <p:nvPr>
            <p:ph type="sldNum" sz="quarter" idx="5"/>
          </p:nvPr>
        </p:nvSpPr>
        <p:spPr/>
        <p:txBody>
          <a:bodyPr/>
          <a:lstStyle/>
          <a:p>
            <a:fld id="{03A6D171-9D34-43A3-887A-C59325A451F1}" type="slidenum">
              <a:rPr lang="en-GB" smtClean="0"/>
              <a:t>21</a:t>
            </a:fld>
            <a:endParaRPr lang="en-GB"/>
          </a:p>
        </p:txBody>
      </p:sp>
    </p:spTree>
    <p:extLst>
      <p:ext uri="{BB962C8B-B14F-4D97-AF65-F5344CB8AC3E}">
        <p14:creationId xmlns:p14="http://schemas.microsoft.com/office/powerpoint/2010/main" val="17393985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22: </a:t>
            </a:r>
            <a:r>
              <a:rPr lang="en-GB" b="0" dirty="0"/>
              <a:t>As we remember how the shepherds saw him first…. </a:t>
            </a:r>
            <a:r>
              <a:rPr lang="en-GB" b="1" dirty="0"/>
              <a:t>‘O come let us adore him!’</a:t>
            </a:r>
          </a:p>
          <a:p>
            <a:endParaRPr lang="en-GB" b="0" dirty="0"/>
          </a:p>
          <a:p>
            <a:endParaRPr lang="en-GB" b="0" dirty="0"/>
          </a:p>
        </p:txBody>
      </p:sp>
      <p:sp>
        <p:nvSpPr>
          <p:cNvPr id="4" name="Slide Number Placeholder 3"/>
          <p:cNvSpPr>
            <a:spLocks noGrp="1"/>
          </p:cNvSpPr>
          <p:nvPr>
            <p:ph type="sldNum" sz="quarter" idx="5"/>
          </p:nvPr>
        </p:nvSpPr>
        <p:spPr/>
        <p:txBody>
          <a:bodyPr/>
          <a:lstStyle/>
          <a:p>
            <a:fld id="{03A6D171-9D34-43A3-887A-C59325A451F1}" type="slidenum">
              <a:rPr lang="en-GB" smtClean="0"/>
              <a:t>22</a:t>
            </a:fld>
            <a:endParaRPr lang="en-GB"/>
          </a:p>
        </p:txBody>
      </p:sp>
    </p:spTree>
    <p:extLst>
      <p:ext uri="{BB962C8B-B14F-4D97-AF65-F5344CB8AC3E}">
        <p14:creationId xmlns:p14="http://schemas.microsoft.com/office/powerpoint/2010/main" val="37026946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23: </a:t>
            </a:r>
            <a:r>
              <a:rPr lang="en-GB" b="0" dirty="0"/>
              <a:t>As we remember how the wise men knelt in worship…. </a:t>
            </a:r>
            <a:r>
              <a:rPr lang="en-GB" b="1" dirty="0"/>
              <a:t>‘O come let us adore him!’</a:t>
            </a:r>
          </a:p>
          <a:p>
            <a:endParaRPr lang="en-GB" b="0" dirty="0"/>
          </a:p>
          <a:p>
            <a:endParaRPr lang="en-GB" b="0" dirty="0"/>
          </a:p>
        </p:txBody>
      </p:sp>
      <p:sp>
        <p:nvSpPr>
          <p:cNvPr id="4" name="Slide Number Placeholder 3"/>
          <p:cNvSpPr>
            <a:spLocks noGrp="1"/>
          </p:cNvSpPr>
          <p:nvPr>
            <p:ph type="sldNum" sz="quarter" idx="5"/>
          </p:nvPr>
        </p:nvSpPr>
        <p:spPr/>
        <p:txBody>
          <a:bodyPr/>
          <a:lstStyle/>
          <a:p>
            <a:fld id="{03A6D171-9D34-43A3-887A-C59325A451F1}" type="slidenum">
              <a:rPr lang="en-GB" smtClean="0"/>
              <a:t>23</a:t>
            </a:fld>
            <a:endParaRPr lang="en-GB"/>
          </a:p>
        </p:txBody>
      </p:sp>
    </p:spTree>
    <p:extLst>
      <p:ext uri="{BB962C8B-B14F-4D97-AF65-F5344CB8AC3E}">
        <p14:creationId xmlns:p14="http://schemas.microsoft.com/office/powerpoint/2010/main" val="35835467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24: </a:t>
            </a:r>
            <a:r>
              <a:rPr lang="en-GB" b="0" dirty="0"/>
              <a:t>With Christians all over the world, may we sing this Christmas time…. </a:t>
            </a:r>
            <a:r>
              <a:rPr lang="en-GB" b="1" dirty="0"/>
              <a:t>‘O come let us adore him!’</a:t>
            </a:r>
          </a:p>
          <a:p>
            <a:endParaRPr lang="en-GB" b="0" dirty="0"/>
          </a:p>
          <a:p>
            <a:endParaRPr lang="en-GB" b="0" dirty="0"/>
          </a:p>
        </p:txBody>
      </p:sp>
      <p:sp>
        <p:nvSpPr>
          <p:cNvPr id="4" name="Slide Number Placeholder 3"/>
          <p:cNvSpPr>
            <a:spLocks noGrp="1"/>
          </p:cNvSpPr>
          <p:nvPr>
            <p:ph type="sldNum" sz="quarter" idx="5"/>
          </p:nvPr>
        </p:nvSpPr>
        <p:spPr/>
        <p:txBody>
          <a:bodyPr/>
          <a:lstStyle/>
          <a:p>
            <a:fld id="{03A6D171-9D34-43A3-887A-C59325A451F1}" type="slidenum">
              <a:rPr lang="en-GB" smtClean="0"/>
              <a:t>24</a:t>
            </a:fld>
            <a:endParaRPr lang="en-GB"/>
          </a:p>
        </p:txBody>
      </p:sp>
    </p:spTree>
    <p:extLst>
      <p:ext uri="{BB962C8B-B14F-4D97-AF65-F5344CB8AC3E}">
        <p14:creationId xmlns:p14="http://schemas.microsoft.com/office/powerpoint/2010/main" val="10776684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 25: Immanuel – ‘God is with us’</a:t>
            </a:r>
            <a:endParaRPr lang="en-GB" altLang="en-US" dirty="0">
              <a:ea typeface="MS Mincho" panose="02020609040205080304" pitchFamily="49" charset="-128"/>
              <a:cs typeface="Times New Roman" panose="02020603050405020304" pitchFamily="18" charset="0"/>
            </a:endParaRPr>
          </a:p>
          <a:p>
            <a:endParaRPr lang="en-GB" b="0" dirty="0"/>
          </a:p>
        </p:txBody>
      </p:sp>
      <p:sp>
        <p:nvSpPr>
          <p:cNvPr id="4" name="Slide Number Placeholder 3"/>
          <p:cNvSpPr>
            <a:spLocks noGrp="1"/>
          </p:cNvSpPr>
          <p:nvPr>
            <p:ph type="sldNum" sz="quarter" idx="5"/>
          </p:nvPr>
        </p:nvSpPr>
        <p:spPr/>
        <p:txBody>
          <a:bodyPr/>
          <a:lstStyle/>
          <a:p>
            <a:fld id="{03A6D171-9D34-43A3-887A-C59325A451F1}" type="slidenum">
              <a:rPr lang="en-GB" smtClean="0"/>
              <a:t>25</a:t>
            </a:fld>
            <a:endParaRPr lang="en-GB"/>
          </a:p>
        </p:txBody>
      </p:sp>
    </p:spTree>
    <p:extLst>
      <p:ext uri="{BB962C8B-B14F-4D97-AF65-F5344CB8AC3E}">
        <p14:creationId xmlns:p14="http://schemas.microsoft.com/office/powerpoint/2010/main" val="21090425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47525487-6748-46B3-B383-EFEEDBDFAE5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D4829C1B-4B2E-4A32-AA1C-4357E2A4F1A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ea typeface="Calibri" panose="020F0502020204030204" pitchFamily="34" charset="0"/>
              <a:cs typeface="Times New Roman" panose="02020603050405020304" pitchFamily="18" charset="0"/>
            </a:endParaRPr>
          </a:p>
        </p:txBody>
      </p:sp>
      <p:sp>
        <p:nvSpPr>
          <p:cNvPr id="39940" name="Slide Number Placeholder 3">
            <a:extLst>
              <a:ext uri="{FF2B5EF4-FFF2-40B4-BE49-F238E27FC236}">
                <a16:creationId xmlns:a16="http://schemas.microsoft.com/office/drawing/2014/main" id="{C6BE6C52-3502-4F89-818B-B05A4075E79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0AA98549-A5F1-449E-81FD-A654F5C5613B}" type="slidenum">
              <a:rPr lang="en-US" altLang="en-US" smtClean="0">
                <a:solidFill>
                  <a:srgbClr val="000000"/>
                </a:solidFill>
                <a:latin typeface="Arial" panose="020B0604020202020204" pitchFamily="34" charset="0"/>
              </a:rPr>
              <a:pPr/>
              <a:t>26</a:t>
            </a:fld>
            <a:endParaRPr lang="en-US" altLang="en-US">
              <a:solidFill>
                <a:srgbClr val="000000"/>
              </a:solidFill>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8AA7A358-230D-F886-DB1B-8C496F7A61D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6372F9B6-ABD3-DB5B-72D2-93CCD3A6141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Sending: Slide 26 (</a:t>
            </a:r>
            <a:r>
              <a:rPr lang="en-GB" altLang="en-US" sz="1800" b="1" i="1" dirty="0">
                <a:latin typeface="Avenir Next LT Pro" panose="020B0504020202020204" pitchFamily="34" charset="0"/>
                <a:ea typeface="MS Mincho" panose="02020609040205080304" pitchFamily="49" charset="-128"/>
                <a:cs typeface="Times New Roman" panose="02020603050405020304" pitchFamily="18" charset="0"/>
              </a:rPr>
              <a:t>You might want to use this slide throughout the Advent season to end your time together)</a:t>
            </a:r>
            <a:endParaRPr lang="en-GB" altLang="en-US" sz="1800" dirty="0">
              <a:latin typeface="Cambria" panose="02040503050406030204" pitchFamily="18" charset="0"/>
              <a:ea typeface="MS Mincho" panose="02020609040205080304" pitchFamily="49" charset="-128"/>
              <a:cs typeface="Times New Roman" panose="02020603050405020304" pitchFamily="18" charset="0"/>
            </a:endParaRPr>
          </a:p>
          <a:p>
            <a:pPr eaLnBrk="1" hangingPunct="1">
              <a:spcBef>
                <a:spcPct val="0"/>
              </a:spcBef>
            </a:pPr>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Leader: </a:t>
            </a: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As we leave this place and time….</a:t>
            </a:r>
            <a:endParaRPr lang="en-GB" altLang="en-US" sz="1800" dirty="0">
              <a:latin typeface="Cambria" panose="02040503050406030204" pitchFamily="18" charset="0"/>
              <a:ea typeface="MS Mincho" panose="02020609040205080304" pitchFamily="49" charset="-128"/>
              <a:cs typeface="Times New Roman" panose="02020603050405020304" pitchFamily="18" charset="0"/>
            </a:endParaRPr>
          </a:p>
          <a:p>
            <a:pPr eaLnBrk="1" hangingPunct="1">
              <a:spcBef>
                <a:spcPct val="0"/>
              </a:spcBef>
            </a:pPr>
            <a:r>
              <a:rPr lang="en-GB" altLang="en-US" sz="1800" b="1" dirty="0">
                <a:latin typeface="Avenir Next LT Pro" panose="020B0504020202020204" pitchFamily="34" charset="0"/>
                <a:ea typeface="MS Mincho" panose="02020609040205080304" pitchFamily="49" charset="-128"/>
                <a:cs typeface="Times New Roman" panose="02020603050405020304" pitchFamily="18" charset="0"/>
              </a:rPr>
              <a:t>All: </a:t>
            </a:r>
            <a:r>
              <a:rPr lang="en-GB" altLang="en-US" sz="1800" dirty="0">
                <a:latin typeface="Avenir Next LT Pro" panose="020B0504020202020204" pitchFamily="34" charset="0"/>
                <a:ea typeface="MS Mincho" panose="02020609040205080304" pitchFamily="49" charset="-128"/>
                <a:cs typeface="Times New Roman" panose="02020603050405020304" pitchFamily="18" charset="0"/>
              </a:rPr>
              <a:t>May the light of Advent shine brightly in our school today. </a:t>
            </a:r>
            <a:endParaRPr lang="en-GB" altLang="en-US" dirty="0">
              <a:ea typeface="MS Mincho" panose="02020609040205080304" pitchFamily="49" charset="-128"/>
              <a:cs typeface="Times New Roman" panose="02020603050405020304" pitchFamily="18" charset="0"/>
            </a:endParaRPr>
          </a:p>
        </p:txBody>
      </p:sp>
      <p:sp>
        <p:nvSpPr>
          <p:cNvPr id="4" name="Slide Number Placeholder 3">
            <a:extLst>
              <a:ext uri="{FF2B5EF4-FFF2-40B4-BE49-F238E27FC236}">
                <a16:creationId xmlns:a16="http://schemas.microsoft.com/office/drawing/2014/main" id="{007E3C16-F055-D98A-2793-9EF7090E007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A6728D-D5AC-4996-8286-E0460E29AF03}"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4C4657C-33D7-4A77-B110-F954C0022125}"/>
              </a:ext>
            </a:extLst>
          </p:cNvPr>
          <p:cNvSpPr>
            <a:spLocks noGrp="1"/>
          </p:cNvSpPr>
          <p:nvPr>
            <p:ph type="dt" sz="half" idx="10"/>
          </p:nvPr>
        </p:nvSpPr>
        <p:spPr/>
        <p:txBody>
          <a:bodyPr/>
          <a:lstStyle>
            <a:lvl1pPr>
              <a:defRPr/>
            </a:lvl1pPr>
          </a:lstStyle>
          <a:p>
            <a:fld id="{8300435E-397E-45BF-8003-7AC07634AD1A}" type="datetimeFigureOut">
              <a:rPr lang="en-US" altLang="en-US"/>
              <a:pPr/>
              <a:t>9/3/2026</a:t>
            </a:fld>
            <a:endParaRPr lang="en-US" altLang="en-US"/>
          </a:p>
        </p:txBody>
      </p:sp>
      <p:sp>
        <p:nvSpPr>
          <p:cNvPr id="5" name="Footer Placeholder 4">
            <a:extLst>
              <a:ext uri="{FF2B5EF4-FFF2-40B4-BE49-F238E27FC236}">
                <a16:creationId xmlns:a16="http://schemas.microsoft.com/office/drawing/2014/main" id="{7AABBE64-D348-47A6-B868-EE4EAC55B97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1428674-167A-4837-A153-C22F1FBCE667}"/>
              </a:ext>
            </a:extLst>
          </p:cNvPr>
          <p:cNvSpPr>
            <a:spLocks noGrp="1"/>
          </p:cNvSpPr>
          <p:nvPr>
            <p:ph type="sldNum" sz="quarter" idx="12"/>
          </p:nvPr>
        </p:nvSpPr>
        <p:spPr/>
        <p:txBody>
          <a:bodyPr/>
          <a:lstStyle>
            <a:lvl1pPr>
              <a:defRPr/>
            </a:lvl1pPr>
          </a:lstStyle>
          <a:p>
            <a:fld id="{ACAE1BCB-D614-497F-9345-111F41BC7886}" type="slidenum">
              <a:rPr lang="en-US" altLang="en-US"/>
              <a:pPr/>
              <a:t>‹#›</a:t>
            </a:fld>
            <a:endParaRPr lang="en-US" altLang="en-US"/>
          </a:p>
        </p:txBody>
      </p:sp>
    </p:spTree>
    <p:extLst>
      <p:ext uri="{BB962C8B-B14F-4D97-AF65-F5344CB8AC3E}">
        <p14:creationId xmlns:p14="http://schemas.microsoft.com/office/powerpoint/2010/main" val="4193364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E7404EA-2D44-4927-B35C-D6C249564639}"/>
              </a:ext>
            </a:extLst>
          </p:cNvPr>
          <p:cNvSpPr>
            <a:spLocks noGrp="1"/>
          </p:cNvSpPr>
          <p:nvPr>
            <p:ph type="dt" sz="half" idx="10"/>
          </p:nvPr>
        </p:nvSpPr>
        <p:spPr/>
        <p:txBody>
          <a:bodyPr/>
          <a:lstStyle>
            <a:lvl1pPr>
              <a:defRPr/>
            </a:lvl1pPr>
          </a:lstStyle>
          <a:p>
            <a:fld id="{8A9C9CDA-0276-46AD-9ACE-3907DBCE8DC7}" type="datetimeFigureOut">
              <a:rPr lang="en-US" altLang="en-US"/>
              <a:pPr/>
              <a:t>9/3/2026</a:t>
            </a:fld>
            <a:endParaRPr lang="en-US" altLang="en-US"/>
          </a:p>
        </p:txBody>
      </p:sp>
      <p:sp>
        <p:nvSpPr>
          <p:cNvPr id="5" name="Footer Placeholder 4">
            <a:extLst>
              <a:ext uri="{FF2B5EF4-FFF2-40B4-BE49-F238E27FC236}">
                <a16:creationId xmlns:a16="http://schemas.microsoft.com/office/drawing/2014/main" id="{6E281236-DA7D-40D8-9BE4-E9F87A3D60A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9477744-65EB-4FE5-866B-AF6186D712CC}"/>
              </a:ext>
            </a:extLst>
          </p:cNvPr>
          <p:cNvSpPr>
            <a:spLocks noGrp="1"/>
          </p:cNvSpPr>
          <p:nvPr>
            <p:ph type="sldNum" sz="quarter" idx="12"/>
          </p:nvPr>
        </p:nvSpPr>
        <p:spPr/>
        <p:txBody>
          <a:bodyPr/>
          <a:lstStyle>
            <a:lvl1pPr>
              <a:defRPr/>
            </a:lvl1pPr>
          </a:lstStyle>
          <a:p>
            <a:fld id="{1848EB6C-5CB0-4B23-B379-FFC977371819}" type="slidenum">
              <a:rPr lang="en-US" altLang="en-US"/>
              <a:pPr/>
              <a:t>‹#›</a:t>
            </a:fld>
            <a:endParaRPr lang="en-US" altLang="en-US"/>
          </a:p>
        </p:txBody>
      </p:sp>
    </p:spTree>
    <p:extLst>
      <p:ext uri="{BB962C8B-B14F-4D97-AF65-F5344CB8AC3E}">
        <p14:creationId xmlns:p14="http://schemas.microsoft.com/office/powerpoint/2010/main" val="3842662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49E33A4-4761-4586-92E5-78F857BBB1F3}"/>
              </a:ext>
            </a:extLst>
          </p:cNvPr>
          <p:cNvSpPr>
            <a:spLocks noGrp="1"/>
          </p:cNvSpPr>
          <p:nvPr>
            <p:ph type="dt" sz="half" idx="10"/>
          </p:nvPr>
        </p:nvSpPr>
        <p:spPr/>
        <p:txBody>
          <a:bodyPr/>
          <a:lstStyle>
            <a:lvl1pPr>
              <a:defRPr/>
            </a:lvl1pPr>
          </a:lstStyle>
          <a:p>
            <a:fld id="{6D7059CB-8594-477B-B272-F5656126F306}" type="datetimeFigureOut">
              <a:rPr lang="en-US" altLang="en-US"/>
              <a:pPr/>
              <a:t>9/3/2026</a:t>
            </a:fld>
            <a:endParaRPr lang="en-US" altLang="en-US"/>
          </a:p>
        </p:txBody>
      </p:sp>
      <p:sp>
        <p:nvSpPr>
          <p:cNvPr id="5" name="Footer Placeholder 4">
            <a:extLst>
              <a:ext uri="{FF2B5EF4-FFF2-40B4-BE49-F238E27FC236}">
                <a16:creationId xmlns:a16="http://schemas.microsoft.com/office/drawing/2014/main" id="{2DA9E1DB-5097-483C-8C32-C63AACB2634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6202B2F-281F-4725-8470-E0ED75C5A398}"/>
              </a:ext>
            </a:extLst>
          </p:cNvPr>
          <p:cNvSpPr>
            <a:spLocks noGrp="1"/>
          </p:cNvSpPr>
          <p:nvPr>
            <p:ph type="sldNum" sz="quarter" idx="12"/>
          </p:nvPr>
        </p:nvSpPr>
        <p:spPr/>
        <p:txBody>
          <a:bodyPr/>
          <a:lstStyle>
            <a:lvl1pPr>
              <a:defRPr/>
            </a:lvl1pPr>
          </a:lstStyle>
          <a:p>
            <a:fld id="{B37CA439-CD42-4122-98FF-1C30E6674086}" type="slidenum">
              <a:rPr lang="en-US" altLang="en-US"/>
              <a:pPr/>
              <a:t>‹#›</a:t>
            </a:fld>
            <a:endParaRPr lang="en-US" altLang="en-US"/>
          </a:p>
        </p:txBody>
      </p:sp>
    </p:spTree>
    <p:extLst>
      <p:ext uri="{BB962C8B-B14F-4D97-AF65-F5344CB8AC3E}">
        <p14:creationId xmlns:p14="http://schemas.microsoft.com/office/powerpoint/2010/main" val="4253899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AE3E22F1-C56B-4EA0-B2B7-CFE88F407974}"/>
              </a:ext>
            </a:extLst>
          </p:cNvPr>
          <p:cNvSpPr>
            <a:spLocks noGrp="1"/>
          </p:cNvSpPr>
          <p:nvPr>
            <p:ph type="dt" sz="half" idx="10"/>
          </p:nvPr>
        </p:nvSpPr>
        <p:spPr/>
        <p:txBody>
          <a:bodyPr/>
          <a:lstStyle>
            <a:lvl1pPr>
              <a:defRPr/>
            </a:lvl1pPr>
          </a:lstStyle>
          <a:p>
            <a:fld id="{6B39FA61-73DF-4B10-91B5-F9CF27A799EA}" type="datetimeFigureOut">
              <a:rPr lang="en-US" altLang="en-US"/>
              <a:pPr/>
              <a:t>9/3/2026</a:t>
            </a:fld>
            <a:endParaRPr lang="en-US" altLang="en-US"/>
          </a:p>
        </p:txBody>
      </p:sp>
      <p:sp>
        <p:nvSpPr>
          <p:cNvPr id="6" name="Footer Placeholder 4">
            <a:extLst>
              <a:ext uri="{FF2B5EF4-FFF2-40B4-BE49-F238E27FC236}">
                <a16:creationId xmlns:a16="http://schemas.microsoft.com/office/drawing/2014/main" id="{AA6D0B42-4383-4096-A0C6-F3E145211C2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4EF3EA0-CC87-43C4-8372-C088EFB685D4}"/>
              </a:ext>
            </a:extLst>
          </p:cNvPr>
          <p:cNvSpPr>
            <a:spLocks noGrp="1"/>
          </p:cNvSpPr>
          <p:nvPr>
            <p:ph type="sldNum" sz="quarter" idx="12"/>
          </p:nvPr>
        </p:nvSpPr>
        <p:spPr/>
        <p:txBody>
          <a:bodyPr/>
          <a:lstStyle>
            <a:lvl1pPr>
              <a:defRPr/>
            </a:lvl1pPr>
          </a:lstStyle>
          <a:p>
            <a:fld id="{AE7A3D6E-7D21-4E1B-B84D-27BB8706C4CE}" type="slidenum">
              <a:rPr lang="en-US" altLang="en-US"/>
              <a:pPr/>
              <a:t>‹#›</a:t>
            </a:fld>
            <a:endParaRPr lang="en-US" altLang="en-US"/>
          </a:p>
        </p:txBody>
      </p:sp>
    </p:spTree>
    <p:extLst>
      <p:ext uri="{BB962C8B-B14F-4D97-AF65-F5344CB8AC3E}">
        <p14:creationId xmlns:p14="http://schemas.microsoft.com/office/powerpoint/2010/main" val="625516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31DB1823-33C1-446A-8E64-72E1C70DEC0D}"/>
              </a:ext>
            </a:extLst>
          </p:cNvPr>
          <p:cNvSpPr>
            <a:spLocks noGrp="1"/>
          </p:cNvSpPr>
          <p:nvPr>
            <p:ph type="dt" sz="half" idx="10"/>
          </p:nvPr>
        </p:nvSpPr>
        <p:spPr/>
        <p:txBody>
          <a:bodyPr/>
          <a:lstStyle>
            <a:lvl1pPr>
              <a:defRPr/>
            </a:lvl1pPr>
          </a:lstStyle>
          <a:p>
            <a:fld id="{53D92143-FDC6-4D65-A85D-3CBF5170B06E}" type="datetimeFigureOut">
              <a:rPr lang="en-US" altLang="en-US"/>
              <a:pPr/>
              <a:t>9/3/2026</a:t>
            </a:fld>
            <a:endParaRPr lang="en-US" altLang="en-US"/>
          </a:p>
        </p:txBody>
      </p:sp>
      <p:sp>
        <p:nvSpPr>
          <p:cNvPr id="8" name="Footer Placeholder 4">
            <a:extLst>
              <a:ext uri="{FF2B5EF4-FFF2-40B4-BE49-F238E27FC236}">
                <a16:creationId xmlns:a16="http://schemas.microsoft.com/office/drawing/2014/main" id="{3F1AA52D-0379-49BA-AFCE-AA773605C2E8}"/>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F2345C8A-6582-4E52-9861-74EEF4E46366}"/>
              </a:ext>
            </a:extLst>
          </p:cNvPr>
          <p:cNvSpPr>
            <a:spLocks noGrp="1"/>
          </p:cNvSpPr>
          <p:nvPr>
            <p:ph type="sldNum" sz="quarter" idx="12"/>
          </p:nvPr>
        </p:nvSpPr>
        <p:spPr/>
        <p:txBody>
          <a:bodyPr/>
          <a:lstStyle>
            <a:lvl1pPr>
              <a:defRPr/>
            </a:lvl1pPr>
          </a:lstStyle>
          <a:p>
            <a:fld id="{944744A7-2964-4A10-A5D5-6F312EE29DB6}" type="slidenum">
              <a:rPr lang="en-US" altLang="en-US"/>
              <a:pPr/>
              <a:t>‹#›</a:t>
            </a:fld>
            <a:endParaRPr lang="en-US" altLang="en-US"/>
          </a:p>
        </p:txBody>
      </p:sp>
    </p:spTree>
    <p:extLst>
      <p:ext uri="{BB962C8B-B14F-4D97-AF65-F5344CB8AC3E}">
        <p14:creationId xmlns:p14="http://schemas.microsoft.com/office/powerpoint/2010/main" val="3439275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A4894D92-8838-4CD6-9952-32492403C34D}"/>
              </a:ext>
            </a:extLst>
          </p:cNvPr>
          <p:cNvSpPr>
            <a:spLocks noGrp="1"/>
          </p:cNvSpPr>
          <p:nvPr>
            <p:ph type="dt" sz="half" idx="10"/>
          </p:nvPr>
        </p:nvSpPr>
        <p:spPr/>
        <p:txBody>
          <a:bodyPr/>
          <a:lstStyle>
            <a:lvl1pPr>
              <a:defRPr/>
            </a:lvl1pPr>
          </a:lstStyle>
          <a:p>
            <a:fld id="{A9FD34EA-E21F-4024-88F3-12FED55C93A9}" type="datetimeFigureOut">
              <a:rPr lang="en-US" altLang="en-US"/>
              <a:pPr/>
              <a:t>9/3/2026</a:t>
            </a:fld>
            <a:endParaRPr lang="en-US" altLang="en-US"/>
          </a:p>
        </p:txBody>
      </p:sp>
      <p:sp>
        <p:nvSpPr>
          <p:cNvPr id="4" name="Footer Placeholder 4">
            <a:extLst>
              <a:ext uri="{FF2B5EF4-FFF2-40B4-BE49-F238E27FC236}">
                <a16:creationId xmlns:a16="http://schemas.microsoft.com/office/drawing/2014/main" id="{FEEE0C9B-7720-4AB0-9AC9-C470CB8A636C}"/>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39524E7A-985B-46B8-B891-6AC81D5EAB3E}"/>
              </a:ext>
            </a:extLst>
          </p:cNvPr>
          <p:cNvSpPr>
            <a:spLocks noGrp="1"/>
          </p:cNvSpPr>
          <p:nvPr>
            <p:ph type="sldNum" sz="quarter" idx="12"/>
          </p:nvPr>
        </p:nvSpPr>
        <p:spPr/>
        <p:txBody>
          <a:bodyPr/>
          <a:lstStyle>
            <a:lvl1pPr>
              <a:defRPr/>
            </a:lvl1pPr>
          </a:lstStyle>
          <a:p>
            <a:fld id="{EE269F5F-1A19-4580-A810-85FDA431201E}" type="slidenum">
              <a:rPr lang="en-US" altLang="en-US"/>
              <a:pPr/>
              <a:t>‹#›</a:t>
            </a:fld>
            <a:endParaRPr lang="en-US" altLang="en-US"/>
          </a:p>
        </p:txBody>
      </p:sp>
    </p:spTree>
    <p:extLst>
      <p:ext uri="{BB962C8B-B14F-4D97-AF65-F5344CB8AC3E}">
        <p14:creationId xmlns:p14="http://schemas.microsoft.com/office/powerpoint/2010/main" val="1080124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615DB6A-906F-49DD-A19A-61515D808A4C}"/>
              </a:ext>
            </a:extLst>
          </p:cNvPr>
          <p:cNvSpPr>
            <a:spLocks noGrp="1"/>
          </p:cNvSpPr>
          <p:nvPr>
            <p:ph type="dt" sz="half" idx="10"/>
          </p:nvPr>
        </p:nvSpPr>
        <p:spPr/>
        <p:txBody>
          <a:bodyPr/>
          <a:lstStyle>
            <a:lvl1pPr>
              <a:defRPr/>
            </a:lvl1pPr>
          </a:lstStyle>
          <a:p>
            <a:fld id="{3684F0EC-DDA0-4B89-BB35-D275CF99257C}" type="datetimeFigureOut">
              <a:rPr lang="en-US" altLang="en-US"/>
              <a:pPr/>
              <a:t>9/3/2026</a:t>
            </a:fld>
            <a:endParaRPr lang="en-US" altLang="en-US"/>
          </a:p>
        </p:txBody>
      </p:sp>
      <p:sp>
        <p:nvSpPr>
          <p:cNvPr id="3" name="Footer Placeholder 4">
            <a:extLst>
              <a:ext uri="{FF2B5EF4-FFF2-40B4-BE49-F238E27FC236}">
                <a16:creationId xmlns:a16="http://schemas.microsoft.com/office/drawing/2014/main" id="{DE32CE00-3E59-448E-A0BD-167970582106}"/>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FF07AF8F-9957-4552-88EA-AC4223AF8D53}"/>
              </a:ext>
            </a:extLst>
          </p:cNvPr>
          <p:cNvSpPr>
            <a:spLocks noGrp="1"/>
          </p:cNvSpPr>
          <p:nvPr>
            <p:ph type="sldNum" sz="quarter" idx="12"/>
          </p:nvPr>
        </p:nvSpPr>
        <p:spPr/>
        <p:txBody>
          <a:bodyPr/>
          <a:lstStyle>
            <a:lvl1pPr>
              <a:defRPr/>
            </a:lvl1pPr>
          </a:lstStyle>
          <a:p>
            <a:fld id="{21F19AFE-85C4-466A-950C-0C0E1332BADD}" type="slidenum">
              <a:rPr lang="en-US" altLang="en-US"/>
              <a:pPr/>
              <a:t>‹#›</a:t>
            </a:fld>
            <a:endParaRPr lang="en-US" altLang="en-US"/>
          </a:p>
        </p:txBody>
      </p:sp>
    </p:spTree>
    <p:extLst>
      <p:ext uri="{BB962C8B-B14F-4D97-AF65-F5344CB8AC3E}">
        <p14:creationId xmlns:p14="http://schemas.microsoft.com/office/powerpoint/2010/main" val="3112891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129E0155-71FB-4E76-9F4A-6192F94EA39D}"/>
              </a:ext>
            </a:extLst>
          </p:cNvPr>
          <p:cNvSpPr>
            <a:spLocks noGrp="1"/>
          </p:cNvSpPr>
          <p:nvPr>
            <p:ph type="dt" sz="half" idx="10"/>
          </p:nvPr>
        </p:nvSpPr>
        <p:spPr/>
        <p:txBody>
          <a:bodyPr/>
          <a:lstStyle>
            <a:lvl1pPr>
              <a:defRPr/>
            </a:lvl1pPr>
          </a:lstStyle>
          <a:p>
            <a:fld id="{6146CF68-F29B-4941-91BE-1B7BC91BC67E}" type="datetimeFigureOut">
              <a:rPr lang="en-US" altLang="en-US"/>
              <a:pPr/>
              <a:t>9/3/2026</a:t>
            </a:fld>
            <a:endParaRPr lang="en-US" altLang="en-US"/>
          </a:p>
        </p:txBody>
      </p:sp>
      <p:sp>
        <p:nvSpPr>
          <p:cNvPr id="6" name="Footer Placeholder 4">
            <a:extLst>
              <a:ext uri="{FF2B5EF4-FFF2-40B4-BE49-F238E27FC236}">
                <a16:creationId xmlns:a16="http://schemas.microsoft.com/office/drawing/2014/main" id="{3DB79DBC-471C-4721-AAA4-7E66143CCFA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C28776B5-A78F-4DA5-910D-DE5F0893CA68}"/>
              </a:ext>
            </a:extLst>
          </p:cNvPr>
          <p:cNvSpPr>
            <a:spLocks noGrp="1"/>
          </p:cNvSpPr>
          <p:nvPr>
            <p:ph type="sldNum" sz="quarter" idx="12"/>
          </p:nvPr>
        </p:nvSpPr>
        <p:spPr/>
        <p:txBody>
          <a:bodyPr/>
          <a:lstStyle>
            <a:lvl1pPr>
              <a:defRPr/>
            </a:lvl1pPr>
          </a:lstStyle>
          <a:p>
            <a:fld id="{7152E4C0-7C9C-4594-95FC-2C5633F1AE09}" type="slidenum">
              <a:rPr lang="en-US" altLang="en-US"/>
              <a:pPr/>
              <a:t>‹#›</a:t>
            </a:fld>
            <a:endParaRPr lang="en-US" altLang="en-US"/>
          </a:p>
        </p:txBody>
      </p:sp>
    </p:spTree>
    <p:extLst>
      <p:ext uri="{BB962C8B-B14F-4D97-AF65-F5344CB8AC3E}">
        <p14:creationId xmlns:p14="http://schemas.microsoft.com/office/powerpoint/2010/main" val="3703678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80B399D9-529B-4CEC-AF04-EED9EDA01FB6}"/>
              </a:ext>
            </a:extLst>
          </p:cNvPr>
          <p:cNvSpPr>
            <a:spLocks noGrp="1"/>
          </p:cNvSpPr>
          <p:nvPr>
            <p:ph type="dt" sz="half" idx="10"/>
          </p:nvPr>
        </p:nvSpPr>
        <p:spPr/>
        <p:txBody>
          <a:bodyPr/>
          <a:lstStyle>
            <a:lvl1pPr>
              <a:defRPr/>
            </a:lvl1pPr>
          </a:lstStyle>
          <a:p>
            <a:fld id="{3288BE98-5FEC-4DBE-AA67-C7A0BFA57A7D}" type="datetimeFigureOut">
              <a:rPr lang="en-US" altLang="en-US"/>
              <a:pPr/>
              <a:t>9/3/2026</a:t>
            </a:fld>
            <a:endParaRPr lang="en-US" altLang="en-US"/>
          </a:p>
        </p:txBody>
      </p:sp>
      <p:sp>
        <p:nvSpPr>
          <p:cNvPr id="6" name="Footer Placeholder 4">
            <a:extLst>
              <a:ext uri="{FF2B5EF4-FFF2-40B4-BE49-F238E27FC236}">
                <a16:creationId xmlns:a16="http://schemas.microsoft.com/office/drawing/2014/main" id="{ED708918-78C9-492F-9945-1770E5501C7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54DEA92-5FE4-44F3-90D6-21F80CBDA7AB}"/>
              </a:ext>
            </a:extLst>
          </p:cNvPr>
          <p:cNvSpPr>
            <a:spLocks noGrp="1"/>
          </p:cNvSpPr>
          <p:nvPr>
            <p:ph type="sldNum" sz="quarter" idx="12"/>
          </p:nvPr>
        </p:nvSpPr>
        <p:spPr/>
        <p:txBody>
          <a:bodyPr/>
          <a:lstStyle>
            <a:lvl1pPr>
              <a:defRPr/>
            </a:lvl1pPr>
          </a:lstStyle>
          <a:p>
            <a:fld id="{D7D7C5D3-43D3-467F-BB71-99A565437FD9}" type="slidenum">
              <a:rPr lang="en-US" altLang="en-US"/>
              <a:pPr/>
              <a:t>‹#›</a:t>
            </a:fld>
            <a:endParaRPr lang="en-US" altLang="en-US"/>
          </a:p>
        </p:txBody>
      </p:sp>
    </p:spTree>
    <p:extLst>
      <p:ext uri="{BB962C8B-B14F-4D97-AF65-F5344CB8AC3E}">
        <p14:creationId xmlns:p14="http://schemas.microsoft.com/office/powerpoint/2010/main" val="2522755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BC9C9EB-E66F-4B7B-BF51-77AD046ECD25}"/>
              </a:ext>
            </a:extLst>
          </p:cNvPr>
          <p:cNvSpPr>
            <a:spLocks noGrp="1"/>
          </p:cNvSpPr>
          <p:nvPr>
            <p:ph type="dt" sz="half" idx="10"/>
          </p:nvPr>
        </p:nvSpPr>
        <p:spPr/>
        <p:txBody>
          <a:bodyPr/>
          <a:lstStyle>
            <a:lvl1pPr>
              <a:defRPr/>
            </a:lvl1pPr>
          </a:lstStyle>
          <a:p>
            <a:fld id="{2C9C4297-9EE8-44A0-A1C8-3D034D15FF5A}" type="datetimeFigureOut">
              <a:rPr lang="en-US" altLang="en-US"/>
              <a:pPr/>
              <a:t>9/3/2026</a:t>
            </a:fld>
            <a:endParaRPr lang="en-US" altLang="en-US"/>
          </a:p>
        </p:txBody>
      </p:sp>
      <p:sp>
        <p:nvSpPr>
          <p:cNvPr id="5" name="Footer Placeholder 4">
            <a:extLst>
              <a:ext uri="{FF2B5EF4-FFF2-40B4-BE49-F238E27FC236}">
                <a16:creationId xmlns:a16="http://schemas.microsoft.com/office/drawing/2014/main" id="{DE44901F-B633-42D4-AE86-830F1CD7856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F61F0B7-F68B-4540-A753-F06468C9FC1C}"/>
              </a:ext>
            </a:extLst>
          </p:cNvPr>
          <p:cNvSpPr>
            <a:spLocks noGrp="1"/>
          </p:cNvSpPr>
          <p:nvPr>
            <p:ph type="sldNum" sz="quarter" idx="12"/>
          </p:nvPr>
        </p:nvSpPr>
        <p:spPr/>
        <p:txBody>
          <a:bodyPr/>
          <a:lstStyle>
            <a:lvl1pPr>
              <a:defRPr/>
            </a:lvl1pPr>
          </a:lstStyle>
          <a:p>
            <a:fld id="{98C2A368-0D9D-41D4-A37C-47C7F9595456}" type="slidenum">
              <a:rPr lang="en-US" altLang="en-US"/>
              <a:pPr/>
              <a:t>‹#›</a:t>
            </a:fld>
            <a:endParaRPr lang="en-US" altLang="en-US"/>
          </a:p>
        </p:txBody>
      </p:sp>
    </p:spTree>
    <p:extLst>
      <p:ext uri="{BB962C8B-B14F-4D97-AF65-F5344CB8AC3E}">
        <p14:creationId xmlns:p14="http://schemas.microsoft.com/office/powerpoint/2010/main" val="2708948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82C4BDF-7278-48F8-B6D4-70147BBC9814}"/>
              </a:ext>
            </a:extLst>
          </p:cNvPr>
          <p:cNvSpPr>
            <a:spLocks noGrp="1"/>
          </p:cNvSpPr>
          <p:nvPr>
            <p:ph type="dt" sz="half" idx="10"/>
          </p:nvPr>
        </p:nvSpPr>
        <p:spPr/>
        <p:txBody>
          <a:bodyPr/>
          <a:lstStyle>
            <a:lvl1pPr>
              <a:defRPr/>
            </a:lvl1pPr>
          </a:lstStyle>
          <a:p>
            <a:fld id="{62D0237B-ED49-46FB-817F-E3E0932F48E5}" type="datetimeFigureOut">
              <a:rPr lang="en-US" altLang="en-US"/>
              <a:pPr/>
              <a:t>9/3/2026</a:t>
            </a:fld>
            <a:endParaRPr lang="en-US" altLang="en-US"/>
          </a:p>
        </p:txBody>
      </p:sp>
      <p:sp>
        <p:nvSpPr>
          <p:cNvPr id="5" name="Footer Placeholder 4">
            <a:extLst>
              <a:ext uri="{FF2B5EF4-FFF2-40B4-BE49-F238E27FC236}">
                <a16:creationId xmlns:a16="http://schemas.microsoft.com/office/drawing/2014/main" id="{75495F81-D67B-4018-B306-04AAE8F22CE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0076885-7D0E-494E-9C47-5E005835E6FB}"/>
              </a:ext>
            </a:extLst>
          </p:cNvPr>
          <p:cNvSpPr>
            <a:spLocks noGrp="1"/>
          </p:cNvSpPr>
          <p:nvPr>
            <p:ph type="sldNum" sz="quarter" idx="12"/>
          </p:nvPr>
        </p:nvSpPr>
        <p:spPr/>
        <p:txBody>
          <a:bodyPr/>
          <a:lstStyle>
            <a:lvl1pPr>
              <a:defRPr/>
            </a:lvl1pPr>
          </a:lstStyle>
          <a:p>
            <a:fld id="{76520789-08B0-4908-B1B1-31C818901F8D}" type="slidenum">
              <a:rPr lang="en-US" altLang="en-US"/>
              <a:pPr/>
              <a:t>‹#›</a:t>
            </a:fld>
            <a:endParaRPr lang="en-US" altLang="en-US"/>
          </a:p>
        </p:txBody>
      </p:sp>
    </p:spTree>
    <p:extLst>
      <p:ext uri="{BB962C8B-B14F-4D97-AF65-F5344CB8AC3E}">
        <p14:creationId xmlns:p14="http://schemas.microsoft.com/office/powerpoint/2010/main" val="2768186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A936BAF-1747-4F40-AAB0-768D5A93D5FD}"/>
              </a:ext>
            </a:extLst>
          </p:cNvPr>
          <p:cNvSpPr>
            <a:spLocks noGrp="1"/>
          </p:cNvSpPr>
          <p:nvPr>
            <p:ph type="dt" sz="half" idx="10"/>
          </p:nvPr>
        </p:nvSpPr>
        <p:spPr/>
        <p:txBody>
          <a:bodyPr/>
          <a:lstStyle>
            <a:lvl1pPr>
              <a:defRPr/>
            </a:lvl1pPr>
          </a:lstStyle>
          <a:p>
            <a:pPr>
              <a:defRPr/>
            </a:pPr>
            <a:fld id="{0D677177-D47E-4CF5-A5D5-E788FCC1D039}" type="datetimeFigureOut">
              <a:rPr lang="en-US" altLang="en-US"/>
              <a:pPr>
                <a:defRPr/>
              </a:pPr>
              <a:t>9/3/2026</a:t>
            </a:fld>
            <a:endParaRPr lang="en-GB" altLang="en-US"/>
          </a:p>
        </p:txBody>
      </p:sp>
      <p:sp>
        <p:nvSpPr>
          <p:cNvPr id="5" name="Footer Placeholder 4">
            <a:extLst>
              <a:ext uri="{FF2B5EF4-FFF2-40B4-BE49-F238E27FC236}">
                <a16:creationId xmlns:a16="http://schemas.microsoft.com/office/drawing/2014/main" id="{2B321554-E0EC-4210-AB49-E101BD8953F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C4C373C-90A8-4B4D-8713-8B92A2317B8B}"/>
              </a:ext>
            </a:extLst>
          </p:cNvPr>
          <p:cNvSpPr>
            <a:spLocks noGrp="1"/>
          </p:cNvSpPr>
          <p:nvPr>
            <p:ph type="sldNum" sz="quarter" idx="12"/>
          </p:nvPr>
        </p:nvSpPr>
        <p:spPr/>
        <p:txBody>
          <a:bodyPr/>
          <a:lstStyle>
            <a:lvl1pPr>
              <a:defRPr/>
            </a:lvl1pPr>
          </a:lstStyle>
          <a:p>
            <a:pPr>
              <a:defRPr/>
            </a:pPr>
            <a:fld id="{7822B6CA-C55D-4ACE-A57A-A394F3A0ADF8}" type="slidenum">
              <a:rPr lang="en-GB" altLang="en-US"/>
              <a:pPr>
                <a:defRPr/>
              </a:pPr>
              <a:t>‹#›</a:t>
            </a:fld>
            <a:endParaRPr lang="en-GB" altLang="en-US"/>
          </a:p>
        </p:txBody>
      </p:sp>
    </p:spTree>
    <p:extLst>
      <p:ext uri="{BB962C8B-B14F-4D97-AF65-F5344CB8AC3E}">
        <p14:creationId xmlns:p14="http://schemas.microsoft.com/office/powerpoint/2010/main" val="2678469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13D0BAC-2B1D-4238-8E6C-41C1EB5F9518}"/>
              </a:ext>
            </a:extLst>
          </p:cNvPr>
          <p:cNvSpPr>
            <a:spLocks noGrp="1"/>
          </p:cNvSpPr>
          <p:nvPr>
            <p:ph type="dt" sz="half" idx="10"/>
          </p:nvPr>
        </p:nvSpPr>
        <p:spPr/>
        <p:txBody>
          <a:bodyPr/>
          <a:lstStyle>
            <a:lvl1pPr>
              <a:defRPr/>
            </a:lvl1pPr>
          </a:lstStyle>
          <a:p>
            <a:pPr>
              <a:defRPr/>
            </a:pPr>
            <a:fld id="{6B0CB58D-D74C-46B8-B46B-D368FE2DFF23}" type="datetimeFigureOut">
              <a:rPr lang="en-US" altLang="en-US"/>
              <a:pPr>
                <a:defRPr/>
              </a:pPr>
              <a:t>9/3/2026</a:t>
            </a:fld>
            <a:endParaRPr lang="en-GB" altLang="en-US"/>
          </a:p>
        </p:txBody>
      </p:sp>
      <p:sp>
        <p:nvSpPr>
          <p:cNvPr id="5" name="Footer Placeholder 4">
            <a:extLst>
              <a:ext uri="{FF2B5EF4-FFF2-40B4-BE49-F238E27FC236}">
                <a16:creationId xmlns:a16="http://schemas.microsoft.com/office/drawing/2014/main" id="{7ECD1222-1E06-4D7C-8B8B-3E81A2C3793E}"/>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04B4BE4D-E42D-4F45-BC59-5F7B433C930F}"/>
              </a:ext>
            </a:extLst>
          </p:cNvPr>
          <p:cNvSpPr>
            <a:spLocks noGrp="1"/>
          </p:cNvSpPr>
          <p:nvPr>
            <p:ph type="sldNum" sz="quarter" idx="12"/>
          </p:nvPr>
        </p:nvSpPr>
        <p:spPr/>
        <p:txBody>
          <a:bodyPr/>
          <a:lstStyle>
            <a:lvl1pPr>
              <a:defRPr/>
            </a:lvl1pPr>
          </a:lstStyle>
          <a:p>
            <a:pPr>
              <a:defRPr/>
            </a:pPr>
            <a:fld id="{8794D6F7-0B0A-451A-9DE2-D89870DAA87A}" type="slidenum">
              <a:rPr lang="en-GB" altLang="en-US"/>
              <a:pPr>
                <a:defRPr/>
              </a:pPr>
              <a:t>‹#›</a:t>
            </a:fld>
            <a:endParaRPr lang="en-GB" altLang="en-US"/>
          </a:p>
        </p:txBody>
      </p:sp>
    </p:spTree>
    <p:extLst>
      <p:ext uri="{BB962C8B-B14F-4D97-AF65-F5344CB8AC3E}">
        <p14:creationId xmlns:p14="http://schemas.microsoft.com/office/powerpoint/2010/main" val="1894342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B4D81C-4E7A-4A1A-BC06-D1AE33A20766}"/>
              </a:ext>
            </a:extLst>
          </p:cNvPr>
          <p:cNvSpPr>
            <a:spLocks noGrp="1"/>
          </p:cNvSpPr>
          <p:nvPr>
            <p:ph type="dt" sz="half" idx="10"/>
          </p:nvPr>
        </p:nvSpPr>
        <p:spPr/>
        <p:txBody>
          <a:bodyPr/>
          <a:lstStyle>
            <a:lvl1pPr>
              <a:defRPr/>
            </a:lvl1pPr>
          </a:lstStyle>
          <a:p>
            <a:pPr>
              <a:defRPr/>
            </a:pPr>
            <a:fld id="{F85E6188-CC8A-41E0-B8D8-D8A3B9AEFF57}" type="datetimeFigureOut">
              <a:rPr lang="en-US" altLang="en-US"/>
              <a:pPr>
                <a:defRPr/>
              </a:pPr>
              <a:t>9/3/2026</a:t>
            </a:fld>
            <a:endParaRPr lang="en-GB" altLang="en-US"/>
          </a:p>
        </p:txBody>
      </p:sp>
      <p:sp>
        <p:nvSpPr>
          <p:cNvPr id="5" name="Footer Placeholder 4">
            <a:extLst>
              <a:ext uri="{FF2B5EF4-FFF2-40B4-BE49-F238E27FC236}">
                <a16:creationId xmlns:a16="http://schemas.microsoft.com/office/drawing/2014/main" id="{468F6B6A-1122-4C25-A663-7DB8FA8EE42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CDD17EE8-33F1-425F-B8F3-CDEC5F8D42FA}"/>
              </a:ext>
            </a:extLst>
          </p:cNvPr>
          <p:cNvSpPr>
            <a:spLocks noGrp="1"/>
          </p:cNvSpPr>
          <p:nvPr>
            <p:ph type="sldNum" sz="quarter" idx="12"/>
          </p:nvPr>
        </p:nvSpPr>
        <p:spPr/>
        <p:txBody>
          <a:bodyPr/>
          <a:lstStyle>
            <a:lvl1pPr>
              <a:defRPr/>
            </a:lvl1pPr>
          </a:lstStyle>
          <a:p>
            <a:pPr>
              <a:defRPr/>
            </a:pPr>
            <a:fld id="{3EAC0852-9E0F-4523-9E95-7A9F5F4B3ABA}" type="slidenum">
              <a:rPr lang="en-GB" altLang="en-US"/>
              <a:pPr>
                <a:defRPr/>
              </a:pPr>
              <a:t>‹#›</a:t>
            </a:fld>
            <a:endParaRPr lang="en-GB" altLang="en-US"/>
          </a:p>
        </p:txBody>
      </p:sp>
    </p:spTree>
    <p:extLst>
      <p:ext uri="{BB962C8B-B14F-4D97-AF65-F5344CB8AC3E}">
        <p14:creationId xmlns:p14="http://schemas.microsoft.com/office/powerpoint/2010/main" val="2858634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B57F9375-75B8-4303-A14C-2D0F01592BF2}"/>
              </a:ext>
            </a:extLst>
          </p:cNvPr>
          <p:cNvSpPr>
            <a:spLocks noGrp="1"/>
          </p:cNvSpPr>
          <p:nvPr>
            <p:ph type="dt" sz="half" idx="10"/>
          </p:nvPr>
        </p:nvSpPr>
        <p:spPr/>
        <p:txBody>
          <a:bodyPr/>
          <a:lstStyle>
            <a:lvl1pPr>
              <a:defRPr/>
            </a:lvl1pPr>
          </a:lstStyle>
          <a:p>
            <a:pPr>
              <a:defRPr/>
            </a:pPr>
            <a:fld id="{4BDF0D53-BF58-4149-A135-DAC199B34A12}" type="datetimeFigureOut">
              <a:rPr lang="en-US" altLang="en-US"/>
              <a:pPr>
                <a:defRPr/>
              </a:pPr>
              <a:t>9/3/2026</a:t>
            </a:fld>
            <a:endParaRPr lang="en-GB" altLang="en-US"/>
          </a:p>
        </p:txBody>
      </p:sp>
      <p:sp>
        <p:nvSpPr>
          <p:cNvPr id="6" name="Footer Placeholder 4">
            <a:extLst>
              <a:ext uri="{FF2B5EF4-FFF2-40B4-BE49-F238E27FC236}">
                <a16:creationId xmlns:a16="http://schemas.microsoft.com/office/drawing/2014/main" id="{AAD40A20-9248-48A2-8480-5418F1C3E91E}"/>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ED796FAC-14AB-4DD9-AC66-703C578F0AB3}"/>
              </a:ext>
            </a:extLst>
          </p:cNvPr>
          <p:cNvSpPr>
            <a:spLocks noGrp="1"/>
          </p:cNvSpPr>
          <p:nvPr>
            <p:ph type="sldNum" sz="quarter" idx="12"/>
          </p:nvPr>
        </p:nvSpPr>
        <p:spPr/>
        <p:txBody>
          <a:bodyPr/>
          <a:lstStyle>
            <a:lvl1pPr>
              <a:defRPr/>
            </a:lvl1pPr>
          </a:lstStyle>
          <a:p>
            <a:pPr>
              <a:defRPr/>
            </a:pPr>
            <a:fld id="{A44E83E3-2B0B-471B-AA53-0E1712DD770F}" type="slidenum">
              <a:rPr lang="en-GB" altLang="en-US"/>
              <a:pPr>
                <a:defRPr/>
              </a:pPr>
              <a:t>‹#›</a:t>
            </a:fld>
            <a:endParaRPr lang="en-GB" altLang="en-US"/>
          </a:p>
        </p:txBody>
      </p:sp>
    </p:spTree>
    <p:extLst>
      <p:ext uri="{BB962C8B-B14F-4D97-AF65-F5344CB8AC3E}">
        <p14:creationId xmlns:p14="http://schemas.microsoft.com/office/powerpoint/2010/main" val="1973220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108A1AA1-F444-443B-AAAC-C7DBAA1F281D}"/>
              </a:ext>
            </a:extLst>
          </p:cNvPr>
          <p:cNvSpPr>
            <a:spLocks noGrp="1"/>
          </p:cNvSpPr>
          <p:nvPr>
            <p:ph type="dt" sz="half" idx="10"/>
          </p:nvPr>
        </p:nvSpPr>
        <p:spPr/>
        <p:txBody>
          <a:bodyPr/>
          <a:lstStyle>
            <a:lvl1pPr>
              <a:defRPr/>
            </a:lvl1pPr>
          </a:lstStyle>
          <a:p>
            <a:pPr>
              <a:defRPr/>
            </a:pPr>
            <a:fld id="{180CAA12-F33B-442A-B39C-726ABBBB057C}" type="datetimeFigureOut">
              <a:rPr lang="en-US" altLang="en-US"/>
              <a:pPr>
                <a:defRPr/>
              </a:pPr>
              <a:t>9/3/2026</a:t>
            </a:fld>
            <a:endParaRPr lang="en-GB" altLang="en-US"/>
          </a:p>
        </p:txBody>
      </p:sp>
      <p:sp>
        <p:nvSpPr>
          <p:cNvPr id="8" name="Footer Placeholder 4">
            <a:extLst>
              <a:ext uri="{FF2B5EF4-FFF2-40B4-BE49-F238E27FC236}">
                <a16:creationId xmlns:a16="http://schemas.microsoft.com/office/drawing/2014/main" id="{3B0FD273-B88B-4AC4-AE53-B9D7260BF1A7}"/>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7C0F1D32-2CE7-4CE1-8C99-F144324A214D}"/>
              </a:ext>
            </a:extLst>
          </p:cNvPr>
          <p:cNvSpPr>
            <a:spLocks noGrp="1"/>
          </p:cNvSpPr>
          <p:nvPr>
            <p:ph type="sldNum" sz="quarter" idx="12"/>
          </p:nvPr>
        </p:nvSpPr>
        <p:spPr/>
        <p:txBody>
          <a:bodyPr/>
          <a:lstStyle>
            <a:lvl1pPr>
              <a:defRPr/>
            </a:lvl1pPr>
          </a:lstStyle>
          <a:p>
            <a:pPr>
              <a:defRPr/>
            </a:pPr>
            <a:fld id="{65078195-9615-483C-968D-886E01F6DB01}" type="slidenum">
              <a:rPr lang="en-GB" altLang="en-US"/>
              <a:pPr>
                <a:defRPr/>
              </a:pPr>
              <a:t>‹#›</a:t>
            </a:fld>
            <a:endParaRPr lang="en-GB" altLang="en-US"/>
          </a:p>
        </p:txBody>
      </p:sp>
    </p:spTree>
    <p:extLst>
      <p:ext uri="{BB962C8B-B14F-4D97-AF65-F5344CB8AC3E}">
        <p14:creationId xmlns:p14="http://schemas.microsoft.com/office/powerpoint/2010/main" val="217548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63A7BAC2-4F1F-46B8-8FB2-3D332F7D38F4}"/>
              </a:ext>
            </a:extLst>
          </p:cNvPr>
          <p:cNvSpPr>
            <a:spLocks noGrp="1"/>
          </p:cNvSpPr>
          <p:nvPr>
            <p:ph type="dt" sz="half" idx="10"/>
          </p:nvPr>
        </p:nvSpPr>
        <p:spPr/>
        <p:txBody>
          <a:bodyPr/>
          <a:lstStyle>
            <a:lvl1pPr>
              <a:defRPr/>
            </a:lvl1pPr>
          </a:lstStyle>
          <a:p>
            <a:pPr>
              <a:defRPr/>
            </a:pPr>
            <a:fld id="{7FB9424C-4D3E-4E1F-AB14-BB17681F8BC3}" type="datetimeFigureOut">
              <a:rPr lang="en-US" altLang="en-US"/>
              <a:pPr>
                <a:defRPr/>
              </a:pPr>
              <a:t>9/3/2026</a:t>
            </a:fld>
            <a:endParaRPr lang="en-GB" altLang="en-US"/>
          </a:p>
        </p:txBody>
      </p:sp>
      <p:sp>
        <p:nvSpPr>
          <p:cNvPr id="4" name="Footer Placeholder 4">
            <a:extLst>
              <a:ext uri="{FF2B5EF4-FFF2-40B4-BE49-F238E27FC236}">
                <a16:creationId xmlns:a16="http://schemas.microsoft.com/office/drawing/2014/main" id="{EFBC3367-98D9-4F85-A5E1-48034056BB0A}"/>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18C54F68-B498-4B47-A29A-16051708CEAC}"/>
              </a:ext>
            </a:extLst>
          </p:cNvPr>
          <p:cNvSpPr>
            <a:spLocks noGrp="1"/>
          </p:cNvSpPr>
          <p:nvPr>
            <p:ph type="sldNum" sz="quarter" idx="12"/>
          </p:nvPr>
        </p:nvSpPr>
        <p:spPr/>
        <p:txBody>
          <a:bodyPr/>
          <a:lstStyle>
            <a:lvl1pPr>
              <a:defRPr/>
            </a:lvl1pPr>
          </a:lstStyle>
          <a:p>
            <a:pPr>
              <a:defRPr/>
            </a:pPr>
            <a:fld id="{024DE5E0-2193-43DE-A6D9-63B176C972E5}" type="slidenum">
              <a:rPr lang="en-GB" altLang="en-US"/>
              <a:pPr>
                <a:defRPr/>
              </a:pPr>
              <a:t>‹#›</a:t>
            </a:fld>
            <a:endParaRPr lang="en-GB" altLang="en-US"/>
          </a:p>
        </p:txBody>
      </p:sp>
    </p:spTree>
    <p:extLst>
      <p:ext uri="{BB962C8B-B14F-4D97-AF65-F5344CB8AC3E}">
        <p14:creationId xmlns:p14="http://schemas.microsoft.com/office/powerpoint/2010/main" val="2363631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130DAFC0-946F-4B49-BA18-27BE831A3F8B}"/>
              </a:ext>
            </a:extLst>
          </p:cNvPr>
          <p:cNvSpPr>
            <a:spLocks noGrp="1"/>
          </p:cNvSpPr>
          <p:nvPr>
            <p:ph type="dt" sz="half" idx="10"/>
          </p:nvPr>
        </p:nvSpPr>
        <p:spPr/>
        <p:txBody>
          <a:bodyPr/>
          <a:lstStyle>
            <a:lvl1pPr>
              <a:defRPr/>
            </a:lvl1pPr>
          </a:lstStyle>
          <a:p>
            <a:pPr>
              <a:defRPr/>
            </a:pPr>
            <a:fld id="{B8FAE13C-6532-4C37-AA87-9427A917A12B}" type="datetimeFigureOut">
              <a:rPr lang="en-US" altLang="en-US"/>
              <a:pPr>
                <a:defRPr/>
              </a:pPr>
              <a:t>9/3/2026</a:t>
            </a:fld>
            <a:endParaRPr lang="en-GB" altLang="en-US"/>
          </a:p>
        </p:txBody>
      </p:sp>
      <p:sp>
        <p:nvSpPr>
          <p:cNvPr id="3" name="Footer Placeholder 4">
            <a:extLst>
              <a:ext uri="{FF2B5EF4-FFF2-40B4-BE49-F238E27FC236}">
                <a16:creationId xmlns:a16="http://schemas.microsoft.com/office/drawing/2014/main" id="{09D58F98-06E4-4F7E-9156-B6F6267C037C}"/>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0D65599F-6506-4C0B-BADD-6391432CB792}"/>
              </a:ext>
            </a:extLst>
          </p:cNvPr>
          <p:cNvSpPr>
            <a:spLocks noGrp="1"/>
          </p:cNvSpPr>
          <p:nvPr>
            <p:ph type="sldNum" sz="quarter" idx="12"/>
          </p:nvPr>
        </p:nvSpPr>
        <p:spPr/>
        <p:txBody>
          <a:bodyPr/>
          <a:lstStyle>
            <a:lvl1pPr>
              <a:defRPr/>
            </a:lvl1pPr>
          </a:lstStyle>
          <a:p>
            <a:pPr>
              <a:defRPr/>
            </a:pPr>
            <a:fld id="{430756CD-701E-4BB3-94E1-5FA8C675E699}" type="slidenum">
              <a:rPr lang="en-GB" altLang="en-US"/>
              <a:pPr>
                <a:defRPr/>
              </a:pPr>
              <a:t>‹#›</a:t>
            </a:fld>
            <a:endParaRPr lang="en-GB" altLang="en-US"/>
          </a:p>
        </p:txBody>
      </p:sp>
    </p:spTree>
    <p:extLst>
      <p:ext uri="{BB962C8B-B14F-4D97-AF65-F5344CB8AC3E}">
        <p14:creationId xmlns:p14="http://schemas.microsoft.com/office/powerpoint/2010/main" val="2732025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09DF9F42-2862-4E5B-ADFF-8CD4A6AD04B2}"/>
              </a:ext>
            </a:extLst>
          </p:cNvPr>
          <p:cNvSpPr>
            <a:spLocks noGrp="1"/>
          </p:cNvSpPr>
          <p:nvPr>
            <p:ph type="dt" sz="half" idx="10"/>
          </p:nvPr>
        </p:nvSpPr>
        <p:spPr/>
        <p:txBody>
          <a:bodyPr/>
          <a:lstStyle>
            <a:lvl1pPr>
              <a:defRPr/>
            </a:lvl1pPr>
          </a:lstStyle>
          <a:p>
            <a:pPr>
              <a:defRPr/>
            </a:pPr>
            <a:fld id="{019A86B6-48ED-4600-8CDE-E12C77531997}" type="datetimeFigureOut">
              <a:rPr lang="en-US" altLang="en-US"/>
              <a:pPr>
                <a:defRPr/>
              </a:pPr>
              <a:t>9/3/2026</a:t>
            </a:fld>
            <a:endParaRPr lang="en-GB" altLang="en-US"/>
          </a:p>
        </p:txBody>
      </p:sp>
      <p:sp>
        <p:nvSpPr>
          <p:cNvPr id="6" name="Footer Placeholder 4">
            <a:extLst>
              <a:ext uri="{FF2B5EF4-FFF2-40B4-BE49-F238E27FC236}">
                <a16:creationId xmlns:a16="http://schemas.microsoft.com/office/drawing/2014/main" id="{36AD7FAD-6892-448D-B358-24E9D8386CAD}"/>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B36CD166-F4E2-412D-B0E3-39A690675B30}"/>
              </a:ext>
            </a:extLst>
          </p:cNvPr>
          <p:cNvSpPr>
            <a:spLocks noGrp="1"/>
          </p:cNvSpPr>
          <p:nvPr>
            <p:ph type="sldNum" sz="quarter" idx="12"/>
          </p:nvPr>
        </p:nvSpPr>
        <p:spPr/>
        <p:txBody>
          <a:bodyPr/>
          <a:lstStyle>
            <a:lvl1pPr>
              <a:defRPr/>
            </a:lvl1pPr>
          </a:lstStyle>
          <a:p>
            <a:pPr>
              <a:defRPr/>
            </a:pPr>
            <a:fld id="{2ADE0C8A-C2C6-4BD8-B680-A1890D41DDE0}" type="slidenum">
              <a:rPr lang="en-GB" altLang="en-US"/>
              <a:pPr>
                <a:defRPr/>
              </a:pPr>
              <a:t>‹#›</a:t>
            </a:fld>
            <a:endParaRPr lang="en-GB" altLang="en-US"/>
          </a:p>
        </p:txBody>
      </p:sp>
    </p:spTree>
    <p:extLst>
      <p:ext uri="{BB962C8B-B14F-4D97-AF65-F5344CB8AC3E}">
        <p14:creationId xmlns:p14="http://schemas.microsoft.com/office/powerpoint/2010/main" val="4026882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3902A87-6C9A-4A29-8EF6-38B27239A356}"/>
              </a:ext>
            </a:extLst>
          </p:cNvPr>
          <p:cNvSpPr>
            <a:spLocks noGrp="1"/>
          </p:cNvSpPr>
          <p:nvPr>
            <p:ph type="dt" sz="half" idx="10"/>
          </p:nvPr>
        </p:nvSpPr>
        <p:spPr/>
        <p:txBody>
          <a:bodyPr/>
          <a:lstStyle>
            <a:lvl1pPr>
              <a:defRPr/>
            </a:lvl1pPr>
          </a:lstStyle>
          <a:p>
            <a:pPr>
              <a:defRPr/>
            </a:pPr>
            <a:fld id="{340C8F64-2A62-4C24-AD11-BD7A1998A2EF}" type="datetimeFigureOut">
              <a:rPr lang="en-US" altLang="en-US"/>
              <a:pPr>
                <a:defRPr/>
              </a:pPr>
              <a:t>9/3/2026</a:t>
            </a:fld>
            <a:endParaRPr lang="en-GB" altLang="en-US"/>
          </a:p>
        </p:txBody>
      </p:sp>
      <p:sp>
        <p:nvSpPr>
          <p:cNvPr id="6" name="Footer Placeholder 4">
            <a:extLst>
              <a:ext uri="{FF2B5EF4-FFF2-40B4-BE49-F238E27FC236}">
                <a16:creationId xmlns:a16="http://schemas.microsoft.com/office/drawing/2014/main" id="{CE252C37-A3AA-464B-B213-A89414B0A498}"/>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9AAD2138-A961-42A1-83D8-CD4012569F40}"/>
              </a:ext>
            </a:extLst>
          </p:cNvPr>
          <p:cNvSpPr>
            <a:spLocks noGrp="1"/>
          </p:cNvSpPr>
          <p:nvPr>
            <p:ph type="sldNum" sz="quarter" idx="12"/>
          </p:nvPr>
        </p:nvSpPr>
        <p:spPr/>
        <p:txBody>
          <a:bodyPr/>
          <a:lstStyle>
            <a:lvl1pPr>
              <a:defRPr/>
            </a:lvl1pPr>
          </a:lstStyle>
          <a:p>
            <a:pPr>
              <a:defRPr/>
            </a:pPr>
            <a:fld id="{DDA33D8C-00EC-4D53-865C-3D1EB3539358}" type="slidenum">
              <a:rPr lang="en-GB" altLang="en-US"/>
              <a:pPr>
                <a:defRPr/>
              </a:pPr>
              <a:t>‹#›</a:t>
            </a:fld>
            <a:endParaRPr lang="en-GB" altLang="en-US"/>
          </a:p>
        </p:txBody>
      </p:sp>
    </p:spTree>
    <p:extLst>
      <p:ext uri="{BB962C8B-B14F-4D97-AF65-F5344CB8AC3E}">
        <p14:creationId xmlns:p14="http://schemas.microsoft.com/office/powerpoint/2010/main" val="1067737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D548F79-16B1-4CA5-8128-B806EA460715}"/>
              </a:ext>
            </a:extLst>
          </p:cNvPr>
          <p:cNvSpPr>
            <a:spLocks noGrp="1"/>
          </p:cNvSpPr>
          <p:nvPr>
            <p:ph type="dt" sz="half" idx="10"/>
          </p:nvPr>
        </p:nvSpPr>
        <p:spPr/>
        <p:txBody>
          <a:bodyPr/>
          <a:lstStyle>
            <a:lvl1pPr>
              <a:defRPr/>
            </a:lvl1pPr>
          </a:lstStyle>
          <a:p>
            <a:pPr>
              <a:defRPr/>
            </a:pPr>
            <a:fld id="{6FC5ED6D-ACD0-44AD-94EB-1CF1B522423E}" type="datetimeFigureOut">
              <a:rPr lang="en-US" altLang="en-US"/>
              <a:pPr>
                <a:defRPr/>
              </a:pPr>
              <a:t>9/3/2026</a:t>
            </a:fld>
            <a:endParaRPr lang="en-GB" altLang="en-US"/>
          </a:p>
        </p:txBody>
      </p:sp>
      <p:sp>
        <p:nvSpPr>
          <p:cNvPr id="5" name="Footer Placeholder 4">
            <a:extLst>
              <a:ext uri="{FF2B5EF4-FFF2-40B4-BE49-F238E27FC236}">
                <a16:creationId xmlns:a16="http://schemas.microsoft.com/office/drawing/2014/main" id="{EFA62433-1A67-4CDC-A7AC-21401E9F775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70924ACB-34DF-4A8B-8BED-4FD2EC522D58}"/>
              </a:ext>
            </a:extLst>
          </p:cNvPr>
          <p:cNvSpPr>
            <a:spLocks noGrp="1"/>
          </p:cNvSpPr>
          <p:nvPr>
            <p:ph type="sldNum" sz="quarter" idx="12"/>
          </p:nvPr>
        </p:nvSpPr>
        <p:spPr/>
        <p:txBody>
          <a:bodyPr/>
          <a:lstStyle>
            <a:lvl1pPr>
              <a:defRPr/>
            </a:lvl1pPr>
          </a:lstStyle>
          <a:p>
            <a:pPr>
              <a:defRPr/>
            </a:pPr>
            <a:fld id="{FF5ECD6D-62C1-420D-8448-B0050A0926B9}" type="slidenum">
              <a:rPr lang="en-GB" altLang="en-US"/>
              <a:pPr>
                <a:defRPr/>
              </a:pPr>
              <a:t>‹#›</a:t>
            </a:fld>
            <a:endParaRPr lang="en-GB" altLang="en-US"/>
          </a:p>
        </p:txBody>
      </p:sp>
    </p:spTree>
    <p:extLst>
      <p:ext uri="{BB962C8B-B14F-4D97-AF65-F5344CB8AC3E}">
        <p14:creationId xmlns:p14="http://schemas.microsoft.com/office/powerpoint/2010/main" val="3409592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D6F01B8-7EEA-4F09-BB90-C0AA545F5084}"/>
              </a:ext>
            </a:extLst>
          </p:cNvPr>
          <p:cNvSpPr>
            <a:spLocks noGrp="1"/>
          </p:cNvSpPr>
          <p:nvPr>
            <p:ph type="dt" sz="half" idx="10"/>
          </p:nvPr>
        </p:nvSpPr>
        <p:spPr/>
        <p:txBody>
          <a:bodyPr/>
          <a:lstStyle>
            <a:lvl1pPr>
              <a:defRPr/>
            </a:lvl1pPr>
          </a:lstStyle>
          <a:p>
            <a:pPr>
              <a:defRPr/>
            </a:pPr>
            <a:fld id="{70F9578E-583D-4CAE-8718-F0A17418F169}" type="datetimeFigureOut">
              <a:rPr lang="en-US" altLang="en-US"/>
              <a:pPr>
                <a:defRPr/>
              </a:pPr>
              <a:t>9/3/2026</a:t>
            </a:fld>
            <a:endParaRPr lang="en-GB" altLang="en-US"/>
          </a:p>
        </p:txBody>
      </p:sp>
      <p:sp>
        <p:nvSpPr>
          <p:cNvPr id="5" name="Footer Placeholder 4">
            <a:extLst>
              <a:ext uri="{FF2B5EF4-FFF2-40B4-BE49-F238E27FC236}">
                <a16:creationId xmlns:a16="http://schemas.microsoft.com/office/drawing/2014/main" id="{0142F89B-EE17-4A20-AC7D-129735A419C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1CBD92D-B177-4CA0-841B-735142080AD3}"/>
              </a:ext>
            </a:extLst>
          </p:cNvPr>
          <p:cNvSpPr>
            <a:spLocks noGrp="1"/>
          </p:cNvSpPr>
          <p:nvPr>
            <p:ph type="sldNum" sz="quarter" idx="12"/>
          </p:nvPr>
        </p:nvSpPr>
        <p:spPr/>
        <p:txBody>
          <a:bodyPr/>
          <a:lstStyle>
            <a:lvl1pPr>
              <a:defRPr/>
            </a:lvl1pPr>
          </a:lstStyle>
          <a:p>
            <a:pPr>
              <a:defRPr/>
            </a:pPr>
            <a:fld id="{9D21B8D4-FB3C-449D-9C97-6B5672F31C95}" type="slidenum">
              <a:rPr lang="en-GB" altLang="en-US"/>
              <a:pPr>
                <a:defRPr/>
              </a:pPr>
              <a:t>‹#›</a:t>
            </a:fld>
            <a:endParaRPr lang="en-GB" altLang="en-US"/>
          </a:p>
        </p:txBody>
      </p:sp>
    </p:spTree>
    <p:extLst>
      <p:ext uri="{BB962C8B-B14F-4D97-AF65-F5344CB8AC3E}">
        <p14:creationId xmlns:p14="http://schemas.microsoft.com/office/powerpoint/2010/main" val="2630727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707891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045798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503009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565703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458007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546501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39087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4214659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74923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336876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837602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29F6918-4D59-93B2-3492-6052203ECCA6}"/>
              </a:ext>
            </a:extLst>
          </p:cNvPr>
          <p:cNvSpPr>
            <a:spLocks noGrp="1"/>
          </p:cNvSpPr>
          <p:nvPr>
            <p:ph type="dt" sz="half" idx="10"/>
          </p:nvPr>
        </p:nvSpPr>
        <p:spPr/>
        <p:txBody>
          <a:bodyPr/>
          <a:lstStyle>
            <a:lvl1pPr>
              <a:defRPr/>
            </a:lvl1pPr>
          </a:lstStyle>
          <a:p>
            <a:pPr>
              <a:defRPr/>
            </a:pPr>
            <a:fld id="{1479C3A3-8727-4520-8BA9-BA065EFD339E}" type="datetimeFigureOut">
              <a:rPr lang="en-US"/>
              <a:pPr>
                <a:defRPr/>
              </a:pPr>
              <a:t>9/3/2026</a:t>
            </a:fld>
            <a:endParaRPr lang="en-GB"/>
          </a:p>
        </p:txBody>
      </p:sp>
      <p:sp>
        <p:nvSpPr>
          <p:cNvPr id="5" name="Footer Placeholder 4">
            <a:extLst>
              <a:ext uri="{FF2B5EF4-FFF2-40B4-BE49-F238E27FC236}">
                <a16:creationId xmlns:a16="http://schemas.microsoft.com/office/drawing/2014/main" id="{5E698E86-583F-613B-84D9-68313CAC4D46}"/>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C91306C0-3518-CE79-3D6B-1B7F4087EDDA}"/>
              </a:ext>
            </a:extLst>
          </p:cNvPr>
          <p:cNvSpPr>
            <a:spLocks noGrp="1"/>
          </p:cNvSpPr>
          <p:nvPr>
            <p:ph type="sldNum" sz="quarter" idx="12"/>
          </p:nvPr>
        </p:nvSpPr>
        <p:spPr/>
        <p:txBody>
          <a:bodyPr/>
          <a:lstStyle>
            <a:lvl1pPr>
              <a:defRPr/>
            </a:lvl1pPr>
          </a:lstStyle>
          <a:p>
            <a:pPr>
              <a:defRPr/>
            </a:pPr>
            <a:fld id="{A2967609-6B83-44F9-8F9D-E7EDDB1AF3C6}" type="slidenum">
              <a:rPr lang="en-GB"/>
              <a:pPr>
                <a:defRPr/>
              </a:pPr>
              <a:t>‹#›</a:t>
            </a:fld>
            <a:endParaRPr lang="en-GB"/>
          </a:p>
        </p:txBody>
      </p:sp>
    </p:spTree>
    <p:extLst>
      <p:ext uri="{BB962C8B-B14F-4D97-AF65-F5344CB8AC3E}">
        <p14:creationId xmlns:p14="http://schemas.microsoft.com/office/powerpoint/2010/main" val="2428428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25AE2F-AB4D-ABAE-E54E-614873EF0742}"/>
              </a:ext>
            </a:extLst>
          </p:cNvPr>
          <p:cNvSpPr>
            <a:spLocks noGrp="1"/>
          </p:cNvSpPr>
          <p:nvPr>
            <p:ph type="dt" sz="half" idx="10"/>
          </p:nvPr>
        </p:nvSpPr>
        <p:spPr/>
        <p:txBody>
          <a:bodyPr/>
          <a:lstStyle>
            <a:lvl1pPr>
              <a:defRPr/>
            </a:lvl1pPr>
          </a:lstStyle>
          <a:p>
            <a:pPr>
              <a:defRPr/>
            </a:pPr>
            <a:fld id="{A0C39E70-A207-4B17-834C-31D1D6BA2C82}" type="datetimeFigureOut">
              <a:rPr lang="en-US"/>
              <a:pPr>
                <a:defRPr/>
              </a:pPr>
              <a:t>9/3/2026</a:t>
            </a:fld>
            <a:endParaRPr lang="en-GB"/>
          </a:p>
        </p:txBody>
      </p:sp>
      <p:sp>
        <p:nvSpPr>
          <p:cNvPr id="5" name="Footer Placeholder 4">
            <a:extLst>
              <a:ext uri="{FF2B5EF4-FFF2-40B4-BE49-F238E27FC236}">
                <a16:creationId xmlns:a16="http://schemas.microsoft.com/office/drawing/2014/main" id="{A9B6BA31-1045-AEB7-A356-57F5472817F2}"/>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C4EA0A0-C822-462C-D5A2-3C892687F857}"/>
              </a:ext>
            </a:extLst>
          </p:cNvPr>
          <p:cNvSpPr>
            <a:spLocks noGrp="1"/>
          </p:cNvSpPr>
          <p:nvPr>
            <p:ph type="sldNum" sz="quarter" idx="12"/>
          </p:nvPr>
        </p:nvSpPr>
        <p:spPr/>
        <p:txBody>
          <a:bodyPr/>
          <a:lstStyle>
            <a:lvl1pPr>
              <a:defRPr/>
            </a:lvl1pPr>
          </a:lstStyle>
          <a:p>
            <a:pPr>
              <a:defRPr/>
            </a:pPr>
            <a:fld id="{8A003755-5705-441C-9277-DE85C402411D}" type="slidenum">
              <a:rPr lang="en-GB"/>
              <a:pPr>
                <a:defRPr/>
              </a:pPr>
              <a:t>‹#›</a:t>
            </a:fld>
            <a:endParaRPr lang="en-GB"/>
          </a:p>
        </p:txBody>
      </p:sp>
    </p:spTree>
    <p:extLst>
      <p:ext uri="{BB962C8B-B14F-4D97-AF65-F5344CB8AC3E}">
        <p14:creationId xmlns:p14="http://schemas.microsoft.com/office/powerpoint/2010/main" val="500302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63E882-A755-E1CA-0580-3ED0278FF127}"/>
              </a:ext>
            </a:extLst>
          </p:cNvPr>
          <p:cNvSpPr>
            <a:spLocks noGrp="1"/>
          </p:cNvSpPr>
          <p:nvPr>
            <p:ph type="dt" sz="half" idx="10"/>
          </p:nvPr>
        </p:nvSpPr>
        <p:spPr/>
        <p:txBody>
          <a:bodyPr/>
          <a:lstStyle>
            <a:lvl1pPr>
              <a:defRPr/>
            </a:lvl1pPr>
          </a:lstStyle>
          <a:p>
            <a:pPr>
              <a:defRPr/>
            </a:pPr>
            <a:fld id="{E46FFB2E-4C61-44E2-9B46-5494C397CBC8}" type="datetimeFigureOut">
              <a:rPr lang="en-US"/>
              <a:pPr>
                <a:defRPr/>
              </a:pPr>
              <a:t>9/3/2026</a:t>
            </a:fld>
            <a:endParaRPr lang="en-GB"/>
          </a:p>
        </p:txBody>
      </p:sp>
      <p:sp>
        <p:nvSpPr>
          <p:cNvPr id="5" name="Footer Placeholder 4">
            <a:extLst>
              <a:ext uri="{FF2B5EF4-FFF2-40B4-BE49-F238E27FC236}">
                <a16:creationId xmlns:a16="http://schemas.microsoft.com/office/drawing/2014/main" id="{48418B2E-3A14-7FC7-62CD-077ADE9E1091}"/>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CFE600F-E478-7EF5-1E72-1087545C2C00}"/>
              </a:ext>
            </a:extLst>
          </p:cNvPr>
          <p:cNvSpPr>
            <a:spLocks noGrp="1"/>
          </p:cNvSpPr>
          <p:nvPr>
            <p:ph type="sldNum" sz="quarter" idx="12"/>
          </p:nvPr>
        </p:nvSpPr>
        <p:spPr/>
        <p:txBody>
          <a:bodyPr/>
          <a:lstStyle>
            <a:lvl1pPr>
              <a:defRPr/>
            </a:lvl1pPr>
          </a:lstStyle>
          <a:p>
            <a:pPr>
              <a:defRPr/>
            </a:pPr>
            <a:fld id="{52E9A5A0-C40A-4E32-9718-493600113F19}" type="slidenum">
              <a:rPr lang="en-GB"/>
              <a:pPr>
                <a:defRPr/>
              </a:pPr>
              <a:t>‹#›</a:t>
            </a:fld>
            <a:endParaRPr lang="en-GB"/>
          </a:p>
        </p:txBody>
      </p:sp>
    </p:spTree>
    <p:extLst>
      <p:ext uri="{BB962C8B-B14F-4D97-AF65-F5344CB8AC3E}">
        <p14:creationId xmlns:p14="http://schemas.microsoft.com/office/powerpoint/2010/main" val="3158948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84D5E93B-D14C-FEE0-3FA3-382F3D7FB0BF}"/>
              </a:ext>
            </a:extLst>
          </p:cNvPr>
          <p:cNvSpPr>
            <a:spLocks noGrp="1"/>
          </p:cNvSpPr>
          <p:nvPr>
            <p:ph type="dt" sz="half" idx="10"/>
          </p:nvPr>
        </p:nvSpPr>
        <p:spPr/>
        <p:txBody>
          <a:bodyPr/>
          <a:lstStyle>
            <a:lvl1pPr>
              <a:defRPr/>
            </a:lvl1pPr>
          </a:lstStyle>
          <a:p>
            <a:pPr>
              <a:defRPr/>
            </a:pPr>
            <a:fld id="{C2341F89-F2AD-4B6B-B60D-E4581EB6DF92}" type="datetimeFigureOut">
              <a:rPr lang="en-US"/>
              <a:pPr>
                <a:defRPr/>
              </a:pPr>
              <a:t>9/3/2026</a:t>
            </a:fld>
            <a:endParaRPr lang="en-GB"/>
          </a:p>
        </p:txBody>
      </p:sp>
      <p:sp>
        <p:nvSpPr>
          <p:cNvPr id="6" name="Footer Placeholder 4">
            <a:extLst>
              <a:ext uri="{FF2B5EF4-FFF2-40B4-BE49-F238E27FC236}">
                <a16:creationId xmlns:a16="http://schemas.microsoft.com/office/drawing/2014/main" id="{DCAD05EE-4E3C-97C2-3CB4-1E223E23132B}"/>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CA172E6A-286D-9683-426D-FE55CC712E88}"/>
              </a:ext>
            </a:extLst>
          </p:cNvPr>
          <p:cNvSpPr>
            <a:spLocks noGrp="1"/>
          </p:cNvSpPr>
          <p:nvPr>
            <p:ph type="sldNum" sz="quarter" idx="12"/>
          </p:nvPr>
        </p:nvSpPr>
        <p:spPr/>
        <p:txBody>
          <a:bodyPr/>
          <a:lstStyle>
            <a:lvl1pPr>
              <a:defRPr/>
            </a:lvl1pPr>
          </a:lstStyle>
          <a:p>
            <a:pPr>
              <a:defRPr/>
            </a:pPr>
            <a:fld id="{B4E3FDB8-331C-4183-82F0-CF4EEA6B2A2B}" type="slidenum">
              <a:rPr lang="en-GB"/>
              <a:pPr>
                <a:defRPr/>
              </a:pPr>
              <a:t>‹#›</a:t>
            </a:fld>
            <a:endParaRPr lang="en-GB"/>
          </a:p>
        </p:txBody>
      </p:sp>
    </p:spTree>
    <p:extLst>
      <p:ext uri="{BB962C8B-B14F-4D97-AF65-F5344CB8AC3E}">
        <p14:creationId xmlns:p14="http://schemas.microsoft.com/office/powerpoint/2010/main" val="897487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0737E9BD-2464-D91D-B6A9-3E487575872F}"/>
              </a:ext>
            </a:extLst>
          </p:cNvPr>
          <p:cNvSpPr>
            <a:spLocks noGrp="1"/>
          </p:cNvSpPr>
          <p:nvPr>
            <p:ph type="dt" sz="half" idx="10"/>
          </p:nvPr>
        </p:nvSpPr>
        <p:spPr/>
        <p:txBody>
          <a:bodyPr/>
          <a:lstStyle>
            <a:lvl1pPr>
              <a:defRPr/>
            </a:lvl1pPr>
          </a:lstStyle>
          <a:p>
            <a:pPr>
              <a:defRPr/>
            </a:pPr>
            <a:fld id="{0D390A1F-802E-49B9-AD69-307942A4B255}" type="datetimeFigureOut">
              <a:rPr lang="en-US"/>
              <a:pPr>
                <a:defRPr/>
              </a:pPr>
              <a:t>9/3/2026</a:t>
            </a:fld>
            <a:endParaRPr lang="en-GB"/>
          </a:p>
        </p:txBody>
      </p:sp>
      <p:sp>
        <p:nvSpPr>
          <p:cNvPr id="8" name="Footer Placeholder 4">
            <a:extLst>
              <a:ext uri="{FF2B5EF4-FFF2-40B4-BE49-F238E27FC236}">
                <a16:creationId xmlns:a16="http://schemas.microsoft.com/office/drawing/2014/main" id="{B958F65F-E20C-DC5F-4321-AEB3724353F4}"/>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0CCF3B04-49C7-3551-0C8E-4CABA804A093}"/>
              </a:ext>
            </a:extLst>
          </p:cNvPr>
          <p:cNvSpPr>
            <a:spLocks noGrp="1"/>
          </p:cNvSpPr>
          <p:nvPr>
            <p:ph type="sldNum" sz="quarter" idx="12"/>
          </p:nvPr>
        </p:nvSpPr>
        <p:spPr/>
        <p:txBody>
          <a:bodyPr/>
          <a:lstStyle>
            <a:lvl1pPr>
              <a:defRPr/>
            </a:lvl1pPr>
          </a:lstStyle>
          <a:p>
            <a:pPr>
              <a:defRPr/>
            </a:pPr>
            <a:fld id="{FF13C754-1B9E-4AFB-80FB-93BC4DA2761C}" type="slidenum">
              <a:rPr lang="en-GB"/>
              <a:pPr>
                <a:defRPr/>
              </a:pPr>
              <a:t>‹#›</a:t>
            </a:fld>
            <a:endParaRPr lang="en-GB"/>
          </a:p>
        </p:txBody>
      </p:sp>
    </p:spTree>
    <p:extLst>
      <p:ext uri="{BB962C8B-B14F-4D97-AF65-F5344CB8AC3E}">
        <p14:creationId xmlns:p14="http://schemas.microsoft.com/office/powerpoint/2010/main" val="1280340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075435A2-E657-9942-1016-13A83B671C24}"/>
              </a:ext>
            </a:extLst>
          </p:cNvPr>
          <p:cNvSpPr>
            <a:spLocks noGrp="1"/>
          </p:cNvSpPr>
          <p:nvPr>
            <p:ph type="dt" sz="half" idx="10"/>
          </p:nvPr>
        </p:nvSpPr>
        <p:spPr/>
        <p:txBody>
          <a:bodyPr/>
          <a:lstStyle>
            <a:lvl1pPr>
              <a:defRPr/>
            </a:lvl1pPr>
          </a:lstStyle>
          <a:p>
            <a:pPr>
              <a:defRPr/>
            </a:pPr>
            <a:fld id="{E7FC068D-A6EB-4CD5-AA8B-74A528F7E3A8}" type="datetimeFigureOut">
              <a:rPr lang="en-US"/>
              <a:pPr>
                <a:defRPr/>
              </a:pPr>
              <a:t>9/3/2026</a:t>
            </a:fld>
            <a:endParaRPr lang="en-GB"/>
          </a:p>
        </p:txBody>
      </p:sp>
      <p:sp>
        <p:nvSpPr>
          <p:cNvPr id="4" name="Footer Placeholder 4">
            <a:extLst>
              <a:ext uri="{FF2B5EF4-FFF2-40B4-BE49-F238E27FC236}">
                <a16:creationId xmlns:a16="http://schemas.microsoft.com/office/drawing/2014/main" id="{057B2D0F-B8E5-C101-A705-CBCC968FBE13}"/>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77BFB758-C41A-200B-B7FF-EB71CA394008}"/>
              </a:ext>
            </a:extLst>
          </p:cNvPr>
          <p:cNvSpPr>
            <a:spLocks noGrp="1"/>
          </p:cNvSpPr>
          <p:nvPr>
            <p:ph type="sldNum" sz="quarter" idx="12"/>
          </p:nvPr>
        </p:nvSpPr>
        <p:spPr/>
        <p:txBody>
          <a:bodyPr/>
          <a:lstStyle>
            <a:lvl1pPr>
              <a:defRPr/>
            </a:lvl1pPr>
          </a:lstStyle>
          <a:p>
            <a:pPr>
              <a:defRPr/>
            </a:pPr>
            <a:fld id="{0382ACD1-9026-4318-8999-747790531D19}" type="slidenum">
              <a:rPr lang="en-GB"/>
              <a:pPr>
                <a:defRPr/>
              </a:pPr>
              <a:t>‹#›</a:t>
            </a:fld>
            <a:endParaRPr lang="en-GB"/>
          </a:p>
        </p:txBody>
      </p:sp>
    </p:spTree>
    <p:extLst>
      <p:ext uri="{BB962C8B-B14F-4D97-AF65-F5344CB8AC3E}">
        <p14:creationId xmlns:p14="http://schemas.microsoft.com/office/powerpoint/2010/main" val="2803694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6A7902B-208A-62CB-052E-EA11DBC05C37}"/>
              </a:ext>
            </a:extLst>
          </p:cNvPr>
          <p:cNvSpPr>
            <a:spLocks noGrp="1"/>
          </p:cNvSpPr>
          <p:nvPr>
            <p:ph type="dt" sz="half" idx="10"/>
          </p:nvPr>
        </p:nvSpPr>
        <p:spPr/>
        <p:txBody>
          <a:bodyPr/>
          <a:lstStyle>
            <a:lvl1pPr>
              <a:defRPr/>
            </a:lvl1pPr>
          </a:lstStyle>
          <a:p>
            <a:pPr>
              <a:defRPr/>
            </a:pPr>
            <a:fld id="{38890CC8-A41D-4935-A18A-39346EAC9C55}" type="datetimeFigureOut">
              <a:rPr lang="en-US"/>
              <a:pPr>
                <a:defRPr/>
              </a:pPr>
              <a:t>9/3/2026</a:t>
            </a:fld>
            <a:endParaRPr lang="en-GB"/>
          </a:p>
        </p:txBody>
      </p:sp>
      <p:sp>
        <p:nvSpPr>
          <p:cNvPr id="3" name="Footer Placeholder 4">
            <a:extLst>
              <a:ext uri="{FF2B5EF4-FFF2-40B4-BE49-F238E27FC236}">
                <a16:creationId xmlns:a16="http://schemas.microsoft.com/office/drawing/2014/main" id="{A13FDDAA-C8E5-9512-ED08-F9B41E9D5F2F}"/>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A9DF4AF0-105B-BFD2-6B90-6306F66D84CF}"/>
              </a:ext>
            </a:extLst>
          </p:cNvPr>
          <p:cNvSpPr>
            <a:spLocks noGrp="1"/>
          </p:cNvSpPr>
          <p:nvPr>
            <p:ph type="sldNum" sz="quarter" idx="12"/>
          </p:nvPr>
        </p:nvSpPr>
        <p:spPr/>
        <p:txBody>
          <a:bodyPr/>
          <a:lstStyle>
            <a:lvl1pPr>
              <a:defRPr/>
            </a:lvl1pPr>
          </a:lstStyle>
          <a:p>
            <a:pPr>
              <a:defRPr/>
            </a:pPr>
            <a:fld id="{0B291A96-09B2-48A0-8672-7FAABE05CDB4}" type="slidenum">
              <a:rPr lang="en-GB"/>
              <a:pPr>
                <a:defRPr/>
              </a:pPr>
              <a:t>‹#›</a:t>
            </a:fld>
            <a:endParaRPr lang="en-GB"/>
          </a:p>
        </p:txBody>
      </p:sp>
    </p:spTree>
    <p:extLst>
      <p:ext uri="{BB962C8B-B14F-4D97-AF65-F5344CB8AC3E}">
        <p14:creationId xmlns:p14="http://schemas.microsoft.com/office/powerpoint/2010/main" val="3126208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9CAB4D7-C3BE-C6BB-506C-8D2F6055DA03}"/>
              </a:ext>
            </a:extLst>
          </p:cNvPr>
          <p:cNvSpPr>
            <a:spLocks noGrp="1"/>
          </p:cNvSpPr>
          <p:nvPr>
            <p:ph type="dt" sz="half" idx="10"/>
          </p:nvPr>
        </p:nvSpPr>
        <p:spPr/>
        <p:txBody>
          <a:bodyPr/>
          <a:lstStyle>
            <a:lvl1pPr>
              <a:defRPr/>
            </a:lvl1pPr>
          </a:lstStyle>
          <a:p>
            <a:pPr>
              <a:defRPr/>
            </a:pPr>
            <a:fld id="{F05C993D-5BAE-42D3-AF89-9EFFC152E1D6}" type="datetimeFigureOut">
              <a:rPr lang="en-US"/>
              <a:pPr>
                <a:defRPr/>
              </a:pPr>
              <a:t>9/3/2026</a:t>
            </a:fld>
            <a:endParaRPr lang="en-GB"/>
          </a:p>
        </p:txBody>
      </p:sp>
      <p:sp>
        <p:nvSpPr>
          <p:cNvPr id="6" name="Footer Placeholder 4">
            <a:extLst>
              <a:ext uri="{FF2B5EF4-FFF2-40B4-BE49-F238E27FC236}">
                <a16:creationId xmlns:a16="http://schemas.microsoft.com/office/drawing/2014/main" id="{92A24EF8-9212-AE32-B1B0-82331C18838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ABCB9D6E-BE1C-8397-903B-1421819A2DF8}"/>
              </a:ext>
            </a:extLst>
          </p:cNvPr>
          <p:cNvSpPr>
            <a:spLocks noGrp="1"/>
          </p:cNvSpPr>
          <p:nvPr>
            <p:ph type="sldNum" sz="quarter" idx="12"/>
          </p:nvPr>
        </p:nvSpPr>
        <p:spPr/>
        <p:txBody>
          <a:bodyPr/>
          <a:lstStyle>
            <a:lvl1pPr>
              <a:defRPr/>
            </a:lvl1pPr>
          </a:lstStyle>
          <a:p>
            <a:pPr>
              <a:defRPr/>
            </a:pPr>
            <a:fld id="{D75C1811-D875-41EF-95FA-38E6A64A53E6}" type="slidenum">
              <a:rPr lang="en-GB"/>
              <a:pPr>
                <a:defRPr/>
              </a:pPr>
              <a:t>‹#›</a:t>
            </a:fld>
            <a:endParaRPr lang="en-GB"/>
          </a:p>
        </p:txBody>
      </p:sp>
    </p:spTree>
    <p:extLst>
      <p:ext uri="{BB962C8B-B14F-4D97-AF65-F5344CB8AC3E}">
        <p14:creationId xmlns:p14="http://schemas.microsoft.com/office/powerpoint/2010/main" val="1943983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4AE4F27A-5F32-20E7-AE79-98236E914226}"/>
              </a:ext>
            </a:extLst>
          </p:cNvPr>
          <p:cNvSpPr>
            <a:spLocks noGrp="1"/>
          </p:cNvSpPr>
          <p:nvPr>
            <p:ph type="dt" sz="half" idx="10"/>
          </p:nvPr>
        </p:nvSpPr>
        <p:spPr/>
        <p:txBody>
          <a:bodyPr/>
          <a:lstStyle>
            <a:lvl1pPr>
              <a:defRPr/>
            </a:lvl1pPr>
          </a:lstStyle>
          <a:p>
            <a:pPr>
              <a:defRPr/>
            </a:pPr>
            <a:fld id="{4735F040-19D7-4541-ABCF-DD5FEFCBBE34}" type="datetimeFigureOut">
              <a:rPr lang="en-US"/>
              <a:pPr>
                <a:defRPr/>
              </a:pPr>
              <a:t>9/3/2026</a:t>
            </a:fld>
            <a:endParaRPr lang="en-GB"/>
          </a:p>
        </p:txBody>
      </p:sp>
      <p:sp>
        <p:nvSpPr>
          <p:cNvPr id="6" name="Footer Placeholder 4">
            <a:extLst>
              <a:ext uri="{FF2B5EF4-FFF2-40B4-BE49-F238E27FC236}">
                <a16:creationId xmlns:a16="http://schemas.microsoft.com/office/drawing/2014/main" id="{F9A79CF1-BBE6-AFA0-A6EE-10F559C19E81}"/>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77588B17-2023-E3A0-D1CD-C9AE93DEC336}"/>
              </a:ext>
            </a:extLst>
          </p:cNvPr>
          <p:cNvSpPr>
            <a:spLocks noGrp="1"/>
          </p:cNvSpPr>
          <p:nvPr>
            <p:ph type="sldNum" sz="quarter" idx="12"/>
          </p:nvPr>
        </p:nvSpPr>
        <p:spPr/>
        <p:txBody>
          <a:bodyPr/>
          <a:lstStyle>
            <a:lvl1pPr>
              <a:defRPr/>
            </a:lvl1pPr>
          </a:lstStyle>
          <a:p>
            <a:pPr>
              <a:defRPr/>
            </a:pPr>
            <a:fld id="{6E2DBD2A-0989-41CA-AD73-64EB058E1019}" type="slidenum">
              <a:rPr lang="en-GB"/>
              <a:pPr>
                <a:defRPr/>
              </a:pPr>
              <a:t>‹#›</a:t>
            </a:fld>
            <a:endParaRPr lang="en-GB"/>
          </a:p>
        </p:txBody>
      </p:sp>
    </p:spTree>
    <p:extLst>
      <p:ext uri="{BB962C8B-B14F-4D97-AF65-F5344CB8AC3E}">
        <p14:creationId xmlns:p14="http://schemas.microsoft.com/office/powerpoint/2010/main" val="599652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D9AECCE-41E6-1962-DF2A-42B5B0D5DC06}"/>
              </a:ext>
            </a:extLst>
          </p:cNvPr>
          <p:cNvSpPr>
            <a:spLocks noGrp="1"/>
          </p:cNvSpPr>
          <p:nvPr>
            <p:ph type="dt" sz="half" idx="10"/>
          </p:nvPr>
        </p:nvSpPr>
        <p:spPr/>
        <p:txBody>
          <a:bodyPr/>
          <a:lstStyle>
            <a:lvl1pPr>
              <a:defRPr/>
            </a:lvl1pPr>
          </a:lstStyle>
          <a:p>
            <a:pPr>
              <a:defRPr/>
            </a:pPr>
            <a:fld id="{A65259BE-6B49-41E9-980E-CA6EFED7F6F7}" type="datetimeFigureOut">
              <a:rPr lang="en-US"/>
              <a:pPr>
                <a:defRPr/>
              </a:pPr>
              <a:t>9/3/2026</a:t>
            </a:fld>
            <a:endParaRPr lang="en-GB"/>
          </a:p>
        </p:txBody>
      </p:sp>
      <p:sp>
        <p:nvSpPr>
          <p:cNvPr id="5" name="Footer Placeholder 4">
            <a:extLst>
              <a:ext uri="{FF2B5EF4-FFF2-40B4-BE49-F238E27FC236}">
                <a16:creationId xmlns:a16="http://schemas.microsoft.com/office/drawing/2014/main" id="{C5FCEAF6-CADD-D1D4-F2D6-C2ECD82AB58D}"/>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1152464A-2E3F-E101-C8EA-79A5E02E813C}"/>
              </a:ext>
            </a:extLst>
          </p:cNvPr>
          <p:cNvSpPr>
            <a:spLocks noGrp="1"/>
          </p:cNvSpPr>
          <p:nvPr>
            <p:ph type="sldNum" sz="quarter" idx="12"/>
          </p:nvPr>
        </p:nvSpPr>
        <p:spPr/>
        <p:txBody>
          <a:bodyPr/>
          <a:lstStyle>
            <a:lvl1pPr>
              <a:defRPr/>
            </a:lvl1pPr>
          </a:lstStyle>
          <a:p>
            <a:pPr>
              <a:defRPr/>
            </a:pPr>
            <a:fld id="{60C52D30-79E3-4A5C-9CAA-9F85664CFA80}" type="slidenum">
              <a:rPr lang="en-GB"/>
              <a:pPr>
                <a:defRPr/>
              </a:pPr>
              <a:t>‹#›</a:t>
            </a:fld>
            <a:endParaRPr lang="en-GB"/>
          </a:p>
        </p:txBody>
      </p:sp>
    </p:spTree>
    <p:extLst>
      <p:ext uri="{BB962C8B-B14F-4D97-AF65-F5344CB8AC3E}">
        <p14:creationId xmlns:p14="http://schemas.microsoft.com/office/powerpoint/2010/main" val="603323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E96F33-5563-85DE-19BF-52773664F7EB}"/>
              </a:ext>
            </a:extLst>
          </p:cNvPr>
          <p:cNvSpPr>
            <a:spLocks noGrp="1"/>
          </p:cNvSpPr>
          <p:nvPr>
            <p:ph type="dt" sz="half" idx="10"/>
          </p:nvPr>
        </p:nvSpPr>
        <p:spPr/>
        <p:txBody>
          <a:bodyPr/>
          <a:lstStyle>
            <a:lvl1pPr>
              <a:defRPr/>
            </a:lvl1pPr>
          </a:lstStyle>
          <a:p>
            <a:pPr>
              <a:defRPr/>
            </a:pPr>
            <a:fld id="{27FEECF5-343C-4AE3-9570-F348A5DF9A2C}" type="datetimeFigureOut">
              <a:rPr lang="en-US"/>
              <a:pPr>
                <a:defRPr/>
              </a:pPr>
              <a:t>9/3/2026</a:t>
            </a:fld>
            <a:endParaRPr lang="en-GB"/>
          </a:p>
        </p:txBody>
      </p:sp>
      <p:sp>
        <p:nvSpPr>
          <p:cNvPr id="5" name="Footer Placeholder 4">
            <a:extLst>
              <a:ext uri="{FF2B5EF4-FFF2-40B4-BE49-F238E27FC236}">
                <a16:creationId xmlns:a16="http://schemas.microsoft.com/office/drawing/2014/main" id="{2ADA4493-2482-DF7E-BE7F-C8AEBCE94FA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BD6F8492-07EC-7A40-A639-15F5F17E71D1}"/>
              </a:ext>
            </a:extLst>
          </p:cNvPr>
          <p:cNvSpPr>
            <a:spLocks noGrp="1"/>
          </p:cNvSpPr>
          <p:nvPr>
            <p:ph type="sldNum" sz="quarter" idx="12"/>
          </p:nvPr>
        </p:nvSpPr>
        <p:spPr/>
        <p:txBody>
          <a:bodyPr/>
          <a:lstStyle>
            <a:lvl1pPr>
              <a:defRPr/>
            </a:lvl1pPr>
          </a:lstStyle>
          <a:p>
            <a:pPr>
              <a:defRPr/>
            </a:pPr>
            <a:fld id="{831B422E-574C-44F4-99D2-41B9DCBC7CC5}" type="slidenum">
              <a:rPr lang="en-GB"/>
              <a:pPr>
                <a:defRPr/>
              </a:pPr>
              <a:t>‹#›</a:t>
            </a:fld>
            <a:endParaRPr lang="en-GB"/>
          </a:p>
        </p:txBody>
      </p:sp>
    </p:spTree>
    <p:extLst>
      <p:ext uri="{BB962C8B-B14F-4D97-AF65-F5344CB8AC3E}">
        <p14:creationId xmlns:p14="http://schemas.microsoft.com/office/powerpoint/2010/main" val="427609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7F85999-3A1A-4393-8D62-02C71C938C87}"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95F035-4369-457D-9A94-8DEC6FD7908B}" type="slidenum">
              <a:rPr lang="en-GB" smtClean="0"/>
              <a:t>‹#›</a:t>
            </a:fld>
            <a:endParaRPr lang="en-GB"/>
          </a:p>
        </p:txBody>
      </p:sp>
    </p:spTree>
    <p:extLst>
      <p:ext uri="{BB962C8B-B14F-4D97-AF65-F5344CB8AC3E}">
        <p14:creationId xmlns:p14="http://schemas.microsoft.com/office/powerpoint/2010/main" val="22868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F85999-3A1A-4393-8D62-02C71C938C87}"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95F035-4369-457D-9A94-8DEC6FD7908B}" type="slidenum">
              <a:rPr lang="en-GB" smtClean="0"/>
              <a:t>‹#›</a:t>
            </a:fld>
            <a:endParaRPr lang="en-GB"/>
          </a:p>
        </p:txBody>
      </p:sp>
    </p:spTree>
    <p:extLst>
      <p:ext uri="{BB962C8B-B14F-4D97-AF65-F5344CB8AC3E}">
        <p14:creationId xmlns:p14="http://schemas.microsoft.com/office/powerpoint/2010/main" val="1734118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F85999-3A1A-4393-8D62-02C71C938C87}"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95F035-4369-457D-9A94-8DEC6FD7908B}" type="slidenum">
              <a:rPr lang="en-GB" smtClean="0"/>
              <a:t>‹#›</a:t>
            </a:fld>
            <a:endParaRPr lang="en-GB"/>
          </a:p>
        </p:txBody>
      </p:sp>
    </p:spTree>
    <p:extLst>
      <p:ext uri="{BB962C8B-B14F-4D97-AF65-F5344CB8AC3E}">
        <p14:creationId xmlns:p14="http://schemas.microsoft.com/office/powerpoint/2010/main" val="679928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7F85999-3A1A-4393-8D62-02C71C938C87}"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95F035-4369-457D-9A94-8DEC6FD7908B}" type="slidenum">
              <a:rPr lang="en-GB" smtClean="0"/>
              <a:t>‹#›</a:t>
            </a:fld>
            <a:endParaRPr lang="en-GB"/>
          </a:p>
        </p:txBody>
      </p:sp>
    </p:spTree>
    <p:extLst>
      <p:ext uri="{BB962C8B-B14F-4D97-AF65-F5344CB8AC3E}">
        <p14:creationId xmlns:p14="http://schemas.microsoft.com/office/powerpoint/2010/main" val="516829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7F85999-3A1A-4393-8D62-02C71C938C87}" type="datetimeFigureOut">
              <a:rPr lang="en-GB" smtClean="0"/>
              <a:t>03/09/2026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695F035-4369-457D-9A94-8DEC6FD7908B}" type="slidenum">
              <a:rPr lang="en-GB" smtClean="0"/>
              <a:t>‹#›</a:t>
            </a:fld>
            <a:endParaRPr lang="en-GB"/>
          </a:p>
        </p:txBody>
      </p:sp>
    </p:spTree>
    <p:extLst>
      <p:ext uri="{BB962C8B-B14F-4D97-AF65-F5344CB8AC3E}">
        <p14:creationId xmlns:p14="http://schemas.microsoft.com/office/powerpoint/2010/main" val="9071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7F85999-3A1A-4393-8D62-02C71C938C87}" type="datetimeFigureOut">
              <a:rPr lang="en-GB" smtClean="0"/>
              <a:t>03/09/2026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95F035-4369-457D-9A94-8DEC6FD7908B}" type="slidenum">
              <a:rPr lang="en-GB" smtClean="0"/>
              <a:t>‹#›</a:t>
            </a:fld>
            <a:endParaRPr lang="en-GB"/>
          </a:p>
        </p:txBody>
      </p:sp>
    </p:spTree>
    <p:extLst>
      <p:ext uri="{BB962C8B-B14F-4D97-AF65-F5344CB8AC3E}">
        <p14:creationId xmlns:p14="http://schemas.microsoft.com/office/powerpoint/2010/main" val="3486350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F85999-3A1A-4393-8D62-02C71C938C87}" type="datetimeFigureOut">
              <a:rPr lang="en-GB" smtClean="0"/>
              <a:t>03/09/2026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95F035-4369-457D-9A94-8DEC6FD7908B}" type="slidenum">
              <a:rPr lang="en-GB" smtClean="0"/>
              <a:t>‹#›</a:t>
            </a:fld>
            <a:endParaRPr lang="en-GB"/>
          </a:p>
        </p:txBody>
      </p:sp>
    </p:spTree>
    <p:extLst>
      <p:ext uri="{BB962C8B-B14F-4D97-AF65-F5344CB8AC3E}">
        <p14:creationId xmlns:p14="http://schemas.microsoft.com/office/powerpoint/2010/main" val="109215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F85999-3A1A-4393-8D62-02C71C938C87}"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95F035-4369-457D-9A94-8DEC6FD7908B}" type="slidenum">
              <a:rPr lang="en-GB" smtClean="0"/>
              <a:t>‹#›</a:t>
            </a:fld>
            <a:endParaRPr lang="en-GB"/>
          </a:p>
        </p:txBody>
      </p:sp>
    </p:spTree>
    <p:extLst>
      <p:ext uri="{BB962C8B-B14F-4D97-AF65-F5344CB8AC3E}">
        <p14:creationId xmlns:p14="http://schemas.microsoft.com/office/powerpoint/2010/main" val="249350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F85999-3A1A-4393-8D62-02C71C938C87}"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95F035-4369-457D-9A94-8DEC6FD7908B}" type="slidenum">
              <a:rPr lang="en-GB" smtClean="0"/>
              <a:t>‹#›</a:t>
            </a:fld>
            <a:endParaRPr lang="en-GB"/>
          </a:p>
        </p:txBody>
      </p:sp>
    </p:spTree>
    <p:extLst>
      <p:ext uri="{BB962C8B-B14F-4D97-AF65-F5344CB8AC3E}">
        <p14:creationId xmlns:p14="http://schemas.microsoft.com/office/powerpoint/2010/main" val="41773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F85999-3A1A-4393-8D62-02C71C938C87}"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95F035-4369-457D-9A94-8DEC6FD7908B}" type="slidenum">
              <a:rPr lang="en-GB" smtClean="0"/>
              <a:t>‹#›</a:t>
            </a:fld>
            <a:endParaRPr lang="en-GB"/>
          </a:p>
        </p:txBody>
      </p:sp>
    </p:spTree>
    <p:extLst>
      <p:ext uri="{BB962C8B-B14F-4D97-AF65-F5344CB8AC3E}">
        <p14:creationId xmlns:p14="http://schemas.microsoft.com/office/powerpoint/2010/main" val="3699006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F85999-3A1A-4393-8D62-02C71C938C87}"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95F035-4369-457D-9A94-8DEC6FD7908B}" type="slidenum">
              <a:rPr lang="en-GB" smtClean="0"/>
              <a:t>‹#›</a:t>
            </a:fld>
            <a:endParaRPr lang="en-GB"/>
          </a:p>
        </p:txBody>
      </p:sp>
    </p:spTree>
    <p:extLst>
      <p:ext uri="{BB962C8B-B14F-4D97-AF65-F5344CB8AC3E}">
        <p14:creationId xmlns:p14="http://schemas.microsoft.com/office/powerpoint/2010/main" val="2894973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5190137F-C286-4053-9246-EA7F758BA49F}"/>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E987D0AC-D902-4F1C-BD77-448BD72307D2}"/>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2DAE3D41-32C8-4D5D-8E31-9B1F3F8EE7BC}"/>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FFFFFF"/>
                </a:solidFill>
              </a:defRPr>
            </a:lvl1pPr>
          </a:lstStyle>
          <a:p>
            <a:fld id="{07325A1E-EEAB-4081-9D9B-33843A6ACFC4}" type="datetimeFigureOut">
              <a:rPr lang="en-US" altLang="en-US"/>
              <a:pPr/>
              <a:t>9/3/2026</a:t>
            </a:fld>
            <a:endParaRPr lang="en-US" altLang="en-US"/>
          </a:p>
        </p:txBody>
      </p:sp>
      <p:sp>
        <p:nvSpPr>
          <p:cNvPr id="5" name="Footer Placeholder 4">
            <a:extLst>
              <a:ext uri="{FF2B5EF4-FFF2-40B4-BE49-F238E27FC236}">
                <a16:creationId xmlns:a16="http://schemas.microsoft.com/office/drawing/2014/main" id="{00A5DC6F-62B3-4CD3-BE72-452347AFE9DA}"/>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BAC7EB02-CA6D-4A9F-BAAD-1E734DE27728}"/>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defRPr>
            </a:lvl1pPr>
          </a:lstStyle>
          <a:p>
            <a:fld id="{C1AF2972-CD88-4E32-93AD-03039D5FD7BE}" type="slidenum">
              <a:rPr lang="en-US" altLang="en-US"/>
              <a:pPr/>
              <a:t>‹#›</a:t>
            </a:fld>
            <a:endParaRPr lang="en-US" altLang="en-US"/>
          </a:p>
        </p:txBody>
      </p:sp>
    </p:spTree>
  </p:cSld>
  <p:clrMap bg1="dk1" tx1="lt1" bg2="dk2" tx2="lt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8B8DE7FA-B8E7-4F68-BDED-121DFF3F1846}"/>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2051" name="Text Placeholder 2">
            <a:extLst>
              <a:ext uri="{FF2B5EF4-FFF2-40B4-BE49-F238E27FC236}">
                <a16:creationId xmlns:a16="http://schemas.microsoft.com/office/drawing/2014/main" id="{E3B58940-8E7A-40EC-80AD-2C950FDBE572}"/>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FC1C79C3-D3C2-4FC2-9270-EF6A5EAF2397}"/>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anose="020F0502020204030204" pitchFamily="34" charset="0"/>
                <a:cs typeface="Arial" panose="020B0604020202020204" pitchFamily="34" charset="0"/>
              </a:defRPr>
            </a:lvl1pPr>
          </a:lstStyle>
          <a:p>
            <a:pPr>
              <a:defRPr/>
            </a:pPr>
            <a:fld id="{CB5B8EDC-D924-4F9E-A680-03A1A4DFBB60}" type="datetimeFigureOut">
              <a:rPr lang="en-US" altLang="en-US"/>
              <a:pPr>
                <a:defRPr/>
              </a:pPr>
              <a:t>9/3/2026</a:t>
            </a:fld>
            <a:endParaRPr lang="en-GB" altLang="en-US"/>
          </a:p>
        </p:txBody>
      </p:sp>
      <p:sp>
        <p:nvSpPr>
          <p:cNvPr id="5" name="Footer Placeholder 4">
            <a:extLst>
              <a:ext uri="{FF2B5EF4-FFF2-40B4-BE49-F238E27FC236}">
                <a16:creationId xmlns:a16="http://schemas.microsoft.com/office/drawing/2014/main" id="{55FDFAF3-D79B-40EE-BF04-6C3387241DF6}"/>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24B1C990-53CD-4A2E-9AF4-0859CB0E47CB}"/>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cs typeface="Arial" panose="020B0604020202020204" pitchFamily="34" charset="0"/>
              </a:defRPr>
            </a:lvl1pPr>
          </a:lstStyle>
          <a:p>
            <a:pPr>
              <a:defRPr/>
            </a:pPr>
            <a:fld id="{B94929BB-9973-418B-B620-25815ED3AC56}" type="slidenum">
              <a:rPr lang="en-GB" altLang="en-US"/>
              <a:pPr>
                <a:defRPr/>
              </a:pPr>
              <a:t>‹#›</a:t>
            </a:fld>
            <a:endParaRPr lang="en-GB" altLang="en-US"/>
          </a:p>
        </p:txBody>
      </p:sp>
    </p:spTree>
    <p:extLst>
      <p:ext uri="{BB962C8B-B14F-4D97-AF65-F5344CB8AC3E}">
        <p14:creationId xmlns:p14="http://schemas.microsoft.com/office/powerpoint/2010/main" val="2468875309"/>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9/3/2026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3764383516"/>
      </p:ext>
    </p:extLst>
  </p:cSld>
  <p:clrMap bg1="dk1" tx1="lt1" bg2="dk2"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D70874B4-AD1F-BDD4-50A7-42256AC3F11D}"/>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2051" name="Text Placeholder 2">
            <a:extLst>
              <a:ext uri="{FF2B5EF4-FFF2-40B4-BE49-F238E27FC236}">
                <a16:creationId xmlns:a16="http://schemas.microsoft.com/office/drawing/2014/main" id="{68E3395E-EE12-7A46-A3EE-2A559D058A93}"/>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365BCFD8-B922-BD48-0560-9071A51DCD6D}"/>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cs typeface="Arial" charset="0"/>
              </a:defRPr>
            </a:lvl1pPr>
          </a:lstStyle>
          <a:p>
            <a:pPr>
              <a:defRPr/>
            </a:pPr>
            <a:fld id="{230107AE-6836-4CC0-9A1E-E079B142FDDD}" type="datetimeFigureOut">
              <a:rPr lang="en-US"/>
              <a:pPr>
                <a:defRPr/>
              </a:pPr>
              <a:t>9/3/2026</a:t>
            </a:fld>
            <a:endParaRPr lang="en-GB"/>
          </a:p>
        </p:txBody>
      </p:sp>
      <p:sp>
        <p:nvSpPr>
          <p:cNvPr id="5" name="Footer Placeholder 4">
            <a:extLst>
              <a:ext uri="{FF2B5EF4-FFF2-40B4-BE49-F238E27FC236}">
                <a16:creationId xmlns:a16="http://schemas.microsoft.com/office/drawing/2014/main" id="{BBB2C1AF-32E9-A46B-A31E-E06788BAE58D}"/>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GB"/>
          </a:p>
        </p:txBody>
      </p:sp>
      <p:sp>
        <p:nvSpPr>
          <p:cNvPr id="6" name="Slide Number Placeholder 5">
            <a:extLst>
              <a:ext uri="{FF2B5EF4-FFF2-40B4-BE49-F238E27FC236}">
                <a16:creationId xmlns:a16="http://schemas.microsoft.com/office/drawing/2014/main" id="{14D83331-B54A-26BD-D771-8D76C1856873}"/>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cs typeface="Arial" charset="0"/>
              </a:defRPr>
            </a:lvl1pPr>
          </a:lstStyle>
          <a:p>
            <a:pPr>
              <a:defRPr/>
            </a:pPr>
            <a:fld id="{8D476886-B68E-401A-989C-21799146A086}" type="slidenum">
              <a:rPr lang="en-GB"/>
              <a:pPr>
                <a:defRPr/>
              </a:pPr>
              <a:t>‹#›</a:t>
            </a:fld>
            <a:endParaRPr lang="en-GB"/>
          </a:p>
        </p:txBody>
      </p:sp>
    </p:spTree>
    <p:extLst>
      <p:ext uri="{BB962C8B-B14F-4D97-AF65-F5344CB8AC3E}">
        <p14:creationId xmlns:p14="http://schemas.microsoft.com/office/powerpoint/2010/main" val="2730216951"/>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rtl="0" fontAlgn="base">
        <a:spcBef>
          <a:spcPct val="0"/>
        </a:spcBef>
        <a:spcAft>
          <a:spcPct val="0"/>
        </a:spcAft>
        <a:defRPr sz="4400">
          <a:solidFill>
            <a:schemeClr val="tx1"/>
          </a:solidFill>
          <a:latin typeface="Calibri" charset="0"/>
          <a:ea typeface="ＭＳ Ｐゴシック" charset="0"/>
        </a:defRPr>
      </a:lvl6pPr>
      <a:lvl7pPr marL="914400" algn="ctr" rtl="0" fontAlgn="base">
        <a:spcBef>
          <a:spcPct val="0"/>
        </a:spcBef>
        <a:spcAft>
          <a:spcPct val="0"/>
        </a:spcAft>
        <a:defRPr sz="4400">
          <a:solidFill>
            <a:schemeClr val="tx1"/>
          </a:solidFill>
          <a:latin typeface="Calibri" charset="0"/>
          <a:ea typeface="ＭＳ Ｐゴシック" charset="0"/>
        </a:defRPr>
      </a:lvl7pPr>
      <a:lvl8pPr marL="1371600" algn="ctr" rtl="0" fontAlgn="base">
        <a:spcBef>
          <a:spcPct val="0"/>
        </a:spcBef>
        <a:spcAft>
          <a:spcPct val="0"/>
        </a:spcAft>
        <a:defRPr sz="4400">
          <a:solidFill>
            <a:schemeClr val="tx1"/>
          </a:solidFill>
          <a:latin typeface="Calibri" charset="0"/>
          <a:ea typeface="ＭＳ Ｐゴシック" charset="0"/>
        </a:defRPr>
      </a:lvl8pPr>
      <a:lvl9pPr marL="1828800" algn="ctr" rtl="0" fontAlgn="base">
        <a:spcBef>
          <a:spcPct val="0"/>
        </a:spcBef>
        <a:spcAft>
          <a:spcPct val="0"/>
        </a:spcAft>
        <a:defRPr sz="4400">
          <a:solidFill>
            <a:schemeClr val="tx1"/>
          </a:solidFill>
          <a:latin typeface="Calibri" charset="0"/>
          <a:ea typeface="ＭＳ Ｐゴシック"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F85999-3A1A-4393-8D62-02C71C938C87}" type="datetimeFigureOut">
              <a:rPr lang="en-GB" smtClean="0"/>
              <a:t>03/09/2026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95F035-4369-457D-9A94-8DEC6FD7908B}" type="slidenum">
              <a:rPr lang="en-GB" smtClean="0"/>
              <a:t>‹#›</a:t>
            </a:fld>
            <a:endParaRPr lang="en-GB"/>
          </a:p>
        </p:txBody>
      </p:sp>
    </p:spTree>
    <p:extLst>
      <p:ext uri="{BB962C8B-B14F-4D97-AF65-F5344CB8AC3E}">
        <p14:creationId xmlns:p14="http://schemas.microsoft.com/office/powerpoint/2010/main" val="553521718"/>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34.xml"/><Relationship Id="rId7" Type="http://schemas.openxmlformats.org/officeDocument/2006/relationships/image" Target="../media/image3.sv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notesSlide" Target="../notesSlides/notesSlide1.xml"/><Relationship Id="rId9"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5.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8.xml"/><Relationship Id="rId5" Type="http://schemas.openxmlformats.org/officeDocument/2006/relationships/image" Target="../media/image2.sv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2.sv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2.sv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image" Target="../media/image2.sv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2.sv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image" Target="../media/image2.sv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2.sv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2.sv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21.sv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image" Target="../media/image3.sv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18.xml"/><Relationship Id="rId4" Type="http://schemas.openxmlformats.org/officeDocument/2006/relationships/image" Target="../media/image24.svg"/></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18.xml"/><Relationship Id="rId4" Type="http://schemas.openxmlformats.org/officeDocument/2006/relationships/image" Target="../media/image24.sv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8.xml"/><Relationship Id="rId4" Type="http://schemas.openxmlformats.org/officeDocument/2006/relationships/image" Target="../media/image24.sv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18.xml"/><Relationship Id="rId4" Type="http://schemas.openxmlformats.org/officeDocument/2006/relationships/image" Target="../media/image24.svg"/></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18.xml"/><Relationship Id="rId4" Type="http://schemas.openxmlformats.org/officeDocument/2006/relationships/image" Target="../media/image24.svg"/></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18.xml"/><Relationship Id="rId5" Type="http://schemas.openxmlformats.org/officeDocument/2006/relationships/image" Target="../media/image24.svg"/><Relationship Id="rId4" Type="http://schemas.openxmlformats.org/officeDocument/2006/relationships/image" Target="../media/image12.jpeg"/></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7.xml"/><Relationship Id="rId1" Type="http://schemas.openxmlformats.org/officeDocument/2006/relationships/slideLayout" Target="../slideLayouts/slideLayout23.xml"/><Relationship Id="rId5" Type="http://schemas.openxmlformats.org/officeDocument/2006/relationships/image" Target="../media/image33.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60386-495376861_medium">
            <a:hlinkClick r:id="" action="ppaction://media"/>
            <a:extLst>
              <a:ext uri="{FF2B5EF4-FFF2-40B4-BE49-F238E27FC236}">
                <a16:creationId xmlns:a16="http://schemas.microsoft.com/office/drawing/2014/main" id="{48EAE7D9-7D0D-5381-D0A8-4B433CDA810D}"/>
              </a:ext>
            </a:extLst>
          </p:cNvPr>
          <p:cNvPicPr>
            <a:picLocks noChangeAspect="1"/>
          </p:cNvPicPr>
          <p:nvPr>
            <a:videoFile r:link="rId1"/>
            <p:extLst>
              <p:ext uri="{DAA4B4D4-6D71-4841-9C94-3DE7FCFB9230}">
                <p14:media xmlns:p14="http://schemas.microsoft.com/office/powerpoint/2010/main" r:embed="rId2">
                  <p14:trim end="27555.6666"/>
                </p14:media>
              </p:ext>
            </p:extLst>
          </p:nvPr>
        </p:nvPicPr>
        <p:blipFill>
          <a:blip r:embed="rId5"/>
          <a:stretch>
            <a:fillRect/>
          </a:stretch>
        </p:blipFill>
        <p:spPr>
          <a:xfrm>
            <a:off x="11819" y="925281"/>
            <a:ext cx="9132181" cy="5136852"/>
          </a:xfrm>
          <a:prstGeom prst="rect">
            <a:avLst/>
          </a:prstGeom>
          <a:ln>
            <a:solidFill>
              <a:schemeClr val="bg1"/>
            </a:solidFill>
          </a:ln>
        </p:spPr>
      </p:pic>
      <p:sp>
        <p:nvSpPr>
          <p:cNvPr id="11" name="TextBox 10">
            <a:extLst>
              <a:ext uri="{FF2B5EF4-FFF2-40B4-BE49-F238E27FC236}">
                <a16:creationId xmlns:a16="http://schemas.microsoft.com/office/drawing/2014/main" id="{66B5E165-2999-07FC-A4B7-E507E84FCCA0}"/>
              </a:ext>
            </a:extLst>
          </p:cNvPr>
          <p:cNvSpPr txBox="1">
            <a:spLocks noChangeArrowheads="1"/>
          </p:cNvSpPr>
          <p:nvPr/>
        </p:nvSpPr>
        <p:spPr bwMode="auto">
          <a:xfrm>
            <a:off x="5724128" y="6551438"/>
            <a:ext cx="33385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GB" altLang="en-US" sz="1100" b="0" i="1" u="none" strike="noStrike" kern="1200" cap="none" spc="0" normalizeH="0" baseline="0" noProof="0" dirty="0">
                <a:ln>
                  <a:noFill/>
                </a:ln>
                <a:solidFill>
                  <a:srgbClr val="FFFFFF"/>
                </a:solidFill>
                <a:effectLst/>
                <a:uLnTx/>
                <a:uFillTx/>
                <a:latin typeface="Century Gothic" panose="020B0502020202020204" pitchFamily="34" charset="0"/>
                <a:ea typeface="MS PGothic" panose="020B0600070205080204" pitchFamily="34" charset="-128"/>
                <a:cs typeface="+mn-cs"/>
              </a:rPr>
              <a:t>All pictures copyright-free from </a:t>
            </a:r>
            <a:r>
              <a:rPr kumimoji="0" lang="en-GB" altLang="en-US" sz="1100" b="0" i="1" u="none" strike="noStrike" kern="1200" cap="none" spc="0" normalizeH="0" baseline="0" noProof="0" dirty="0" err="1">
                <a:ln>
                  <a:noFill/>
                </a:ln>
                <a:solidFill>
                  <a:srgbClr val="FFFFFF"/>
                </a:solidFill>
                <a:effectLst/>
                <a:uLnTx/>
                <a:uFillTx/>
                <a:latin typeface="Century Gothic" panose="020B0502020202020204" pitchFamily="34" charset="0"/>
                <a:ea typeface="MS PGothic" panose="020B0600070205080204" pitchFamily="34" charset="-128"/>
                <a:cs typeface="+mn-cs"/>
              </a:rPr>
              <a:t>pixabay</a:t>
            </a:r>
            <a:endParaRPr kumimoji="0" lang="en-GB" altLang="en-US" sz="1100" b="0" i="1" u="none" strike="noStrike" kern="1200" cap="none" spc="0" normalizeH="0" baseline="0" noProof="0" dirty="0">
              <a:ln>
                <a:noFill/>
              </a:ln>
              <a:solidFill>
                <a:srgbClr val="FFFFFF"/>
              </a:solidFill>
              <a:effectLst/>
              <a:uLnTx/>
              <a:uFillTx/>
              <a:latin typeface="Century Gothic" panose="020B0502020202020204" pitchFamily="34" charset="0"/>
              <a:ea typeface="MS PGothic" panose="020B0600070205080204" pitchFamily="34" charset="-128"/>
              <a:cs typeface="+mn-cs"/>
            </a:endParaRPr>
          </a:p>
        </p:txBody>
      </p:sp>
      <p:pic>
        <p:nvPicPr>
          <p:cNvPr id="15" name="Graphic 14" descr="Storytelling with solid fill">
            <a:extLst>
              <a:ext uri="{FF2B5EF4-FFF2-40B4-BE49-F238E27FC236}">
                <a16:creationId xmlns:a16="http://schemas.microsoft.com/office/drawing/2014/main" id="{EAE0665F-6153-D1B2-4222-9E7F5E2A62E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589428" y="980581"/>
            <a:ext cx="1965143" cy="1965143"/>
          </a:xfrm>
          <a:prstGeom prst="rect">
            <a:avLst/>
          </a:prstGeom>
        </p:spPr>
      </p:pic>
      <p:pic>
        <p:nvPicPr>
          <p:cNvPr id="2" name="Graphic 1" descr="Thought bubble with solid fill">
            <a:extLst>
              <a:ext uri="{FF2B5EF4-FFF2-40B4-BE49-F238E27FC236}">
                <a16:creationId xmlns:a16="http://schemas.microsoft.com/office/drawing/2014/main" id="{E8BDD7B8-9154-B6B2-C9E2-3016D4145A9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881474" y="925281"/>
            <a:ext cx="2181167" cy="2181167"/>
          </a:xfrm>
          <a:prstGeom prst="rect">
            <a:avLst/>
          </a:prstGeom>
        </p:spPr>
      </p:pic>
      <p:pic>
        <p:nvPicPr>
          <p:cNvPr id="5" name="Graphic 21" descr="Door Open">
            <a:extLst>
              <a:ext uri="{FF2B5EF4-FFF2-40B4-BE49-F238E27FC236}">
                <a16:creationId xmlns:a16="http://schemas.microsoft.com/office/drawing/2014/main" id="{F7BB376F-DAB5-915A-92F6-74D6D6F53A1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373988" y="91530"/>
            <a:ext cx="740618" cy="740618"/>
          </a:xfrm>
          <a:prstGeom prst="rect">
            <a:avLst/>
          </a:prstGeom>
        </p:spPr>
      </p:pic>
      <p:pic>
        <p:nvPicPr>
          <p:cNvPr id="7" name="Graphic 6" descr="Domino Tile with solid fill">
            <a:extLst>
              <a:ext uri="{FF2B5EF4-FFF2-40B4-BE49-F238E27FC236}">
                <a16:creationId xmlns:a16="http://schemas.microsoft.com/office/drawing/2014/main" id="{7A5E7B55-EBD4-510C-9659-3F14A5ECE87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20554395">
            <a:off x="-186267" y="1261449"/>
            <a:ext cx="2366757" cy="2366757"/>
          </a:xfrm>
          <a:prstGeom prst="rect">
            <a:avLst/>
          </a:prstGeom>
        </p:spPr>
      </p:pic>
    </p:spTree>
    <p:extLst>
      <p:ext uri="{BB962C8B-B14F-4D97-AF65-F5344CB8AC3E}">
        <p14:creationId xmlns:p14="http://schemas.microsoft.com/office/powerpoint/2010/main" val="1882833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996"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2" repeatCount="indefinite" fill="hold" display="0">
                  <p:stCondLst>
                    <p:cond delay="indefinite"/>
                  </p:stCondLst>
                </p:cTn>
                <p:tgtEl>
                  <p:spTgt spid="3"/>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FDF778B-DE0C-5196-6E9D-815CDBBDAD2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057275"/>
            <a:ext cx="9144000" cy="5800725"/>
          </a:xfrm>
          <a:prstGeom prst="rect">
            <a:avLst/>
          </a:prstGeom>
        </p:spPr>
      </p:pic>
      <p:sp>
        <p:nvSpPr>
          <p:cNvPr id="4" name="Text Box 8">
            <a:extLst>
              <a:ext uri="{FF2B5EF4-FFF2-40B4-BE49-F238E27FC236}">
                <a16:creationId xmlns:a16="http://schemas.microsoft.com/office/drawing/2014/main" id="{A0BDC836-527A-4F82-8F37-01C354C429EB}"/>
              </a:ext>
            </a:extLst>
          </p:cNvPr>
          <p:cNvSpPr txBox="1">
            <a:spLocks/>
          </p:cNvSpPr>
          <p:nvPr/>
        </p:nvSpPr>
        <p:spPr>
          <a:xfrm>
            <a:off x="395142" y="315800"/>
            <a:ext cx="8253557" cy="1592263"/>
          </a:xfrm>
          <a:prstGeom prst="rect">
            <a:avLst/>
          </a:prstGeom>
          <a:no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1" i="1" u="none" strike="noStrike" kern="1200" cap="none" spc="0" normalizeH="0" baseline="0" noProof="0" dirty="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Leader: </a:t>
            </a:r>
            <a:r>
              <a:rPr kumimoji="0" lang="en-GB" sz="3200" b="1" i="0" u="none" strike="noStrike" kern="1200" cap="none" spc="0" normalizeH="0" baseline="0" noProof="0" dirty="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As we light our Advent candle…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1" i="1" u="none" strike="noStrike" kern="1200" cap="none" spc="0" normalizeH="0" baseline="0" noProof="0" dirty="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All: </a:t>
            </a:r>
            <a:r>
              <a:rPr kumimoji="0" lang="en-GB" sz="3200" b="1" i="0" u="none" strike="noStrike" kern="1200" cap="none" spc="0" normalizeH="0" baseline="0" noProof="0" dirty="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May our time today brighten our lives, like light in the darkness.</a:t>
            </a:r>
            <a:endParaRPr kumimoji="0" lang="en-GB" sz="2000" b="1" i="0" u="none" strike="noStrike" kern="1200" cap="none" spc="0" normalizeH="0" baseline="0" noProof="0" dirty="0">
              <a:ln>
                <a:noFill/>
              </a:ln>
              <a:solidFill>
                <a:prstClr val="white"/>
              </a:solidFill>
              <a:effectLst/>
              <a:uLnTx/>
              <a:uFillTx/>
              <a:latin typeface="Century Gothic" panose="020B0502020202020204" pitchFamily="34" charset="0"/>
              <a:ea typeface="ＭＳ 明朝"/>
              <a:cs typeface="Times New Roman"/>
            </a:endParaRPr>
          </a:p>
        </p:txBody>
      </p:sp>
      <p:grpSp>
        <p:nvGrpSpPr>
          <p:cNvPr id="7" name="Group 11">
            <a:extLst>
              <a:ext uri="{FF2B5EF4-FFF2-40B4-BE49-F238E27FC236}">
                <a16:creationId xmlns:a16="http://schemas.microsoft.com/office/drawing/2014/main" id="{B27CB2CB-ED9B-445E-AB91-1D1C8FAFDC47}"/>
              </a:ext>
            </a:extLst>
          </p:cNvPr>
          <p:cNvGrpSpPr>
            <a:grpSpLocks/>
          </p:cNvGrpSpPr>
          <p:nvPr/>
        </p:nvGrpSpPr>
        <p:grpSpPr bwMode="auto">
          <a:xfrm rot="8217778">
            <a:off x="7791450" y="5746750"/>
            <a:ext cx="1477963" cy="969963"/>
            <a:chOff x="0" y="0"/>
            <a:chExt cx="1670756" cy="1095023"/>
          </a:xfrm>
        </p:grpSpPr>
        <p:pic>
          <p:nvPicPr>
            <p:cNvPr id="8" name="Graphic 34" descr="Arrow: Counter-clockwise curve">
              <a:extLst>
                <a:ext uri="{FF2B5EF4-FFF2-40B4-BE49-F238E27FC236}">
                  <a16:creationId xmlns:a16="http://schemas.microsoft.com/office/drawing/2014/main" id="{D7D3B7D5-5016-4BA7-823A-2E002B8B37D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366" y="179562"/>
              <a:ext cx="915237" cy="914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Graphic 35" descr="Arrow: Counter-clockwise curve">
              <a:extLst>
                <a:ext uri="{FF2B5EF4-FFF2-40B4-BE49-F238E27FC236}">
                  <a16:creationId xmlns:a16="http://schemas.microsoft.com/office/drawing/2014/main" id="{662B1E7A-5EC2-4459-A172-5ED569C3BE8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754136" y="180331"/>
              <a:ext cx="915237" cy="914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Graphic 36" descr="Arrow: Straight">
              <a:extLst>
                <a:ext uri="{FF2B5EF4-FFF2-40B4-BE49-F238E27FC236}">
                  <a16:creationId xmlns:a16="http://schemas.microsoft.com/office/drawing/2014/main" id="{BDF2B797-D04E-4D21-A318-C2C494D200A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5400000">
              <a:off x="374630" y="257"/>
              <a:ext cx="914012" cy="913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2034648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C8834E7-8623-4F5B-9A77-B7630149642A}"/>
              </a:ext>
            </a:extLst>
          </p:cNvPr>
          <p:cNvGrpSpPr/>
          <p:nvPr/>
        </p:nvGrpSpPr>
        <p:grpSpPr>
          <a:xfrm>
            <a:off x="1141682" y="1359762"/>
            <a:ext cx="9861597" cy="4536855"/>
            <a:chOff x="1265094" y="914851"/>
            <a:chExt cx="9861597" cy="4536855"/>
          </a:xfrm>
        </p:grpSpPr>
        <p:sp>
          <p:nvSpPr>
            <p:cNvPr id="2" name="Rectangle 1">
              <a:extLst>
                <a:ext uri="{FF2B5EF4-FFF2-40B4-BE49-F238E27FC236}">
                  <a16:creationId xmlns:a16="http://schemas.microsoft.com/office/drawing/2014/main" id="{B08BC3ED-B0B0-4825-B076-0546FDFB3B74}"/>
                </a:ext>
              </a:extLst>
            </p:cNvPr>
            <p:cNvSpPr/>
            <p:nvPr/>
          </p:nvSpPr>
          <p:spPr>
            <a:xfrm>
              <a:off x="1265094" y="914851"/>
              <a:ext cx="6574236" cy="3631763"/>
            </a:xfrm>
            <a:prstGeom prst="rect">
              <a:avLst/>
            </a:prstGeom>
            <a:noFill/>
            <a:ln>
              <a:noFill/>
            </a:ln>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500" b="1" i="0" u="none" strike="noStrike" kern="1200" cap="none" spc="0" normalizeH="0" baseline="0" noProof="0" dirty="0">
                  <a:ln w="50800">
                    <a:solidFill>
                      <a:srgbClr val="0070C0"/>
                    </a:solidFill>
                    <a:prstDash val="solid"/>
                  </a:ln>
                  <a:solidFill>
                    <a:srgbClr val="FFC000"/>
                  </a:solidFill>
                  <a:effectLst/>
                  <a:uLnTx/>
                  <a:uFillTx/>
                  <a:latin typeface="Britannic Bold" panose="020B0903060703020204" pitchFamily="34" charset="0"/>
                  <a:ea typeface="MS PGothic" panose="020B0600070205080204" pitchFamily="34" charset="-128"/>
                  <a:cs typeface="Cavolini" panose="03000502040302020204" pitchFamily="66" charset="0"/>
                </a:rPr>
                <a:t>The Name</a:t>
              </a:r>
            </a:p>
            <a:p>
              <a:pPr marL="0" marR="0" lvl="0" indent="0" algn="ctr" defTabSz="914400" rtl="0" eaLnBrk="1" fontAlgn="base" latinLnBrk="0" hangingPunct="1">
                <a:lnSpc>
                  <a:spcPct val="100000"/>
                </a:lnSpc>
                <a:spcBef>
                  <a:spcPct val="0"/>
                </a:spcBef>
                <a:spcAft>
                  <a:spcPct val="0"/>
                </a:spcAft>
                <a:buClrTx/>
                <a:buSzTx/>
                <a:buFontTx/>
                <a:buNone/>
                <a:tabLst/>
                <a:defRPr/>
              </a:pPr>
              <a:r>
                <a:rPr lang="en-US" sz="11500" b="1" dirty="0">
                  <a:ln w="50800">
                    <a:solidFill>
                      <a:srgbClr val="0070C0"/>
                    </a:solidFill>
                    <a:prstDash val="solid"/>
                  </a:ln>
                  <a:solidFill>
                    <a:srgbClr val="FFC000"/>
                  </a:solidFill>
                  <a:latin typeface="Britannic Bold" panose="020B0903060703020204" pitchFamily="34" charset="0"/>
                  <a:cs typeface="Cavolini" panose="03000502040302020204" pitchFamily="66" charset="0"/>
                </a:rPr>
                <a:t>Game</a:t>
              </a:r>
              <a:endParaRPr kumimoji="0" lang="en-US" sz="11500" b="1" i="0" u="none" strike="noStrike" kern="1200" cap="none" spc="0" normalizeH="0" baseline="0" noProof="0" dirty="0">
                <a:ln w="50800">
                  <a:solidFill>
                    <a:srgbClr val="0070C0"/>
                  </a:solidFill>
                  <a:prstDash val="solid"/>
                </a:ln>
                <a:solidFill>
                  <a:srgbClr val="FFC000"/>
                </a:solidFill>
                <a:effectLst/>
                <a:uLnTx/>
                <a:uFillTx/>
                <a:latin typeface="Britannic Bold" panose="020B0903060703020204" pitchFamily="34" charset="0"/>
                <a:ea typeface="MS PGothic" panose="020B0600070205080204" pitchFamily="34" charset="-128"/>
                <a:cs typeface="Cavolini" panose="03000502040302020204" pitchFamily="66" charset="0"/>
              </a:endParaRPr>
            </a:p>
          </p:txBody>
        </p:sp>
        <p:sp>
          <p:nvSpPr>
            <p:cNvPr id="6" name="TextBox 5">
              <a:extLst>
                <a:ext uri="{FF2B5EF4-FFF2-40B4-BE49-F238E27FC236}">
                  <a16:creationId xmlns:a16="http://schemas.microsoft.com/office/drawing/2014/main" id="{0DC7AC80-D6FD-4970-B357-38FDEBA9500D}"/>
                </a:ext>
              </a:extLst>
            </p:cNvPr>
            <p:cNvSpPr txBox="1"/>
            <p:nvPr/>
          </p:nvSpPr>
          <p:spPr>
            <a:xfrm rot="552797">
              <a:off x="6554691" y="2296996"/>
              <a:ext cx="4572000" cy="3154710"/>
            </a:xfrm>
            <a:prstGeom prst="rect">
              <a:avLst/>
            </a:prstGeom>
            <a:noFill/>
            <a:ln>
              <a:noFill/>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9900" b="1" i="0" u="none" strike="noStrike" kern="1200" cap="none" spc="0" normalizeH="0" baseline="0" noProof="0" dirty="0">
                  <a:ln w="50800">
                    <a:solidFill>
                      <a:srgbClr val="0070C0"/>
                    </a:solidFill>
                    <a:prstDash val="solid"/>
                  </a:ln>
                  <a:solidFill>
                    <a:srgbClr val="FFC000"/>
                  </a:solidFill>
                  <a:effectLst/>
                  <a:uLnTx/>
                  <a:uFillTx/>
                  <a:latin typeface="Britannic Bold" panose="020B0903060703020204" pitchFamily="34" charset="0"/>
                  <a:ea typeface="MS PGothic" panose="020B0600070205080204" pitchFamily="34" charset="-128"/>
                  <a:cs typeface="Cavolini" panose="03000502040302020204" pitchFamily="66" charset="0"/>
                </a:rPr>
                <a:t>!</a:t>
              </a:r>
              <a:endParaRPr kumimoji="0" lang="en-GB" sz="3200" b="0" i="0" u="none" strike="noStrike" kern="1200" cap="none" spc="0" normalizeH="0" baseline="0" noProof="0" dirty="0">
                <a:ln w="50800">
                  <a:solidFill>
                    <a:srgbClr val="0070C0"/>
                  </a:solidFill>
                </a:ln>
                <a:solidFill>
                  <a:srgbClr val="FFC000"/>
                </a:solidFill>
                <a:effectLst/>
                <a:uLnTx/>
                <a:uFillTx/>
                <a:latin typeface="Britannic Bold" panose="020B0903060703020204" pitchFamily="34" charset="0"/>
                <a:ea typeface="MS PGothic" panose="020B0600070205080204" pitchFamily="34" charset="-128"/>
                <a:cs typeface="Cavolini" panose="03000502040302020204" pitchFamily="66" charset="0"/>
              </a:endParaRPr>
            </a:p>
          </p:txBody>
        </p:sp>
      </p:grpSp>
      <p:pic>
        <p:nvPicPr>
          <p:cNvPr id="3" name="Graphic 2" descr="Domino Tile with solid fill">
            <a:extLst>
              <a:ext uri="{FF2B5EF4-FFF2-40B4-BE49-F238E27FC236}">
                <a16:creationId xmlns:a16="http://schemas.microsoft.com/office/drawing/2014/main" id="{14B5484B-29FB-2307-3CE6-AF1FD9443DB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554395">
            <a:off x="8363216" y="91965"/>
            <a:ext cx="725315" cy="725315"/>
          </a:xfrm>
          <a:prstGeom prst="rect">
            <a:avLst/>
          </a:prstGeom>
        </p:spPr>
      </p:pic>
    </p:spTree>
    <p:extLst>
      <p:ext uri="{BB962C8B-B14F-4D97-AF65-F5344CB8AC3E}">
        <p14:creationId xmlns:p14="http://schemas.microsoft.com/office/powerpoint/2010/main" val="2833925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88B547-8512-B180-7885-8A74468D338F}"/>
              </a:ext>
            </a:extLst>
          </p:cNvPr>
          <p:cNvSpPr/>
          <p:nvPr/>
        </p:nvSpPr>
        <p:spPr>
          <a:xfrm>
            <a:off x="450198" y="538495"/>
            <a:ext cx="8236602" cy="2646878"/>
          </a:xfrm>
          <a:prstGeom prst="rect">
            <a:avLst/>
          </a:prstGeom>
          <a:noFill/>
          <a:ln>
            <a:noFill/>
          </a:ln>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600" b="1" i="0" u="none" strike="noStrike" kern="1200" cap="none" spc="0" normalizeH="0" baseline="0" noProof="0" dirty="0">
                <a:ln w="50800">
                  <a:solidFill>
                    <a:srgbClr val="0070C0"/>
                  </a:solidFill>
                  <a:prstDash val="solid"/>
                </a:ln>
                <a:solidFill>
                  <a:srgbClr val="FFC000"/>
                </a:solidFill>
                <a:effectLst/>
                <a:uLnTx/>
                <a:uFillTx/>
                <a:latin typeface="Britannic Bold" panose="020B0903060703020204" pitchFamily="34" charset="0"/>
                <a:ea typeface="MS PGothic" panose="020B0600070205080204" pitchFamily="34" charset="-128"/>
                <a:cs typeface="Cavolini" panose="03000502040302020204" pitchFamily="66" charset="0"/>
              </a:rPr>
              <a:t>Rachel</a:t>
            </a:r>
          </a:p>
        </p:txBody>
      </p:sp>
      <p:sp>
        <p:nvSpPr>
          <p:cNvPr id="3" name="TextBox 2">
            <a:extLst>
              <a:ext uri="{FF2B5EF4-FFF2-40B4-BE49-F238E27FC236}">
                <a16:creationId xmlns:a16="http://schemas.microsoft.com/office/drawing/2014/main" id="{A21DB048-D65A-A943-F6EE-5C751A483E3E}"/>
              </a:ext>
            </a:extLst>
          </p:cNvPr>
          <p:cNvSpPr txBox="1"/>
          <p:nvPr/>
        </p:nvSpPr>
        <p:spPr>
          <a:xfrm>
            <a:off x="618067" y="4521200"/>
            <a:ext cx="7780866" cy="1569660"/>
          </a:xfrm>
          <a:prstGeom prst="rect">
            <a:avLst/>
          </a:prstGeom>
          <a:noFill/>
        </p:spPr>
        <p:txBody>
          <a:bodyPr wrap="square" rtlCol="0">
            <a:spAutoFit/>
          </a:bodyPr>
          <a:lstStyle/>
          <a:p>
            <a:pPr algn="ctr"/>
            <a:r>
              <a:rPr lang="en-GB" sz="9600" b="1" dirty="0">
                <a:solidFill>
                  <a:schemeClr val="bg1"/>
                </a:solidFill>
                <a:latin typeface="Century Gothic" panose="020B0502020202020204" pitchFamily="34" charset="0"/>
              </a:rPr>
              <a:t>a ewe lamb</a:t>
            </a:r>
          </a:p>
        </p:txBody>
      </p:sp>
      <p:pic>
        <p:nvPicPr>
          <p:cNvPr id="4" name="Graphic 3" descr="Domino Tile with solid fill">
            <a:extLst>
              <a:ext uri="{FF2B5EF4-FFF2-40B4-BE49-F238E27FC236}">
                <a16:creationId xmlns:a16="http://schemas.microsoft.com/office/drawing/2014/main" id="{6D3E7E61-DA14-582F-86C1-F3F4610BF58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554395">
            <a:off x="8335886" y="95000"/>
            <a:ext cx="749249" cy="749249"/>
          </a:xfrm>
          <a:prstGeom prst="rect">
            <a:avLst/>
          </a:prstGeom>
        </p:spPr>
      </p:pic>
    </p:spTree>
    <p:extLst>
      <p:ext uri="{BB962C8B-B14F-4D97-AF65-F5344CB8AC3E}">
        <p14:creationId xmlns:p14="http://schemas.microsoft.com/office/powerpoint/2010/main" val="2710527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930275-83AE-2C33-99E6-0B33BC13BEDE}"/>
              </a:ext>
            </a:extLst>
          </p:cNvPr>
          <p:cNvSpPr/>
          <p:nvPr/>
        </p:nvSpPr>
        <p:spPr>
          <a:xfrm>
            <a:off x="450198" y="538495"/>
            <a:ext cx="8236602" cy="2646878"/>
          </a:xfrm>
          <a:prstGeom prst="rect">
            <a:avLst/>
          </a:prstGeom>
          <a:noFill/>
          <a:ln>
            <a:noFill/>
          </a:ln>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600" b="1" i="0" u="none" strike="noStrike" kern="1200" cap="none" spc="0" normalizeH="0" baseline="0" noProof="0" dirty="0">
                <a:ln w="50800">
                  <a:solidFill>
                    <a:srgbClr val="0070C0"/>
                  </a:solidFill>
                  <a:prstDash val="solid"/>
                </a:ln>
                <a:solidFill>
                  <a:srgbClr val="FFC000"/>
                </a:solidFill>
                <a:effectLst/>
                <a:uLnTx/>
                <a:uFillTx/>
                <a:latin typeface="Britannic Bold" panose="020B0903060703020204" pitchFamily="34" charset="0"/>
                <a:ea typeface="MS PGothic" panose="020B0600070205080204" pitchFamily="34" charset="-128"/>
                <a:cs typeface="Cavolini" panose="03000502040302020204" pitchFamily="66" charset="0"/>
              </a:rPr>
              <a:t>William</a:t>
            </a:r>
          </a:p>
        </p:txBody>
      </p:sp>
      <p:sp>
        <p:nvSpPr>
          <p:cNvPr id="3" name="TextBox 2">
            <a:extLst>
              <a:ext uri="{FF2B5EF4-FFF2-40B4-BE49-F238E27FC236}">
                <a16:creationId xmlns:a16="http://schemas.microsoft.com/office/drawing/2014/main" id="{5FB4CD03-4E8E-992A-00A6-3AA9FBBF1A14}"/>
              </a:ext>
            </a:extLst>
          </p:cNvPr>
          <p:cNvSpPr txBox="1"/>
          <p:nvPr/>
        </p:nvSpPr>
        <p:spPr>
          <a:xfrm>
            <a:off x="270933" y="4521200"/>
            <a:ext cx="8636000" cy="1569660"/>
          </a:xfrm>
          <a:prstGeom prst="rect">
            <a:avLst/>
          </a:prstGeom>
          <a:noFill/>
        </p:spPr>
        <p:txBody>
          <a:bodyPr wrap="square" rtlCol="0">
            <a:spAutoFit/>
          </a:bodyPr>
          <a:lstStyle/>
          <a:p>
            <a:pPr algn="ctr"/>
            <a:r>
              <a:rPr lang="en-GB" sz="9600" b="1" dirty="0">
                <a:solidFill>
                  <a:schemeClr val="bg1"/>
                </a:solidFill>
                <a:latin typeface="Century Gothic" panose="020B0502020202020204" pitchFamily="34" charset="0"/>
              </a:rPr>
              <a:t>strong warrior</a:t>
            </a:r>
          </a:p>
        </p:txBody>
      </p:sp>
      <p:pic>
        <p:nvPicPr>
          <p:cNvPr id="5" name="Graphic 4" descr="Domino Tile with solid fill">
            <a:extLst>
              <a:ext uri="{FF2B5EF4-FFF2-40B4-BE49-F238E27FC236}">
                <a16:creationId xmlns:a16="http://schemas.microsoft.com/office/drawing/2014/main" id="{3684094B-E78F-8871-4A66-50258DF5084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554395">
            <a:off x="8335886" y="95000"/>
            <a:ext cx="749249" cy="749249"/>
          </a:xfrm>
          <a:prstGeom prst="rect">
            <a:avLst/>
          </a:prstGeom>
        </p:spPr>
      </p:pic>
    </p:spTree>
    <p:extLst>
      <p:ext uri="{BB962C8B-B14F-4D97-AF65-F5344CB8AC3E}">
        <p14:creationId xmlns:p14="http://schemas.microsoft.com/office/powerpoint/2010/main" val="3015806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EDCD05C1-9C0F-42D0-B651-EE1970DCAADA}"/>
              </a:ext>
            </a:extLst>
          </p:cNvPr>
          <p:cNvSpPr/>
          <p:nvPr/>
        </p:nvSpPr>
        <p:spPr>
          <a:xfrm>
            <a:off x="7342909" y="1385455"/>
            <a:ext cx="1634836" cy="163483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553EC76E-3F8D-E20A-8015-6ACABF2FF0E2}"/>
              </a:ext>
            </a:extLst>
          </p:cNvPr>
          <p:cNvSpPr/>
          <p:nvPr/>
        </p:nvSpPr>
        <p:spPr>
          <a:xfrm>
            <a:off x="450198" y="538495"/>
            <a:ext cx="8236602" cy="2646878"/>
          </a:xfrm>
          <a:prstGeom prst="rect">
            <a:avLst/>
          </a:prstGeom>
          <a:noFill/>
          <a:ln>
            <a:noFill/>
          </a:ln>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600" b="1" i="0" u="none" strike="noStrike" kern="1200" cap="none" spc="0" normalizeH="0" baseline="0" noProof="0" dirty="0">
                <a:ln w="50800">
                  <a:solidFill>
                    <a:srgbClr val="0070C0"/>
                  </a:solidFill>
                  <a:prstDash val="solid"/>
                </a:ln>
                <a:solidFill>
                  <a:srgbClr val="FFC000"/>
                </a:solidFill>
                <a:effectLst/>
                <a:uLnTx/>
                <a:uFillTx/>
                <a:latin typeface="Britannic Bold" panose="020B0903060703020204" pitchFamily="34" charset="0"/>
                <a:ea typeface="MS PGothic" panose="020B0600070205080204" pitchFamily="34" charset="-128"/>
                <a:cs typeface="Cavolini" panose="03000502040302020204" pitchFamily="66" charset="0"/>
              </a:rPr>
              <a:t>Sophie</a:t>
            </a:r>
          </a:p>
        </p:txBody>
      </p:sp>
      <p:sp>
        <p:nvSpPr>
          <p:cNvPr id="4" name="TextBox 3">
            <a:extLst>
              <a:ext uri="{FF2B5EF4-FFF2-40B4-BE49-F238E27FC236}">
                <a16:creationId xmlns:a16="http://schemas.microsoft.com/office/drawing/2014/main" id="{76F335E8-3DB8-40C2-F47C-D48D35A9FC7C}"/>
              </a:ext>
            </a:extLst>
          </p:cNvPr>
          <p:cNvSpPr txBox="1"/>
          <p:nvPr/>
        </p:nvSpPr>
        <p:spPr>
          <a:xfrm>
            <a:off x="618067" y="4521200"/>
            <a:ext cx="7780866" cy="1569660"/>
          </a:xfrm>
          <a:prstGeom prst="rect">
            <a:avLst/>
          </a:prstGeom>
          <a:noFill/>
        </p:spPr>
        <p:txBody>
          <a:bodyPr wrap="square" rtlCol="0">
            <a:spAutoFit/>
          </a:bodyPr>
          <a:lstStyle/>
          <a:p>
            <a:pPr algn="ctr"/>
            <a:r>
              <a:rPr lang="en-GB" sz="9600" b="1" dirty="0">
                <a:solidFill>
                  <a:schemeClr val="bg1"/>
                </a:solidFill>
                <a:latin typeface="Century Gothic" panose="020B0502020202020204" pitchFamily="34" charset="0"/>
              </a:rPr>
              <a:t>wise one</a:t>
            </a:r>
          </a:p>
        </p:txBody>
      </p:sp>
      <p:pic>
        <p:nvPicPr>
          <p:cNvPr id="6" name="Graphic 5" descr="Domino Tile with solid fill">
            <a:extLst>
              <a:ext uri="{FF2B5EF4-FFF2-40B4-BE49-F238E27FC236}">
                <a16:creationId xmlns:a16="http://schemas.microsoft.com/office/drawing/2014/main" id="{0AB0E560-64FF-292D-FB4A-8AE010CCD06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554395">
            <a:off x="8335886" y="95000"/>
            <a:ext cx="749249" cy="7492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EDCD05C1-9C0F-42D0-B651-EE1970DCAADA}"/>
              </a:ext>
            </a:extLst>
          </p:cNvPr>
          <p:cNvSpPr/>
          <p:nvPr/>
        </p:nvSpPr>
        <p:spPr>
          <a:xfrm>
            <a:off x="7342909" y="1385455"/>
            <a:ext cx="1634836" cy="163483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B8A5CFCE-BCFE-EEDD-D403-0DCDF236005E}"/>
              </a:ext>
            </a:extLst>
          </p:cNvPr>
          <p:cNvSpPr/>
          <p:nvPr/>
        </p:nvSpPr>
        <p:spPr>
          <a:xfrm>
            <a:off x="450198" y="538495"/>
            <a:ext cx="8236602" cy="2646878"/>
          </a:xfrm>
          <a:prstGeom prst="rect">
            <a:avLst/>
          </a:prstGeom>
          <a:noFill/>
          <a:ln>
            <a:noFill/>
          </a:ln>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600" b="1" i="0" u="none" strike="noStrike" kern="1200" cap="none" spc="0" normalizeH="0" baseline="0" noProof="0" dirty="0">
                <a:ln w="50800">
                  <a:solidFill>
                    <a:srgbClr val="0070C0"/>
                  </a:solidFill>
                  <a:prstDash val="solid"/>
                </a:ln>
                <a:solidFill>
                  <a:srgbClr val="FFC000"/>
                </a:solidFill>
                <a:effectLst/>
                <a:uLnTx/>
                <a:uFillTx/>
                <a:latin typeface="Britannic Bold" panose="020B0903060703020204" pitchFamily="34" charset="0"/>
                <a:ea typeface="MS PGothic" panose="020B0600070205080204" pitchFamily="34" charset="-128"/>
                <a:cs typeface="Cavolini" panose="03000502040302020204" pitchFamily="66" charset="0"/>
              </a:rPr>
              <a:t>Freddie</a:t>
            </a:r>
          </a:p>
        </p:txBody>
      </p:sp>
      <p:sp>
        <p:nvSpPr>
          <p:cNvPr id="4" name="TextBox 3">
            <a:extLst>
              <a:ext uri="{FF2B5EF4-FFF2-40B4-BE49-F238E27FC236}">
                <a16:creationId xmlns:a16="http://schemas.microsoft.com/office/drawing/2014/main" id="{67F90885-2C5C-58DD-B4ED-E13AE1F7FB6D}"/>
              </a:ext>
            </a:extLst>
          </p:cNvPr>
          <p:cNvSpPr txBox="1"/>
          <p:nvPr/>
        </p:nvSpPr>
        <p:spPr>
          <a:xfrm>
            <a:off x="270933" y="4521200"/>
            <a:ext cx="8636000" cy="1569660"/>
          </a:xfrm>
          <a:prstGeom prst="rect">
            <a:avLst/>
          </a:prstGeom>
          <a:noFill/>
        </p:spPr>
        <p:txBody>
          <a:bodyPr wrap="square" rtlCol="0">
            <a:spAutoFit/>
          </a:bodyPr>
          <a:lstStyle/>
          <a:p>
            <a:pPr algn="ctr"/>
            <a:r>
              <a:rPr lang="en-GB" sz="9600" b="1" dirty="0">
                <a:solidFill>
                  <a:schemeClr val="bg1"/>
                </a:solidFill>
                <a:latin typeface="Century Gothic" panose="020B0502020202020204" pitchFamily="34" charset="0"/>
              </a:rPr>
              <a:t>peaceful ruler</a:t>
            </a:r>
          </a:p>
        </p:txBody>
      </p:sp>
      <p:pic>
        <p:nvPicPr>
          <p:cNvPr id="6" name="Graphic 5" descr="Domino Tile with solid fill">
            <a:extLst>
              <a:ext uri="{FF2B5EF4-FFF2-40B4-BE49-F238E27FC236}">
                <a16:creationId xmlns:a16="http://schemas.microsoft.com/office/drawing/2014/main" id="{4D3D66ED-5BD8-5E08-22A7-7B51CE0B59E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554395">
            <a:off x="8335886" y="95000"/>
            <a:ext cx="749249" cy="749249"/>
          </a:xfrm>
          <a:prstGeom prst="rect">
            <a:avLst/>
          </a:prstGeom>
        </p:spPr>
      </p:pic>
    </p:spTree>
    <p:extLst>
      <p:ext uri="{BB962C8B-B14F-4D97-AF65-F5344CB8AC3E}">
        <p14:creationId xmlns:p14="http://schemas.microsoft.com/office/powerpoint/2010/main" val="2740539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EDCD05C1-9C0F-42D0-B651-EE1970DCAADA}"/>
              </a:ext>
            </a:extLst>
          </p:cNvPr>
          <p:cNvSpPr/>
          <p:nvPr/>
        </p:nvSpPr>
        <p:spPr>
          <a:xfrm>
            <a:off x="7342909" y="1385455"/>
            <a:ext cx="1634836" cy="163483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0B819270-EC20-E562-4BDE-B3820754F60F}"/>
              </a:ext>
            </a:extLst>
          </p:cNvPr>
          <p:cNvSpPr/>
          <p:nvPr/>
        </p:nvSpPr>
        <p:spPr>
          <a:xfrm>
            <a:off x="450198" y="538495"/>
            <a:ext cx="8236602" cy="2646878"/>
          </a:xfrm>
          <a:prstGeom prst="rect">
            <a:avLst/>
          </a:prstGeom>
          <a:noFill/>
          <a:ln>
            <a:noFill/>
          </a:ln>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600" b="1" i="0" u="none" strike="noStrike" kern="1200" cap="none" spc="0" normalizeH="0" baseline="0" noProof="0" dirty="0">
                <a:ln w="50800">
                  <a:solidFill>
                    <a:srgbClr val="0070C0"/>
                  </a:solidFill>
                  <a:prstDash val="solid"/>
                </a:ln>
                <a:solidFill>
                  <a:srgbClr val="FFC000"/>
                </a:solidFill>
                <a:effectLst/>
                <a:uLnTx/>
                <a:uFillTx/>
                <a:latin typeface="Britannic Bold" panose="020B0903060703020204" pitchFamily="34" charset="0"/>
                <a:ea typeface="MS PGothic" panose="020B0600070205080204" pitchFamily="34" charset="-128"/>
                <a:cs typeface="Cavolini" panose="03000502040302020204" pitchFamily="66" charset="0"/>
              </a:rPr>
              <a:t>Jesus</a:t>
            </a:r>
          </a:p>
        </p:txBody>
      </p:sp>
      <p:sp>
        <p:nvSpPr>
          <p:cNvPr id="4" name="TextBox 3">
            <a:extLst>
              <a:ext uri="{FF2B5EF4-FFF2-40B4-BE49-F238E27FC236}">
                <a16:creationId xmlns:a16="http://schemas.microsoft.com/office/drawing/2014/main" id="{4BFF9D3B-83DF-23FE-7AC6-3CFA6CD05544}"/>
              </a:ext>
            </a:extLst>
          </p:cNvPr>
          <p:cNvSpPr txBox="1"/>
          <p:nvPr/>
        </p:nvSpPr>
        <p:spPr>
          <a:xfrm>
            <a:off x="270933" y="4521200"/>
            <a:ext cx="8636000" cy="1569660"/>
          </a:xfrm>
          <a:prstGeom prst="rect">
            <a:avLst/>
          </a:prstGeom>
          <a:noFill/>
        </p:spPr>
        <p:txBody>
          <a:bodyPr wrap="square" rtlCol="0">
            <a:spAutoFit/>
          </a:bodyPr>
          <a:lstStyle/>
          <a:p>
            <a:pPr algn="ctr"/>
            <a:r>
              <a:rPr lang="en-GB" sz="9600" b="1" dirty="0">
                <a:solidFill>
                  <a:schemeClr val="bg1"/>
                </a:solidFill>
                <a:latin typeface="Century Gothic" panose="020B0502020202020204" pitchFamily="34" charset="0"/>
              </a:rPr>
              <a:t>God saves</a:t>
            </a:r>
          </a:p>
        </p:txBody>
      </p:sp>
      <p:sp>
        <p:nvSpPr>
          <p:cNvPr id="6" name="Rectangle 5">
            <a:extLst>
              <a:ext uri="{FF2B5EF4-FFF2-40B4-BE49-F238E27FC236}">
                <a16:creationId xmlns:a16="http://schemas.microsoft.com/office/drawing/2014/main" id="{FA69C5F6-1790-EE3B-F803-AE7E01C81262}"/>
              </a:ext>
            </a:extLst>
          </p:cNvPr>
          <p:cNvSpPr/>
          <p:nvPr/>
        </p:nvSpPr>
        <p:spPr>
          <a:xfrm>
            <a:off x="450198" y="531935"/>
            <a:ext cx="8236602" cy="2646878"/>
          </a:xfrm>
          <a:prstGeom prst="rect">
            <a:avLst/>
          </a:prstGeom>
          <a:noFill/>
          <a:ln>
            <a:noFill/>
          </a:ln>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16600" b="1" dirty="0">
                <a:ln w="50800">
                  <a:solidFill>
                    <a:srgbClr val="0070C0"/>
                  </a:solidFill>
                  <a:prstDash val="solid"/>
                </a:ln>
                <a:solidFill>
                  <a:srgbClr val="FFC000"/>
                </a:solidFill>
                <a:latin typeface="Britannic Bold" panose="020B0903060703020204" pitchFamily="34" charset="0"/>
                <a:cs typeface="Cavolini" panose="03000502040302020204" pitchFamily="66" charset="0"/>
              </a:rPr>
              <a:t>Yeshua</a:t>
            </a:r>
            <a:endParaRPr kumimoji="0" lang="en-US" sz="16600" b="1" i="0" u="none" strike="noStrike" kern="1200" cap="none" spc="0" normalizeH="0" baseline="0" noProof="0" dirty="0">
              <a:ln w="50800">
                <a:solidFill>
                  <a:srgbClr val="0070C0"/>
                </a:solidFill>
                <a:prstDash val="solid"/>
              </a:ln>
              <a:solidFill>
                <a:srgbClr val="FFC000"/>
              </a:solidFill>
              <a:effectLst/>
              <a:uLnTx/>
              <a:uFillTx/>
              <a:latin typeface="Britannic Bold" panose="020B0903060703020204" pitchFamily="34" charset="0"/>
              <a:ea typeface="MS PGothic" panose="020B0600070205080204" pitchFamily="34" charset="-128"/>
              <a:cs typeface="Cavolini" panose="03000502040302020204" pitchFamily="66" charset="0"/>
            </a:endParaRPr>
          </a:p>
        </p:txBody>
      </p:sp>
      <p:pic>
        <p:nvPicPr>
          <p:cNvPr id="8" name="Graphic 7" descr="Domino Tile with solid fill">
            <a:extLst>
              <a:ext uri="{FF2B5EF4-FFF2-40B4-BE49-F238E27FC236}">
                <a16:creationId xmlns:a16="http://schemas.microsoft.com/office/drawing/2014/main" id="{3094CF4A-7EDB-A1BA-F0EB-FE7D858030A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554395">
            <a:off x="8335886" y="95000"/>
            <a:ext cx="749249" cy="749249"/>
          </a:xfrm>
          <a:prstGeom prst="rect">
            <a:avLst/>
          </a:prstGeom>
        </p:spPr>
      </p:pic>
    </p:spTree>
    <p:extLst>
      <p:ext uri="{BB962C8B-B14F-4D97-AF65-F5344CB8AC3E}">
        <p14:creationId xmlns:p14="http://schemas.microsoft.com/office/powerpoint/2010/main" val="3714636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TextBox 2">
            <a:extLst>
              <a:ext uri="{FF2B5EF4-FFF2-40B4-BE49-F238E27FC236}">
                <a16:creationId xmlns:a16="http://schemas.microsoft.com/office/drawing/2014/main" id="{1178289E-0140-3FBD-E0BC-B70E5F93FD08}"/>
              </a:ext>
            </a:extLst>
          </p:cNvPr>
          <p:cNvSpPr txBox="1"/>
          <p:nvPr/>
        </p:nvSpPr>
        <p:spPr>
          <a:xfrm>
            <a:off x="279070" y="4387935"/>
            <a:ext cx="8585859" cy="2308324"/>
          </a:xfrm>
          <a:prstGeom prst="rect">
            <a:avLst/>
          </a:prstGeom>
          <a:solidFill>
            <a:sysClr val="window" lastClr="FFFFFF">
              <a:alpha val="59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4000" b="1" i="0" u="none" strike="noStrike" kern="0" cap="none" spc="0" normalizeH="0" baseline="0" noProof="0" dirty="0">
                <a:ln>
                  <a:noFill/>
                </a:ln>
                <a:solidFill>
                  <a:prstClr val="black"/>
                </a:solidFill>
                <a:effectLst/>
                <a:uLnTx/>
                <a:uFillTx/>
                <a:latin typeface="Century Gothic" panose="020B0502020202020204" pitchFamily="34" charset="0"/>
              </a:rPr>
              <a:t>She will give birth to a son, and she will call him ‘Immanuel’ – which means ‘God is</a:t>
            </a:r>
            <a:r>
              <a:rPr kumimoji="0" lang="en-GB" sz="4000" b="1" i="0" u="none" strike="noStrike" kern="0" cap="none" spc="0" normalizeH="0" noProof="0" dirty="0">
                <a:ln>
                  <a:noFill/>
                </a:ln>
                <a:solidFill>
                  <a:prstClr val="black"/>
                </a:solidFill>
                <a:effectLst/>
                <a:uLnTx/>
                <a:uFillTx/>
                <a:latin typeface="Century Gothic" panose="020B0502020202020204" pitchFamily="34" charset="0"/>
              </a:rPr>
              <a:t> </a:t>
            </a:r>
            <a:r>
              <a:rPr kumimoji="0" lang="en-GB" sz="4000" b="1" i="0" u="none" strike="noStrike" kern="0" cap="none" spc="0" normalizeH="0" baseline="0" noProof="0" dirty="0">
                <a:ln>
                  <a:noFill/>
                </a:ln>
                <a:solidFill>
                  <a:prstClr val="black"/>
                </a:solidFill>
                <a:effectLst/>
                <a:uLnTx/>
                <a:uFillTx/>
                <a:latin typeface="Century Gothic" panose="020B0502020202020204" pitchFamily="34" charset="0"/>
              </a:rPr>
              <a:t>with us’.              </a:t>
            </a:r>
            <a:r>
              <a:rPr kumimoji="0" lang="en-GB" sz="2400" b="1" i="1" u="none" strike="noStrike" kern="0" cap="none" spc="0" normalizeH="0" baseline="0" noProof="0" dirty="0">
                <a:ln>
                  <a:noFill/>
                </a:ln>
                <a:solidFill>
                  <a:prstClr val="black"/>
                </a:solidFill>
                <a:effectLst/>
                <a:uLnTx/>
                <a:uFillTx/>
                <a:latin typeface="Century Gothic" panose="020B0502020202020204" pitchFamily="34" charset="0"/>
              </a:rPr>
              <a:t>Isaiah</a:t>
            </a:r>
            <a:r>
              <a:rPr kumimoji="0" lang="en-GB" sz="2400" b="1" i="1" u="none" strike="noStrike" kern="0" cap="none" spc="0" normalizeH="0" noProof="0" dirty="0">
                <a:ln>
                  <a:noFill/>
                </a:ln>
                <a:solidFill>
                  <a:prstClr val="black"/>
                </a:solidFill>
                <a:effectLst/>
                <a:uLnTx/>
                <a:uFillTx/>
                <a:latin typeface="Century Gothic" panose="020B0502020202020204" pitchFamily="34" charset="0"/>
              </a:rPr>
              <a:t> 7:14</a:t>
            </a:r>
            <a:endParaRPr kumimoji="0" lang="en-GB" sz="4000" b="1" i="0" u="none" strike="noStrike" kern="0" cap="none" spc="0" normalizeH="0" baseline="0" noProof="0" dirty="0">
              <a:ln>
                <a:noFill/>
              </a:ln>
              <a:solidFill>
                <a:prstClr val="black"/>
              </a:solidFill>
              <a:effectLst/>
              <a:uLnTx/>
              <a:uFillTx/>
              <a:latin typeface="Century Gothic" panose="020B0502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12587300-5578-6AFC-1887-CF82E7AFE6B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3868"/>
            <a:ext cx="9144000" cy="6858000"/>
          </a:xfrm>
          <a:prstGeom prst="rect">
            <a:avLst/>
          </a:prstGeom>
        </p:spPr>
      </p:pic>
      <p:pic>
        <p:nvPicPr>
          <p:cNvPr id="4" name="Picture 4" descr="See the source image">
            <a:extLst>
              <a:ext uri="{FF2B5EF4-FFF2-40B4-BE49-F238E27FC236}">
                <a16:creationId xmlns:a16="http://schemas.microsoft.com/office/drawing/2014/main" id="{065B735A-4598-83BF-B15A-A335ED6CF85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6417" y="6316132"/>
            <a:ext cx="764385" cy="39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D34E9AAE-D528-2CEF-CA41-09E212A44585}"/>
              </a:ext>
            </a:extLst>
          </p:cNvPr>
          <p:cNvSpPr txBox="1"/>
          <p:nvPr/>
        </p:nvSpPr>
        <p:spPr>
          <a:xfrm>
            <a:off x="273132" y="4286351"/>
            <a:ext cx="8585859" cy="2246769"/>
          </a:xfrm>
          <a:prstGeom prst="rect">
            <a:avLst/>
          </a:prstGeom>
          <a:solidFill>
            <a:sysClr val="window" lastClr="FFFFFF">
              <a:alpha val="59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7000" b="1" i="0" u="none" strike="noStrike" kern="0" cap="none" spc="0" normalizeH="0" baseline="0" noProof="0" dirty="0">
                <a:ln>
                  <a:noFill/>
                </a:ln>
                <a:solidFill>
                  <a:prstClr val="black"/>
                </a:solidFill>
                <a:effectLst/>
                <a:uLnTx/>
                <a:uFillTx/>
                <a:latin typeface="Century Gothic" panose="020B0502020202020204" pitchFamily="34" charset="0"/>
              </a:rPr>
              <a:t>Immanuel –     ‘God with us’</a:t>
            </a:r>
          </a:p>
        </p:txBody>
      </p:sp>
      <p:pic>
        <p:nvPicPr>
          <p:cNvPr id="6" name="Graphic 5" descr="Storytelling with solid fill">
            <a:extLst>
              <a:ext uri="{FF2B5EF4-FFF2-40B4-BE49-F238E27FC236}">
                <a16:creationId xmlns:a16="http://schemas.microsoft.com/office/drawing/2014/main" id="{AF92F6FE-1072-FEE8-552F-8CB5AE1EC39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16416" y="116632"/>
            <a:ext cx="670422" cy="670422"/>
          </a:xfrm>
          <a:prstGeom prst="rect">
            <a:avLst/>
          </a:prstGeom>
        </p:spPr>
      </p:pic>
    </p:spTree>
    <p:extLst>
      <p:ext uri="{BB962C8B-B14F-4D97-AF65-F5344CB8AC3E}">
        <p14:creationId xmlns:p14="http://schemas.microsoft.com/office/powerpoint/2010/main" val="255175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a:extLst>
              <a:ext uri="{FF2B5EF4-FFF2-40B4-BE49-F238E27FC236}">
                <a16:creationId xmlns:a16="http://schemas.microsoft.com/office/drawing/2014/main" id="{CCD0C1FB-E258-429D-B27D-CAA0691ABC5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9189"/>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BC689F8-0596-4EFE-98C9-15BB22E4BACB}"/>
              </a:ext>
            </a:extLst>
          </p:cNvPr>
          <p:cNvSpPr txBox="1"/>
          <p:nvPr/>
        </p:nvSpPr>
        <p:spPr>
          <a:xfrm>
            <a:off x="273132" y="273135"/>
            <a:ext cx="8585859" cy="1754326"/>
          </a:xfrm>
          <a:prstGeom prst="rect">
            <a:avLst/>
          </a:prstGeom>
          <a:solidFill>
            <a:sysClr val="window" lastClr="FFFFFF">
              <a:alpha val="59000"/>
            </a:sysClr>
          </a:solidFill>
        </p:spPr>
        <p:txBody>
          <a:bodyPr wrap="square" rtlCol="0">
            <a:spAutoFit/>
          </a:bodyPr>
          <a:lstStyle/>
          <a:p>
            <a:pPr algn="ctr"/>
            <a:r>
              <a:rPr lang="en-GB" sz="3600" b="1" dirty="0">
                <a:latin typeface="Century Gothic" panose="020B0502020202020204" pitchFamily="34" charset="0"/>
              </a:rPr>
              <a:t>I wonder how Mary and Joseph felt to know that this baby was ‘Immanuel – God with them’?....</a:t>
            </a:r>
          </a:p>
        </p:txBody>
      </p:sp>
      <p:pic>
        <p:nvPicPr>
          <p:cNvPr id="4" name="Graphic 3" descr="Storytelling with solid fill">
            <a:extLst>
              <a:ext uri="{FF2B5EF4-FFF2-40B4-BE49-F238E27FC236}">
                <a16:creationId xmlns:a16="http://schemas.microsoft.com/office/drawing/2014/main" id="{208FD3D7-EDBB-2F09-FFD6-1030B954C2E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9150" y="6077165"/>
            <a:ext cx="670422" cy="67042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4" name="Graphic 3" descr="Storytelling with solid fill">
            <a:extLst>
              <a:ext uri="{FF2B5EF4-FFF2-40B4-BE49-F238E27FC236}">
                <a16:creationId xmlns:a16="http://schemas.microsoft.com/office/drawing/2014/main" id="{0AAD0B1C-B1D6-81E5-19FD-8A5F63D82D3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9150" y="6051765"/>
            <a:ext cx="670422" cy="67042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a:extLst>
              <a:ext uri="{FF2B5EF4-FFF2-40B4-BE49-F238E27FC236}">
                <a16:creationId xmlns:a16="http://schemas.microsoft.com/office/drawing/2014/main" id="{493DA277-B850-429C-B0EB-B2886BEE5D7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78F6780-8D31-4829-8B1F-D57DEFA85110}"/>
              </a:ext>
            </a:extLst>
          </p:cNvPr>
          <p:cNvSpPr txBox="1"/>
          <p:nvPr/>
        </p:nvSpPr>
        <p:spPr>
          <a:xfrm>
            <a:off x="273132" y="4303269"/>
            <a:ext cx="8585859" cy="2308324"/>
          </a:xfrm>
          <a:prstGeom prst="rect">
            <a:avLst/>
          </a:prstGeom>
          <a:solidFill>
            <a:sysClr val="window" lastClr="FFFFFF">
              <a:alpha val="59000"/>
            </a:sysClr>
          </a:solidFill>
        </p:spPr>
        <p:txBody>
          <a:bodyPr wrap="square" rtlCol="0">
            <a:spAutoFit/>
          </a:bodyPr>
          <a:lstStyle/>
          <a:p>
            <a:pPr algn="ctr"/>
            <a:r>
              <a:rPr lang="en-GB" sz="3600" b="1" dirty="0">
                <a:latin typeface="Century Gothic" panose="020B0502020202020204" pitchFamily="34" charset="0"/>
              </a:rPr>
              <a:t>I wonder how the shepherds felt knowing that they were the very first visitors to see ‘Immanuel – God with </a:t>
            </a:r>
            <a:r>
              <a:rPr lang="en-GB" sz="3600" b="1" u="sng" dirty="0">
                <a:latin typeface="Century Gothic" panose="020B0502020202020204" pitchFamily="34" charset="0"/>
              </a:rPr>
              <a:t>them</a:t>
            </a:r>
            <a:r>
              <a:rPr lang="en-GB" sz="3600" b="1" dirty="0">
                <a:latin typeface="Century Gothic" panose="020B0502020202020204" pitchFamily="34" charset="0"/>
              </a:rPr>
              <a:t>’?</a:t>
            </a:r>
          </a:p>
        </p:txBody>
      </p:sp>
      <p:pic>
        <p:nvPicPr>
          <p:cNvPr id="4" name="Graphic 3" descr="Storytelling with solid fill">
            <a:extLst>
              <a:ext uri="{FF2B5EF4-FFF2-40B4-BE49-F238E27FC236}">
                <a16:creationId xmlns:a16="http://schemas.microsoft.com/office/drawing/2014/main" id="{E71ED777-6380-D92C-E855-46EA947C21E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01083" y="108165"/>
            <a:ext cx="670422" cy="67042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a:extLst>
              <a:ext uri="{FF2B5EF4-FFF2-40B4-BE49-F238E27FC236}">
                <a16:creationId xmlns:a16="http://schemas.microsoft.com/office/drawing/2014/main" id="{A98E0709-E0C6-452A-B2BA-85A07F16D9D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CDD685A-FBC8-4D32-A28B-B07DB305E0CD}"/>
              </a:ext>
            </a:extLst>
          </p:cNvPr>
          <p:cNvSpPr txBox="1"/>
          <p:nvPr/>
        </p:nvSpPr>
        <p:spPr>
          <a:xfrm>
            <a:off x="279070" y="5338619"/>
            <a:ext cx="8585859" cy="1200329"/>
          </a:xfrm>
          <a:prstGeom prst="rect">
            <a:avLst/>
          </a:prstGeom>
          <a:solidFill>
            <a:sysClr val="window" lastClr="FFFFFF">
              <a:alpha val="59000"/>
            </a:sysClr>
          </a:solidFill>
        </p:spPr>
        <p:txBody>
          <a:bodyPr wrap="square" rtlCol="0">
            <a:spAutoFit/>
          </a:bodyPr>
          <a:lstStyle/>
          <a:p>
            <a:pPr algn="ctr"/>
            <a:r>
              <a:rPr lang="en-GB" sz="3600" b="1" dirty="0">
                <a:latin typeface="Century Gothic" panose="020B0502020202020204" pitchFamily="34" charset="0"/>
              </a:rPr>
              <a:t>I wonder how these people felt when they heard that God was ‘with </a:t>
            </a:r>
            <a:r>
              <a:rPr lang="en-GB" sz="3600" b="1" u="sng" dirty="0">
                <a:latin typeface="Century Gothic" panose="020B0502020202020204" pitchFamily="34" charset="0"/>
              </a:rPr>
              <a:t>them</a:t>
            </a:r>
            <a:r>
              <a:rPr lang="en-GB" sz="3600" b="1" dirty="0">
                <a:latin typeface="Century Gothic" panose="020B0502020202020204" pitchFamily="34" charset="0"/>
              </a:rPr>
              <a:t>’?</a:t>
            </a:r>
          </a:p>
        </p:txBody>
      </p:sp>
      <p:pic>
        <p:nvPicPr>
          <p:cNvPr id="6" name="Graphic 5" descr="Storytelling with solid fill">
            <a:extLst>
              <a:ext uri="{FF2B5EF4-FFF2-40B4-BE49-F238E27FC236}">
                <a16:creationId xmlns:a16="http://schemas.microsoft.com/office/drawing/2014/main" id="{7FC04E53-57DD-617E-F187-B38CE6B1857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67216" y="82765"/>
            <a:ext cx="670422" cy="67042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1546A1B1-2E5D-4903-9ABC-36C9A1C2A75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20782"/>
            <a:ext cx="9088581" cy="6816436"/>
          </a:xfrm>
          <a:prstGeom prst="rect">
            <a:avLst/>
          </a:prstGeom>
          <a:noFill/>
          <a:extLst>
            <a:ext uri="{909E8E84-426E-40DD-AFC4-6F175D3DCCD1}">
              <a14:hiddenFill xmlns:a14="http://schemas.microsoft.com/office/drawing/2010/main">
                <a:solidFill>
                  <a:srgbClr val="FFFFFF"/>
                </a:solidFill>
              </a14:hiddenFill>
            </a:ext>
          </a:extLst>
        </p:spPr>
      </p:pic>
      <p:pic>
        <p:nvPicPr>
          <p:cNvPr id="5" name="Graphic 4" descr="Storytelling with solid fill">
            <a:extLst>
              <a:ext uri="{FF2B5EF4-FFF2-40B4-BE49-F238E27FC236}">
                <a16:creationId xmlns:a16="http://schemas.microsoft.com/office/drawing/2014/main" id="{A5A654F6-E3B9-9C98-CE09-F7B5A5B4C82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67216" y="82765"/>
            <a:ext cx="670422" cy="670422"/>
          </a:xfrm>
          <a:prstGeom prst="rect">
            <a:avLst/>
          </a:prstGeom>
        </p:spPr>
      </p:pic>
    </p:spTree>
    <p:extLst>
      <p:ext uri="{BB962C8B-B14F-4D97-AF65-F5344CB8AC3E}">
        <p14:creationId xmlns:p14="http://schemas.microsoft.com/office/powerpoint/2010/main" val="1981452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a:extLst>
              <a:ext uri="{FF2B5EF4-FFF2-40B4-BE49-F238E27FC236}">
                <a16:creationId xmlns:a16="http://schemas.microsoft.com/office/drawing/2014/main" id="{249CA0C0-F23E-4F98-885B-D0B21556923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C6FE2ED-E1F2-4A7F-A47D-F0D741E76182}"/>
              </a:ext>
            </a:extLst>
          </p:cNvPr>
          <p:cNvSpPr txBox="1"/>
          <p:nvPr/>
        </p:nvSpPr>
        <p:spPr>
          <a:xfrm>
            <a:off x="273132" y="4845144"/>
            <a:ext cx="8585859" cy="1754326"/>
          </a:xfrm>
          <a:prstGeom prst="rect">
            <a:avLst/>
          </a:prstGeom>
          <a:solidFill>
            <a:sysClr val="window" lastClr="FFFFFF">
              <a:alpha val="59000"/>
            </a:sysClr>
          </a:solidFill>
        </p:spPr>
        <p:txBody>
          <a:bodyPr wrap="square" rtlCol="0">
            <a:spAutoFit/>
          </a:bodyPr>
          <a:lstStyle/>
          <a:p>
            <a:pPr algn="ctr"/>
            <a:r>
              <a:rPr lang="en-GB" sz="3600" b="1" dirty="0">
                <a:latin typeface="Century Gothic" panose="020B0502020202020204" pitchFamily="34" charset="0"/>
              </a:rPr>
              <a:t>I wonder how the wise men felt to know that God was finally here – with </a:t>
            </a:r>
            <a:r>
              <a:rPr lang="en-GB" sz="3600" b="1" u="sng" dirty="0">
                <a:latin typeface="Century Gothic" panose="020B0502020202020204" pitchFamily="34" charset="0"/>
              </a:rPr>
              <a:t>them</a:t>
            </a:r>
            <a:r>
              <a:rPr lang="en-GB" sz="3600" b="1" dirty="0">
                <a:latin typeface="Century Gothic" panose="020B0502020202020204" pitchFamily="34" charset="0"/>
              </a:rPr>
              <a:t>?</a:t>
            </a:r>
          </a:p>
        </p:txBody>
      </p:sp>
      <p:pic>
        <p:nvPicPr>
          <p:cNvPr id="4" name="Graphic 3" descr="Storytelling with solid fill">
            <a:extLst>
              <a:ext uri="{FF2B5EF4-FFF2-40B4-BE49-F238E27FC236}">
                <a16:creationId xmlns:a16="http://schemas.microsoft.com/office/drawing/2014/main" id="{AF6CD3B9-FA55-1909-7564-DF9A1ABAE69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67216" y="82765"/>
            <a:ext cx="670422" cy="67042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47168EF2-C7AA-4D31-859B-19B2E0F00EF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4D5D8C3-F579-482C-98E4-35293D0A2C25}"/>
              </a:ext>
            </a:extLst>
          </p:cNvPr>
          <p:cNvSpPr txBox="1"/>
          <p:nvPr/>
        </p:nvSpPr>
        <p:spPr>
          <a:xfrm>
            <a:off x="273132" y="273135"/>
            <a:ext cx="8585859" cy="1200329"/>
          </a:xfrm>
          <a:prstGeom prst="rect">
            <a:avLst/>
          </a:prstGeom>
          <a:solidFill>
            <a:sysClr val="window" lastClr="FFFFFF">
              <a:alpha val="59000"/>
            </a:sysClr>
          </a:solidFill>
        </p:spPr>
        <p:txBody>
          <a:bodyPr wrap="square" rtlCol="0">
            <a:spAutoFit/>
          </a:bodyPr>
          <a:lstStyle/>
          <a:p>
            <a:pPr algn="ctr"/>
            <a:r>
              <a:rPr lang="en-GB" sz="3600" b="1" dirty="0">
                <a:latin typeface="Century Gothic" panose="020B0502020202020204" pitchFamily="34" charset="0"/>
              </a:rPr>
              <a:t>I wonder if these people had any idea that God was ‘with them’?....</a:t>
            </a:r>
          </a:p>
        </p:txBody>
      </p:sp>
      <p:pic>
        <p:nvPicPr>
          <p:cNvPr id="4" name="Graphic 3" descr="Storytelling with solid fill">
            <a:extLst>
              <a:ext uri="{FF2B5EF4-FFF2-40B4-BE49-F238E27FC236}">
                <a16:creationId xmlns:a16="http://schemas.microsoft.com/office/drawing/2014/main" id="{055BB143-108C-5DD2-6119-A13417E652D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9150" y="6051765"/>
            <a:ext cx="670422" cy="67042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a:extLst>
              <a:ext uri="{FF2B5EF4-FFF2-40B4-BE49-F238E27FC236}">
                <a16:creationId xmlns:a16="http://schemas.microsoft.com/office/drawing/2014/main" id="{70665554-008A-4A29-8B9A-941D25231D5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2CE9053-8D56-49A4-9244-EE2EB88B60D3}"/>
              </a:ext>
            </a:extLst>
          </p:cNvPr>
          <p:cNvSpPr txBox="1">
            <a:spLocks noChangeArrowheads="1"/>
          </p:cNvSpPr>
          <p:nvPr/>
        </p:nvSpPr>
        <p:spPr bwMode="auto">
          <a:xfrm>
            <a:off x="245344" y="169646"/>
            <a:ext cx="8649274" cy="2653034"/>
          </a:xfrm>
          <a:prstGeom prst="rect">
            <a:avLst/>
          </a:prstGeom>
          <a:solidFill>
            <a:sysClr val="window" lastClr="FFFFFF">
              <a:alpha val="61000"/>
            </a:sysClr>
          </a:solid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fontAlgn="auto">
              <a:spcAft>
                <a:spcPts val="0"/>
              </a:spcAft>
              <a:buFont typeface="Arial" panose="020B0604020202020204" pitchFamily="34" charset="0"/>
              <a:buNone/>
              <a:defRPr/>
            </a:pPr>
            <a:r>
              <a:rPr lang="en-GB" b="1" dirty="0">
                <a:solidFill>
                  <a:prstClr val="black"/>
                </a:solidFill>
                <a:latin typeface="Century Gothic" panose="020B0502020202020204" pitchFamily="34" charset="0"/>
                <a:ea typeface="MS Mincho" panose="02020609040205080304" pitchFamily="49" charset="-128"/>
                <a:cs typeface="Times New Roman" panose="02020603050405020304" pitchFamily="18" charset="0"/>
              </a:rPr>
              <a:t>I wonder what you think about the idea of Immanuel – ‘God with us’?</a:t>
            </a:r>
          </a:p>
          <a:p>
            <a:pPr algn="ctr" fontAlgn="auto">
              <a:spcAft>
                <a:spcPts val="0"/>
              </a:spcAft>
              <a:buFont typeface="Arial" panose="020B0604020202020204" pitchFamily="34" charset="0"/>
              <a:buNone/>
              <a:defRPr/>
            </a:pPr>
            <a:r>
              <a:rPr lang="en-GB" b="1" dirty="0">
                <a:solidFill>
                  <a:prstClr val="black"/>
                </a:solidFill>
                <a:latin typeface="Century Gothic" panose="020B0502020202020204" pitchFamily="34" charset="0"/>
                <a:ea typeface="MS Mincho" panose="02020609040205080304" pitchFamily="49" charset="-128"/>
                <a:cs typeface="Times New Roman" panose="02020603050405020304" pitchFamily="18" charset="0"/>
              </a:rPr>
              <a:t>I wonder what difference it might make as we gather as a school community this Christmas time?</a:t>
            </a:r>
          </a:p>
        </p:txBody>
      </p:sp>
      <p:pic>
        <p:nvPicPr>
          <p:cNvPr id="3" name="Graphic 2" descr="Thought bubble with solid fill">
            <a:extLst>
              <a:ext uri="{FF2B5EF4-FFF2-40B4-BE49-F238E27FC236}">
                <a16:creationId xmlns:a16="http://schemas.microsoft.com/office/drawing/2014/main" id="{9A0D834A-7F29-8AE7-E4E2-6A506D11F81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33400" y="2019114"/>
            <a:ext cx="803566" cy="80356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lt">
                                    <p:tmPct val="10000"/>
                                  </p:iterate>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iterate type="lt">
                                    <p:tmPct val="10000"/>
                                  </p:iterate>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lit&#10;&#10;Description automatically generated">
            <a:extLst>
              <a:ext uri="{FF2B5EF4-FFF2-40B4-BE49-F238E27FC236}">
                <a16:creationId xmlns:a16="http://schemas.microsoft.com/office/drawing/2014/main" id="{924FB49B-07C1-4908-B288-4C80BF7D0C0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918" y="1072134"/>
            <a:ext cx="9114165" cy="4713732"/>
          </a:xfrm>
          <a:prstGeom prst="rect">
            <a:avLst/>
          </a:prstGeom>
        </p:spPr>
      </p:pic>
      <p:pic>
        <p:nvPicPr>
          <p:cNvPr id="3" name="Graphic 2" descr="Thought bubble with solid fill">
            <a:extLst>
              <a:ext uri="{FF2B5EF4-FFF2-40B4-BE49-F238E27FC236}">
                <a16:creationId xmlns:a16="http://schemas.microsoft.com/office/drawing/2014/main" id="{C36DAA28-C43C-1E7D-14A0-70296788FF2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18067" y="71781"/>
            <a:ext cx="803566" cy="803566"/>
          </a:xfrm>
          <a:prstGeom prst="rect">
            <a:avLst/>
          </a:prstGeom>
        </p:spPr>
      </p:pic>
    </p:spTree>
    <p:extLst>
      <p:ext uri="{BB962C8B-B14F-4D97-AF65-F5344CB8AC3E}">
        <p14:creationId xmlns:p14="http://schemas.microsoft.com/office/powerpoint/2010/main" val="3701603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oy, wall, doll, indoor&#10;&#10;Description automatically generated">
            <a:extLst>
              <a:ext uri="{FF2B5EF4-FFF2-40B4-BE49-F238E27FC236}">
                <a16:creationId xmlns:a16="http://schemas.microsoft.com/office/drawing/2014/main" id="{0BF82C99-B457-4C71-91D3-06700B393A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45920" y="174898"/>
            <a:ext cx="5852160" cy="4389120"/>
          </a:xfrm>
          <a:prstGeom prst="rect">
            <a:avLst/>
          </a:prstGeom>
          <a:ln>
            <a:solidFill>
              <a:schemeClr val="bg1"/>
            </a:solidFill>
          </a:ln>
        </p:spPr>
      </p:pic>
      <p:sp>
        <p:nvSpPr>
          <p:cNvPr id="10" name="TextBox 9">
            <a:extLst>
              <a:ext uri="{FF2B5EF4-FFF2-40B4-BE49-F238E27FC236}">
                <a16:creationId xmlns:a16="http://schemas.microsoft.com/office/drawing/2014/main" id="{C2424190-24A0-4AE3-8641-5BBFD15C25F2}"/>
              </a:ext>
            </a:extLst>
          </p:cNvPr>
          <p:cNvSpPr txBox="1"/>
          <p:nvPr/>
        </p:nvSpPr>
        <p:spPr>
          <a:xfrm>
            <a:off x="522514" y="4694816"/>
            <a:ext cx="8331200" cy="1938992"/>
          </a:xfrm>
          <a:prstGeom prst="rect">
            <a:avLst/>
          </a:prstGeom>
          <a:noFill/>
        </p:spPr>
        <p:txBody>
          <a:bodyPr wrap="square" rtlCol="0">
            <a:spAutoFit/>
          </a:bodyPr>
          <a:lstStyle/>
          <a:p>
            <a:pPr algn="ctr"/>
            <a:r>
              <a:rPr lang="en-GB" sz="6000" b="1" dirty="0">
                <a:solidFill>
                  <a:schemeClr val="bg1"/>
                </a:solidFill>
                <a:latin typeface="Century Gothic" panose="020B0502020202020204" pitchFamily="34" charset="0"/>
              </a:rPr>
              <a:t>‘O come let us                adore him!’</a:t>
            </a:r>
          </a:p>
        </p:txBody>
      </p:sp>
      <p:grpSp>
        <p:nvGrpSpPr>
          <p:cNvPr id="6" name="Group 5">
            <a:extLst>
              <a:ext uri="{FF2B5EF4-FFF2-40B4-BE49-F238E27FC236}">
                <a16:creationId xmlns:a16="http://schemas.microsoft.com/office/drawing/2014/main" id="{DCC7413E-C04F-A6C1-D751-7703F2043789}"/>
              </a:ext>
            </a:extLst>
          </p:cNvPr>
          <p:cNvGrpSpPr/>
          <p:nvPr/>
        </p:nvGrpSpPr>
        <p:grpSpPr>
          <a:xfrm rot="21351573">
            <a:off x="8249702" y="30005"/>
            <a:ext cx="862904" cy="878109"/>
            <a:chOff x="7956376" y="5301208"/>
            <a:chExt cx="862904" cy="878109"/>
          </a:xfrm>
        </p:grpSpPr>
        <p:pic>
          <p:nvPicPr>
            <p:cNvPr id="7" name="Graphic 23" descr="Hand with solid fill">
              <a:extLst>
                <a:ext uri="{FF2B5EF4-FFF2-40B4-BE49-F238E27FC236}">
                  <a16:creationId xmlns:a16="http://schemas.microsoft.com/office/drawing/2014/main" id="{13AADA4C-4FB5-A61D-73AA-74431CC0034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8" name="Graphic 23" descr="Hand with solid fill">
              <a:extLst>
                <a:ext uri="{FF2B5EF4-FFF2-40B4-BE49-F238E27FC236}">
                  <a16:creationId xmlns:a16="http://schemas.microsoft.com/office/drawing/2014/main" id="{FE3FD5B7-01A8-C751-96DD-1B71F27C9BF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547580">
              <a:off x="7997848" y="5357885"/>
              <a:ext cx="821432" cy="821432"/>
            </a:xfrm>
            <a:prstGeom prst="rect">
              <a:avLst/>
            </a:prstGeom>
          </p:spPr>
        </p:pic>
      </p:grpSp>
    </p:spTree>
    <p:extLst>
      <p:ext uri="{BB962C8B-B14F-4D97-AF65-F5344CB8AC3E}">
        <p14:creationId xmlns:p14="http://schemas.microsoft.com/office/powerpoint/2010/main" val="3025285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2424190-24A0-4AE3-8641-5BBFD15C25F2}"/>
              </a:ext>
            </a:extLst>
          </p:cNvPr>
          <p:cNvSpPr txBox="1"/>
          <p:nvPr/>
        </p:nvSpPr>
        <p:spPr>
          <a:xfrm>
            <a:off x="522514" y="4694816"/>
            <a:ext cx="8331200" cy="1938992"/>
          </a:xfrm>
          <a:prstGeom prst="rect">
            <a:avLst/>
          </a:prstGeom>
          <a:noFill/>
        </p:spPr>
        <p:txBody>
          <a:bodyPr wrap="square" rtlCol="0">
            <a:spAutoFit/>
          </a:bodyPr>
          <a:lstStyle/>
          <a:p>
            <a:pPr algn="ctr"/>
            <a:r>
              <a:rPr lang="en-GB" sz="6000" b="1" dirty="0">
                <a:solidFill>
                  <a:schemeClr val="bg1"/>
                </a:solidFill>
                <a:latin typeface="Century Gothic" panose="020B0502020202020204" pitchFamily="34" charset="0"/>
              </a:rPr>
              <a:t>‘O come let us                adore him!’</a:t>
            </a:r>
          </a:p>
        </p:txBody>
      </p:sp>
      <p:pic>
        <p:nvPicPr>
          <p:cNvPr id="4" name="Picture 2">
            <a:extLst>
              <a:ext uri="{FF2B5EF4-FFF2-40B4-BE49-F238E27FC236}">
                <a16:creationId xmlns:a16="http://schemas.microsoft.com/office/drawing/2014/main" id="{911042D4-4A54-4375-9254-54CC876913B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68249" y="117567"/>
            <a:ext cx="6207503" cy="4655627"/>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A6905843-D65B-F8C8-87D7-EA46915852C0}"/>
              </a:ext>
            </a:extLst>
          </p:cNvPr>
          <p:cNvGrpSpPr/>
          <p:nvPr/>
        </p:nvGrpSpPr>
        <p:grpSpPr>
          <a:xfrm rot="21351573">
            <a:off x="8249702" y="30005"/>
            <a:ext cx="862904" cy="878109"/>
            <a:chOff x="7956376" y="5301208"/>
            <a:chExt cx="862904" cy="878109"/>
          </a:xfrm>
        </p:grpSpPr>
        <p:pic>
          <p:nvPicPr>
            <p:cNvPr id="3" name="Graphic 23" descr="Hand with solid fill">
              <a:extLst>
                <a:ext uri="{FF2B5EF4-FFF2-40B4-BE49-F238E27FC236}">
                  <a16:creationId xmlns:a16="http://schemas.microsoft.com/office/drawing/2014/main" id="{2F25F7DA-7726-BFB1-1A78-AF7C7AEF5C15}"/>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5" name="Graphic 23" descr="Hand with solid fill">
              <a:extLst>
                <a:ext uri="{FF2B5EF4-FFF2-40B4-BE49-F238E27FC236}">
                  <a16:creationId xmlns:a16="http://schemas.microsoft.com/office/drawing/2014/main" id="{E6C515FB-639E-182A-34E8-B201F4D3825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547580">
              <a:off x="7997848" y="5357885"/>
              <a:ext cx="821432" cy="821432"/>
            </a:xfrm>
            <a:prstGeom prst="rect">
              <a:avLst/>
            </a:prstGeom>
          </p:spPr>
        </p:pic>
      </p:grpSp>
    </p:spTree>
    <p:extLst>
      <p:ext uri="{BB962C8B-B14F-4D97-AF65-F5344CB8AC3E}">
        <p14:creationId xmlns:p14="http://schemas.microsoft.com/office/powerpoint/2010/main" val="918112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2424190-24A0-4AE3-8641-5BBFD15C25F2}"/>
              </a:ext>
            </a:extLst>
          </p:cNvPr>
          <p:cNvSpPr txBox="1"/>
          <p:nvPr/>
        </p:nvSpPr>
        <p:spPr>
          <a:xfrm>
            <a:off x="522514" y="4694816"/>
            <a:ext cx="8331200" cy="1938992"/>
          </a:xfrm>
          <a:prstGeom prst="rect">
            <a:avLst/>
          </a:prstGeom>
          <a:noFill/>
        </p:spPr>
        <p:txBody>
          <a:bodyPr wrap="square" rtlCol="0">
            <a:spAutoFit/>
          </a:bodyPr>
          <a:lstStyle/>
          <a:p>
            <a:pPr algn="ctr"/>
            <a:r>
              <a:rPr lang="en-GB" sz="6000" b="1" dirty="0">
                <a:solidFill>
                  <a:schemeClr val="bg1"/>
                </a:solidFill>
                <a:latin typeface="Century Gothic" panose="020B0502020202020204" pitchFamily="34" charset="0"/>
              </a:rPr>
              <a:t>‘O come let us                adore him!’</a:t>
            </a:r>
          </a:p>
        </p:txBody>
      </p:sp>
      <p:pic>
        <p:nvPicPr>
          <p:cNvPr id="4" name="Picture 2">
            <a:extLst>
              <a:ext uri="{FF2B5EF4-FFF2-40B4-BE49-F238E27FC236}">
                <a16:creationId xmlns:a16="http://schemas.microsoft.com/office/drawing/2014/main" id="{D4F47111-BD81-4992-8AA5-1B7F813E5BB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4000" y="91441"/>
            <a:ext cx="6096000" cy="457200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CF2D1C8B-2F60-BE52-BF3E-C48A1CF80DBD}"/>
              </a:ext>
            </a:extLst>
          </p:cNvPr>
          <p:cNvGrpSpPr/>
          <p:nvPr/>
        </p:nvGrpSpPr>
        <p:grpSpPr>
          <a:xfrm rot="21351573">
            <a:off x="8249702" y="30005"/>
            <a:ext cx="862904" cy="878109"/>
            <a:chOff x="7956376" y="5301208"/>
            <a:chExt cx="862904" cy="878109"/>
          </a:xfrm>
        </p:grpSpPr>
        <p:pic>
          <p:nvPicPr>
            <p:cNvPr id="3" name="Graphic 23" descr="Hand with solid fill">
              <a:extLst>
                <a:ext uri="{FF2B5EF4-FFF2-40B4-BE49-F238E27FC236}">
                  <a16:creationId xmlns:a16="http://schemas.microsoft.com/office/drawing/2014/main" id="{FF8C1328-B7BB-DB76-8C46-33430E814E1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5" name="Graphic 23" descr="Hand with solid fill">
              <a:extLst>
                <a:ext uri="{FF2B5EF4-FFF2-40B4-BE49-F238E27FC236}">
                  <a16:creationId xmlns:a16="http://schemas.microsoft.com/office/drawing/2014/main" id="{35979123-DA28-7DD4-91F2-24F3DD15674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547580">
              <a:off x="7997848" y="5357885"/>
              <a:ext cx="821432" cy="821432"/>
            </a:xfrm>
            <a:prstGeom prst="rect">
              <a:avLst/>
            </a:prstGeom>
          </p:spPr>
        </p:pic>
      </p:grpSp>
    </p:spTree>
    <p:extLst>
      <p:ext uri="{BB962C8B-B14F-4D97-AF65-F5344CB8AC3E}">
        <p14:creationId xmlns:p14="http://schemas.microsoft.com/office/powerpoint/2010/main" val="1422760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2424190-24A0-4AE3-8641-5BBFD15C25F2}"/>
              </a:ext>
            </a:extLst>
          </p:cNvPr>
          <p:cNvSpPr txBox="1"/>
          <p:nvPr/>
        </p:nvSpPr>
        <p:spPr>
          <a:xfrm>
            <a:off x="522514" y="4694816"/>
            <a:ext cx="8331200" cy="1938992"/>
          </a:xfrm>
          <a:prstGeom prst="rect">
            <a:avLst/>
          </a:prstGeom>
          <a:noFill/>
        </p:spPr>
        <p:txBody>
          <a:bodyPr wrap="square" rtlCol="0">
            <a:spAutoFit/>
          </a:bodyPr>
          <a:lstStyle/>
          <a:p>
            <a:pPr algn="ctr"/>
            <a:r>
              <a:rPr lang="en-GB" sz="6000" b="1" dirty="0">
                <a:solidFill>
                  <a:schemeClr val="bg1"/>
                </a:solidFill>
                <a:latin typeface="Century Gothic" panose="020B0502020202020204" pitchFamily="34" charset="0"/>
              </a:rPr>
              <a:t>‘O come let us                adore him!’</a:t>
            </a:r>
          </a:p>
        </p:txBody>
      </p:sp>
      <p:pic>
        <p:nvPicPr>
          <p:cNvPr id="4" name="Picture 2">
            <a:extLst>
              <a:ext uri="{FF2B5EF4-FFF2-40B4-BE49-F238E27FC236}">
                <a16:creationId xmlns:a16="http://schemas.microsoft.com/office/drawing/2014/main" id="{3068A9AA-48B1-4BF6-A3CD-FDEA9D9A631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50126" y="78378"/>
            <a:ext cx="6043748" cy="4532811"/>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FA6A5EE2-1F52-34A8-E45E-66FF219D17E8}"/>
              </a:ext>
            </a:extLst>
          </p:cNvPr>
          <p:cNvGrpSpPr/>
          <p:nvPr/>
        </p:nvGrpSpPr>
        <p:grpSpPr>
          <a:xfrm rot="21351573">
            <a:off x="8249702" y="30005"/>
            <a:ext cx="862904" cy="878109"/>
            <a:chOff x="7956376" y="5301208"/>
            <a:chExt cx="862904" cy="878109"/>
          </a:xfrm>
        </p:grpSpPr>
        <p:pic>
          <p:nvPicPr>
            <p:cNvPr id="3" name="Graphic 23" descr="Hand with solid fill">
              <a:extLst>
                <a:ext uri="{FF2B5EF4-FFF2-40B4-BE49-F238E27FC236}">
                  <a16:creationId xmlns:a16="http://schemas.microsoft.com/office/drawing/2014/main" id="{A917EEA9-AE35-0FAB-908C-A1C080AEC8FF}"/>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5" name="Graphic 23" descr="Hand with solid fill">
              <a:extLst>
                <a:ext uri="{FF2B5EF4-FFF2-40B4-BE49-F238E27FC236}">
                  <a16:creationId xmlns:a16="http://schemas.microsoft.com/office/drawing/2014/main" id="{461796B5-C59D-2B3F-D16D-98D1F823970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547580">
              <a:off x="7997848" y="5357885"/>
              <a:ext cx="821432" cy="821432"/>
            </a:xfrm>
            <a:prstGeom prst="rect">
              <a:avLst/>
            </a:prstGeom>
          </p:spPr>
        </p:pic>
      </p:grpSp>
    </p:spTree>
    <p:extLst>
      <p:ext uri="{BB962C8B-B14F-4D97-AF65-F5344CB8AC3E}">
        <p14:creationId xmlns:p14="http://schemas.microsoft.com/office/powerpoint/2010/main" val="1365154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2424190-24A0-4AE3-8641-5BBFD15C25F2}"/>
              </a:ext>
            </a:extLst>
          </p:cNvPr>
          <p:cNvSpPr txBox="1"/>
          <p:nvPr/>
        </p:nvSpPr>
        <p:spPr>
          <a:xfrm>
            <a:off x="522514" y="4694816"/>
            <a:ext cx="8331200" cy="1938992"/>
          </a:xfrm>
          <a:prstGeom prst="rect">
            <a:avLst/>
          </a:prstGeom>
          <a:noFill/>
        </p:spPr>
        <p:txBody>
          <a:bodyPr wrap="square" rtlCol="0">
            <a:spAutoFit/>
          </a:bodyPr>
          <a:lstStyle/>
          <a:p>
            <a:pPr algn="ctr"/>
            <a:r>
              <a:rPr lang="en-GB" sz="6000" b="1" dirty="0">
                <a:solidFill>
                  <a:schemeClr val="bg1"/>
                </a:solidFill>
                <a:latin typeface="Century Gothic" panose="020B0502020202020204" pitchFamily="34" charset="0"/>
              </a:rPr>
              <a:t>‘O come let us                adore him!’</a:t>
            </a:r>
          </a:p>
        </p:txBody>
      </p:sp>
      <p:pic>
        <p:nvPicPr>
          <p:cNvPr id="3" name="Picture 2" descr="A picture containing indoor, person, hall, dining room&#10;&#10;Description automatically generated">
            <a:extLst>
              <a:ext uri="{FF2B5EF4-FFF2-40B4-BE49-F238E27FC236}">
                <a16:creationId xmlns:a16="http://schemas.microsoft.com/office/drawing/2014/main" id="{48F80EF2-EE67-4BEC-AD9D-4B8CB3850A4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0857" y="106624"/>
            <a:ext cx="6882287" cy="4588191"/>
          </a:xfrm>
          <a:prstGeom prst="rect">
            <a:avLst/>
          </a:prstGeom>
          <a:ln>
            <a:solidFill>
              <a:schemeClr val="bg1"/>
            </a:solidFill>
          </a:ln>
        </p:spPr>
      </p:pic>
      <p:grpSp>
        <p:nvGrpSpPr>
          <p:cNvPr id="2" name="Group 1">
            <a:extLst>
              <a:ext uri="{FF2B5EF4-FFF2-40B4-BE49-F238E27FC236}">
                <a16:creationId xmlns:a16="http://schemas.microsoft.com/office/drawing/2014/main" id="{CC866B1F-33AA-6550-D9ED-22D3FDC5DDE2}"/>
              </a:ext>
            </a:extLst>
          </p:cNvPr>
          <p:cNvGrpSpPr/>
          <p:nvPr/>
        </p:nvGrpSpPr>
        <p:grpSpPr>
          <a:xfrm rot="21351573">
            <a:off x="8249702" y="30005"/>
            <a:ext cx="862904" cy="878109"/>
            <a:chOff x="7956376" y="5301208"/>
            <a:chExt cx="862904" cy="878109"/>
          </a:xfrm>
        </p:grpSpPr>
        <p:pic>
          <p:nvPicPr>
            <p:cNvPr id="4" name="Graphic 23" descr="Hand with solid fill">
              <a:extLst>
                <a:ext uri="{FF2B5EF4-FFF2-40B4-BE49-F238E27FC236}">
                  <a16:creationId xmlns:a16="http://schemas.microsoft.com/office/drawing/2014/main" id="{ED76C846-A2F7-21E2-E0C3-650026D13B6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5" name="Graphic 23" descr="Hand with solid fill">
              <a:extLst>
                <a:ext uri="{FF2B5EF4-FFF2-40B4-BE49-F238E27FC236}">
                  <a16:creationId xmlns:a16="http://schemas.microsoft.com/office/drawing/2014/main" id="{FDB8039E-FC2A-C82F-2766-B6E11954B9D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547580">
              <a:off x="7997848" y="5357885"/>
              <a:ext cx="821432" cy="821432"/>
            </a:xfrm>
            <a:prstGeom prst="rect">
              <a:avLst/>
            </a:prstGeom>
          </p:spPr>
        </p:pic>
      </p:grpSp>
    </p:spTree>
    <p:extLst>
      <p:ext uri="{BB962C8B-B14F-4D97-AF65-F5344CB8AC3E}">
        <p14:creationId xmlns:p14="http://schemas.microsoft.com/office/powerpoint/2010/main" val="2006620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12587300-5578-6AFC-1887-CF82E7AFE6B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3868"/>
            <a:ext cx="9144000" cy="6858000"/>
          </a:xfrm>
          <a:prstGeom prst="rect">
            <a:avLst/>
          </a:prstGeom>
        </p:spPr>
      </p:pic>
      <p:pic>
        <p:nvPicPr>
          <p:cNvPr id="4" name="Picture 4" descr="See the source image">
            <a:extLst>
              <a:ext uri="{FF2B5EF4-FFF2-40B4-BE49-F238E27FC236}">
                <a16:creationId xmlns:a16="http://schemas.microsoft.com/office/drawing/2014/main" id="{065B735A-4598-83BF-B15A-A335ED6CF85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6417" y="6316132"/>
            <a:ext cx="764385" cy="39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D34E9AAE-D528-2CEF-CA41-09E212A44585}"/>
              </a:ext>
            </a:extLst>
          </p:cNvPr>
          <p:cNvSpPr txBox="1"/>
          <p:nvPr/>
        </p:nvSpPr>
        <p:spPr>
          <a:xfrm>
            <a:off x="273132" y="4286351"/>
            <a:ext cx="8585859" cy="2246769"/>
          </a:xfrm>
          <a:prstGeom prst="rect">
            <a:avLst/>
          </a:prstGeom>
          <a:solidFill>
            <a:sysClr val="window" lastClr="FFFFFF">
              <a:alpha val="59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7000" b="1" i="0" u="none" strike="noStrike" kern="0" cap="none" spc="0" normalizeH="0" baseline="0" noProof="0" dirty="0">
                <a:ln>
                  <a:noFill/>
                </a:ln>
                <a:solidFill>
                  <a:prstClr val="black"/>
                </a:solidFill>
                <a:effectLst/>
                <a:uLnTx/>
                <a:uFillTx/>
                <a:latin typeface="Century Gothic" panose="020B0502020202020204" pitchFamily="34" charset="0"/>
              </a:rPr>
              <a:t>Immanuel –     ‘God is with us’</a:t>
            </a:r>
          </a:p>
        </p:txBody>
      </p:sp>
      <p:grpSp>
        <p:nvGrpSpPr>
          <p:cNvPr id="5" name="Group 4">
            <a:extLst>
              <a:ext uri="{FF2B5EF4-FFF2-40B4-BE49-F238E27FC236}">
                <a16:creationId xmlns:a16="http://schemas.microsoft.com/office/drawing/2014/main" id="{7CBDB6B0-ACDA-6F10-8012-25D8836AF0A5}"/>
              </a:ext>
            </a:extLst>
          </p:cNvPr>
          <p:cNvGrpSpPr/>
          <p:nvPr/>
        </p:nvGrpSpPr>
        <p:grpSpPr>
          <a:xfrm rot="21351573">
            <a:off x="8249702" y="30005"/>
            <a:ext cx="862904" cy="878109"/>
            <a:chOff x="7956376" y="5301208"/>
            <a:chExt cx="862904" cy="878109"/>
          </a:xfrm>
        </p:grpSpPr>
        <p:pic>
          <p:nvPicPr>
            <p:cNvPr id="6" name="Graphic 23" descr="Hand with solid fill">
              <a:extLst>
                <a:ext uri="{FF2B5EF4-FFF2-40B4-BE49-F238E27FC236}">
                  <a16:creationId xmlns:a16="http://schemas.microsoft.com/office/drawing/2014/main" id="{E666864B-1EFB-19D5-1745-7C0A2A78E764}"/>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3051630">
              <a:off x="7956376" y="5301208"/>
              <a:ext cx="821432" cy="821432"/>
            </a:xfrm>
            <a:prstGeom prst="rect">
              <a:avLst/>
            </a:prstGeom>
          </p:spPr>
        </p:pic>
        <p:pic>
          <p:nvPicPr>
            <p:cNvPr id="7" name="Graphic 23" descr="Hand with solid fill">
              <a:extLst>
                <a:ext uri="{FF2B5EF4-FFF2-40B4-BE49-F238E27FC236}">
                  <a16:creationId xmlns:a16="http://schemas.microsoft.com/office/drawing/2014/main" id="{DD0DDFA3-02D8-4EB0-2661-25969D07DF3E}"/>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3547580">
              <a:off x="7997848" y="5357885"/>
              <a:ext cx="821432" cy="821432"/>
            </a:xfrm>
            <a:prstGeom prst="rect">
              <a:avLst/>
            </a:prstGeom>
          </p:spPr>
        </p:pic>
      </p:grpSp>
    </p:spTree>
    <p:extLst>
      <p:ext uri="{BB962C8B-B14F-4D97-AF65-F5344CB8AC3E}">
        <p14:creationId xmlns:p14="http://schemas.microsoft.com/office/powerpoint/2010/main" val="995379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A picture containing text&#10;&#10;Description automatically generated">
            <a:extLst>
              <a:ext uri="{FF2B5EF4-FFF2-40B4-BE49-F238E27FC236}">
                <a16:creationId xmlns:a16="http://schemas.microsoft.com/office/drawing/2014/main" id="{20B24564-7351-4BA6-BACC-5C8CEB369205}"/>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842963"/>
            <a:ext cx="9137650" cy="51720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 name="Picture 2" descr="Icon&#10;&#10;Description automatically generated">
            <a:extLst>
              <a:ext uri="{FF2B5EF4-FFF2-40B4-BE49-F238E27FC236}">
                <a16:creationId xmlns:a16="http://schemas.microsoft.com/office/drawing/2014/main" id="{776F82B3-3AF8-4072-87F1-5CB6F03EC43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6429" y="2468878"/>
            <a:ext cx="2446486" cy="1699161"/>
          </a:xfrm>
          <a:prstGeom prst="rect">
            <a:avLst/>
          </a:prstGeom>
        </p:spPr>
      </p:pic>
      <p:pic>
        <p:nvPicPr>
          <p:cNvPr id="5" name="Picture 4" descr="Icon&#10;&#10;Description automatically generated">
            <a:extLst>
              <a:ext uri="{FF2B5EF4-FFF2-40B4-BE49-F238E27FC236}">
                <a16:creationId xmlns:a16="http://schemas.microsoft.com/office/drawing/2014/main" id="{A0863E42-C6FC-4608-9941-FB870E3229C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2502470" y="2360021"/>
            <a:ext cx="2446486" cy="1699161"/>
          </a:xfrm>
          <a:prstGeom prst="rect">
            <a:avLst/>
          </a:prstGeom>
        </p:spPr>
      </p:pic>
      <p:pic>
        <p:nvPicPr>
          <p:cNvPr id="6" name="Picture 5" descr="Icon&#10;&#10;Description automatically generated">
            <a:extLst>
              <a:ext uri="{FF2B5EF4-FFF2-40B4-BE49-F238E27FC236}">
                <a16:creationId xmlns:a16="http://schemas.microsoft.com/office/drawing/2014/main" id="{98122D0C-4620-4F35-8FBD-7DE7B35A489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31946" y="2307769"/>
            <a:ext cx="2571877" cy="1786249"/>
          </a:xfrm>
          <a:prstGeom prst="rect">
            <a:avLst/>
          </a:prstGeom>
        </p:spPr>
      </p:pic>
      <p:pic>
        <p:nvPicPr>
          <p:cNvPr id="7" name="Picture 6" descr="Icon&#10;&#10;Description automatically generated">
            <a:extLst>
              <a:ext uri="{FF2B5EF4-FFF2-40B4-BE49-F238E27FC236}">
                <a16:creationId xmlns:a16="http://schemas.microsoft.com/office/drawing/2014/main" id="{03E34D67-E90B-4D6E-9595-9F641F776F5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6325531" y="2394857"/>
            <a:ext cx="2446486" cy="169916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88B2DD-46ED-F59A-EB20-9562319C4A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057275"/>
            <a:ext cx="9144000" cy="5800725"/>
          </a:xfrm>
          <a:prstGeom prst="rect">
            <a:avLst/>
          </a:prstGeom>
        </p:spPr>
      </p:pic>
      <p:sp>
        <p:nvSpPr>
          <p:cNvPr id="4" name="Text Box 8">
            <a:extLst>
              <a:ext uri="{FF2B5EF4-FFF2-40B4-BE49-F238E27FC236}">
                <a16:creationId xmlns:a16="http://schemas.microsoft.com/office/drawing/2014/main" id="{D500A011-F2B7-7A04-2B27-90D6BFBF9508}"/>
              </a:ext>
            </a:extLst>
          </p:cNvPr>
          <p:cNvSpPr txBox="1">
            <a:spLocks/>
          </p:cNvSpPr>
          <p:nvPr/>
        </p:nvSpPr>
        <p:spPr>
          <a:xfrm>
            <a:off x="395288" y="315913"/>
            <a:ext cx="8453437" cy="1592262"/>
          </a:xfrm>
          <a:prstGeom prst="rect">
            <a:avLst/>
          </a:prstGeom>
          <a:noFill/>
          <a:ln w="38100" cmpd="dbl">
            <a:noFill/>
          </a:ln>
          <a:effectLst/>
        </p:spPr>
        <p:style>
          <a:lnRef idx="0">
            <a:schemeClr val="accent1"/>
          </a:lnRef>
          <a:fillRef idx="0">
            <a:schemeClr val="accent1"/>
          </a:fillRef>
          <a:effectRef idx="0">
            <a:schemeClr val="accent1"/>
          </a:effectRef>
          <a:fontRef idx="minor">
            <a:schemeClr val="dk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1" i="1" u="none" strike="noStrike" kern="1200" cap="none" spc="0" normalizeH="0" baseline="0" noProof="0" dirty="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Leader: </a:t>
            </a:r>
            <a:r>
              <a:rPr kumimoji="0" lang="en-GB" sz="3200" b="1" i="0" u="none" strike="noStrike" kern="1200" cap="none" spc="0" normalizeH="0" baseline="0" noProof="0" dirty="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As we leave this place &amp; time…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1" i="1" u="none" strike="noStrike" kern="1200" cap="none" spc="0" normalizeH="0" baseline="0" noProof="0" dirty="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All: </a:t>
            </a:r>
            <a:r>
              <a:rPr kumimoji="0" lang="en-GB" sz="3200" b="1" i="0" u="none" strike="noStrike" kern="1200" cap="none" spc="0" normalizeH="0" baseline="0" noProof="0" dirty="0">
                <a:ln>
                  <a:noFill/>
                </a:ln>
                <a:solidFill>
                  <a:prstClr val="white"/>
                </a:solidFill>
                <a:effectLst/>
                <a:uLnTx/>
                <a:uFillTx/>
                <a:latin typeface="Century Gothic" panose="020B0502020202020204" pitchFamily="34" charset="0"/>
                <a:ea typeface="MS Mincho" panose="02020609040205080304" pitchFamily="49" charset="-128"/>
                <a:cs typeface="Times New Roman" panose="02020603050405020304" pitchFamily="18" charset="0"/>
              </a:rPr>
              <a:t>May the light of Advent shine brightly in our school today.</a:t>
            </a:r>
            <a:endParaRPr kumimoji="0" lang="en-GB" sz="2000" b="1" i="0" u="none" strike="noStrike" kern="1200" cap="none" spc="0" normalizeH="0" baseline="0" noProof="0" dirty="0">
              <a:ln>
                <a:noFill/>
              </a:ln>
              <a:solidFill>
                <a:prstClr val="white"/>
              </a:solidFill>
              <a:effectLst/>
              <a:uLnTx/>
              <a:uFillTx/>
              <a:latin typeface="Century Gothic" panose="020B0502020202020204" pitchFamily="34" charset="0"/>
              <a:ea typeface="ＭＳ 明朝"/>
              <a:cs typeface="Times New Roman"/>
            </a:endParaRPr>
          </a:p>
        </p:txBody>
      </p:sp>
      <p:grpSp>
        <p:nvGrpSpPr>
          <p:cNvPr id="26628" name="Group 8">
            <a:extLst>
              <a:ext uri="{FF2B5EF4-FFF2-40B4-BE49-F238E27FC236}">
                <a16:creationId xmlns:a16="http://schemas.microsoft.com/office/drawing/2014/main" id="{DB89F5B4-CA4D-3486-28F4-2A6D4B5188C3}"/>
              </a:ext>
            </a:extLst>
          </p:cNvPr>
          <p:cNvGrpSpPr>
            <a:grpSpLocks/>
          </p:cNvGrpSpPr>
          <p:nvPr/>
        </p:nvGrpSpPr>
        <p:grpSpPr bwMode="auto">
          <a:xfrm rot="8217778">
            <a:off x="7243763" y="1512888"/>
            <a:ext cx="1763712" cy="1155700"/>
            <a:chOff x="0" y="0"/>
            <a:chExt cx="1670756" cy="1095023"/>
          </a:xfrm>
        </p:grpSpPr>
        <p:pic>
          <p:nvPicPr>
            <p:cNvPr id="26629" name="Graphic 34" descr="Arrow: Counter-clockwise curve">
              <a:extLst>
                <a:ext uri="{FF2B5EF4-FFF2-40B4-BE49-F238E27FC236}">
                  <a16:creationId xmlns:a16="http://schemas.microsoft.com/office/drawing/2014/main" id="{9B2BEF2A-6925-5664-4F6F-8D3253BBB6E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203" y="180412"/>
              <a:ext cx="914329" cy="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Graphic 35" descr="Arrow: Counter-clockwise curve">
              <a:extLst>
                <a:ext uri="{FF2B5EF4-FFF2-40B4-BE49-F238E27FC236}">
                  <a16:creationId xmlns:a16="http://schemas.microsoft.com/office/drawing/2014/main" id="{F0648279-7BBA-B4F2-D163-A8A418EB808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flipH="1">
              <a:off x="755320" y="181083"/>
              <a:ext cx="914329" cy="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Graphic 36" descr="Arrow: Straight">
              <a:extLst>
                <a:ext uri="{FF2B5EF4-FFF2-40B4-BE49-F238E27FC236}">
                  <a16:creationId xmlns:a16="http://schemas.microsoft.com/office/drawing/2014/main" id="{3C45A4E1-9E0D-1DE5-2891-741CA76FD4DC}"/>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5400000">
              <a:off x="372381" y="617"/>
              <a:ext cx="914525" cy="914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Black .thmx</Template>
  <TotalTime>2721</TotalTime>
  <Words>2011</Words>
  <Application>Microsoft Office PowerPoint</Application>
  <PresentationFormat>On-screen Show (4:3)</PresentationFormat>
  <Paragraphs>129</Paragraphs>
  <Slides>27</Slides>
  <Notes>27</Notes>
  <HiddenSlides>0</HiddenSlides>
  <MMClips>1</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27</vt:i4>
      </vt:variant>
    </vt:vector>
  </HeadingPairs>
  <TitlesOfParts>
    <vt:vector size="41" baseType="lpstr">
      <vt:lpstr>MS Mincho</vt:lpstr>
      <vt:lpstr>Arial</vt:lpstr>
      <vt:lpstr>Avenir Next LT Pro</vt:lpstr>
      <vt:lpstr>Britannic Bold</vt:lpstr>
      <vt:lpstr>Calibri</vt:lpstr>
      <vt:lpstr>Calibri Light</vt:lpstr>
      <vt:lpstr>Cambria</vt:lpstr>
      <vt:lpstr>Century Gothic</vt:lpstr>
      <vt:lpstr>Symbol</vt:lpstr>
      <vt:lpstr> Black </vt:lpstr>
      <vt:lpstr>1_Office Theme</vt:lpstr>
      <vt:lpstr>1_ Black </vt:lpstr>
      <vt:lpstr>2_Office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Boxer</dc:creator>
  <cp:lastModifiedBy>Rachel Boxer</cp:lastModifiedBy>
  <cp:revision>40</cp:revision>
  <dcterms:created xsi:type="dcterms:W3CDTF">2013-09-06T12:50:28Z</dcterms:created>
  <dcterms:modified xsi:type="dcterms:W3CDTF">2026-09-03T15:08:08Z</dcterms:modified>
</cp:coreProperties>
</file>