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432" r:id="rId2"/>
    <p:sldId id="452" r:id="rId3"/>
    <p:sldId id="454" r:id="rId4"/>
    <p:sldId id="453" r:id="rId5"/>
    <p:sldId id="456" r:id="rId6"/>
    <p:sldId id="455" r:id="rId7"/>
    <p:sldId id="457" r:id="rId8"/>
    <p:sldId id="459" r:id="rId9"/>
    <p:sldId id="458" r:id="rId10"/>
    <p:sldId id="460" r:id="rId11"/>
    <p:sldId id="451" r:id="rId12"/>
    <p:sldId id="449" r:id="rId13"/>
    <p:sldId id="436" r:id="rId14"/>
    <p:sldId id="431" r:id="rId15"/>
    <p:sldId id="429" r:id="rId16"/>
    <p:sldId id="265"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0099FF"/>
    <a:srgbClr val="FF6600"/>
    <a:srgbClr val="FFCF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504" autoAdjust="0"/>
  </p:normalViewPr>
  <p:slideViewPr>
    <p:cSldViewPr snapToGrid="0" snapToObjects="1">
      <p:cViewPr varScale="1">
        <p:scale>
          <a:sx n="39" d="100"/>
          <a:sy n="39" d="100"/>
        </p:scale>
        <p:origin x="1336"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CB3656-7E55-4232-BCBB-FE7E201B05E3}" type="datetimeFigureOut">
              <a:rPr lang="en-GB" smtClean="0"/>
              <a:t>06/07/2023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DE4584-131B-4336-BE42-B4D312F1A20A}" type="slidenum">
              <a:rPr lang="en-GB" smtClean="0"/>
              <a:t>‹#›</a:t>
            </a:fld>
            <a:endParaRPr lang="en-GB"/>
          </a:p>
        </p:txBody>
      </p:sp>
    </p:spTree>
    <p:extLst>
      <p:ext uri="{BB962C8B-B14F-4D97-AF65-F5344CB8AC3E}">
        <p14:creationId xmlns:p14="http://schemas.microsoft.com/office/powerpoint/2010/main" val="358637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ignbsl.com/sign/thought"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ww.signbsl.com/sign/action" TargetMode="External"/><Relationship Id="rId4" Type="http://schemas.openxmlformats.org/officeDocument/2006/relationships/hyperlink" Target="https://www.signbsl.com/sign/word"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videvo.net/sound-effect/backgrounds-forest-ambience-3-b04-00890/763501/"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2CBC799-9C69-05F3-0DEA-22E2B51FE1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3D42ADB2-396F-A9FF-7D94-350031CDD3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Leader:</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As we share these stories of leaders…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ALL:</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May we follow their example in</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 thoughts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and</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 words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and</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 actions</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Signs for greeting: click on links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Thoughts: </a:t>
            </a:r>
            <a:r>
              <a:rPr lang="en-US" sz="1800" i="1" u="sng" dirty="0">
                <a:solidFill>
                  <a:srgbClr val="0000FF"/>
                </a:solidFill>
                <a:effectLst/>
                <a:latin typeface="Avenir Next LT Pro" panose="020B0504020202020204" pitchFamily="34" charset="0"/>
                <a:ea typeface="MS Mincho" panose="02020609040205080304" pitchFamily="49" charset="-128"/>
                <a:cs typeface="Times New Roman" panose="02020603050405020304" pitchFamily="18" charset="0"/>
                <a:hlinkClick r:id="rId3"/>
              </a:rPr>
              <a:t>British Sign Language BSL Video Dictionary - thought (signbsl.com)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Words (use 3</a:t>
            </a:r>
            <a:r>
              <a:rPr lang="en-GB" sz="1800" i="1" baseline="30000" dirty="0">
                <a:effectLst/>
                <a:latin typeface="Avenir Next LT Pro" panose="020B0504020202020204" pitchFamily="34" charset="0"/>
                <a:ea typeface="MS Mincho" panose="02020609040205080304" pitchFamily="49" charset="-128"/>
                <a:cs typeface="Times New Roman" panose="02020603050405020304" pitchFamily="18" charset="0"/>
              </a:rPr>
              <a:t>rd</a:t>
            </a: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 definition): </a:t>
            </a:r>
            <a:r>
              <a:rPr lang="en-US" sz="1800" i="1" u="sng" dirty="0">
                <a:solidFill>
                  <a:srgbClr val="0000FF"/>
                </a:solidFill>
                <a:effectLst/>
                <a:latin typeface="Avenir Next LT Pro" panose="020B0504020202020204" pitchFamily="34" charset="0"/>
                <a:ea typeface="MS Mincho" panose="02020609040205080304" pitchFamily="49" charset="-128"/>
                <a:cs typeface="Times New Roman" panose="02020603050405020304" pitchFamily="18" charset="0"/>
                <a:hlinkClick r:id="rId4"/>
              </a:rPr>
              <a:t>British Sign Language BSL Video Dictionary - word (signbsl.com)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Actions: </a:t>
            </a:r>
            <a:r>
              <a:rPr lang="en-US" sz="1800" i="1" u="sng" dirty="0">
                <a:solidFill>
                  <a:srgbClr val="0000FF"/>
                </a:solidFill>
                <a:effectLst/>
                <a:latin typeface="Avenir Next LT Pro" panose="020B0504020202020204" pitchFamily="34" charset="0"/>
                <a:ea typeface="MS Mincho" panose="02020609040205080304" pitchFamily="49" charset="-128"/>
                <a:cs typeface="Times New Roman" panose="02020603050405020304" pitchFamily="18" charset="0"/>
                <a:hlinkClick r:id="rId5"/>
              </a:rPr>
              <a:t>British Sign Language BSL Video Dictionary - action (signbsl.com)</a:t>
            </a:r>
            <a:endParaRPr lang="en-US" altLang="en-US" b="1" dirty="0">
              <a:ea typeface="MS Mincho" pitchFamily="49" charset="-128"/>
              <a:cs typeface="Times New Roman" panose="02020603050405020304" pitchFamily="18" charset="0"/>
            </a:endParaRPr>
          </a:p>
        </p:txBody>
      </p:sp>
      <p:sp>
        <p:nvSpPr>
          <p:cNvPr id="9220" name="Slide Number Placeholder 3">
            <a:extLst>
              <a:ext uri="{FF2B5EF4-FFF2-40B4-BE49-F238E27FC236}">
                <a16:creationId xmlns:a16="http://schemas.microsoft.com/office/drawing/2014/main" id="{981C554D-4965-3D96-5465-460635830F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500EAB-EF2B-4947-81B3-EEA690B6B010}"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i="0" dirty="0">
                <a:effectLst/>
                <a:latin typeface="Avenir Next LT Pro" panose="020B0504020202020204" pitchFamily="34" charset="0"/>
                <a:ea typeface="MS Mincho" panose="02020609040205080304" pitchFamily="49" charset="-128"/>
              </a:rPr>
              <a:t>Slide 10: </a:t>
            </a:r>
            <a:r>
              <a:rPr lang="en-GB" sz="1800" b="0" i="0" dirty="0">
                <a:effectLst/>
                <a:latin typeface="Avenir Next LT Pro" panose="020B0504020202020204" pitchFamily="34" charset="0"/>
                <a:ea typeface="MS Mincho" panose="02020609040205080304" pitchFamily="49" charset="-128"/>
              </a:rPr>
              <a:t>So here’s another big question for us to think about as we come towards the close of our time together today…..</a:t>
            </a:r>
            <a:r>
              <a:rPr lang="en-GB" sz="1800" b="1" i="0" dirty="0">
                <a:effectLst/>
                <a:latin typeface="Avenir Next LT Pro" panose="020B0504020202020204" pitchFamily="34" charset="0"/>
                <a:ea typeface="MS Mincho" panose="02020609040205080304" pitchFamily="49" charset="-128"/>
              </a:rPr>
              <a:t>Whose trees are they?</a:t>
            </a:r>
            <a:endParaRPr lang="en-GB" sz="1800" b="0" i="0" dirty="0">
              <a:effectLst/>
              <a:latin typeface="Avenir Next LT Pro" panose="020B0504020202020204" pitchFamily="34" charset="0"/>
              <a:ea typeface="MS Mincho" panose="02020609040205080304" pitchFamily="49" charset="-128"/>
            </a:endParaRPr>
          </a:p>
          <a:p>
            <a:r>
              <a:rPr lang="en-GB" sz="1800" b="0" i="1" dirty="0">
                <a:effectLst/>
                <a:latin typeface="Avenir Next LT Pro" panose="020B0504020202020204" pitchFamily="34" charset="0"/>
                <a:ea typeface="MS Mincho" panose="02020609040205080304" pitchFamily="49" charset="-128"/>
              </a:rPr>
              <a:t>[allow children to talk about this question, which may have a range of answers, such as:</a:t>
            </a:r>
          </a:p>
          <a:p>
            <a:pPr marL="285750" indent="-285750">
              <a:buFont typeface="Arial" panose="020B0604020202020204" pitchFamily="34" charset="0"/>
              <a:buChar char="•"/>
            </a:pPr>
            <a:r>
              <a:rPr lang="en-GB" sz="1800" b="0" i="1" dirty="0">
                <a:effectLst/>
                <a:latin typeface="Avenir Next LT Pro" panose="020B0504020202020204" pitchFamily="34" charset="0"/>
                <a:ea typeface="MS Mincho" panose="02020609040205080304" pitchFamily="49" charset="-128"/>
              </a:rPr>
              <a:t>God’s – Christians, Jews and Muslims believe he gave people the responsibility of caring for his garden, the world – and that it still belongs to him</a:t>
            </a:r>
          </a:p>
          <a:p>
            <a:pPr marL="285750" indent="-285750">
              <a:buFont typeface="Arial" panose="020B0604020202020204" pitchFamily="34" charset="0"/>
              <a:buChar char="•"/>
            </a:pPr>
            <a:r>
              <a:rPr lang="en-GB" sz="1800" b="0" i="1" dirty="0">
                <a:effectLst/>
                <a:latin typeface="Avenir Next LT Pro" panose="020B0504020202020204" pitchFamily="34" charset="0"/>
                <a:ea typeface="MS Mincho" panose="02020609040205080304" pitchFamily="49" charset="-128"/>
              </a:rPr>
              <a:t>Ours/everyone’s – if we don’t look after the world, who will?</a:t>
            </a:r>
          </a:p>
          <a:p>
            <a:pPr marL="285750" indent="-285750">
              <a:buFont typeface="Arial" panose="020B0604020202020204" pitchFamily="34" charset="0"/>
              <a:buChar char="•"/>
            </a:pPr>
            <a:r>
              <a:rPr lang="en-GB" sz="1800" b="0" i="1" dirty="0">
                <a:effectLst/>
                <a:latin typeface="Avenir Next LT Pro" panose="020B0504020202020204" pitchFamily="34" charset="0"/>
                <a:ea typeface="MS Mincho" panose="02020609040205080304" pitchFamily="49" charset="-128"/>
              </a:rPr>
              <a:t>Children of the future – are we just ensuring that the trees are still there for future generations?</a:t>
            </a:r>
          </a:p>
          <a:p>
            <a:pPr marL="285750" indent="-285750">
              <a:buFont typeface="Arial" panose="020B0604020202020204" pitchFamily="34" charset="0"/>
              <a:buChar char="•"/>
            </a:pPr>
            <a:endParaRPr lang="en-GB" sz="1800" b="0" i="1" dirty="0">
              <a:effectLst/>
              <a:latin typeface="Avenir Next LT Pro" panose="020B0504020202020204" pitchFamily="34" charset="0"/>
              <a:ea typeface="MS Mincho" panose="02020609040205080304" pitchFamily="49" charset="-128"/>
            </a:endParaRPr>
          </a:p>
          <a:p>
            <a:pPr marL="285750" indent="-285750">
              <a:buFont typeface="Arial" panose="020B0604020202020204" pitchFamily="34" charset="0"/>
              <a:buChar char="•"/>
            </a:pPr>
            <a:r>
              <a:rPr lang="en-GB" sz="1800" b="0" i="0" dirty="0">
                <a:effectLst/>
                <a:latin typeface="Avenir Next LT Pro" panose="020B0504020202020204" pitchFamily="34" charset="0"/>
                <a:ea typeface="MS Mincho" panose="02020609040205080304" pitchFamily="49" charset="-128"/>
              </a:rPr>
              <a:t>So here’s another question: does who the trees belong to change how we care for them?..... </a:t>
            </a:r>
            <a:r>
              <a:rPr lang="en-GB" sz="1800" b="0" i="1" dirty="0">
                <a:effectLst/>
                <a:latin typeface="Avenir Next LT Pro" panose="020B0504020202020204" pitchFamily="34" charset="0"/>
                <a:ea typeface="MS Mincho" panose="02020609040205080304" pitchFamily="49" charset="-128"/>
              </a:rPr>
              <a:t>[again, talk] </a:t>
            </a:r>
            <a:r>
              <a:rPr lang="en-GB" sz="1800" b="0" i="0" dirty="0">
                <a:effectLst/>
                <a:latin typeface="Avenir Next LT Pro" panose="020B0504020202020204" pitchFamily="34" charset="0"/>
                <a:ea typeface="MS Mincho" panose="02020609040205080304" pitchFamily="49" charset="-128"/>
              </a:rPr>
              <a:t>Actually, it doesn’t – I think we can all agree that whatever our reason for caring for the trees, it’s still our job to look after them – and throughout this week, let’s try to find as many ways as we can – and keep on doing it!</a:t>
            </a:r>
          </a:p>
          <a:p>
            <a:pPr marL="285750" indent="-285750">
              <a:buFont typeface="Arial" panose="020B0604020202020204" pitchFamily="34" charset="0"/>
              <a:buChar char="•"/>
            </a:pPr>
            <a:endParaRPr lang="en-GB" sz="1800" b="1" i="1" dirty="0">
              <a:effectLst/>
              <a:latin typeface="Avenir Next LT Pro" panose="020B0504020202020204" pitchFamily="34" charset="0"/>
              <a:ea typeface="MS Mincho" panose="02020609040205080304" pitchFamily="49" charset="-128"/>
            </a:endParaRPr>
          </a:p>
        </p:txBody>
      </p:sp>
      <p:sp>
        <p:nvSpPr>
          <p:cNvPr id="4" name="Slide Number Placeholder 3"/>
          <p:cNvSpPr>
            <a:spLocks noGrp="1"/>
          </p:cNvSpPr>
          <p:nvPr>
            <p:ph type="sldNum" sz="quarter" idx="5"/>
          </p:nvPr>
        </p:nvSpPr>
        <p:spPr/>
        <p:txBody>
          <a:bodyPr/>
          <a:lstStyle/>
          <a:p>
            <a:fld id="{E0DE4584-131B-4336-BE42-B4D312F1A20A}" type="slidenum">
              <a:rPr lang="en-GB" smtClean="0"/>
              <a:t>10</a:t>
            </a:fld>
            <a:endParaRPr lang="en-GB"/>
          </a:p>
        </p:txBody>
      </p:sp>
    </p:spTree>
    <p:extLst>
      <p:ext uri="{BB962C8B-B14F-4D97-AF65-F5344CB8AC3E}">
        <p14:creationId xmlns:p14="http://schemas.microsoft.com/office/powerpoint/2010/main" val="1133422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this link to download and add sound to this picture: </a:t>
            </a:r>
            <a:r>
              <a:rPr lang="en-US" sz="1800" b="1" u="sng" dirty="0">
                <a:solidFill>
                  <a:srgbClr val="0000FF"/>
                </a:solidFill>
                <a:effectLst/>
                <a:latin typeface="Avenir Next LT Pro" panose="020B0504020202020204" pitchFamily="34" charset="0"/>
                <a:ea typeface="MS Mincho" panose="02020609040205080304" pitchFamily="49" charset="-128"/>
                <a:cs typeface="Century Gothic" panose="020B0502020202020204" pitchFamily="34" charset="0"/>
                <a:hlinkClick r:id="rId3"/>
              </a:rPr>
              <a:t>https://www.videvo.net/sound-effect/backgrounds-forest-ambience-3-b04-00890/763501/</a:t>
            </a:r>
            <a:r>
              <a:rPr lang="en-US" sz="1800" b="1" dirty="0">
                <a:effectLst/>
                <a:latin typeface="Avenir Next LT Pro" panose="020B0504020202020204" pitchFamily="34" charset="0"/>
                <a:ea typeface="MS Mincho" panose="02020609040205080304" pitchFamily="49" charset="-128"/>
                <a:cs typeface="Century Gothic" panose="020B0502020202020204" pitchFamily="34" charset="0"/>
              </a:rPr>
              <a:t> </a:t>
            </a:r>
          </a:p>
          <a:p>
            <a:endParaRPr lang="en-US" sz="1800" b="1" dirty="0">
              <a:effectLst/>
              <a:latin typeface="Avenir Next LT Pro" panose="020B0504020202020204" pitchFamily="34" charset="0"/>
              <a:ea typeface="MS Mincho" panose="020206090402050803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Avenir Next LT Pro" panose="020B0504020202020204" pitchFamily="34" charset="0"/>
                <a:ea typeface="MS Mincho" panose="02020609040205080304" pitchFamily="49" charset="-128"/>
              </a:rPr>
              <a:t>Slide 11: </a:t>
            </a:r>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….now in the stillness of this moment, let’s spend some time being still together…..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US" sz="1800" b="0" dirty="0">
                <a:effectLst/>
                <a:latin typeface="Avenir Next LT Pro" panose="020B0504020202020204" pitchFamily="34" charset="0"/>
                <a:ea typeface="MS Mincho" panose="02020609040205080304" pitchFamily="49" charset="-128"/>
              </a:rPr>
              <a:t> Close your eyes and just listen for a few moments to the sounds of the forest…..imagine yourself there amongst the trees…..I wonder how it makes you feel?......</a:t>
            </a:r>
            <a:r>
              <a:rPr lang="en-GB" sz="1800" b="0" dirty="0">
                <a:effectLst/>
                <a:latin typeface="Avenir Next LT Pro" panose="020B0504020202020204" pitchFamily="34" charset="0"/>
                <a:ea typeface="MS Mincho" panose="02020609040205080304" pitchFamily="49" charset="-128"/>
              </a:rPr>
              <a:t>stay in this moment for a while…..</a:t>
            </a:r>
            <a:r>
              <a:rPr lang="en-US" sz="1800" b="0" i="1" dirty="0">
                <a:effectLst/>
                <a:latin typeface="Avenir Next LT Pro" panose="020B0504020202020204" pitchFamily="34" charset="0"/>
                <a:ea typeface="MS Mincho" panose="02020609040205080304" pitchFamily="49" charset="-128"/>
              </a:rPr>
              <a:t>[leave as long as you feel appropriate: you could even help children to ponder on how it might feel to lose the sound of the forest, if bulldozers move in to clear the trees….]</a:t>
            </a:r>
            <a:endParaRPr lang="en-GB" sz="1800" b="0" i="1" dirty="0">
              <a:effectLst/>
              <a:latin typeface="Avenir Next LT Pro" panose="020B0504020202020204" pitchFamily="34" charset="0"/>
              <a:ea typeface="MS Mincho" panose="02020609040205080304" pitchFamily="49" charset="-128"/>
            </a:endParaRPr>
          </a:p>
        </p:txBody>
      </p:sp>
      <p:sp>
        <p:nvSpPr>
          <p:cNvPr id="4" name="Slide Number Placeholder 3"/>
          <p:cNvSpPr>
            <a:spLocks noGrp="1"/>
          </p:cNvSpPr>
          <p:nvPr>
            <p:ph type="sldNum" sz="quarter" idx="5"/>
          </p:nvPr>
        </p:nvSpPr>
        <p:spPr/>
        <p:txBody>
          <a:bodyPr/>
          <a:lstStyle/>
          <a:p>
            <a:fld id="{E0DE4584-131B-4336-BE42-B4D312F1A20A}" type="slidenum">
              <a:rPr lang="en-GB" smtClean="0"/>
              <a:t>11</a:t>
            </a:fld>
            <a:endParaRPr lang="en-GB"/>
          </a:p>
        </p:txBody>
      </p:sp>
    </p:spTree>
    <p:extLst>
      <p:ext uri="{BB962C8B-B14F-4D97-AF65-F5344CB8AC3E}">
        <p14:creationId xmlns:p14="http://schemas.microsoft.com/office/powerpoint/2010/main" val="1716738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12: Responding (words for worship):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…despite all that human beings have done which has spoiled our world, it is still a place of wonder….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…a place that we want to preserve for future generations…..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…a place that we need to protect and look after….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….I wonder what you feel when you look at our world – maybe at the trees, like Wangari did….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….I wonder if you might feel that you are very small like the little hummingbird, wanting to make a difference….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dirty="0">
                <a:effectLst/>
                <a:latin typeface="Avenir Next LT Pro" panose="020B0504020202020204" pitchFamily="34" charset="0"/>
                <a:ea typeface="Times New Roman" panose="02020603050405020304" pitchFamily="18" charset="0"/>
                <a:cs typeface="Times New Roman" panose="02020603050405020304" pitchFamily="18" charset="0"/>
              </a:rPr>
              <a:t>….Wangari Maathai made a difference one small tree at a time….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dirty="0">
                <a:effectLst/>
                <a:latin typeface="Avenir Next LT Pro" panose="020B0504020202020204" pitchFamily="34" charset="0"/>
                <a:ea typeface="Times New Roman" panose="02020603050405020304" pitchFamily="18" charset="0"/>
                <a:cs typeface="Times New Roman" panose="02020603050405020304" pitchFamily="18" charset="0"/>
              </a:rPr>
              <a:t>….I </a:t>
            </a:r>
            <a:r>
              <a:rPr lang="en-US" sz="1800" b="1" dirty="0">
                <a:effectLst/>
                <a:latin typeface="Avenir Next LT Pro" panose="020B0504020202020204" pitchFamily="34" charset="0"/>
                <a:ea typeface="Times New Roman" panose="02020603050405020304" pitchFamily="18" charset="0"/>
                <a:cs typeface="Times New Roman" panose="02020603050405020304" pitchFamily="18" charset="0"/>
              </a:rPr>
              <a:t>wonder what we might learn from her example?....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US" sz="1800" b="1" dirty="0">
                <a:effectLst/>
                <a:latin typeface="Avenir Next LT Pro" panose="020B0504020202020204" pitchFamily="34" charset="0"/>
                <a:ea typeface="Times New Roman" panose="02020603050405020304" pitchFamily="18" charset="0"/>
                <a:cs typeface="Times New Roman" panose="02020603050405020304" pitchFamily="18" charset="0"/>
              </a:rPr>
              <a:t>….I wonder how her actions might inspire us today?....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….to start little, and do the best you can....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E0DE4584-131B-4336-BE42-B4D312F1A20A}" type="slidenum">
              <a:rPr lang="en-GB" smtClean="0"/>
              <a:t>12</a:t>
            </a:fld>
            <a:endParaRPr lang="en-GB"/>
          </a:p>
        </p:txBody>
      </p:sp>
    </p:spTree>
    <p:extLst>
      <p:ext uri="{BB962C8B-B14F-4D97-AF65-F5344CB8AC3E}">
        <p14:creationId xmlns:p14="http://schemas.microsoft.com/office/powerpoint/2010/main" val="1366331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Slide 13: </a:t>
            </a:r>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I’m going to pray now, and ask God to help us to do the best we can – which are your words if you’d like to make this prayer your own….Join me if you’d like to at the end of each line of the first part, by saying </a:t>
            </a:r>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‘WE WILL DO THE BEST WE CAN.’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Prayer: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Having heard Wangari’s story – </a:t>
            </a:r>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WE WILL DO THE BEST WE CAN.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In treasuring our trees – </a:t>
            </a:r>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WE WILL DO THE BEST WE CAN.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In the way we use our world’s resources – </a:t>
            </a:r>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WE WILL DO THE BEST WE CAN.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E0DE4584-131B-4336-BE42-B4D312F1A20A}" type="slidenum">
              <a:rPr lang="en-GB" smtClean="0"/>
              <a:t>13</a:t>
            </a:fld>
            <a:endParaRPr lang="en-GB"/>
          </a:p>
        </p:txBody>
      </p:sp>
    </p:spTree>
    <p:extLst>
      <p:ext uri="{BB962C8B-B14F-4D97-AF65-F5344CB8AC3E}">
        <p14:creationId xmlns:p14="http://schemas.microsoft.com/office/powerpoint/2010/main" val="2255965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47525487-6748-46B3-B383-EFEEDBDFAE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D4829C1B-4B2E-4A32-AA1C-4357E2A4F1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ea typeface="Calibri" panose="020F0502020204030204" pitchFamily="34" charset="0"/>
              <a:cs typeface="Times New Roman" panose="02020603050405020304" pitchFamily="18" charset="0"/>
            </a:endParaRPr>
          </a:p>
        </p:txBody>
      </p:sp>
      <p:sp>
        <p:nvSpPr>
          <p:cNvPr id="39940" name="Slide Number Placeholder 3">
            <a:extLst>
              <a:ext uri="{FF2B5EF4-FFF2-40B4-BE49-F238E27FC236}">
                <a16:creationId xmlns:a16="http://schemas.microsoft.com/office/drawing/2014/main" id="{C6BE6C52-3502-4F89-818B-B05A4075E7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AA98549-A5F1-449E-81FD-A654F5C5613B}" type="slidenum">
              <a:rPr lang="en-US" altLang="en-US" smtClean="0">
                <a:solidFill>
                  <a:srgbClr val="000000"/>
                </a:solidFill>
                <a:latin typeface="Arial" panose="020B0604020202020204" pitchFamily="34" charset="0"/>
              </a:rPr>
              <a:pPr/>
              <a:t>14</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7ABDCD-5806-49E8-A366-68469395F0FD}" type="slidenum">
              <a:rPr lang="en-GB" smtClean="0"/>
              <a:t>15</a:t>
            </a:fld>
            <a:endParaRPr lang="en-GB"/>
          </a:p>
        </p:txBody>
      </p:sp>
    </p:spTree>
    <p:extLst>
      <p:ext uri="{BB962C8B-B14F-4D97-AF65-F5344CB8AC3E}">
        <p14:creationId xmlns:p14="http://schemas.microsoft.com/office/powerpoint/2010/main" val="1434430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7ABDCD-5806-49E8-A366-68469395F0FD}" type="slidenum">
              <a:rPr lang="en-GB" smtClean="0"/>
              <a:t>16</a:t>
            </a:fld>
            <a:endParaRPr lang="en-GB"/>
          </a:p>
        </p:txBody>
      </p:sp>
    </p:spTree>
    <p:extLst>
      <p:ext uri="{BB962C8B-B14F-4D97-AF65-F5344CB8AC3E}">
        <p14:creationId xmlns:p14="http://schemas.microsoft.com/office/powerpoint/2010/main" val="4103977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2: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Over the past few weeks, we’ve heard from the lives of some leaders who’ve made a difference to the lives of many other people, through their words and their actions. [Pause and recall how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Today, we are going to be hearing about someone else whose life story has also made a huge difference in her home country of Kenya, and whose words we will be thinking about later.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E0DE4584-131B-4336-BE42-B4D312F1A20A}" type="slidenum">
              <a:rPr lang="en-GB" smtClean="0"/>
              <a:t>2</a:t>
            </a:fld>
            <a:endParaRPr lang="en-GB"/>
          </a:p>
        </p:txBody>
      </p:sp>
    </p:spTree>
    <p:extLst>
      <p:ext uri="{BB962C8B-B14F-4D97-AF65-F5344CB8AC3E}">
        <p14:creationId xmlns:p14="http://schemas.microsoft.com/office/powerpoint/2010/main" val="2721411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3: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This is Wangari Maathai, who was born in the </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African country of Kenya</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in 1940. She is the founder of the </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Green Belt movement</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a tree-planting charity that has made a difference not only to the environment, but also to the lives of thousands of people, especially the women in her home country of Kenya. As we’ve heard about through the lives of Wilma Rudolph and Dr Martin Luther King, Wangari also championed people who didn’t have a voice – the women….and the trees! She saw the devastation to her village when trees were cut down across large areas – and did something about it. She was also the first ever black woman to win a Nobel Peace prize, in 2004. Let’s find out some more….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a:p>
            <a:r>
              <a:rPr lang="en-GB" i="1" dirty="0"/>
              <a:t>[Photo by </a:t>
            </a:r>
            <a:r>
              <a:rPr lang="en-GB" i="1" dirty="0" err="1"/>
              <a:t>Kingkongphoto</a:t>
            </a:r>
            <a:r>
              <a:rPr lang="en-GB" i="1" dirty="0"/>
              <a:t> &amp;amp; www.celebrity-photos.com from Laurel Maryland, USA - Wangari Maathai 2004 Nobel Peace prize winner, CC BY-SA 2.0, https://commons.wikimedia.org/w/index.php?curid=75053665] </a:t>
            </a:r>
          </a:p>
          <a:p>
            <a:endParaRPr lang="en-GB" dirty="0"/>
          </a:p>
        </p:txBody>
      </p:sp>
      <p:sp>
        <p:nvSpPr>
          <p:cNvPr id="4" name="Slide Number Placeholder 3"/>
          <p:cNvSpPr>
            <a:spLocks noGrp="1"/>
          </p:cNvSpPr>
          <p:nvPr>
            <p:ph type="sldNum" sz="quarter" idx="5"/>
          </p:nvPr>
        </p:nvSpPr>
        <p:spPr/>
        <p:txBody>
          <a:bodyPr/>
          <a:lstStyle/>
          <a:p>
            <a:fld id="{E0DE4584-131B-4336-BE42-B4D312F1A20A}" type="slidenum">
              <a:rPr lang="en-GB" smtClean="0"/>
              <a:t>3</a:t>
            </a:fld>
            <a:endParaRPr lang="en-GB"/>
          </a:p>
        </p:txBody>
      </p:sp>
    </p:spTree>
    <p:extLst>
      <p:ext uri="{BB962C8B-B14F-4D97-AF65-F5344CB8AC3E}">
        <p14:creationId xmlns:p14="http://schemas.microsoft.com/office/powerpoint/2010/main" val="1305070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4: </a:t>
            </a:r>
            <a:r>
              <a:rPr lang="en-GB" dirty="0"/>
              <a:t>Use the short story video link to find out about Wangari’s life and work: click on the picture and it will take you to the YouTube short film from the Nobel Peace </a:t>
            </a:r>
            <a:r>
              <a:rPr lang="en-GB" dirty="0" err="1"/>
              <a:t>Center</a:t>
            </a:r>
            <a:r>
              <a:rPr lang="en-GB" dirty="0"/>
              <a:t>.</a:t>
            </a:r>
          </a:p>
          <a:p>
            <a:r>
              <a:rPr lang="en-GB" dirty="0"/>
              <a:t>You may need to pause and explain some sections, especially for younger pupils, as the narrator talks quite quickly!</a:t>
            </a:r>
          </a:p>
          <a:p>
            <a:endParaRPr lang="en-GB" dirty="0"/>
          </a:p>
          <a:p>
            <a:r>
              <a:rPr lang="en-GB" dirty="0"/>
              <a:t>Spend some time talking with pupils afterwards about the difference that they think Wangari made to people, to plants, and her country.</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Wangari herself told a story which helps explain why she didn’t give up…..</a:t>
            </a:r>
          </a:p>
          <a:p>
            <a:endParaRPr lang="en-GB" b="1" dirty="0"/>
          </a:p>
        </p:txBody>
      </p:sp>
      <p:sp>
        <p:nvSpPr>
          <p:cNvPr id="4" name="Slide Number Placeholder 3"/>
          <p:cNvSpPr>
            <a:spLocks noGrp="1"/>
          </p:cNvSpPr>
          <p:nvPr>
            <p:ph type="sldNum" sz="quarter" idx="5"/>
          </p:nvPr>
        </p:nvSpPr>
        <p:spPr/>
        <p:txBody>
          <a:bodyPr/>
          <a:lstStyle/>
          <a:p>
            <a:fld id="{E0DE4584-131B-4336-BE42-B4D312F1A20A}" type="slidenum">
              <a:rPr lang="en-GB" smtClean="0"/>
              <a:t>4</a:t>
            </a:fld>
            <a:endParaRPr lang="en-GB"/>
          </a:p>
        </p:txBody>
      </p:sp>
    </p:spTree>
    <p:extLst>
      <p:ext uri="{BB962C8B-B14F-4D97-AF65-F5344CB8AC3E}">
        <p14:creationId xmlns:p14="http://schemas.microsoft.com/office/powerpoint/2010/main" val="2195280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5: </a:t>
            </a:r>
            <a:r>
              <a:rPr lang="en-GB" dirty="0"/>
              <a:t>She tells the story of a little hummingbird, one of the smallest birds in the forest, who one day spots a fire that’s beginning to burn……</a:t>
            </a:r>
          </a:p>
        </p:txBody>
      </p:sp>
      <p:sp>
        <p:nvSpPr>
          <p:cNvPr id="4" name="Slide Number Placeholder 3"/>
          <p:cNvSpPr>
            <a:spLocks noGrp="1"/>
          </p:cNvSpPr>
          <p:nvPr>
            <p:ph type="sldNum" sz="quarter" idx="5"/>
          </p:nvPr>
        </p:nvSpPr>
        <p:spPr/>
        <p:txBody>
          <a:bodyPr/>
          <a:lstStyle/>
          <a:p>
            <a:fld id="{E0DE4584-131B-4336-BE42-B4D312F1A20A}" type="slidenum">
              <a:rPr lang="en-GB" smtClean="0"/>
              <a:t>5</a:t>
            </a:fld>
            <a:endParaRPr lang="en-GB"/>
          </a:p>
        </p:txBody>
      </p:sp>
    </p:spTree>
    <p:extLst>
      <p:ext uri="{BB962C8B-B14F-4D97-AF65-F5344CB8AC3E}">
        <p14:creationId xmlns:p14="http://schemas.microsoft.com/office/powerpoint/2010/main" val="3531447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6: </a:t>
            </a:r>
            <a:r>
              <a:rPr lang="en-GB" b="0" dirty="0"/>
              <a:t>All the forest animals look on, helplessly, as they watch the fire beginning to take hold….</a:t>
            </a:r>
            <a:endParaRPr lang="en-GB" b="1" dirty="0"/>
          </a:p>
        </p:txBody>
      </p:sp>
      <p:sp>
        <p:nvSpPr>
          <p:cNvPr id="4" name="Slide Number Placeholder 3"/>
          <p:cNvSpPr>
            <a:spLocks noGrp="1"/>
          </p:cNvSpPr>
          <p:nvPr>
            <p:ph type="sldNum" sz="quarter" idx="5"/>
          </p:nvPr>
        </p:nvSpPr>
        <p:spPr/>
        <p:txBody>
          <a:bodyPr/>
          <a:lstStyle/>
          <a:p>
            <a:fld id="{E0DE4584-131B-4336-BE42-B4D312F1A20A}" type="slidenum">
              <a:rPr lang="en-GB" smtClean="0"/>
              <a:t>6</a:t>
            </a:fld>
            <a:endParaRPr lang="en-GB"/>
          </a:p>
        </p:txBody>
      </p:sp>
    </p:spTree>
    <p:extLst>
      <p:ext uri="{BB962C8B-B14F-4D97-AF65-F5344CB8AC3E}">
        <p14:creationId xmlns:p14="http://schemas.microsoft.com/office/powerpoint/2010/main" val="2378581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7: …</a:t>
            </a:r>
            <a:r>
              <a:rPr lang="en-GB" b="0" dirty="0"/>
              <a:t>but the little hummingbird, instead of just watching like all the other animals, flies to the nearby river and takes just one small drop of water in her tiny beak, which she </a:t>
            </a:r>
            <a:r>
              <a:rPr lang="en-GB" b="1" dirty="0"/>
              <a:t>lets it fall </a:t>
            </a:r>
            <a:r>
              <a:rPr lang="en-GB" b="0" dirty="0"/>
              <a:t>onto the fire. The other animals watch in amazement, not quite believing what they are seeing, and ask hummingbird what she thinks she’s going to achieve with such a tiny drop of water.</a:t>
            </a:r>
          </a:p>
          <a:p>
            <a:r>
              <a:rPr lang="en-GB" b="0" dirty="0"/>
              <a:t>Hummingbird replies </a:t>
            </a:r>
            <a:r>
              <a:rPr lang="en-GB" b="1" dirty="0"/>
              <a:t>‘I’m doing the best I can!’</a:t>
            </a:r>
          </a:p>
        </p:txBody>
      </p:sp>
      <p:sp>
        <p:nvSpPr>
          <p:cNvPr id="4" name="Slide Number Placeholder 3"/>
          <p:cNvSpPr>
            <a:spLocks noGrp="1"/>
          </p:cNvSpPr>
          <p:nvPr>
            <p:ph type="sldNum" sz="quarter" idx="5"/>
          </p:nvPr>
        </p:nvSpPr>
        <p:spPr/>
        <p:txBody>
          <a:bodyPr/>
          <a:lstStyle/>
          <a:p>
            <a:fld id="{E0DE4584-131B-4336-BE42-B4D312F1A20A}" type="slidenum">
              <a:rPr lang="en-GB" smtClean="0"/>
              <a:t>7</a:t>
            </a:fld>
            <a:endParaRPr lang="en-GB"/>
          </a:p>
        </p:txBody>
      </p:sp>
    </p:spTree>
    <p:extLst>
      <p:ext uri="{BB962C8B-B14F-4D97-AF65-F5344CB8AC3E}">
        <p14:creationId xmlns:p14="http://schemas.microsoft.com/office/powerpoint/2010/main" val="2706178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8: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Wangari Maathai went on to explain that she would be like the hummingbird, doing the best she could to save the forest too, by planting one small tree at a time.</a:t>
            </a:r>
            <a:endParaRPr lang="en-GB" dirty="0"/>
          </a:p>
        </p:txBody>
      </p:sp>
      <p:sp>
        <p:nvSpPr>
          <p:cNvPr id="4" name="Slide Number Placeholder 3"/>
          <p:cNvSpPr>
            <a:spLocks noGrp="1"/>
          </p:cNvSpPr>
          <p:nvPr>
            <p:ph type="sldNum" sz="quarter" idx="5"/>
          </p:nvPr>
        </p:nvSpPr>
        <p:spPr/>
        <p:txBody>
          <a:bodyPr/>
          <a:lstStyle/>
          <a:p>
            <a:fld id="{E0DE4584-131B-4336-BE42-B4D312F1A20A}" type="slidenum">
              <a:rPr lang="en-GB" smtClean="0"/>
              <a:t>8</a:t>
            </a:fld>
            <a:endParaRPr lang="en-GB"/>
          </a:p>
        </p:txBody>
      </p:sp>
    </p:spTree>
    <p:extLst>
      <p:ext uri="{BB962C8B-B14F-4D97-AF65-F5344CB8AC3E}">
        <p14:creationId xmlns:p14="http://schemas.microsoft.com/office/powerpoint/2010/main" val="2459731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9: </a:t>
            </a:r>
            <a:r>
              <a:rPr lang="en-GB" b="0" dirty="0"/>
              <a:t>I wonder if you can guess just how many trees the women of the Green Belt movement have planted across Kenya?..... [guess]</a:t>
            </a:r>
          </a:p>
          <a:p>
            <a:endParaRPr lang="en-GB" b="0" dirty="0"/>
          </a:p>
          <a:p>
            <a:r>
              <a:rPr lang="en-GB" b="1" dirty="0"/>
              <a:t>It’s 51 million…..</a:t>
            </a:r>
            <a:r>
              <a:rPr lang="en-GB" b="0" dirty="0"/>
              <a:t>that’s a HUGE number, and all because one person acted on a small idea that they had!</a:t>
            </a:r>
          </a:p>
        </p:txBody>
      </p:sp>
      <p:sp>
        <p:nvSpPr>
          <p:cNvPr id="4" name="Slide Number Placeholder 3"/>
          <p:cNvSpPr>
            <a:spLocks noGrp="1"/>
          </p:cNvSpPr>
          <p:nvPr>
            <p:ph type="sldNum" sz="quarter" idx="5"/>
          </p:nvPr>
        </p:nvSpPr>
        <p:spPr/>
        <p:txBody>
          <a:bodyPr/>
          <a:lstStyle/>
          <a:p>
            <a:fld id="{E0DE4584-131B-4336-BE42-B4D312F1A20A}" type="slidenum">
              <a:rPr lang="en-GB" smtClean="0"/>
              <a:t>9</a:t>
            </a:fld>
            <a:endParaRPr lang="en-GB"/>
          </a:p>
        </p:txBody>
      </p:sp>
    </p:spTree>
    <p:extLst>
      <p:ext uri="{BB962C8B-B14F-4D97-AF65-F5344CB8AC3E}">
        <p14:creationId xmlns:p14="http://schemas.microsoft.com/office/powerpoint/2010/main" val="226074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46B0298-10D6-D6F0-C5DD-DDF8FDB25DCF}"/>
              </a:ext>
            </a:extLst>
          </p:cNvPr>
          <p:cNvSpPr>
            <a:spLocks noGrp="1"/>
          </p:cNvSpPr>
          <p:nvPr>
            <p:ph type="dt" sz="half" idx="10"/>
          </p:nvPr>
        </p:nvSpPr>
        <p:spPr/>
        <p:txBody>
          <a:bodyPr/>
          <a:lstStyle>
            <a:lvl1pPr>
              <a:defRPr/>
            </a:lvl1pPr>
          </a:lstStyle>
          <a:p>
            <a:fld id="{6DFA1272-D1B5-41A2-96E4-784EC9BE167A}" type="datetimeFigureOut">
              <a:rPr lang="en-US" altLang="en-US"/>
              <a:pPr/>
              <a:t>7/6/2023</a:t>
            </a:fld>
            <a:endParaRPr lang="en-US" altLang="en-US"/>
          </a:p>
        </p:txBody>
      </p:sp>
      <p:sp>
        <p:nvSpPr>
          <p:cNvPr id="5" name="Footer Placeholder 4">
            <a:extLst>
              <a:ext uri="{FF2B5EF4-FFF2-40B4-BE49-F238E27FC236}">
                <a16:creationId xmlns:a16="http://schemas.microsoft.com/office/drawing/2014/main" id="{F7588815-28B8-0C58-786C-30159D3FBA6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A63120D-718A-8A60-11D0-3D0258D29876}"/>
              </a:ext>
            </a:extLst>
          </p:cNvPr>
          <p:cNvSpPr>
            <a:spLocks noGrp="1"/>
          </p:cNvSpPr>
          <p:nvPr>
            <p:ph type="sldNum" sz="quarter" idx="12"/>
          </p:nvPr>
        </p:nvSpPr>
        <p:spPr/>
        <p:txBody>
          <a:bodyPr/>
          <a:lstStyle>
            <a:lvl1pPr>
              <a:defRPr/>
            </a:lvl1pPr>
          </a:lstStyle>
          <a:p>
            <a:fld id="{9F63B9F4-3602-4A1D-8AAA-CF92B06CE291}" type="slidenum">
              <a:rPr lang="en-US" altLang="en-US"/>
              <a:pPr/>
              <a:t>‹#›</a:t>
            </a:fld>
            <a:endParaRPr lang="en-US" altLang="en-US"/>
          </a:p>
        </p:txBody>
      </p:sp>
    </p:spTree>
    <p:extLst>
      <p:ext uri="{BB962C8B-B14F-4D97-AF65-F5344CB8AC3E}">
        <p14:creationId xmlns:p14="http://schemas.microsoft.com/office/powerpoint/2010/main" val="28585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06D087C-BEA9-D212-007D-B58E5206801D}"/>
              </a:ext>
            </a:extLst>
          </p:cNvPr>
          <p:cNvSpPr>
            <a:spLocks noGrp="1"/>
          </p:cNvSpPr>
          <p:nvPr>
            <p:ph type="dt" sz="half" idx="10"/>
          </p:nvPr>
        </p:nvSpPr>
        <p:spPr/>
        <p:txBody>
          <a:bodyPr/>
          <a:lstStyle>
            <a:lvl1pPr>
              <a:defRPr/>
            </a:lvl1pPr>
          </a:lstStyle>
          <a:p>
            <a:fld id="{CBBC4EC9-134A-400E-93DD-330C76DDBC10}" type="datetimeFigureOut">
              <a:rPr lang="en-US" altLang="en-US"/>
              <a:pPr/>
              <a:t>7/6/2023</a:t>
            </a:fld>
            <a:endParaRPr lang="en-US" altLang="en-US"/>
          </a:p>
        </p:txBody>
      </p:sp>
      <p:sp>
        <p:nvSpPr>
          <p:cNvPr id="5" name="Footer Placeholder 4">
            <a:extLst>
              <a:ext uri="{FF2B5EF4-FFF2-40B4-BE49-F238E27FC236}">
                <a16:creationId xmlns:a16="http://schemas.microsoft.com/office/drawing/2014/main" id="{111E70A1-1D4D-A6B8-5F59-ADF20034FF8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7E0BE8C-691E-3D89-D98E-F78D0C7AE7BB}"/>
              </a:ext>
            </a:extLst>
          </p:cNvPr>
          <p:cNvSpPr>
            <a:spLocks noGrp="1"/>
          </p:cNvSpPr>
          <p:nvPr>
            <p:ph type="sldNum" sz="quarter" idx="12"/>
          </p:nvPr>
        </p:nvSpPr>
        <p:spPr/>
        <p:txBody>
          <a:bodyPr/>
          <a:lstStyle>
            <a:lvl1pPr>
              <a:defRPr/>
            </a:lvl1pPr>
          </a:lstStyle>
          <a:p>
            <a:fld id="{F88BEADC-C148-4E45-85EB-05218D3D61A7}" type="slidenum">
              <a:rPr lang="en-US" altLang="en-US"/>
              <a:pPr/>
              <a:t>‹#›</a:t>
            </a:fld>
            <a:endParaRPr lang="en-US" altLang="en-US"/>
          </a:p>
        </p:txBody>
      </p:sp>
    </p:spTree>
    <p:extLst>
      <p:ext uri="{BB962C8B-B14F-4D97-AF65-F5344CB8AC3E}">
        <p14:creationId xmlns:p14="http://schemas.microsoft.com/office/powerpoint/2010/main" val="3093568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71639C4-8403-19B8-F504-50CCAC440DBD}"/>
              </a:ext>
            </a:extLst>
          </p:cNvPr>
          <p:cNvSpPr>
            <a:spLocks noGrp="1"/>
          </p:cNvSpPr>
          <p:nvPr>
            <p:ph type="dt" sz="half" idx="10"/>
          </p:nvPr>
        </p:nvSpPr>
        <p:spPr/>
        <p:txBody>
          <a:bodyPr/>
          <a:lstStyle>
            <a:lvl1pPr>
              <a:defRPr/>
            </a:lvl1pPr>
          </a:lstStyle>
          <a:p>
            <a:fld id="{66252A38-3EB3-47E8-9171-93332E853EB6}" type="datetimeFigureOut">
              <a:rPr lang="en-US" altLang="en-US"/>
              <a:pPr/>
              <a:t>7/6/2023</a:t>
            </a:fld>
            <a:endParaRPr lang="en-US" altLang="en-US"/>
          </a:p>
        </p:txBody>
      </p:sp>
      <p:sp>
        <p:nvSpPr>
          <p:cNvPr id="5" name="Footer Placeholder 4">
            <a:extLst>
              <a:ext uri="{FF2B5EF4-FFF2-40B4-BE49-F238E27FC236}">
                <a16:creationId xmlns:a16="http://schemas.microsoft.com/office/drawing/2014/main" id="{45611C6E-5C38-9D8F-B2F9-53176E2E698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F903ED6-FC80-0F75-4CA3-4E60C6D9A548}"/>
              </a:ext>
            </a:extLst>
          </p:cNvPr>
          <p:cNvSpPr>
            <a:spLocks noGrp="1"/>
          </p:cNvSpPr>
          <p:nvPr>
            <p:ph type="sldNum" sz="quarter" idx="12"/>
          </p:nvPr>
        </p:nvSpPr>
        <p:spPr/>
        <p:txBody>
          <a:bodyPr/>
          <a:lstStyle>
            <a:lvl1pPr>
              <a:defRPr/>
            </a:lvl1pPr>
          </a:lstStyle>
          <a:p>
            <a:fld id="{ED4257DF-A5A2-4E0D-B2E4-F7504F352C20}" type="slidenum">
              <a:rPr lang="en-US" altLang="en-US"/>
              <a:pPr/>
              <a:t>‹#›</a:t>
            </a:fld>
            <a:endParaRPr lang="en-US" altLang="en-US"/>
          </a:p>
        </p:txBody>
      </p:sp>
    </p:spTree>
    <p:extLst>
      <p:ext uri="{BB962C8B-B14F-4D97-AF65-F5344CB8AC3E}">
        <p14:creationId xmlns:p14="http://schemas.microsoft.com/office/powerpoint/2010/main" val="2135443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F8CB2EC-05C1-67E7-D3DD-BCE42995486A}"/>
              </a:ext>
            </a:extLst>
          </p:cNvPr>
          <p:cNvSpPr>
            <a:spLocks noGrp="1"/>
          </p:cNvSpPr>
          <p:nvPr>
            <p:ph type="dt" sz="half" idx="10"/>
          </p:nvPr>
        </p:nvSpPr>
        <p:spPr/>
        <p:txBody>
          <a:bodyPr/>
          <a:lstStyle>
            <a:lvl1pPr>
              <a:defRPr/>
            </a:lvl1pPr>
          </a:lstStyle>
          <a:p>
            <a:fld id="{282B2E13-A043-48FD-AEA6-91CEDFCFE905}" type="datetimeFigureOut">
              <a:rPr lang="en-US" altLang="en-US"/>
              <a:pPr/>
              <a:t>7/6/2023</a:t>
            </a:fld>
            <a:endParaRPr lang="en-US" altLang="en-US"/>
          </a:p>
        </p:txBody>
      </p:sp>
      <p:sp>
        <p:nvSpPr>
          <p:cNvPr id="5" name="Footer Placeholder 4">
            <a:extLst>
              <a:ext uri="{FF2B5EF4-FFF2-40B4-BE49-F238E27FC236}">
                <a16:creationId xmlns:a16="http://schemas.microsoft.com/office/drawing/2014/main" id="{3204D9EA-5D88-94D7-7109-B9EC19D0D82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F48EAD6-037D-7241-A6A2-DFD4993ED13A}"/>
              </a:ext>
            </a:extLst>
          </p:cNvPr>
          <p:cNvSpPr>
            <a:spLocks noGrp="1"/>
          </p:cNvSpPr>
          <p:nvPr>
            <p:ph type="sldNum" sz="quarter" idx="12"/>
          </p:nvPr>
        </p:nvSpPr>
        <p:spPr/>
        <p:txBody>
          <a:bodyPr/>
          <a:lstStyle>
            <a:lvl1pPr>
              <a:defRPr/>
            </a:lvl1pPr>
          </a:lstStyle>
          <a:p>
            <a:fld id="{1C123440-5073-4C2F-970F-3108F5593041}" type="slidenum">
              <a:rPr lang="en-US" altLang="en-US"/>
              <a:pPr/>
              <a:t>‹#›</a:t>
            </a:fld>
            <a:endParaRPr lang="en-US" altLang="en-US"/>
          </a:p>
        </p:txBody>
      </p:sp>
    </p:spTree>
    <p:extLst>
      <p:ext uri="{BB962C8B-B14F-4D97-AF65-F5344CB8AC3E}">
        <p14:creationId xmlns:p14="http://schemas.microsoft.com/office/powerpoint/2010/main" val="4150154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617824D-433C-CC8D-BE9B-FD9ED1E4AC3E}"/>
              </a:ext>
            </a:extLst>
          </p:cNvPr>
          <p:cNvSpPr>
            <a:spLocks noGrp="1"/>
          </p:cNvSpPr>
          <p:nvPr>
            <p:ph type="dt" sz="half" idx="10"/>
          </p:nvPr>
        </p:nvSpPr>
        <p:spPr/>
        <p:txBody>
          <a:bodyPr/>
          <a:lstStyle>
            <a:lvl1pPr>
              <a:defRPr/>
            </a:lvl1pPr>
          </a:lstStyle>
          <a:p>
            <a:fld id="{30B4E62A-F1A0-41D7-ACAA-7683FBC24AF1}" type="datetimeFigureOut">
              <a:rPr lang="en-US" altLang="en-US"/>
              <a:pPr/>
              <a:t>7/6/2023</a:t>
            </a:fld>
            <a:endParaRPr lang="en-US" altLang="en-US"/>
          </a:p>
        </p:txBody>
      </p:sp>
      <p:sp>
        <p:nvSpPr>
          <p:cNvPr id="5" name="Footer Placeholder 4">
            <a:extLst>
              <a:ext uri="{FF2B5EF4-FFF2-40B4-BE49-F238E27FC236}">
                <a16:creationId xmlns:a16="http://schemas.microsoft.com/office/drawing/2014/main" id="{3CA08E37-8F00-717E-FD5E-E6CF49DDFB0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58A17ED-E25D-9D23-3818-2E7E94FE9626}"/>
              </a:ext>
            </a:extLst>
          </p:cNvPr>
          <p:cNvSpPr>
            <a:spLocks noGrp="1"/>
          </p:cNvSpPr>
          <p:nvPr>
            <p:ph type="sldNum" sz="quarter" idx="12"/>
          </p:nvPr>
        </p:nvSpPr>
        <p:spPr/>
        <p:txBody>
          <a:bodyPr/>
          <a:lstStyle>
            <a:lvl1pPr>
              <a:defRPr/>
            </a:lvl1pPr>
          </a:lstStyle>
          <a:p>
            <a:fld id="{168CBF1C-4BD1-40C0-A61E-AB2BC3296AC4}" type="slidenum">
              <a:rPr lang="en-US" altLang="en-US"/>
              <a:pPr/>
              <a:t>‹#›</a:t>
            </a:fld>
            <a:endParaRPr lang="en-US" altLang="en-US"/>
          </a:p>
        </p:txBody>
      </p:sp>
    </p:spTree>
    <p:extLst>
      <p:ext uri="{BB962C8B-B14F-4D97-AF65-F5344CB8AC3E}">
        <p14:creationId xmlns:p14="http://schemas.microsoft.com/office/powerpoint/2010/main" val="2867101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E42E29C3-963E-EBCA-890E-1621FC20B6AA}"/>
              </a:ext>
            </a:extLst>
          </p:cNvPr>
          <p:cNvSpPr>
            <a:spLocks noGrp="1"/>
          </p:cNvSpPr>
          <p:nvPr>
            <p:ph type="dt" sz="half" idx="10"/>
          </p:nvPr>
        </p:nvSpPr>
        <p:spPr/>
        <p:txBody>
          <a:bodyPr/>
          <a:lstStyle>
            <a:lvl1pPr>
              <a:defRPr/>
            </a:lvl1pPr>
          </a:lstStyle>
          <a:p>
            <a:fld id="{4185D1C7-3CB3-4855-9284-1B702E49D818}" type="datetimeFigureOut">
              <a:rPr lang="en-US" altLang="en-US"/>
              <a:pPr/>
              <a:t>7/6/2023</a:t>
            </a:fld>
            <a:endParaRPr lang="en-US" altLang="en-US"/>
          </a:p>
        </p:txBody>
      </p:sp>
      <p:sp>
        <p:nvSpPr>
          <p:cNvPr id="6" name="Footer Placeholder 4">
            <a:extLst>
              <a:ext uri="{FF2B5EF4-FFF2-40B4-BE49-F238E27FC236}">
                <a16:creationId xmlns:a16="http://schemas.microsoft.com/office/drawing/2014/main" id="{8EE1516B-6B47-33EF-751B-4B26AA93854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1C6D5F1-6352-40B9-4116-3618E1578925}"/>
              </a:ext>
            </a:extLst>
          </p:cNvPr>
          <p:cNvSpPr>
            <a:spLocks noGrp="1"/>
          </p:cNvSpPr>
          <p:nvPr>
            <p:ph type="sldNum" sz="quarter" idx="12"/>
          </p:nvPr>
        </p:nvSpPr>
        <p:spPr/>
        <p:txBody>
          <a:bodyPr/>
          <a:lstStyle>
            <a:lvl1pPr>
              <a:defRPr/>
            </a:lvl1pPr>
          </a:lstStyle>
          <a:p>
            <a:fld id="{6210D1DA-9C50-4A5B-B38C-0D837D3FE782}" type="slidenum">
              <a:rPr lang="en-US" altLang="en-US"/>
              <a:pPr/>
              <a:t>‹#›</a:t>
            </a:fld>
            <a:endParaRPr lang="en-US" altLang="en-US"/>
          </a:p>
        </p:txBody>
      </p:sp>
    </p:spTree>
    <p:extLst>
      <p:ext uri="{BB962C8B-B14F-4D97-AF65-F5344CB8AC3E}">
        <p14:creationId xmlns:p14="http://schemas.microsoft.com/office/powerpoint/2010/main" val="241059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BC2168A0-0BEA-55B5-5E10-872A56037AB4}"/>
              </a:ext>
            </a:extLst>
          </p:cNvPr>
          <p:cNvSpPr>
            <a:spLocks noGrp="1"/>
          </p:cNvSpPr>
          <p:nvPr>
            <p:ph type="dt" sz="half" idx="10"/>
          </p:nvPr>
        </p:nvSpPr>
        <p:spPr/>
        <p:txBody>
          <a:bodyPr/>
          <a:lstStyle>
            <a:lvl1pPr>
              <a:defRPr/>
            </a:lvl1pPr>
          </a:lstStyle>
          <a:p>
            <a:fld id="{3D07B3CC-81DF-46D8-A51E-71C811FA87E7}" type="datetimeFigureOut">
              <a:rPr lang="en-US" altLang="en-US"/>
              <a:pPr/>
              <a:t>7/6/2023</a:t>
            </a:fld>
            <a:endParaRPr lang="en-US" altLang="en-US"/>
          </a:p>
        </p:txBody>
      </p:sp>
      <p:sp>
        <p:nvSpPr>
          <p:cNvPr id="8" name="Footer Placeholder 4">
            <a:extLst>
              <a:ext uri="{FF2B5EF4-FFF2-40B4-BE49-F238E27FC236}">
                <a16:creationId xmlns:a16="http://schemas.microsoft.com/office/drawing/2014/main" id="{58384F5F-8711-5389-B03D-1FDDE5B872D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906FD50-EB32-4D37-195F-7FE016ADB4A0}"/>
              </a:ext>
            </a:extLst>
          </p:cNvPr>
          <p:cNvSpPr>
            <a:spLocks noGrp="1"/>
          </p:cNvSpPr>
          <p:nvPr>
            <p:ph type="sldNum" sz="quarter" idx="12"/>
          </p:nvPr>
        </p:nvSpPr>
        <p:spPr/>
        <p:txBody>
          <a:bodyPr/>
          <a:lstStyle>
            <a:lvl1pPr>
              <a:defRPr/>
            </a:lvl1pPr>
          </a:lstStyle>
          <a:p>
            <a:fld id="{FC57B1E5-BBF0-4702-BF82-6D488D8DCD6B}" type="slidenum">
              <a:rPr lang="en-US" altLang="en-US"/>
              <a:pPr/>
              <a:t>‹#›</a:t>
            </a:fld>
            <a:endParaRPr lang="en-US" altLang="en-US"/>
          </a:p>
        </p:txBody>
      </p:sp>
    </p:spTree>
    <p:extLst>
      <p:ext uri="{BB962C8B-B14F-4D97-AF65-F5344CB8AC3E}">
        <p14:creationId xmlns:p14="http://schemas.microsoft.com/office/powerpoint/2010/main" val="205421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98B62415-2C31-DA96-E708-B2F43E30DD4B}"/>
              </a:ext>
            </a:extLst>
          </p:cNvPr>
          <p:cNvSpPr>
            <a:spLocks noGrp="1"/>
          </p:cNvSpPr>
          <p:nvPr>
            <p:ph type="dt" sz="half" idx="10"/>
          </p:nvPr>
        </p:nvSpPr>
        <p:spPr/>
        <p:txBody>
          <a:bodyPr/>
          <a:lstStyle>
            <a:lvl1pPr>
              <a:defRPr/>
            </a:lvl1pPr>
          </a:lstStyle>
          <a:p>
            <a:fld id="{5BA352DC-4B26-46BA-A773-64C451CD9895}" type="datetimeFigureOut">
              <a:rPr lang="en-US" altLang="en-US"/>
              <a:pPr/>
              <a:t>7/6/2023</a:t>
            </a:fld>
            <a:endParaRPr lang="en-US" altLang="en-US"/>
          </a:p>
        </p:txBody>
      </p:sp>
      <p:sp>
        <p:nvSpPr>
          <p:cNvPr id="4" name="Footer Placeholder 4">
            <a:extLst>
              <a:ext uri="{FF2B5EF4-FFF2-40B4-BE49-F238E27FC236}">
                <a16:creationId xmlns:a16="http://schemas.microsoft.com/office/drawing/2014/main" id="{B6C80415-B726-6A74-DD47-281F3F2E9E6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838A551-2DD2-3A00-3B6C-03E6241F2B2B}"/>
              </a:ext>
            </a:extLst>
          </p:cNvPr>
          <p:cNvSpPr>
            <a:spLocks noGrp="1"/>
          </p:cNvSpPr>
          <p:nvPr>
            <p:ph type="sldNum" sz="quarter" idx="12"/>
          </p:nvPr>
        </p:nvSpPr>
        <p:spPr/>
        <p:txBody>
          <a:bodyPr/>
          <a:lstStyle>
            <a:lvl1pPr>
              <a:defRPr/>
            </a:lvl1pPr>
          </a:lstStyle>
          <a:p>
            <a:fld id="{9D275E81-DFB8-45F9-B89F-94B9A4DB17D9}" type="slidenum">
              <a:rPr lang="en-US" altLang="en-US"/>
              <a:pPr/>
              <a:t>‹#›</a:t>
            </a:fld>
            <a:endParaRPr lang="en-US" altLang="en-US"/>
          </a:p>
        </p:txBody>
      </p:sp>
    </p:spTree>
    <p:extLst>
      <p:ext uri="{BB962C8B-B14F-4D97-AF65-F5344CB8AC3E}">
        <p14:creationId xmlns:p14="http://schemas.microsoft.com/office/powerpoint/2010/main" val="3132249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FE1547F-1EAC-20BA-8559-9C0B34DB22C1}"/>
              </a:ext>
            </a:extLst>
          </p:cNvPr>
          <p:cNvSpPr>
            <a:spLocks noGrp="1"/>
          </p:cNvSpPr>
          <p:nvPr>
            <p:ph type="dt" sz="half" idx="10"/>
          </p:nvPr>
        </p:nvSpPr>
        <p:spPr/>
        <p:txBody>
          <a:bodyPr/>
          <a:lstStyle>
            <a:lvl1pPr>
              <a:defRPr/>
            </a:lvl1pPr>
          </a:lstStyle>
          <a:p>
            <a:fld id="{6A792F10-B1D3-4485-B73D-5BF240F8A2B7}" type="datetimeFigureOut">
              <a:rPr lang="en-US" altLang="en-US"/>
              <a:pPr/>
              <a:t>7/6/2023</a:t>
            </a:fld>
            <a:endParaRPr lang="en-US" altLang="en-US"/>
          </a:p>
        </p:txBody>
      </p:sp>
      <p:sp>
        <p:nvSpPr>
          <p:cNvPr id="3" name="Footer Placeholder 4">
            <a:extLst>
              <a:ext uri="{FF2B5EF4-FFF2-40B4-BE49-F238E27FC236}">
                <a16:creationId xmlns:a16="http://schemas.microsoft.com/office/drawing/2014/main" id="{F56ECA5B-E15C-9501-B7AD-9EA42A98E7F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5560D6D-040B-5B05-8007-B4FABF86258E}"/>
              </a:ext>
            </a:extLst>
          </p:cNvPr>
          <p:cNvSpPr>
            <a:spLocks noGrp="1"/>
          </p:cNvSpPr>
          <p:nvPr>
            <p:ph type="sldNum" sz="quarter" idx="12"/>
          </p:nvPr>
        </p:nvSpPr>
        <p:spPr/>
        <p:txBody>
          <a:bodyPr/>
          <a:lstStyle>
            <a:lvl1pPr>
              <a:defRPr/>
            </a:lvl1pPr>
          </a:lstStyle>
          <a:p>
            <a:fld id="{3DDA83E4-29EE-411E-9075-E2F6CA993E5B}" type="slidenum">
              <a:rPr lang="en-US" altLang="en-US"/>
              <a:pPr/>
              <a:t>‹#›</a:t>
            </a:fld>
            <a:endParaRPr lang="en-US" altLang="en-US"/>
          </a:p>
        </p:txBody>
      </p:sp>
    </p:spTree>
    <p:extLst>
      <p:ext uri="{BB962C8B-B14F-4D97-AF65-F5344CB8AC3E}">
        <p14:creationId xmlns:p14="http://schemas.microsoft.com/office/powerpoint/2010/main" val="235851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33DDB35B-A004-85C8-9556-86A5C417B3E5}"/>
              </a:ext>
            </a:extLst>
          </p:cNvPr>
          <p:cNvSpPr>
            <a:spLocks noGrp="1"/>
          </p:cNvSpPr>
          <p:nvPr>
            <p:ph type="dt" sz="half" idx="10"/>
          </p:nvPr>
        </p:nvSpPr>
        <p:spPr/>
        <p:txBody>
          <a:bodyPr/>
          <a:lstStyle>
            <a:lvl1pPr>
              <a:defRPr/>
            </a:lvl1pPr>
          </a:lstStyle>
          <a:p>
            <a:fld id="{106B8D45-DEF8-4233-9BD1-F1C6DE56DF9E}" type="datetimeFigureOut">
              <a:rPr lang="en-US" altLang="en-US"/>
              <a:pPr/>
              <a:t>7/6/2023</a:t>
            </a:fld>
            <a:endParaRPr lang="en-US" altLang="en-US"/>
          </a:p>
        </p:txBody>
      </p:sp>
      <p:sp>
        <p:nvSpPr>
          <p:cNvPr id="6" name="Footer Placeholder 4">
            <a:extLst>
              <a:ext uri="{FF2B5EF4-FFF2-40B4-BE49-F238E27FC236}">
                <a16:creationId xmlns:a16="http://schemas.microsoft.com/office/drawing/2014/main" id="{BA6FC630-11CA-1CE8-1FB7-D356686D8B0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F132921-2982-5AE7-2119-46B39F8D125E}"/>
              </a:ext>
            </a:extLst>
          </p:cNvPr>
          <p:cNvSpPr>
            <a:spLocks noGrp="1"/>
          </p:cNvSpPr>
          <p:nvPr>
            <p:ph type="sldNum" sz="quarter" idx="12"/>
          </p:nvPr>
        </p:nvSpPr>
        <p:spPr/>
        <p:txBody>
          <a:bodyPr/>
          <a:lstStyle>
            <a:lvl1pPr>
              <a:defRPr/>
            </a:lvl1pPr>
          </a:lstStyle>
          <a:p>
            <a:fld id="{34C8D08C-BE88-4B38-9D18-0C5CE0C256FD}" type="slidenum">
              <a:rPr lang="en-US" altLang="en-US"/>
              <a:pPr/>
              <a:t>‹#›</a:t>
            </a:fld>
            <a:endParaRPr lang="en-US" altLang="en-US"/>
          </a:p>
        </p:txBody>
      </p:sp>
    </p:spTree>
    <p:extLst>
      <p:ext uri="{BB962C8B-B14F-4D97-AF65-F5344CB8AC3E}">
        <p14:creationId xmlns:p14="http://schemas.microsoft.com/office/powerpoint/2010/main" val="383838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D9F8C71B-CCB6-C6E4-6802-271DC4027299}"/>
              </a:ext>
            </a:extLst>
          </p:cNvPr>
          <p:cNvSpPr>
            <a:spLocks noGrp="1"/>
          </p:cNvSpPr>
          <p:nvPr>
            <p:ph type="dt" sz="half" idx="10"/>
          </p:nvPr>
        </p:nvSpPr>
        <p:spPr/>
        <p:txBody>
          <a:bodyPr/>
          <a:lstStyle>
            <a:lvl1pPr>
              <a:defRPr/>
            </a:lvl1pPr>
          </a:lstStyle>
          <a:p>
            <a:fld id="{C8F900FE-8B29-4672-93F4-4D6DE071D32A}" type="datetimeFigureOut">
              <a:rPr lang="en-US" altLang="en-US"/>
              <a:pPr/>
              <a:t>7/6/2023</a:t>
            </a:fld>
            <a:endParaRPr lang="en-US" altLang="en-US"/>
          </a:p>
        </p:txBody>
      </p:sp>
      <p:sp>
        <p:nvSpPr>
          <p:cNvPr id="6" name="Footer Placeholder 4">
            <a:extLst>
              <a:ext uri="{FF2B5EF4-FFF2-40B4-BE49-F238E27FC236}">
                <a16:creationId xmlns:a16="http://schemas.microsoft.com/office/drawing/2014/main" id="{35F871FC-65F7-4834-324C-D8B951CD655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96F32E2-B3B7-A617-F038-CACB06A9134C}"/>
              </a:ext>
            </a:extLst>
          </p:cNvPr>
          <p:cNvSpPr>
            <a:spLocks noGrp="1"/>
          </p:cNvSpPr>
          <p:nvPr>
            <p:ph type="sldNum" sz="quarter" idx="12"/>
          </p:nvPr>
        </p:nvSpPr>
        <p:spPr/>
        <p:txBody>
          <a:bodyPr/>
          <a:lstStyle>
            <a:lvl1pPr>
              <a:defRPr/>
            </a:lvl1pPr>
          </a:lstStyle>
          <a:p>
            <a:fld id="{3ABFEB49-0D7B-40FB-BDC7-66CBE5944EB3}" type="slidenum">
              <a:rPr lang="en-US" altLang="en-US"/>
              <a:pPr/>
              <a:t>‹#›</a:t>
            </a:fld>
            <a:endParaRPr lang="en-US" altLang="en-US"/>
          </a:p>
        </p:txBody>
      </p:sp>
    </p:spTree>
    <p:extLst>
      <p:ext uri="{BB962C8B-B14F-4D97-AF65-F5344CB8AC3E}">
        <p14:creationId xmlns:p14="http://schemas.microsoft.com/office/powerpoint/2010/main" val="3586715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Title Placeholder 1">
            <a:extLst>
              <a:ext uri="{FF2B5EF4-FFF2-40B4-BE49-F238E27FC236}">
                <a16:creationId xmlns:a16="http://schemas.microsoft.com/office/drawing/2014/main" id="{4DB579C0-8653-61E7-510F-CF4DD9582B0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63491" name="Text Placeholder 2">
            <a:extLst>
              <a:ext uri="{FF2B5EF4-FFF2-40B4-BE49-F238E27FC236}">
                <a16:creationId xmlns:a16="http://schemas.microsoft.com/office/drawing/2014/main" id="{F910F14E-9278-C436-2D26-013B1504702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7C0F0C7D-F5DD-66AE-80AD-382DD51A2576}"/>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fld id="{6F8C986B-88FD-41B0-81E7-E3C799C1A68A}" type="datetimeFigureOut">
              <a:rPr lang="en-US" altLang="en-US"/>
              <a:pPr/>
              <a:t>7/6/2023</a:t>
            </a:fld>
            <a:endParaRPr lang="en-US" altLang="en-US"/>
          </a:p>
        </p:txBody>
      </p:sp>
      <p:sp>
        <p:nvSpPr>
          <p:cNvPr id="5" name="Footer Placeholder 4">
            <a:extLst>
              <a:ext uri="{FF2B5EF4-FFF2-40B4-BE49-F238E27FC236}">
                <a16:creationId xmlns:a16="http://schemas.microsoft.com/office/drawing/2014/main" id="{BEB67DAF-A44C-7B88-818C-00178B92D3A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0CAF8955-2BAA-2220-75EF-90DC7A56302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90970111-80D1-4FD4-B1BB-B73727566294}"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fontAlgn="base">
        <a:spcBef>
          <a:spcPct val="0"/>
        </a:spcBef>
        <a:spcAft>
          <a:spcPct val="0"/>
        </a:spcAft>
        <a:defRPr sz="4400" kern="1200">
          <a:solidFill>
            <a:schemeClr val="tx1"/>
          </a:solidFill>
          <a:latin typeface="+mj-lt"/>
          <a:ea typeface="MS PGothic" panose="020B0600070205080204" pitchFamily="34" charset="-128"/>
          <a:cs typeface="+mj-cs"/>
        </a:defRPr>
      </a:lvl1pPr>
      <a:lvl2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videvo.net/sound-effect/backgrounds-forest-ambience-3-b04-00890/763501/"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tmp"/><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MJtC-3DKwfM&amp;t=7s"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tmp"/></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67562E-98FA-21B0-2603-A55EB6A5F640}"/>
              </a:ext>
            </a:extLst>
          </p:cNvPr>
          <p:cNvSpPr txBox="1">
            <a:spLocks noChangeArrowheads="1"/>
          </p:cNvSpPr>
          <p:nvPr/>
        </p:nvSpPr>
        <p:spPr bwMode="auto">
          <a:xfrm>
            <a:off x="179512" y="366713"/>
            <a:ext cx="8502972"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Leader:</a:t>
            </a: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 As we share these stories of leaders…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ALL:</a:t>
            </a: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 May we follow their example </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GB" altLang="en-US" sz="4000" b="0" i="0" u="none" strike="noStrike" kern="1200" cap="none" spc="0" normalizeH="0" baseline="0" noProof="0" dirty="0" err="1">
                <a:ln>
                  <a:noFill/>
                </a:ln>
                <a:solidFill>
                  <a:srgbClr val="FFFFFF"/>
                </a:solidFill>
                <a:effectLst/>
                <a:uLnTx/>
                <a:uFillTx/>
                <a:latin typeface="Century Gothic" panose="020B0502020202020204" pitchFamily="34" charset="0"/>
                <a:ea typeface="ＭＳ Ｐゴシック" panose="020B0600070205080204" pitchFamily="34" charset="-128"/>
                <a:cs typeface="+mn-cs"/>
              </a:rPr>
              <a:t>i</a:t>
            </a: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n</a:t>
            </a: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 thoughts			</a:t>
            </a:r>
          </a:p>
        </p:txBody>
      </p:sp>
      <p:pic>
        <p:nvPicPr>
          <p:cNvPr id="4" name="Graphic 3" descr="Thought bubble with solid fill">
            <a:extLst>
              <a:ext uri="{FF2B5EF4-FFF2-40B4-BE49-F238E27FC236}">
                <a16:creationId xmlns:a16="http://schemas.microsoft.com/office/drawing/2014/main" id="{70072255-28C7-AAC6-55AF-9827FF97C0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1520" y="3802868"/>
            <a:ext cx="2602979" cy="2602979"/>
          </a:xfrm>
          <a:prstGeom prst="rect">
            <a:avLst/>
          </a:prstGeom>
        </p:spPr>
      </p:pic>
      <p:pic>
        <p:nvPicPr>
          <p:cNvPr id="7" name="Graphic 6" descr="Speech with solid fill">
            <a:extLst>
              <a:ext uri="{FF2B5EF4-FFF2-40B4-BE49-F238E27FC236}">
                <a16:creationId xmlns:a16="http://schemas.microsoft.com/office/drawing/2014/main" id="{76026B42-F9E2-0375-792F-FC93A170CAB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3222586" y="3717032"/>
            <a:ext cx="2520280" cy="2520280"/>
          </a:xfrm>
          <a:prstGeom prst="rect">
            <a:avLst/>
          </a:prstGeom>
        </p:spPr>
      </p:pic>
      <p:grpSp>
        <p:nvGrpSpPr>
          <p:cNvPr id="26" name="Group 25">
            <a:extLst>
              <a:ext uri="{FF2B5EF4-FFF2-40B4-BE49-F238E27FC236}">
                <a16:creationId xmlns:a16="http://schemas.microsoft.com/office/drawing/2014/main" id="{39FC62FC-ABB8-CCEF-0FA7-C417BD59BE58}"/>
              </a:ext>
            </a:extLst>
          </p:cNvPr>
          <p:cNvGrpSpPr/>
          <p:nvPr/>
        </p:nvGrpSpPr>
        <p:grpSpPr>
          <a:xfrm>
            <a:off x="6372200" y="3802868"/>
            <a:ext cx="2224914" cy="2298386"/>
            <a:chOff x="6235518" y="3979419"/>
            <a:chExt cx="1941661" cy="2005779"/>
          </a:xfrm>
        </p:grpSpPr>
        <p:sp>
          <p:nvSpPr>
            <p:cNvPr id="20" name="Freeform: Shape 19">
              <a:extLst>
                <a:ext uri="{FF2B5EF4-FFF2-40B4-BE49-F238E27FC236}">
                  <a16:creationId xmlns:a16="http://schemas.microsoft.com/office/drawing/2014/main" id="{0E5E33A3-546D-02FD-1E46-D00D613622C6}"/>
                </a:ext>
              </a:extLst>
            </p:cNvPr>
            <p:cNvSpPr/>
            <p:nvPr/>
          </p:nvSpPr>
          <p:spPr>
            <a:xfrm rot="4239914">
              <a:off x="6480314" y="3734623"/>
              <a:ext cx="1320323" cy="1809916"/>
            </a:xfrm>
            <a:custGeom>
              <a:avLst/>
              <a:gdLst>
                <a:gd name="connsiteX0" fmla="*/ 843472 w 850482"/>
                <a:gd name="connsiteY0" fmla="*/ 271540 h 1165852"/>
                <a:gd name="connsiteX1" fmla="*/ 819860 w 850482"/>
                <a:gd name="connsiteY1" fmla="*/ 191849 h 1165852"/>
                <a:gd name="connsiteX2" fmla="*/ 740168 w 850482"/>
                <a:gd name="connsiteY2" fmla="*/ 215461 h 1165852"/>
                <a:gd name="connsiteX3" fmla="*/ 622107 w 850482"/>
                <a:gd name="connsiteY3" fmla="*/ 425020 h 1165852"/>
                <a:gd name="connsiteX4" fmla="*/ 701799 w 850482"/>
                <a:gd name="connsiteY4" fmla="*/ 109206 h 1165852"/>
                <a:gd name="connsiteX5" fmla="*/ 657526 w 850482"/>
                <a:gd name="connsiteY5" fmla="*/ 38370 h 1165852"/>
                <a:gd name="connsiteX6" fmla="*/ 586689 w 850482"/>
                <a:gd name="connsiteY6" fmla="*/ 82643 h 1165852"/>
                <a:gd name="connsiteX7" fmla="*/ 518804 w 850482"/>
                <a:gd name="connsiteY7" fmla="*/ 354183 h 1165852"/>
                <a:gd name="connsiteX8" fmla="*/ 518804 w 850482"/>
                <a:gd name="connsiteY8" fmla="*/ 59031 h 1165852"/>
                <a:gd name="connsiteX9" fmla="*/ 459774 w 850482"/>
                <a:gd name="connsiteY9" fmla="*/ 0 h 1165852"/>
                <a:gd name="connsiteX10" fmla="*/ 400743 w 850482"/>
                <a:gd name="connsiteY10" fmla="*/ 59031 h 1165852"/>
                <a:gd name="connsiteX11" fmla="*/ 400743 w 850482"/>
                <a:gd name="connsiteY11" fmla="*/ 374844 h 1165852"/>
                <a:gd name="connsiteX12" fmla="*/ 332858 w 850482"/>
                <a:gd name="connsiteY12" fmla="*/ 82643 h 1165852"/>
                <a:gd name="connsiteX13" fmla="*/ 262021 w 850482"/>
                <a:gd name="connsiteY13" fmla="*/ 38370 h 1165852"/>
                <a:gd name="connsiteX14" fmla="*/ 217749 w 850482"/>
                <a:gd name="connsiteY14" fmla="*/ 109206 h 1165852"/>
                <a:gd name="connsiteX15" fmla="*/ 300391 w 850482"/>
                <a:gd name="connsiteY15" fmla="*/ 460438 h 1165852"/>
                <a:gd name="connsiteX16" fmla="*/ 279731 w 850482"/>
                <a:gd name="connsiteY16" fmla="*/ 578499 h 1165852"/>
                <a:gd name="connsiteX17" fmla="*/ 276779 w 850482"/>
                <a:gd name="connsiteY17" fmla="*/ 575547 h 1165852"/>
                <a:gd name="connsiteX18" fmla="*/ 70172 w 850482"/>
                <a:gd name="connsiteY18" fmla="*/ 410262 h 1165852"/>
                <a:gd name="connsiteX19" fmla="*/ 2287 w 850482"/>
                <a:gd name="connsiteY19" fmla="*/ 448632 h 1165852"/>
                <a:gd name="connsiteX20" fmla="*/ 40657 w 850482"/>
                <a:gd name="connsiteY20" fmla="*/ 516517 h 1165852"/>
                <a:gd name="connsiteX21" fmla="*/ 152815 w 850482"/>
                <a:gd name="connsiteY21" fmla="*/ 640481 h 1165852"/>
                <a:gd name="connsiteX22" fmla="*/ 347616 w 850482"/>
                <a:gd name="connsiteY22" fmla="*/ 850039 h 1165852"/>
                <a:gd name="connsiteX23" fmla="*/ 347616 w 850482"/>
                <a:gd name="connsiteY23" fmla="*/ 1165852 h 1165852"/>
                <a:gd name="connsiteX24" fmla="*/ 607350 w 850482"/>
                <a:gd name="connsiteY24" fmla="*/ 1165852 h 1165852"/>
                <a:gd name="connsiteX25" fmla="*/ 607350 w 850482"/>
                <a:gd name="connsiteY25" fmla="*/ 832330 h 1165852"/>
                <a:gd name="connsiteX26" fmla="*/ 719508 w 850482"/>
                <a:gd name="connsiteY26" fmla="*/ 492905 h 1165852"/>
                <a:gd name="connsiteX27" fmla="*/ 843472 w 850482"/>
                <a:gd name="connsiteY27" fmla="*/ 271540 h 116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50482" h="1165852">
                  <a:moveTo>
                    <a:pt x="843472" y="271540"/>
                  </a:moveTo>
                  <a:cubicBezTo>
                    <a:pt x="858229" y="242025"/>
                    <a:pt x="849375" y="206607"/>
                    <a:pt x="819860" y="191849"/>
                  </a:cubicBezTo>
                  <a:cubicBezTo>
                    <a:pt x="790344" y="177092"/>
                    <a:pt x="754926" y="185946"/>
                    <a:pt x="740168" y="215461"/>
                  </a:cubicBezTo>
                  <a:lnTo>
                    <a:pt x="622107" y="425020"/>
                  </a:lnTo>
                  <a:lnTo>
                    <a:pt x="701799" y="109206"/>
                  </a:lnTo>
                  <a:cubicBezTo>
                    <a:pt x="710653" y="76740"/>
                    <a:pt x="689993" y="44273"/>
                    <a:pt x="657526" y="38370"/>
                  </a:cubicBezTo>
                  <a:cubicBezTo>
                    <a:pt x="625059" y="29515"/>
                    <a:pt x="592592" y="50176"/>
                    <a:pt x="586689" y="82643"/>
                  </a:cubicBezTo>
                  <a:lnTo>
                    <a:pt x="518804" y="354183"/>
                  </a:lnTo>
                  <a:lnTo>
                    <a:pt x="518804" y="59031"/>
                  </a:lnTo>
                  <a:cubicBezTo>
                    <a:pt x="518804" y="26564"/>
                    <a:pt x="492240" y="0"/>
                    <a:pt x="459774" y="0"/>
                  </a:cubicBezTo>
                  <a:cubicBezTo>
                    <a:pt x="427307" y="0"/>
                    <a:pt x="400743" y="26564"/>
                    <a:pt x="400743" y="59031"/>
                  </a:cubicBezTo>
                  <a:lnTo>
                    <a:pt x="400743" y="374844"/>
                  </a:lnTo>
                  <a:lnTo>
                    <a:pt x="332858" y="82643"/>
                  </a:lnTo>
                  <a:cubicBezTo>
                    <a:pt x="326955" y="50176"/>
                    <a:pt x="294488" y="32467"/>
                    <a:pt x="262021" y="38370"/>
                  </a:cubicBezTo>
                  <a:cubicBezTo>
                    <a:pt x="229555" y="44273"/>
                    <a:pt x="211846" y="76740"/>
                    <a:pt x="217749" y="109206"/>
                  </a:cubicBezTo>
                  <a:lnTo>
                    <a:pt x="300391" y="460438"/>
                  </a:lnTo>
                  <a:cubicBezTo>
                    <a:pt x="297440" y="501759"/>
                    <a:pt x="288585" y="543081"/>
                    <a:pt x="279731" y="578499"/>
                  </a:cubicBezTo>
                  <a:cubicBezTo>
                    <a:pt x="279731" y="578499"/>
                    <a:pt x="279731" y="575547"/>
                    <a:pt x="276779" y="575547"/>
                  </a:cubicBezTo>
                  <a:cubicBezTo>
                    <a:pt x="226603" y="498808"/>
                    <a:pt x="146912" y="430923"/>
                    <a:pt x="70172" y="410262"/>
                  </a:cubicBezTo>
                  <a:cubicBezTo>
                    <a:pt x="40657" y="401407"/>
                    <a:pt x="11142" y="419117"/>
                    <a:pt x="2287" y="448632"/>
                  </a:cubicBezTo>
                  <a:cubicBezTo>
                    <a:pt x="-6567" y="478147"/>
                    <a:pt x="11142" y="507662"/>
                    <a:pt x="40657" y="516517"/>
                  </a:cubicBezTo>
                  <a:cubicBezTo>
                    <a:pt x="79027" y="525372"/>
                    <a:pt x="114445" y="581451"/>
                    <a:pt x="152815" y="640481"/>
                  </a:cubicBezTo>
                  <a:cubicBezTo>
                    <a:pt x="200039" y="714269"/>
                    <a:pt x="259070" y="799863"/>
                    <a:pt x="347616" y="850039"/>
                  </a:cubicBezTo>
                  <a:lnTo>
                    <a:pt x="347616" y="1165852"/>
                  </a:lnTo>
                  <a:lnTo>
                    <a:pt x="607350" y="1165852"/>
                  </a:lnTo>
                  <a:lnTo>
                    <a:pt x="607350" y="832330"/>
                  </a:lnTo>
                  <a:cubicBezTo>
                    <a:pt x="704750" y="782154"/>
                    <a:pt x="716556" y="572596"/>
                    <a:pt x="719508" y="492905"/>
                  </a:cubicBezTo>
                  <a:lnTo>
                    <a:pt x="843472" y="271540"/>
                  </a:lnTo>
                  <a:close/>
                </a:path>
              </a:pathLst>
            </a:custGeom>
            <a:solidFill>
              <a:schemeClr val="tx1"/>
            </a:solidFill>
            <a:ln w="29468"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S PGothic" panose="020B0600070205080204" pitchFamily="34" charset="-128"/>
                <a:cs typeface="+mn-cs"/>
              </a:endParaRPr>
            </a:p>
          </p:txBody>
        </p:sp>
        <p:sp>
          <p:nvSpPr>
            <p:cNvPr id="22" name="Freeform: Shape 21">
              <a:extLst>
                <a:ext uri="{FF2B5EF4-FFF2-40B4-BE49-F238E27FC236}">
                  <a16:creationId xmlns:a16="http://schemas.microsoft.com/office/drawing/2014/main" id="{FD38F6A0-657C-47FA-8CE9-A5B19421F992}"/>
                </a:ext>
              </a:extLst>
            </p:cNvPr>
            <p:cNvSpPr/>
            <p:nvPr/>
          </p:nvSpPr>
          <p:spPr>
            <a:xfrm rot="2185223">
              <a:off x="6409557" y="4627150"/>
              <a:ext cx="1767622" cy="1358048"/>
            </a:xfrm>
            <a:custGeom>
              <a:avLst/>
              <a:gdLst>
                <a:gd name="connsiteX0" fmla="*/ 764445 w 1138608"/>
                <a:gd name="connsiteY0" fmla="*/ 656370 h 874782"/>
                <a:gd name="connsiteX1" fmla="*/ 1021228 w 1138608"/>
                <a:gd name="connsiteY1" fmla="*/ 659321 h 874782"/>
                <a:gd name="connsiteX2" fmla="*/ 1021228 w 1138608"/>
                <a:gd name="connsiteY2" fmla="*/ 659321 h 874782"/>
                <a:gd name="connsiteX3" fmla="*/ 1080258 w 1138608"/>
                <a:gd name="connsiteY3" fmla="*/ 600291 h 874782"/>
                <a:gd name="connsiteX4" fmla="*/ 1021228 w 1138608"/>
                <a:gd name="connsiteY4" fmla="*/ 541260 h 874782"/>
                <a:gd name="connsiteX5" fmla="*/ 782154 w 1138608"/>
                <a:gd name="connsiteY5" fmla="*/ 538309 h 874782"/>
                <a:gd name="connsiteX6" fmla="*/ 1095016 w 1138608"/>
                <a:gd name="connsiteY6" fmla="*/ 458617 h 874782"/>
                <a:gd name="connsiteX7" fmla="*/ 1136337 w 1138608"/>
                <a:gd name="connsiteY7" fmla="*/ 387781 h 874782"/>
                <a:gd name="connsiteX8" fmla="*/ 1065501 w 1138608"/>
                <a:gd name="connsiteY8" fmla="*/ 346459 h 874782"/>
                <a:gd name="connsiteX9" fmla="*/ 793960 w 1138608"/>
                <a:gd name="connsiteY9" fmla="*/ 417296 h 874782"/>
                <a:gd name="connsiteX10" fmla="*/ 1053694 w 1138608"/>
                <a:gd name="connsiteY10" fmla="*/ 275623 h 874782"/>
                <a:gd name="connsiteX11" fmla="*/ 1077307 w 1138608"/>
                <a:gd name="connsiteY11" fmla="*/ 195932 h 874782"/>
                <a:gd name="connsiteX12" fmla="*/ 997616 w 1138608"/>
                <a:gd name="connsiteY12" fmla="*/ 172319 h 874782"/>
                <a:gd name="connsiteX13" fmla="*/ 720172 w 1138608"/>
                <a:gd name="connsiteY13" fmla="*/ 319896 h 874782"/>
                <a:gd name="connsiteX14" fmla="*/ 944488 w 1138608"/>
                <a:gd name="connsiteY14" fmla="*/ 122144 h 874782"/>
                <a:gd name="connsiteX15" fmla="*/ 950391 w 1138608"/>
                <a:gd name="connsiteY15" fmla="*/ 39501 h 874782"/>
                <a:gd name="connsiteX16" fmla="*/ 867748 w 1138608"/>
                <a:gd name="connsiteY16" fmla="*/ 33598 h 874782"/>
                <a:gd name="connsiteX17" fmla="*/ 596208 w 1138608"/>
                <a:gd name="connsiteY17" fmla="*/ 269720 h 874782"/>
                <a:gd name="connsiteX18" fmla="*/ 481099 w 1138608"/>
                <a:gd name="connsiteY18" fmla="*/ 305138 h 874782"/>
                <a:gd name="connsiteX19" fmla="*/ 484050 w 1138608"/>
                <a:gd name="connsiteY19" fmla="*/ 302187 h 874782"/>
                <a:gd name="connsiteX20" fmla="*/ 531275 w 1138608"/>
                <a:gd name="connsiteY20" fmla="*/ 42452 h 874782"/>
                <a:gd name="connsiteX21" fmla="*/ 463389 w 1138608"/>
                <a:gd name="connsiteY21" fmla="*/ 1131 h 874782"/>
                <a:gd name="connsiteX22" fmla="*/ 422068 w 1138608"/>
                <a:gd name="connsiteY22" fmla="*/ 69016 h 874782"/>
                <a:gd name="connsiteX23" fmla="*/ 368941 w 1138608"/>
                <a:gd name="connsiteY23" fmla="*/ 225447 h 874782"/>
                <a:gd name="connsiteX24" fmla="*/ 277443 w 1138608"/>
                <a:gd name="connsiteY24" fmla="*/ 496987 h 874782"/>
                <a:gd name="connsiteX25" fmla="*/ 0 w 1138608"/>
                <a:gd name="connsiteY25" fmla="*/ 647515 h 874782"/>
                <a:gd name="connsiteX26" fmla="*/ 123964 w 1138608"/>
                <a:gd name="connsiteY26" fmla="*/ 874782 h 874782"/>
                <a:gd name="connsiteX27" fmla="*/ 416165 w 1138608"/>
                <a:gd name="connsiteY27" fmla="*/ 718352 h 874782"/>
                <a:gd name="connsiteX28" fmla="*/ 764445 w 1138608"/>
                <a:gd name="connsiteY28" fmla="*/ 656370 h 8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38608" h="874782">
                  <a:moveTo>
                    <a:pt x="764445" y="656370"/>
                  </a:moveTo>
                  <a:lnTo>
                    <a:pt x="1021228" y="659321"/>
                  </a:lnTo>
                  <a:cubicBezTo>
                    <a:pt x="1021228" y="659321"/>
                    <a:pt x="1021228" y="659321"/>
                    <a:pt x="1021228" y="659321"/>
                  </a:cubicBezTo>
                  <a:cubicBezTo>
                    <a:pt x="1053694" y="659321"/>
                    <a:pt x="1080258" y="632757"/>
                    <a:pt x="1080258" y="600291"/>
                  </a:cubicBezTo>
                  <a:cubicBezTo>
                    <a:pt x="1080258" y="567824"/>
                    <a:pt x="1053694" y="541260"/>
                    <a:pt x="1021228" y="541260"/>
                  </a:cubicBezTo>
                  <a:lnTo>
                    <a:pt x="782154" y="538309"/>
                  </a:lnTo>
                  <a:lnTo>
                    <a:pt x="1095016" y="458617"/>
                  </a:lnTo>
                  <a:cubicBezTo>
                    <a:pt x="1127483" y="449763"/>
                    <a:pt x="1145192" y="417296"/>
                    <a:pt x="1136337" y="387781"/>
                  </a:cubicBezTo>
                  <a:cubicBezTo>
                    <a:pt x="1127483" y="355314"/>
                    <a:pt x="1095016" y="337605"/>
                    <a:pt x="1065501" y="346459"/>
                  </a:cubicBezTo>
                  <a:lnTo>
                    <a:pt x="793960" y="417296"/>
                  </a:lnTo>
                  <a:lnTo>
                    <a:pt x="1053694" y="275623"/>
                  </a:lnTo>
                  <a:cubicBezTo>
                    <a:pt x="1083210" y="260865"/>
                    <a:pt x="1092064" y="225447"/>
                    <a:pt x="1077307" y="195932"/>
                  </a:cubicBezTo>
                  <a:cubicBezTo>
                    <a:pt x="1062549" y="166416"/>
                    <a:pt x="1027131" y="157562"/>
                    <a:pt x="997616" y="172319"/>
                  </a:cubicBezTo>
                  <a:lnTo>
                    <a:pt x="720172" y="319896"/>
                  </a:lnTo>
                  <a:lnTo>
                    <a:pt x="944488" y="122144"/>
                  </a:lnTo>
                  <a:cubicBezTo>
                    <a:pt x="968100" y="101483"/>
                    <a:pt x="971052" y="63113"/>
                    <a:pt x="950391" y="39501"/>
                  </a:cubicBezTo>
                  <a:cubicBezTo>
                    <a:pt x="929730" y="15889"/>
                    <a:pt x="891361" y="12937"/>
                    <a:pt x="867748" y="33598"/>
                  </a:cubicBezTo>
                  <a:lnTo>
                    <a:pt x="596208" y="269720"/>
                  </a:lnTo>
                  <a:cubicBezTo>
                    <a:pt x="557838" y="287429"/>
                    <a:pt x="519468" y="299235"/>
                    <a:pt x="481099" y="305138"/>
                  </a:cubicBezTo>
                  <a:cubicBezTo>
                    <a:pt x="481099" y="305138"/>
                    <a:pt x="481099" y="302187"/>
                    <a:pt x="484050" y="302187"/>
                  </a:cubicBezTo>
                  <a:cubicBezTo>
                    <a:pt x="528323" y="219544"/>
                    <a:pt x="548984" y="119192"/>
                    <a:pt x="531275" y="42452"/>
                  </a:cubicBezTo>
                  <a:cubicBezTo>
                    <a:pt x="525371" y="12937"/>
                    <a:pt x="492905" y="-4772"/>
                    <a:pt x="463389" y="1131"/>
                  </a:cubicBezTo>
                  <a:cubicBezTo>
                    <a:pt x="433874" y="7034"/>
                    <a:pt x="416165" y="39501"/>
                    <a:pt x="422068" y="69016"/>
                  </a:cubicBezTo>
                  <a:cubicBezTo>
                    <a:pt x="430923" y="107386"/>
                    <a:pt x="401407" y="163465"/>
                    <a:pt x="368941" y="225447"/>
                  </a:cubicBezTo>
                  <a:cubicBezTo>
                    <a:pt x="327619" y="302187"/>
                    <a:pt x="280395" y="393684"/>
                    <a:pt x="277443" y="496987"/>
                  </a:cubicBezTo>
                  <a:lnTo>
                    <a:pt x="0" y="647515"/>
                  </a:lnTo>
                  <a:lnTo>
                    <a:pt x="123964" y="874782"/>
                  </a:lnTo>
                  <a:lnTo>
                    <a:pt x="416165" y="718352"/>
                  </a:lnTo>
                  <a:cubicBezTo>
                    <a:pt x="504711" y="780334"/>
                    <a:pt x="693608" y="691788"/>
                    <a:pt x="764445" y="656370"/>
                  </a:cubicBezTo>
                  <a:close/>
                </a:path>
              </a:pathLst>
            </a:custGeom>
            <a:solidFill>
              <a:schemeClr val="tx1"/>
            </a:solidFill>
            <a:ln w="29468"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S PGothic" panose="020B0600070205080204" pitchFamily="34" charset="-128"/>
                <a:cs typeface="+mn-cs"/>
              </a:endParaRPr>
            </a:p>
          </p:txBody>
        </p:sp>
      </p:grpSp>
      <p:sp>
        <p:nvSpPr>
          <p:cNvPr id="30" name="TextBox 29">
            <a:extLst>
              <a:ext uri="{FF2B5EF4-FFF2-40B4-BE49-F238E27FC236}">
                <a16:creationId xmlns:a16="http://schemas.microsoft.com/office/drawing/2014/main" id="{A13E5CBB-6B2A-BD3F-9B2C-D7415343CB55}"/>
              </a:ext>
            </a:extLst>
          </p:cNvPr>
          <p:cNvSpPr txBox="1"/>
          <p:nvPr/>
        </p:nvSpPr>
        <p:spPr>
          <a:xfrm>
            <a:off x="3024336" y="2793122"/>
            <a:ext cx="45720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and</a:t>
            </a: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 words</a:t>
            </a:r>
            <a:endParaRPr kumimoji="0" lang="en-GB" sz="1800" b="0" i="0" u="none" strike="noStrike" kern="1200" cap="none" spc="0" normalizeH="0" baseline="0" noProof="0" dirty="0">
              <a:ln>
                <a:noFill/>
              </a:ln>
              <a:solidFill>
                <a:prstClr val="white"/>
              </a:solidFill>
              <a:effectLst/>
              <a:uLnTx/>
              <a:uFillTx/>
              <a:latin typeface="Calibri"/>
              <a:ea typeface="MS PGothic" panose="020B0600070205080204" pitchFamily="34" charset="-128"/>
              <a:cs typeface="+mn-cs"/>
            </a:endParaRPr>
          </a:p>
        </p:txBody>
      </p:sp>
      <p:sp>
        <p:nvSpPr>
          <p:cNvPr id="31" name="TextBox 30">
            <a:extLst>
              <a:ext uri="{FF2B5EF4-FFF2-40B4-BE49-F238E27FC236}">
                <a16:creationId xmlns:a16="http://schemas.microsoft.com/office/drawing/2014/main" id="{53A20CFA-B767-62D5-2DE4-940B432A161A}"/>
              </a:ext>
            </a:extLst>
          </p:cNvPr>
          <p:cNvSpPr txBox="1"/>
          <p:nvPr/>
        </p:nvSpPr>
        <p:spPr>
          <a:xfrm>
            <a:off x="5832648" y="2782760"/>
            <a:ext cx="45720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and</a:t>
            </a: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 actions.</a:t>
            </a:r>
            <a:endParaRPr kumimoji="0" lang="en-GB" sz="1800" b="0" i="0" u="none" strike="noStrike" kern="1200" cap="none" spc="0" normalizeH="0" baseline="0" noProof="0" dirty="0">
              <a:ln>
                <a:noFill/>
              </a:ln>
              <a:solidFill>
                <a:prstClr val="white"/>
              </a:solidFill>
              <a:effectLst/>
              <a:uLnTx/>
              <a:uFillTx/>
              <a:latin typeface="Calibri"/>
              <a:ea typeface="MS PGothic" panose="020B0600070205080204" pitchFamily="34" charset="-128"/>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0" grpId="0"/>
      <p:bldP spid="3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unlight shining through the leaves of a tree&#10;&#10;Description automatically generated with low confidence">
            <a:extLst>
              <a:ext uri="{FF2B5EF4-FFF2-40B4-BE49-F238E27FC236}">
                <a16:creationId xmlns:a16="http://schemas.microsoft.com/office/drawing/2014/main" id="{81B4E10A-CCEE-1760-AA91-9D5B1CC71D5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0250" y="0"/>
            <a:ext cx="5143500" cy="6858000"/>
          </a:xfrm>
          <a:prstGeom prst="rect">
            <a:avLst/>
          </a:prstGeom>
        </p:spPr>
      </p:pic>
      <p:sp>
        <p:nvSpPr>
          <p:cNvPr id="2" name="TextBox 1">
            <a:extLst>
              <a:ext uri="{FF2B5EF4-FFF2-40B4-BE49-F238E27FC236}">
                <a16:creationId xmlns:a16="http://schemas.microsoft.com/office/drawing/2014/main" id="{1B7FB4A0-9E01-DBBB-362C-2439C057549A}"/>
              </a:ext>
            </a:extLst>
          </p:cNvPr>
          <p:cNvSpPr txBox="1"/>
          <p:nvPr/>
        </p:nvSpPr>
        <p:spPr>
          <a:xfrm>
            <a:off x="649475" y="2028617"/>
            <a:ext cx="7845049" cy="2800767"/>
          </a:xfrm>
          <a:prstGeom prst="rect">
            <a:avLst/>
          </a:prstGeom>
          <a:solidFill>
            <a:schemeClr val="bg1">
              <a:alpha val="50000"/>
            </a:schemeClr>
          </a:solidFill>
        </p:spPr>
        <p:txBody>
          <a:bodyPr wrap="square" rtlCol="0">
            <a:spAutoFit/>
          </a:bodyPr>
          <a:lstStyle/>
          <a:p>
            <a:pPr algn="ctr"/>
            <a:r>
              <a:rPr lang="en-GB" sz="8800" b="1" dirty="0">
                <a:latin typeface="Century Gothic" panose="020B0502020202020204" pitchFamily="34" charset="0"/>
              </a:rPr>
              <a:t>Whose trees are they?</a:t>
            </a:r>
          </a:p>
        </p:txBody>
      </p:sp>
    </p:spTree>
    <p:extLst>
      <p:ext uri="{BB962C8B-B14F-4D97-AF65-F5344CB8AC3E}">
        <p14:creationId xmlns:p14="http://schemas.microsoft.com/office/powerpoint/2010/main" val="203196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unlight shining through the leaves of a tree&#10;&#10;Description automatically generated with low confidence">
            <a:hlinkClick r:id="rId3"/>
            <a:extLst>
              <a:ext uri="{FF2B5EF4-FFF2-40B4-BE49-F238E27FC236}">
                <a16:creationId xmlns:a16="http://schemas.microsoft.com/office/drawing/2014/main" id="{81B4E10A-CCEE-1760-AA91-9D5B1CC71D5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628504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nlight shining through the leaves of a tree&#10;&#10;Description automatically generated with low confidence">
            <a:extLst>
              <a:ext uri="{FF2B5EF4-FFF2-40B4-BE49-F238E27FC236}">
                <a16:creationId xmlns:a16="http://schemas.microsoft.com/office/drawing/2014/main" id="{CA70B7B8-9DD1-9E99-6AC6-9413D7A3D4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0" y="-1"/>
            <a:ext cx="5143500" cy="6858000"/>
          </a:xfrm>
          <a:prstGeom prst="rect">
            <a:avLst/>
          </a:prstGeom>
        </p:spPr>
      </p:pic>
      <p:sp>
        <p:nvSpPr>
          <p:cNvPr id="6" name="TextBox 5">
            <a:extLst>
              <a:ext uri="{FF2B5EF4-FFF2-40B4-BE49-F238E27FC236}">
                <a16:creationId xmlns:a16="http://schemas.microsoft.com/office/drawing/2014/main" id="{0A4818FF-4A14-B8A3-DE22-21988AE48B5B}"/>
              </a:ext>
            </a:extLst>
          </p:cNvPr>
          <p:cNvSpPr txBox="1">
            <a:spLocks noChangeArrowheads="1"/>
          </p:cNvSpPr>
          <p:nvPr/>
        </p:nvSpPr>
        <p:spPr bwMode="auto">
          <a:xfrm>
            <a:off x="4327071" y="914466"/>
            <a:ext cx="4641566" cy="5029069"/>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0" algn="ctr" eaLnBrk="0" hangingPunct="0">
              <a:buNone/>
              <a:defRPr/>
            </a:pPr>
            <a:r>
              <a:rPr kumimoji="0" lang="en-GB" altLang="en-US" sz="2800" b="1" i="0" u="none" strike="noStrike" kern="0" cap="none" spc="0" normalizeH="0" baseline="0" noProof="0" dirty="0">
                <a:ln>
                  <a:noFill/>
                </a:ln>
                <a:solidFill>
                  <a:srgbClr val="92D050"/>
                </a:solidFill>
                <a:effectLst/>
                <a:uLnTx/>
                <a:uFillTx/>
                <a:latin typeface="Century Gothic" panose="020B0502020202020204" pitchFamily="34" charset="0"/>
                <a:ea typeface="MS Mincho" panose="02020609040205080304" pitchFamily="49" charset="-128"/>
                <a:cs typeface="Tahoma" panose="020B0604030504040204" pitchFamily="34" charset="0"/>
              </a:rPr>
              <a:t>….</a:t>
            </a:r>
            <a:r>
              <a:rPr lang="en-GB" altLang="en-US" sz="2800" b="1" kern="0" dirty="0">
                <a:solidFill>
                  <a:srgbClr val="92D050"/>
                </a:solidFill>
                <a:latin typeface="Century Gothic" panose="020B0502020202020204" pitchFamily="34" charset="0"/>
                <a:ea typeface="MS Mincho" panose="02020609040205080304" pitchFamily="49" charset="-128"/>
                <a:cs typeface="Tahoma" panose="020B0604030504040204" pitchFamily="34" charset="0"/>
              </a:rPr>
              <a:t>Wangari Maathai made a difference one small tree at a time….</a:t>
            </a:r>
            <a:endParaRPr lang="en-US" altLang="en-US" sz="2800" b="1" kern="0" dirty="0">
              <a:solidFill>
                <a:srgbClr val="92D050"/>
              </a:solidFill>
              <a:latin typeface="Century Gothic" panose="020B0502020202020204" pitchFamily="34" charset="0"/>
              <a:ea typeface="MS Mincho" panose="02020609040205080304" pitchFamily="49" charset="-128"/>
              <a:cs typeface="Tahoma" panose="020B0604030504040204" pitchFamily="34" charset="0"/>
            </a:endParaRPr>
          </a:p>
          <a:p>
            <a:pPr lvl="0" algn="ctr" eaLnBrk="0" hangingPunct="0">
              <a:buNone/>
              <a:defRPr/>
            </a:pPr>
            <a:endParaRPr lang="en-GB" sz="2400" dirty="0">
              <a:solidFill>
                <a:srgbClr val="92D050"/>
              </a:solidFill>
              <a:latin typeface="Century Gothic" panose="020B0502020202020204" pitchFamily="34" charset="0"/>
              <a:ea typeface="Calibri" panose="020F0502020204030204" pitchFamily="34" charset="0"/>
              <a:cs typeface="Times New Roman" panose="02020603050405020304" pitchFamily="18" charset="0"/>
            </a:endParaRPr>
          </a:p>
          <a:p>
            <a:pPr algn="ctr" eaLnBrk="0" hangingPunct="0">
              <a:buNone/>
              <a:defRPr/>
            </a:pPr>
            <a:r>
              <a:rPr lang="en-GB" sz="2800" b="1" dirty="0">
                <a:solidFill>
                  <a:srgbClr val="92D050"/>
                </a:solidFill>
                <a:latin typeface="Century Gothic" panose="020B0502020202020204" pitchFamily="34" charset="0"/>
              </a:rPr>
              <a:t>….I </a:t>
            </a:r>
            <a:r>
              <a:rPr lang="en-US" sz="2800" b="1" dirty="0">
                <a:solidFill>
                  <a:srgbClr val="92D050"/>
                </a:solidFill>
                <a:latin typeface="Century Gothic" panose="020B0502020202020204" pitchFamily="34" charset="0"/>
                <a:ea typeface="MS Mincho" panose="02020609040205080304" pitchFamily="49" charset="-128"/>
                <a:cs typeface="Times New Roman" panose="02020603050405020304" pitchFamily="18" charset="0"/>
              </a:rPr>
              <a:t>wonder what we might learn from her example?....</a:t>
            </a:r>
            <a:endParaRPr lang="en-GB" sz="2800" b="1" dirty="0">
              <a:solidFill>
                <a:srgbClr val="92D050"/>
              </a:solidFill>
              <a:latin typeface="Century Gothic" panose="020B0502020202020204" pitchFamily="34" charset="0"/>
              <a:ea typeface="MS Mincho" panose="02020609040205080304" pitchFamily="49" charset="-128"/>
              <a:cs typeface="Times New Roman" panose="02020603050405020304" pitchFamily="18" charset="0"/>
            </a:endParaRPr>
          </a:p>
          <a:p>
            <a:pPr algn="ctr" eaLnBrk="0" hangingPunct="0">
              <a:buNone/>
              <a:defRPr/>
            </a:pPr>
            <a:endParaRPr lang="en-US" sz="2400" b="1" dirty="0">
              <a:solidFill>
                <a:srgbClr val="92D050"/>
              </a:solidFill>
              <a:latin typeface="Century Gothic" panose="020B0502020202020204" pitchFamily="34" charset="0"/>
            </a:endParaRPr>
          </a:p>
          <a:p>
            <a:pPr algn="ctr" eaLnBrk="0" hangingPunct="0">
              <a:buNone/>
              <a:defRPr/>
            </a:pPr>
            <a:r>
              <a:rPr lang="en-US" sz="2800" b="1" dirty="0">
                <a:solidFill>
                  <a:srgbClr val="92D050"/>
                </a:solidFill>
                <a:latin typeface="Century Gothic" panose="020B0502020202020204" pitchFamily="34" charset="0"/>
                <a:ea typeface="MS Mincho" panose="02020609040205080304" pitchFamily="49" charset="-128"/>
                <a:cs typeface="Times New Roman" panose="02020603050405020304" pitchFamily="18" charset="0"/>
              </a:rPr>
              <a:t>….I wonder how her actions might inspire us today?....</a:t>
            </a:r>
            <a:endParaRPr kumimoji="0" lang="en-US" sz="2800" b="1" i="0" u="none" strike="noStrike" kern="1200" cap="none" spc="0" normalizeH="0" baseline="0" noProof="0" dirty="0">
              <a:ln>
                <a:noFill/>
              </a:ln>
              <a:solidFill>
                <a:srgbClr val="92D050"/>
              </a:solidFill>
              <a:effectLst/>
              <a:uLnTx/>
              <a:uFillTx/>
              <a:latin typeface="Century Gothic" panose="020B050202020202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20979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iterate type="wd">
                                    <p:tmPct val="10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iterate type="wd">
                                    <p:tmPct val="10000"/>
                                  </p:iterate>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iterate type="wd">
                                    <p:tmPct val="10000"/>
                                  </p:iterate>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6" grpId="1"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nlight shining through the leaves of a tree&#10;&#10;Description automatically generated with low confidence">
            <a:extLst>
              <a:ext uri="{FF2B5EF4-FFF2-40B4-BE49-F238E27FC236}">
                <a16:creationId xmlns:a16="http://schemas.microsoft.com/office/drawing/2014/main" id="{3DBDD8D3-E512-B7B2-3E6D-99B01B9764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00500" y="0"/>
            <a:ext cx="5143500" cy="6858000"/>
          </a:xfrm>
          <a:prstGeom prst="rect">
            <a:avLst/>
          </a:prstGeom>
        </p:spPr>
      </p:pic>
      <p:sp>
        <p:nvSpPr>
          <p:cNvPr id="4" name="Rectangle 2">
            <a:extLst>
              <a:ext uri="{FF2B5EF4-FFF2-40B4-BE49-F238E27FC236}">
                <a16:creationId xmlns:a16="http://schemas.microsoft.com/office/drawing/2014/main" id="{7BF7CEA2-BF6B-04E2-3604-A88F92176D16}"/>
              </a:ext>
            </a:extLst>
          </p:cNvPr>
          <p:cNvSpPr>
            <a:spLocks noChangeArrowheads="1"/>
          </p:cNvSpPr>
          <p:nvPr/>
        </p:nvSpPr>
        <p:spPr bwMode="auto">
          <a:xfrm>
            <a:off x="130632" y="2274838"/>
            <a:ext cx="369025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4800" b="1" dirty="0">
                <a:latin typeface="Century Gothic" panose="020B0502020202020204" pitchFamily="34" charset="0"/>
              </a:rPr>
              <a:t>‘…we will do the best we can’</a:t>
            </a:r>
          </a:p>
        </p:txBody>
      </p:sp>
    </p:spTree>
    <p:extLst>
      <p:ext uri="{BB962C8B-B14F-4D97-AF65-F5344CB8AC3E}">
        <p14:creationId xmlns:p14="http://schemas.microsoft.com/office/powerpoint/2010/main" val="56260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A picture containing text&#10;&#10;Description automatically generated">
            <a:extLst>
              <a:ext uri="{FF2B5EF4-FFF2-40B4-BE49-F238E27FC236}">
                <a16:creationId xmlns:a16="http://schemas.microsoft.com/office/drawing/2014/main" id="{20B24564-7351-4BA6-BACC-5C8CEB36920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a:extLst>
              <a:ext uri="{FF2B5EF4-FFF2-40B4-BE49-F238E27FC236}">
                <a16:creationId xmlns:a16="http://schemas.microsoft.com/office/drawing/2014/main" id="{E479CC60-1F04-45CC-8245-93E1BB2E8C68}"/>
              </a:ext>
            </a:extLst>
          </p:cNvPr>
          <p:cNvSpPr txBox="1">
            <a:spLocks/>
          </p:cNvSpPr>
          <p:nvPr/>
        </p:nvSpPr>
        <p:spPr>
          <a:xfrm>
            <a:off x="265112" y="5234770"/>
            <a:ext cx="8613775" cy="1604963"/>
          </a:xfrm>
          <a:prstGeom prst="rect">
            <a:avLst/>
          </a:prstGeom>
          <a:no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eaLnBrk="1" hangingPunct="1">
              <a:defRPr/>
            </a:pPr>
            <a:r>
              <a:rPr lang="en-GB" sz="3200" b="1" i="1"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rPr>
              <a:t>Leader: </a:t>
            </a:r>
            <a:r>
              <a:rPr lang="en-GB" sz="3200" b="1"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eaLnBrk="1" hangingPunct="1">
              <a:defRPr/>
            </a:pPr>
            <a:r>
              <a:rPr lang="en-GB" sz="3200" b="1" i="1"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rPr>
              <a:t>All: </a:t>
            </a:r>
            <a:r>
              <a:rPr lang="en-GB" sz="3200" b="1"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rPr>
              <a:t>…we will do the best we can!</a:t>
            </a:r>
            <a:endParaRPr lang="en-GB" sz="2000" b="1" dirty="0">
              <a:solidFill>
                <a:schemeClr val="tx1"/>
              </a:solidFill>
              <a:latin typeface="Century Gothic" panose="020B0502020202020204" pitchFamily="34" charset="0"/>
              <a:ea typeface="ＭＳ 明朝"/>
              <a:cs typeface="Times New Roman"/>
            </a:endParaRPr>
          </a:p>
        </p:txBody>
      </p:sp>
      <p:grpSp>
        <p:nvGrpSpPr>
          <p:cNvPr id="5" name="Group 4">
            <a:extLst>
              <a:ext uri="{FF2B5EF4-FFF2-40B4-BE49-F238E27FC236}">
                <a16:creationId xmlns:a16="http://schemas.microsoft.com/office/drawing/2014/main" id="{7F667CFA-B672-4368-81BE-D78A6ED3A013}"/>
              </a:ext>
            </a:extLst>
          </p:cNvPr>
          <p:cNvGrpSpPr/>
          <p:nvPr/>
        </p:nvGrpSpPr>
        <p:grpSpPr>
          <a:xfrm rot="8217778">
            <a:off x="7639523" y="5590667"/>
            <a:ext cx="1579856" cy="1035362"/>
            <a:chOff x="0" y="0"/>
            <a:chExt cx="1670756" cy="1095023"/>
          </a:xfrm>
          <a:solidFill>
            <a:schemeClr val="bg1"/>
          </a:solidFill>
        </p:grpSpPr>
        <p:pic>
          <p:nvPicPr>
            <p:cNvPr id="6" name="Graphic 34" descr="Arrow: Counter-clockwise curve">
              <a:extLst>
                <a:ext uri="{FF2B5EF4-FFF2-40B4-BE49-F238E27FC236}">
                  <a16:creationId xmlns:a16="http://schemas.microsoft.com/office/drawing/2014/main" id="{9F0A1073-3235-476A-81F1-7324DCEC4A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80623"/>
              <a:ext cx="914400" cy="914400"/>
            </a:xfrm>
            <a:prstGeom prst="rect">
              <a:avLst/>
            </a:prstGeom>
          </p:spPr>
        </p:pic>
        <p:pic>
          <p:nvPicPr>
            <p:cNvPr id="7" name="Graphic 35" descr="Arrow: Counter-clockwise curve">
              <a:extLst>
                <a:ext uri="{FF2B5EF4-FFF2-40B4-BE49-F238E27FC236}">
                  <a16:creationId xmlns:a16="http://schemas.microsoft.com/office/drawing/2014/main" id="{D6EEC009-8BE9-4DC3-8609-5613940BCA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56356" y="180623"/>
              <a:ext cx="914400" cy="914400"/>
            </a:xfrm>
            <a:prstGeom prst="rect">
              <a:avLst/>
            </a:prstGeom>
          </p:spPr>
        </p:pic>
        <p:pic>
          <p:nvPicPr>
            <p:cNvPr id="8" name="Graphic 36" descr="Arrow: Straight">
              <a:extLst>
                <a:ext uri="{FF2B5EF4-FFF2-40B4-BE49-F238E27FC236}">
                  <a16:creationId xmlns:a16="http://schemas.microsoft.com/office/drawing/2014/main" id="{6CF83253-D2BA-4FB5-B48D-A587C2284A8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72533" y="0"/>
              <a:ext cx="914400" cy="914400"/>
            </a:xfrm>
            <a:prstGeom prst="rect">
              <a:avLst/>
            </a:prstGeom>
          </p:spPr>
        </p:pic>
      </p:grpSp>
      <p:pic>
        <p:nvPicPr>
          <p:cNvPr id="2" name="Picture 1" descr="A hummingbird flying in the air&#10;&#10;Description automatically generated with medium confidence">
            <a:extLst>
              <a:ext uri="{FF2B5EF4-FFF2-40B4-BE49-F238E27FC236}">
                <a16:creationId xmlns:a16="http://schemas.microsoft.com/office/drawing/2014/main" id="{DC70421A-4452-18A9-7272-8E439C5856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12627" b="6398"/>
          <a:stretch/>
        </p:blipFill>
        <p:spPr>
          <a:xfrm flipH="1">
            <a:off x="0" y="308622"/>
            <a:ext cx="9144000" cy="4882243"/>
          </a:xfrm>
          <a:prstGeom prst="rect">
            <a:avLst/>
          </a:prstGeom>
        </p:spPr>
      </p:pic>
      <p:sp>
        <p:nvSpPr>
          <p:cNvPr id="3" name="Speech Bubble: Rectangle with Corners Rounded 2">
            <a:extLst>
              <a:ext uri="{FF2B5EF4-FFF2-40B4-BE49-F238E27FC236}">
                <a16:creationId xmlns:a16="http://schemas.microsoft.com/office/drawing/2014/main" id="{C1F090CA-0728-190A-8055-58E131CD3088}"/>
              </a:ext>
            </a:extLst>
          </p:cNvPr>
          <p:cNvSpPr/>
          <p:nvPr/>
        </p:nvSpPr>
        <p:spPr>
          <a:xfrm>
            <a:off x="6002396" y="1947943"/>
            <a:ext cx="2871227" cy="1993551"/>
          </a:xfrm>
          <a:prstGeom prst="wedgeRoundRectCallout">
            <a:avLst>
              <a:gd name="adj1" fmla="val -48307"/>
              <a:gd name="adj2" fmla="val -82381"/>
              <a:gd name="adj3" fmla="val 16667"/>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latin typeface="Century Gothic" panose="020B0502020202020204" pitchFamily="34" charset="0"/>
              </a:rPr>
              <a:t>I’m doing the best I can!</a:t>
            </a:r>
          </a:p>
        </p:txBody>
      </p:sp>
    </p:spTree>
    <p:extLst>
      <p:ext uri="{BB962C8B-B14F-4D97-AF65-F5344CB8AC3E}">
        <p14:creationId xmlns:p14="http://schemas.microsoft.com/office/powerpoint/2010/main" val="409331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un shining through the trees&#10;&#10;Description automatically generated with low confidence">
            <a:extLst>
              <a:ext uri="{FF2B5EF4-FFF2-40B4-BE49-F238E27FC236}">
                <a16:creationId xmlns:a16="http://schemas.microsoft.com/office/drawing/2014/main" id="{2CA3EC53-7C8E-667C-3595-46D08F6E9F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TextBox 13">
            <a:extLst>
              <a:ext uri="{FF2B5EF4-FFF2-40B4-BE49-F238E27FC236}">
                <a16:creationId xmlns:a16="http://schemas.microsoft.com/office/drawing/2014/main" id="{0AB16B08-D04D-60A9-3683-879D2FB0DDB6}"/>
              </a:ext>
            </a:extLst>
          </p:cNvPr>
          <p:cNvSpPr txBox="1"/>
          <p:nvPr/>
        </p:nvSpPr>
        <p:spPr>
          <a:xfrm>
            <a:off x="238835" y="4906011"/>
            <a:ext cx="8727743" cy="1815882"/>
          </a:xfrm>
          <a:prstGeom prst="rect">
            <a:avLst/>
          </a:prstGeom>
          <a:solidFill>
            <a:schemeClr val="bg1">
              <a:alpha val="63000"/>
            </a:schemeClr>
          </a:solidFill>
        </p:spPr>
        <p:txBody>
          <a:bodyPr wrap="square">
            <a:spAutoFit/>
          </a:bodyPr>
          <a:lstStyle/>
          <a:p>
            <a:pPr algn="ctr"/>
            <a:r>
              <a:rPr lang="en-GB" sz="2800" b="1" dirty="0">
                <a:effectLst/>
                <a:latin typeface="Century Gothic" panose="020B0502020202020204" pitchFamily="34" charset="0"/>
                <a:ea typeface="MS Mincho" panose="02020609040205080304" pitchFamily="49" charset="-128"/>
                <a:cs typeface="Times New Roman" panose="02020603050405020304" pitchFamily="18" charset="0"/>
              </a:rPr>
              <a:t>Go outside, lie under the trees and spend some quiet moments appreciating them and thinking about how we might protect them &amp; the world we live in….</a:t>
            </a:r>
            <a:endParaRPr lang="en-GB" sz="2800" dirty="0"/>
          </a:p>
        </p:txBody>
      </p:sp>
    </p:spTree>
    <p:extLst>
      <p:ext uri="{BB962C8B-B14F-4D97-AF65-F5344CB8AC3E}">
        <p14:creationId xmlns:p14="http://schemas.microsoft.com/office/powerpoint/2010/main" val="527331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in a suit and tie&#10;&#10;Description automatically generated with medium confidence">
            <a:extLst>
              <a:ext uri="{FF2B5EF4-FFF2-40B4-BE49-F238E27FC236}">
                <a16:creationId xmlns:a16="http://schemas.microsoft.com/office/drawing/2014/main" id="{7F259420-C2CE-04BC-D112-79C217EABB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54132" y="309717"/>
            <a:ext cx="3209405" cy="4776788"/>
          </a:xfrm>
          <a:prstGeom prst="rect">
            <a:avLst/>
          </a:prstGeom>
          <a:ln>
            <a:solidFill>
              <a:schemeClr val="tx1"/>
            </a:solidFill>
          </a:ln>
        </p:spPr>
      </p:pic>
      <p:pic>
        <p:nvPicPr>
          <p:cNvPr id="3" name="Picture 3">
            <a:extLst>
              <a:ext uri="{FF2B5EF4-FFF2-40B4-BE49-F238E27FC236}">
                <a16:creationId xmlns:a16="http://schemas.microsoft.com/office/drawing/2014/main" id="{52B402AA-BD0C-27DB-5E95-36E4DD8B3517}"/>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0462" y="309716"/>
            <a:ext cx="3771217" cy="377121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descr="A statue of a person&#10;&#10;Description automatically generated with medium confidence">
            <a:extLst>
              <a:ext uri="{FF2B5EF4-FFF2-40B4-BE49-F238E27FC236}">
                <a16:creationId xmlns:a16="http://schemas.microsoft.com/office/drawing/2014/main" id="{B6E5F596-E8FC-7C29-6428-E8169E9F1EF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8519" r="14259"/>
          <a:stretch/>
        </p:blipFill>
        <p:spPr>
          <a:xfrm>
            <a:off x="3159138" y="3302000"/>
            <a:ext cx="3233407" cy="3175528"/>
          </a:xfrm>
          <a:prstGeom prst="rect">
            <a:avLst/>
          </a:prstGeom>
          <a:ln>
            <a:solidFill>
              <a:schemeClr val="tx1"/>
            </a:solidFill>
          </a:ln>
        </p:spPr>
      </p:pic>
    </p:spTree>
    <p:extLst>
      <p:ext uri="{BB962C8B-B14F-4D97-AF65-F5344CB8AC3E}">
        <p14:creationId xmlns:p14="http://schemas.microsoft.com/office/powerpoint/2010/main" val="1009018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6122DE7-4F65-B166-5D37-9BF570FC61D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5119" y="205931"/>
            <a:ext cx="3853361" cy="620907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 name="Picture 2" descr="A map of the world&#10;&#10;Description automatically generated with low confidence">
            <a:extLst>
              <a:ext uri="{FF2B5EF4-FFF2-40B4-BE49-F238E27FC236}">
                <a16:creationId xmlns:a16="http://schemas.microsoft.com/office/drawing/2014/main" id="{1549EC5C-8527-F2FB-9773-0A220F94954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11932" y="205931"/>
            <a:ext cx="4440497" cy="2959175"/>
          </a:xfrm>
          <a:prstGeom prst="rect">
            <a:avLst/>
          </a:prstGeom>
          <a:ln>
            <a:solidFill>
              <a:schemeClr val="tx1"/>
            </a:solidFill>
          </a:ln>
        </p:spPr>
      </p:pic>
      <p:sp>
        <p:nvSpPr>
          <p:cNvPr id="4" name="Arrow: Down 3">
            <a:extLst>
              <a:ext uri="{FF2B5EF4-FFF2-40B4-BE49-F238E27FC236}">
                <a16:creationId xmlns:a16="http://schemas.microsoft.com/office/drawing/2014/main" id="{F7F9F019-5C23-4993-8E61-EF03BBAB1AFB}"/>
              </a:ext>
            </a:extLst>
          </p:cNvPr>
          <p:cNvSpPr/>
          <p:nvPr/>
        </p:nvSpPr>
        <p:spPr>
          <a:xfrm rot="516446">
            <a:off x="6575672" y="-229641"/>
            <a:ext cx="402804" cy="1107712"/>
          </a:xfrm>
          <a:prstGeom prst="downArrow">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19BF3802-FB5B-4CC8-09C5-F5BF145CCCE5}"/>
              </a:ext>
            </a:extLst>
          </p:cNvPr>
          <p:cNvSpPr txBox="1"/>
          <p:nvPr/>
        </p:nvSpPr>
        <p:spPr>
          <a:xfrm>
            <a:off x="4350774" y="6032090"/>
            <a:ext cx="3731342" cy="383458"/>
          </a:xfrm>
          <a:prstGeom prst="rect">
            <a:avLst/>
          </a:prstGeom>
          <a:noFill/>
        </p:spPr>
        <p:txBody>
          <a:bodyPr wrap="square" rtlCol="0">
            <a:spAutoFit/>
          </a:bodyPr>
          <a:lstStyle/>
          <a:p>
            <a:r>
              <a:rPr lang="en-GB" b="1" dirty="0">
                <a:latin typeface="Century Gothic" panose="020B0502020202020204" pitchFamily="34" charset="0"/>
              </a:rPr>
              <a:t>Wangari Maathai (1940-2011)</a:t>
            </a:r>
          </a:p>
        </p:txBody>
      </p:sp>
      <p:pic>
        <p:nvPicPr>
          <p:cNvPr id="6" name="Picture 5" descr="A picture containing text, design&#10;&#10;Description automatically generated">
            <a:extLst>
              <a:ext uri="{FF2B5EF4-FFF2-40B4-BE49-F238E27FC236}">
                <a16:creationId xmlns:a16="http://schemas.microsoft.com/office/drawing/2014/main" id="{D91F1567-77DE-10FF-4FC0-C9A39BB0A6B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421197" y="3429000"/>
            <a:ext cx="4431164" cy="2362200"/>
          </a:xfrm>
          <a:prstGeom prst="rect">
            <a:avLst/>
          </a:prstGeom>
          <a:ln>
            <a:solidFill>
              <a:schemeClr val="tx1"/>
            </a:solidFill>
          </a:ln>
        </p:spPr>
      </p:pic>
    </p:spTree>
    <p:extLst>
      <p:ext uri="{BB962C8B-B14F-4D97-AF65-F5344CB8AC3E}">
        <p14:creationId xmlns:p14="http://schemas.microsoft.com/office/powerpoint/2010/main" val="316882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animated cartoon, animation&#10;&#10;Description automatically generated">
            <a:hlinkClick r:id="rId3"/>
            <a:extLst>
              <a:ext uri="{FF2B5EF4-FFF2-40B4-BE49-F238E27FC236}">
                <a16:creationId xmlns:a16="http://schemas.microsoft.com/office/drawing/2014/main" id="{7B0A0BFF-1E32-90AF-B521-E13A39F8568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864683"/>
            <a:ext cx="9144000" cy="5128633"/>
          </a:xfrm>
          <a:prstGeom prst="rect">
            <a:avLst/>
          </a:prstGeom>
          <a:ln>
            <a:solidFill>
              <a:schemeClr val="tx1"/>
            </a:solidFill>
          </a:ln>
        </p:spPr>
      </p:pic>
    </p:spTree>
    <p:extLst>
      <p:ext uri="{BB962C8B-B14F-4D97-AF65-F5344CB8AC3E}">
        <p14:creationId xmlns:p14="http://schemas.microsoft.com/office/powerpoint/2010/main" val="2510186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ummingbird flying in the air&#10;&#10;Description automatically generated with medium confidence">
            <a:extLst>
              <a:ext uri="{FF2B5EF4-FFF2-40B4-BE49-F238E27FC236}">
                <a16:creationId xmlns:a16="http://schemas.microsoft.com/office/drawing/2014/main" id="{5F69735C-F8A0-45C6-63C6-4539A2192A8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6933" b="13904"/>
          <a:stretch/>
        </p:blipFill>
        <p:spPr>
          <a:xfrm>
            <a:off x="0" y="833284"/>
            <a:ext cx="9144000" cy="5191432"/>
          </a:xfrm>
          <a:prstGeom prst="rect">
            <a:avLst/>
          </a:prstGeom>
          <a:ln>
            <a:solidFill>
              <a:schemeClr val="tx1"/>
            </a:solidFill>
          </a:ln>
        </p:spPr>
      </p:pic>
    </p:spTree>
    <p:extLst>
      <p:ext uri="{BB962C8B-B14F-4D97-AF65-F5344CB8AC3E}">
        <p14:creationId xmlns:p14="http://schemas.microsoft.com/office/powerpoint/2010/main" val="1283787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ree, outdoor, fire, smoke&#10;&#10;Description automatically generated">
            <a:extLst>
              <a:ext uri="{FF2B5EF4-FFF2-40B4-BE49-F238E27FC236}">
                <a16:creationId xmlns:a16="http://schemas.microsoft.com/office/drawing/2014/main" id="{E2F29EB2-DA21-FA71-4C5F-0FAB806F9A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07193"/>
            <a:ext cx="9144000" cy="6043613"/>
          </a:xfrm>
          <a:prstGeom prst="rect">
            <a:avLst/>
          </a:prstGeom>
          <a:ln>
            <a:solidFill>
              <a:schemeClr val="tx1"/>
            </a:solidFill>
          </a:ln>
        </p:spPr>
      </p:pic>
    </p:spTree>
    <p:extLst>
      <p:ext uri="{BB962C8B-B14F-4D97-AF65-F5344CB8AC3E}">
        <p14:creationId xmlns:p14="http://schemas.microsoft.com/office/powerpoint/2010/main" val="2189376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ummingbird flying in the air&#10;&#10;Description automatically generated with medium confidence">
            <a:extLst>
              <a:ext uri="{FF2B5EF4-FFF2-40B4-BE49-F238E27FC236}">
                <a16:creationId xmlns:a16="http://schemas.microsoft.com/office/drawing/2014/main" id="{61529B23-8DE5-77BC-4254-8E1962D8B1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0" y="414337"/>
            <a:ext cx="9144000" cy="6029325"/>
          </a:xfrm>
          <a:prstGeom prst="rect">
            <a:avLst/>
          </a:prstGeom>
        </p:spPr>
      </p:pic>
      <p:pic>
        <p:nvPicPr>
          <p:cNvPr id="5" name="Graphic 4" descr="Water with solid fill">
            <a:extLst>
              <a:ext uri="{FF2B5EF4-FFF2-40B4-BE49-F238E27FC236}">
                <a16:creationId xmlns:a16="http://schemas.microsoft.com/office/drawing/2014/main" id="{83287F74-8688-1FD3-3C5E-63B51EC9A58E}"/>
              </a:ext>
            </a:extLst>
          </p:cNvPr>
          <p:cNvPicPr>
            <a:picLocks noChangeAspect="1"/>
          </p:cNvPicPr>
          <p:nvPr/>
        </p:nvPicPr>
        <p:blipFill>
          <a:blip r:embed="rId4">
            <a:alphaModFix amt="50000"/>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536267" y="1540933"/>
            <a:ext cx="914400" cy="914400"/>
          </a:xfrm>
          <a:prstGeom prst="rect">
            <a:avLst/>
          </a:prstGeom>
        </p:spPr>
      </p:pic>
      <p:sp>
        <p:nvSpPr>
          <p:cNvPr id="6" name="Speech Bubble: Rectangle with Corners Rounded 5">
            <a:extLst>
              <a:ext uri="{FF2B5EF4-FFF2-40B4-BE49-F238E27FC236}">
                <a16:creationId xmlns:a16="http://schemas.microsoft.com/office/drawing/2014/main" id="{11780C34-8455-67EC-D819-BCB1F19C6728}"/>
              </a:ext>
            </a:extLst>
          </p:cNvPr>
          <p:cNvSpPr/>
          <p:nvPr/>
        </p:nvSpPr>
        <p:spPr>
          <a:xfrm>
            <a:off x="6015053" y="2680048"/>
            <a:ext cx="2871227" cy="1993551"/>
          </a:xfrm>
          <a:prstGeom prst="wedgeRoundRectCallout">
            <a:avLst>
              <a:gd name="adj1" fmla="val -48307"/>
              <a:gd name="adj2" fmla="val -82381"/>
              <a:gd name="adj3" fmla="val 16667"/>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latin typeface="Century Gothic" panose="020B0502020202020204" pitchFamily="34" charset="0"/>
              </a:rPr>
              <a:t>I’m doing the best I can!</a:t>
            </a:r>
          </a:p>
        </p:txBody>
      </p:sp>
    </p:spTree>
    <p:extLst>
      <p:ext uri="{BB962C8B-B14F-4D97-AF65-F5344CB8AC3E}">
        <p14:creationId xmlns:p14="http://schemas.microsoft.com/office/powerpoint/2010/main" val="2135485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1250"/>
                                        <p:tgtEl>
                                          <p:spTgt spid="5"/>
                                        </p:tgtEl>
                                        <p:attrNameLst>
                                          <p:attrName>ppt_x</p:attrName>
                                        </p:attrNameLst>
                                      </p:cBhvr>
                                      <p:tavLst>
                                        <p:tav tm="0">
                                          <p:val>
                                            <p:strVal val="ppt_x"/>
                                          </p:val>
                                        </p:tav>
                                        <p:tav tm="100000">
                                          <p:val>
                                            <p:strVal val="ppt_x"/>
                                          </p:val>
                                        </p:tav>
                                      </p:tavLst>
                                    </p:anim>
                                    <p:anim calcmode="lin" valueType="num">
                                      <p:cBhvr additive="base">
                                        <p:cTn id="7" dur="1250"/>
                                        <p:tgtEl>
                                          <p:spTgt spid="5"/>
                                        </p:tgtEl>
                                        <p:attrNameLst>
                                          <p:attrName>ppt_y</p:attrName>
                                        </p:attrNameLst>
                                      </p:cBhvr>
                                      <p:tavLst>
                                        <p:tav tm="0">
                                          <p:val>
                                            <p:strVal val="ppt_y"/>
                                          </p:val>
                                        </p:tav>
                                        <p:tav tm="100000">
                                          <p:val>
                                            <p:strVal val="1+ppt_h/2"/>
                                          </p:val>
                                        </p:tav>
                                      </p:tavLst>
                                    </p:anim>
                                    <p:set>
                                      <p:cBhvr>
                                        <p:cTn id="8" dur="1" fill="hold">
                                          <p:stCondLst>
                                            <p:cond delay="1249"/>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6122DE7-4F65-B166-5D37-9BF570FC61D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5119" y="205931"/>
            <a:ext cx="3853361" cy="620907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9BF3802-FB5B-4CC8-09C5-F5BF145CCCE5}"/>
              </a:ext>
            </a:extLst>
          </p:cNvPr>
          <p:cNvSpPr txBox="1"/>
          <p:nvPr/>
        </p:nvSpPr>
        <p:spPr>
          <a:xfrm>
            <a:off x="4350774" y="6032090"/>
            <a:ext cx="3731342" cy="383458"/>
          </a:xfrm>
          <a:prstGeom prst="rect">
            <a:avLst/>
          </a:prstGeom>
          <a:noFill/>
        </p:spPr>
        <p:txBody>
          <a:bodyPr wrap="square" rtlCol="0">
            <a:spAutoFit/>
          </a:bodyPr>
          <a:lstStyle/>
          <a:p>
            <a:r>
              <a:rPr lang="en-GB" b="1" dirty="0">
                <a:latin typeface="Century Gothic" panose="020B0502020202020204" pitchFamily="34" charset="0"/>
              </a:rPr>
              <a:t>Wangari Maathai (1940-2011)</a:t>
            </a:r>
          </a:p>
        </p:txBody>
      </p:sp>
      <p:sp>
        <p:nvSpPr>
          <p:cNvPr id="2" name="Speech Bubble: Rectangle with Corners Rounded 1">
            <a:extLst>
              <a:ext uri="{FF2B5EF4-FFF2-40B4-BE49-F238E27FC236}">
                <a16:creationId xmlns:a16="http://schemas.microsoft.com/office/drawing/2014/main" id="{43AF47D3-E95C-90AF-0BDD-A0713001D4E4}"/>
              </a:ext>
            </a:extLst>
          </p:cNvPr>
          <p:cNvSpPr/>
          <p:nvPr/>
        </p:nvSpPr>
        <p:spPr>
          <a:xfrm>
            <a:off x="4741333" y="1998132"/>
            <a:ext cx="3853361" cy="2675467"/>
          </a:xfrm>
          <a:prstGeom prst="wedgeRoundRectCallout">
            <a:avLst>
              <a:gd name="adj1" fmla="val -80744"/>
              <a:gd name="adj2" fmla="val 31439"/>
              <a:gd name="adj3" fmla="val 16667"/>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latin typeface="Century Gothic" panose="020B0502020202020204" pitchFamily="34" charset="0"/>
              </a:rPr>
              <a:t>I will be a hummingbird. I will do the best I can!</a:t>
            </a:r>
          </a:p>
        </p:txBody>
      </p:sp>
    </p:spTree>
    <p:extLst>
      <p:ext uri="{BB962C8B-B14F-4D97-AF65-F5344CB8AC3E}">
        <p14:creationId xmlns:p14="http://schemas.microsoft.com/office/powerpoint/2010/main" val="3876421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and holding a small plant&#10;&#10;Description automatically generated with low confidence">
            <a:extLst>
              <a:ext uri="{FF2B5EF4-FFF2-40B4-BE49-F238E27FC236}">
                <a16:creationId xmlns:a16="http://schemas.microsoft.com/office/drawing/2014/main" id="{39FA5A41-554F-5F98-5F5E-268307860A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2190"/>
            <a:ext cx="9144000" cy="6093619"/>
          </a:xfrm>
          <a:prstGeom prst="rect">
            <a:avLst/>
          </a:prstGeom>
        </p:spPr>
      </p:pic>
      <p:sp>
        <p:nvSpPr>
          <p:cNvPr id="2" name="TextBox 1">
            <a:extLst>
              <a:ext uri="{FF2B5EF4-FFF2-40B4-BE49-F238E27FC236}">
                <a16:creationId xmlns:a16="http://schemas.microsoft.com/office/drawing/2014/main" id="{4F02642F-B257-C2FA-ABB2-C9A3D7846DCB}"/>
              </a:ext>
            </a:extLst>
          </p:cNvPr>
          <p:cNvSpPr txBox="1"/>
          <p:nvPr/>
        </p:nvSpPr>
        <p:spPr>
          <a:xfrm>
            <a:off x="649476" y="578124"/>
            <a:ext cx="7845049" cy="1446550"/>
          </a:xfrm>
          <a:prstGeom prst="rect">
            <a:avLst/>
          </a:prstGeom>
          <a:solidFill>
            <a:srgbClr val="92D050">
              <a:alpha val="50000"/>
            </a:srgbClr>
          </a:solidFill>
        </p:spPr>
        <p:txBody>
          <a:bodyPr wrap="square" rtlCol="0">
            <a:spAutoFit/>
          </a:bodyPr>
          <a:lstStyle/>
          <a:p>
            <a:pPr algn="ctr"/>
            <a:r>
              <a:rPr lang="en-GB" sz="8800" b="1" dirty="0">
                <a:latin typeface="Century Gothic" panose="020B0502020202020204" pitchFamily="34" charset="0"/>
              </a:rPr>
              <a:t>51,000,000</a:t>
            </a:r>
          </a:p>
        </p:txBody>
      </p:sp>
    </p:spTree>
    <p:extLst>
      <p:ext uri="{BB962C8B-B14F-4D97-AF65-F5344CB8AC3E}">
        <p14:creationId xmlns:p14="http://schemas.microsoft.com/office/powerpoint/2010/main" val="1363854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ABE0C81E1281498AEBD4869A018A8F" ma:contentTypeVersion="15" ma:contentTypeDescription="Create a new document." ma:contentTypeScope="" ma:versionID="ac65282a0883f110b95078bbcc64df5b">
  <xsd:schema xmlns:xsd="http://www.w3.org/2001/XMLSchema" xmlns:xs="http://www.w3.org/2001/XMLSchema" xmlns:p="http://schemas.microsoft.com/office/2006/metadata/properties" xmlns:ns2="dad479da-d18d-4104-8d4c-0368fb145937" xmlns:ns3="a0884749-ea70-4c5b-a969-307ef6a232e8" targetNamespace="http://schemas.microsoft.com/office/2006/metadata/properties" ma:root="true" ma:fieldsID="111a29e1fe8e6cd4fe9a9ba67bbbc8b1" ns2:_="" ns3:_="">
    <xsd:import namespace="dad479da-d18d-4104-8d4c-0368fb145937"/>
    <xsd:import namespace="a0884749-ea70-4c5b-a969-307ef6a232e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d479da-d18d-4104-8d4c-0368fb1459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06aabbe-596b-4e13-ae27-cd64ca0bc193"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884749-ea70-4c5b-a969-307ef6a232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f99fdf56-e76f-42d4-be76-f1b544865e88}" ma:internalName="TaxCatchAll" ma:showField="CatchAllData" ma:web="a0884749-ea70-4c5b-a969-307ef6a232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6F46F9-CBDA-4A87-868B-22F4473D9D7D}"/>
</file>

<file path=customXml/itemProps2.xml><?xml version="1.0" encoding="utf-8"?>
<ds:datastoreItem xmlns:ds="http://schemas.openxmlformats.org/officeDocument/2006/customXml" ds:itemID="{AF3F3E02-103C-4A54-B783-FDFCA7A27F6E}"/>
</file>

<file path=docProps/app.xml><?xml version="1.0" encoding="utf-8"?>
<Properties xmlns="http://schemas.openxmlformats.org/officeDocument/2006/extended-properties" xmlns:vt="http://schemas.openxmlformats.org/officeDocument/2006/docPropsVTypes">
  <Template> Black .thmx</Template>
  <TotalTime>1782</TotalTime>
  <Words>1439</Words>
  <Application>Microsoft Office PowerPoint</Application>
  <PresentationFormat>On-screen Show (4:3)</PresentationFormat>
  <Paragraphs>92</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Avenir Next LT Pro</vt:lpstr>
      <vt:lpstr>Calibri</vt:lpstr>
      <vt:lpstr>Cambria</vt:lpstr>
      <vt:lpstr>Century Gothic</vt:lpstr>
      <vt:lpstr>Symbol</vt:lpstr>
      <vt:lpstr> Black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Boxer</dc:creator>
  <cp:lastModifiedBy>Rachel Boxer</cp:lastModifiedBy>
  <cp:revision>55</cp:revision>
  <dcterms:created xsi:type="dcterms:W3CDTF">2012-04-27T15:19:53Z</dcterms:created>
  <dcterms:modified xsi:type="dcterms:W3CDTF">2023-07-06T11:08:11Z</dcterms:modified>
</cp:coreProperties>
</file>