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84" r:id="rId2"/>
  </p:sldMasterIdLst>
  <p:notesMasterIdLst>
    <p:notesMasterId r:id="rId30"/>
  </p:notesMasterIdLst>
  <p:sldIdLst>
    <p:sldId id="454" r:id="rId3"/>
    <p:sldId id="455" r:id="rId4"/>
    <p:sldId id="480" r:id="rId5"/>
    <p:sldId id="479" r:id="rId6"/>
    <p:sldId id="481" r:id="rId7"/>
    <p:sldId id="262" r:id="rId8"/>
    <p:sldId id="442" r:id="rId9"/>
    <p:sldId id="443" r:id="rId10"/>
    <p:sldId id="482" r:id="rId11"/>
    <p:sldId id="486" r:id="rId12"/>
    <p:sldId id="487" r:id="rId13"/>
    <p:sldId id="488" r:id="rId14"/>
    <p:sldId id="489" r:id="rId15"/>
    <p:sldId id="483" r:id="rId16"/>
    <p:sldId id="484" r:id="rId17"/>
    <p:sldId id="267" r:id="rId18"/>
    <p:sldId id="438" r:id="rId19"/>
    <p:sldId id="491" r:id="rId20"/>
    <p:sldId id="281" r:id="rId21"/>
    <p:sldId id="492" r:id="rId22"/>
    <p:sldId id="258" r:id="rId23"/>
    <p:sldId id="445" r:id="rId24"/>
    <p:sldId id="441" r:id="rId25"/>
    <p:sldId id="444" r:id="rId26"/>
    <p:sldId id="431" r:id="rId27"/>
    <p:sldId id="340" r:id="rId28"/>
    <p:sldId id="490" r:id="rId2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F6B657-88F1-4F4F-A7AA-2D9C8AA24F05}" v="2" dt="2026-04-23T13:10:36.9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92" autoAdjust="0"/>
  </p:normalViewPr>
  <p:slideViewPr>
    <p:cSldViewPr snapToGrid="0" snapToObjects="1">
      <p:cViewPr varScale="1">
        <p:scale>
          <a:sx n="85" d="100"/>
          <a:sy n="85" d="100"/>
        </p:scale>
        <p:origin x="1308" y="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Boxer" userId="6da37c9f42e40059" providerId="LiveId" clId="{0E13CC8D-59C2-4409-A640-E738E4606E44}"/>
    <pc:docChg chg="undo custSel addSld delSld modSld sldOrd delMainMaster">
      <pc:chgData name="Rachel Boxer" userId="6da37c9f42e40059" providerId="LiveId" clId="{0E13CC8D-59C2-4409-A640-E738E4606E44}" dt="2026-04-20T15:31:07.330" v="3785" actId="1076"/>
      <pc:docMkLst>
        <pc:docMk/>
      </pc:docMkLst>
      <pc:sldChg chg="modSp ord modNotesTx">
        <pc:chgData name="Rachel Boxer" userId="6da37c9f42e40059" providerId="LiveId" clId="{0E13CC8D-59C2-4409-A640-E738E4606E44}" dt="2026-04-20T11:28:33.650" v="3663" actId="20577"/>
        <pc:sldMkLst>
          <pc:docMk/>
          <pc:sldMk cId="0" sldId="258"/>
        </pc:sldMkLst>
        <pc:picChg chg="mod">
          <ac:chgData name="Rachel Boxer" userId="6da37c9f42e40059" providerId="LiveId" clId="{0E13CC8D-59C2-4409-A640-E738E4606E44}" dt="2026-04-17T21:11:35.152" v="3595" actId="12789"/>
          <ac:picMkLst>
            <pc:docMk/>
            <pc:sldMk cId="0" sldId="258"/>
            <ac:picMk id="20481" creationId="{E4BC416B-6397-4E9A-B4C2-79F3EC4D5B32}"/>
          </ac:picMkLst>
        </pc:picChg>
      </pc:sldChg>
      <pc:sldChg chg="addSp modSp mod modNotesTx">
        <pc:chgData name="Rachel Boxer" userId="6da37c9f42e40059" providerId="LiveId" clId="{0E13CC8D-59C2-4409-A640-E738E4606E44}" dt="2026-04-20T15:31:07.330" v="3785" actId="1076"/>
        <pc:sldMkLst>
          <pc:docMk/>
          <pc:sldMk cId="0" sldId="262"/>
        </pc:sldMkLst>
        <pc:spChg chg="add mod">
          <ac:chgData name="Rachel Boxer" userId="6da37c9f42e40059" providerId="LiveId" clId="{0E13CC8D-59C2-4409-A640-E738E4606E44}" dt="2026-04-20T15:31:07.330" v="3785" actId="1076"/>
          <ac:spMkLst>
            <pc:docMk/>
            <pc:sldMk cId="0" sldId="262"/>
            <ac:spMk id="3" creationId="{F3584FB4-2873-5FF8-AF0C-AB2A008799AB}"/>
          </ac:spMkLst>
        </pc:spChg>
        <pc:picChg chg="mod">
          <ac:chgData name="Rachel Boxer" userId="6da37c9f42e40059" providerId="LiveId" clId="{0E13CC8D-59C2-4409-A640-E738E4606E44}" dt="2026-04-20T11:24:36.660" v="3596" actId="1076"/>
          <ac:picMkLst>
            <pc:docMk/>
            <pc:sldMk cId="0" sldId="262"/>
            <ac:picMk id="37889" creationId="{511EB607-FC19-71F0-14AD-AC591C264659}"/>
          </ac:picMkLst>
        </pc:picChg>
      </pc:sldChg>
      <pc:sldChg chg="ord modNotesTx">
        <pc:chgData name="Rachel Boxer" userId="6da37c9f42e40059" providerId="LiveId" clId="{0E13CC8D-59C2-4409-A640-E738E4606E44}" dt="2026-04-17T16:13:02.179" v="3119" actId="115"/>
        <pc:sldMkLst>
          <pc:docMk/>
          <pc:sldMk cId="0" sldId="267"/>
        </pc:sldMkLst>
      </pc:sldChg>
      <pc:sldChg chg="modSp modNotesTx">
        <pc:chgData name="Rachel Boxer" userId="6da37c9f42e40059" providerId="LiveId" clId="{0E13CC8D-59C2-4409-A640-E738E4606E44}" dt="2026-04-17T21:00:37.208" v="3583" actId="20577"/>
        <pc:sldMkLst>
          <pc:docMk/>
          <pc:sldMk cId="0" sldId="281"/>
        </pc:sldMkLst>
        <pc:picChg chg="mod">
          <ac:chgData name="Rachel Boxer" userId="6da37c9f42e40059" providerId="LiveId" clId="{0E13CC8D-59C2-4409-A640-E738E4606E44}" dt="2026-04-17T15:43:32.898" v="1734" actId="208"/>
          <ac:picMkLst>
            <pc:docMk/>
            <pc:sldMk cId="0" sldId="281"/>
            <ac:picMk id="38913" creationId="{72697AC4-B4A5-6547-4E2E-BE2128FADE31}"/>
          </ac:picMkLst>
        </pc:picChg>
      </pc:sldChg>
      <pc:sldChg chg="modNotesTx">
        <pc:chgData name="Rachel Boxer" userId="6da37c9f42e40059" providerId="LiveId" clId="{0E13CC8D-59C2-4409-A640-E738E4606E44}" dt="2026-04-17T20:55:34.456" v="3575" actId="20577"/>
        <pc:sldMkLst>
          <pc:docMk/>
          <pc:sldMk cId="0" sldId="340"/>
        </pc:sldMkLst>
      </pc:sldChg>
      <pc:sldChg chg="ord modNotesTx">
        <pc:chgData name="Rachel Boxer" userId="6da37c9f42e40059" providerId="LiveId" clId="{0E13CC8D-59C2-4409-A640-E738E4606E44}" dt="2026-04-17T16:13:39.516" v="3120" actId="20577"/>
        <pc:sldMkLst>
          <pc:docMk/>
          <pc:sldMk cId="2129800484" sldId="438"/>
        </pc:sldMkLst>
      </pc:sldChg>
      <pc:sldChg chg="addSp modSp addAnim delAnim modAnim modNotesTx">
        <pc:chgData name="Rachel Boxer" userId="6da37c9f42e40059" providerId="LiveId" clId="{0E13CC8D-59C2-4409-A640-E738E4606E44}" dt="2026-04-20T11:30:47.747" v="3686" actId="20577"/>
        <pc:sldMkLst>
          <pc:docMk/>
          <pc:sldMk cId="3721532482" sldId="441"/>
        </pc:sldMkLst>
        <pc:spChg chg="add mod">
          <ac:chgData name="Rachel Boxer" userId="6da37c9f42e40059" providerId="LiveId" clId="{0E13CC8D-59C2-4409-A640-E738E4606E44}" dt="2026-04-17T15:51:53.349" v="2342" actId="403"/>
          <ac:spMkLst>
            <pc:docMk/>
            <pc:sldMk cId="3721532482" sldId="441"/>
            <ac:spMk id="2" creationId="{B0F4690A-2263-B4C6-9B53-40708B4877B3}"/>
          </ac:spMkLst>
        </pc:spChg>
        <pc:spChg chg="mod">
          <ac:chgData name="Rachel Boxer" userId="6da37c9f42e40059" providerId="LiveId" clId="{0E13CC8D-59C2-4409-A640-E738E4606E44}" dt="2026-04-20T11:30:17.540" v="3683" actId="6549"/>
          <ac:spMkLst>
            <pc:docMk/>
            <pc:sldMk cId="3721532482" sldId="441"/>
            <ac:spMk id="3" creationId="{5CAD167E-CCD0-0EBA-2EE0-9F05801B1152}"/>
          </ac:spMkLst>
        </pc:spChg>
        <pc:picChg chg="mod">
          <ac:chgData name="Rachel Boxer" userId="6da37c9f42e40059" providerId="LiveId" clId="{0E13CC8D-59C2-4409-A640-E738E4606E44}" dt="2026-04-17T20:43:44.268" v="3427" actId="12788"/>
          <ac:picMkLst>
            <pc:docMk/>
            <pc:sldMk cId="3721532482" sldId="441"/>
            <ac:picMk id="5" creationId="{253E82B9-2F53-61C0-E045-F583DFA8C596}"/>
          </ac:picMkLst>
        </pc:picChg>
      </pc:sldChg>
      <pc:sldChg chg="addSp delSp modSp mod modAnim modNotesTx">
        <pc:chgData name="Rachel Boxer" userId="6da37c9f42e40059" providerId="LiveId" clId="{0E13CC8D-59C2-4409-A640-E738E4606E44}" dt="2026-04-17T15:31:03.514" v="1535" actId="20577"/>
        <pc:sldMkLst>
          <pc:docMk/>
          <pc:sldMk cId="4084983511" sldId="442"/>
        </pc:sldMkLst>
        <pc:picChg chg="mod">
          <ac:chgData name="Rachel Boxer" userId="6da37c9f42e40059" providerId="LiveId" clId="{0E13CC8D-59C2-4409-A640-E738E4606E44}" dt="2026-04-17T15:30:14.256" v="1501" actId="1076"/>
          <ac:picMkLst>
            <pc:docMk/>
            <pc:sldMk cId="4084983511" sldId="442"/>
            <ac:picMk id="3" creationId="{7234DF82-24DA-9970-D99F-5628E64E3DFB}"/>
          </ac:picMkLst>
        </pc:picChg>
        <pc:picChg chg="add mod ord modCrop">
          <ac:chgData name="Rachel Boxer" userId="6da37c9f42e40059" providerId="LiveId" clId="{0E13CC8D-59C2-4409-A640-E738E4606E44}" dt="2026-04-17T15:30:02.467" v="1494" actId="1076"/>
          <ac:picMkLst>
            <pc:docMk/>
            <pc:sldMk cId="4084983511" sldId="442"/>
            <ac:picMk id="4" creationId="{6A4A9A7E-FB7A-716D-01CC-F3FA11818F27}"/>
          </ac:picMkLst>
        </pc:picChg>
        <pc:picChg chg="add mod">
          <ac:chgData name="Rachel Boxer" userId="6da37c9f42e40059" providerId="LiveId" clId="{0E13CC8D-59C2-4409-A640-E738E4606E44}" dt="2026-04-17T15:30:32.047" v="1509" actId="1076"/>
          <ac:picMkLst>
            <pc:docMk/>
            <pc:sldMk cId="4084983511" sldId="442"/>
            <ac:picMk id="6" creationId="{EE7215D2-5C6D-EDEE-B343-A0D1E985F4A0}"/>
          </ac:picMkLst>
        </pc:picChg>
        <pc:picChg chg="mod">
          <ac:chgData name="Rachel Boxer" userId="6da37c9f42e40059" providerId="LiveId" clId="{0E13CC8D-59C2-4409-A640-E738E4606E44}" dt="2026-04-17T15:30:15.154" v="1502" actId="1076"/>
          <ac:picMkLst>
            <pc:docMk/>
            <pc:sldMk cId="4084983511" sldId="442"/>
            <ac:picMk id="7" creationId="{63278F0E-7AC4-D6D9-9508-EB0D1360AE74}"/>
          </ac:picMkLst>
        </pc:picChg>
        <pc:picChg chg="mod">
          <ac:chgData name="Rachel Boxer" userId="6da37c9f42e40059" providerId="LiveId" clId="{0E13CC8D-59C2-4409-A640-E738E4606E44}" dt="2026-04-17T15:30:35.195" v="1510" actId="1076"/>
          <ac:picMkLst>
            <pc:docMk/>
            <pc:sldMk cId="4084983511" sldId="442"/>
            <ac:picMk id="9" creationId="{547F85B3-EAA1-3395-0493-D82ADC1F6A53}"/>
          </ac:picMkLst>
        </pc:picChg>
      </pc:sldChg>
      <pc:sldChg chg="delSp mod modNotesTx">
        <pc:chgData name="Rachel Boxer" userId="6da37c9f42e40059" providerId="LiveId" clId="{0E13CC8D-59C2-4409-A640-E738E4606E44}" dt="2026-04-17T14:57:06.300" v="1443" actId="478"/>
        <pc:sldMkLst>
          <pc:docMk/>
          <pc:sldMk cId="1043330159" sldId="443"/>
        </pc:sldMkLst>
      </pc:sldChg>
      <pc:sldChg chg="modNotesTx">
        <pc:chgData name="Rachel Boxer" userId="6da37c9f42e40059" providerId="LiveId" clId="{0E13CC8D-59C2-4409-A640-E738E4606E44}" dt="2026-04-17T20:55:25.204" v="3573" actId="20577"/>
        <pc:sldMkLst>
          <pc:docMk/>
          <pc:sldMk cId="3302285656" sldId="444"/>
        </pc:sldMkLst>
      </pc:sldChg>
      <pc:sldChg chg="modNotesTx">
        <pc:chgData name="Rachel Boxer" userId="6da37c9f42e40059" providerId="LiveId" clId="{0E13CC8D-59C2-4409-A640-E738E4606E44}" dt="2026-04-17T20:55:16.156" v="3569" actId="20577"/>
        <pc:sldMkLst>
          <pc:docMk/>
          <pc:sldMk cId="3071925698" sldId="445"/>
        </pc:sldMkLst>
      </pc:sldChg>
      <pc:sldChg chg="addSp delSp modSp add mod delAnim modAnim modNotesTx">
        <pc:chgData name="Rachel Boxer" userId="6da37c9f42e40059" providerId="LiveId" clId="{0E13CC8D-59C2-4409-A640-E738E4606E44}" dt="2026-04-17T14:41:15.376" v="877"/>
        <pc:sldMkLst>
          <pc:docMk/>
          <pc:sldMk cId="3505680144" sldId="454"/>
        </pc:sldMkLst>
        <pc:picChg chg="add mod ord">
          <ac:chgData name="Rachel Boxer" userId="6da37c9f42e40059" providerId="LiveId" clId="{0E13CC8D-59C2-4409-A640-E738E4606E44}" dt="2026-04-17T14:40:50.352" v="869" actId="167"/>
          <ac:picMkLst>
            <pc:docMk/>
            <pc:sldMk cId="3505680144" sldId="454"/>
            <ac:picMk id="2" creationId="{29EA34C8-CE45-30FE-3264-37F20632861A}"/>
          </ac:picMkLst>
        </pc:picChg>
        <pc:picChg chg="mod">
          <ac:chgData name="Rachel Boxer" userId="6da37c9f42e40059" providerId="LiveId" clId="{0E13CC8D-59C2-4409-A640-E738E4606E44}" dt="2026-04-17T09:54:30.644" v="49" actId="1076"/>
          <ac:picMkLst>
            <pc:docMk/>
            <pc:sldMk cId="3505680144" sldId="454"/>
            <ac:picMk id="5" creationId="{358C19F6-8683-D30E-6874-8DEE2D7296D5}"/>
          </ac:picMkLst>
        </pc:picChg>
        <pc:picChg chg="mod">
          <ac:chgData name="Rachel Boxer" userId="6da37c9f42e40059" providerId="LiveId" clId="{0E13CC8D-59C2-4409-A640-E738E4606E44}" dt="2026-04-17T09:54:34.720" v="50" actId="1076"/>
          <ac:picMkLst>
            <pc:docMk/>
            <pc:sldMk cId="3505680144" sldId="454"/>
            <ac:picMk id="6" creationId="{95D09699-61D7-7725-6EE4-97275E185CFC}"/>
          </ac:picMkLst>
        </pc:picChg>
        <pc:picChg chg="add mod">
          <ac:chgData name="Rachel Boxer" userId="6da37c9f42e40059" providerId="LiveId" clId="{0E13CC8D-59C2-4409-A640-E738E4606E44}" dt="2026-04-17T09:54:27.436" v="48" actId="1076"/>
          <ac:picMkLst>
            <pc:docMk/>
            <pc:sldMk cId="3505680144" sldId="454"/>
            <ac:picMk id="7" creationId="{4FD2A1CB-B024-4811-649F-D0705077438C}"/>
          </ac:picMkLst>
        </pc:picChg>
      </pc:sldChg>
      <pc:sldChg chg="modSp add modNotesTx">
        <pc:chgData name="Rachel Boxer" userId="6da37c9f42e40059" providerId="LiveId" clId="{0E13CC8D-59C2-4409-A640-E738E4606E44}" dt="2026-04-17T16:07:44.291" v="2877" actId="20577"/>
        <pc:sldMkLst>
          <pc:docMk/>
          <pc:sldMk cId="0" sldId="455"/>
        </pc:sldMkLst>
        <pc:spChg chg="mod">
          <ac:chgData name="Rachel Boxer" userId="6da37c9f42e40059" providerId="LiveId" clId="{0E13CC8D-59C2-4409-A640-E738E4606E44}" dt="2026-04-17T16:07:44.291" v="2877" actId="20577"/>
          <ac:spMkLst>
            <pc:docMk/>
            <pc:sldMk cId="0" sldId="455"/>
            <ac:spMk id="4" creationId="{0EAF9808-5E01-4DA8-9A03-5E507781930A}"/>
          </ac:spMkLst>
        </pc:spChg>
      </pc:sldChg>
      <pc:sldChg chg="add modNotesTx">
        <pc:chgData name="Rachel Boxer" userId="6da37c9f42e40059" providerId="LiveId" clId="{0E13CC8D-59C2-4409-A640-E738E4606E44}" dt="2026-04-17T16:09:41.330" v="3023" actId="20577"/>
        <pc:sldMkLst>
          <pc:docMk/>
          <pc:sldMk cId="1869283672" sldId="479"/>
        </pc:sldMkLst>
      </pc:sldChg>
      <pc:sldChg chg="addSp modSp new mod ord modAnim modNotesTx">
        <pc:chgData name="Rachel Boxer" userId="6da37c9f42e40059" providerId="LiveId" clId="{0E13CC8D-59C2-4409-A640-E738E4606E44}" dt="2026-04-17T16:09:06.334" v="2957" actId="20577"/>
        <pc:sldMkLst>
          <pc:docMk/>
          <pc:sldMk cId="4259444907" sldId="480"/>
        </pc:sldMkLst>
        <pc:spChg chg="add mod">
          <ac:chgData name="Rachel Boxer" userId="6da37c9f42e40059" providerId="LiveId" clId="{0E13CC8D-59C2-4409-A640-E738E4606E44}" dt="2026-04-17T09:38:28.797" v="30" actId="207"/>
          <ac:spMkLst>
            <pc:docMk/>
            <pc:sldMk cId="4259444907" sldId="480"/>
            <ac:spMk id="4" creationId="{2170C10D-9111-D3AB-185A-CF879BBD779D}"/>
          </ac:spMkLst>
        </pc:spChg>
        <pc:picChg chg="add mod">
          <ac:chgData name="Rachel Boxer" userId="6da37c9f42e40059" providerId="LiveId" clId="{0E13CC8D-59C2-4409-A640-E738E4606E44}" dt="2026-04-17T09:37:56.810" v="12"/>
          <ac:picMkLst>
            <pc:docMk/>
            <pc:sldMk cId="4259444907" sldId="480"/>
            <ac:picMk id="3" creationId="{E40809BB-B5E6-9F5A-8110-9AAC94C3FE06}"/>
          </ac:picMkLst>
        </pc:picChg>
      </pc:sldChg>
      <pc:sldChg chg="addSp modSp new mod ord modClrScheme chgLayout modNotesTx">
        <pc:chgData name="Rachel Boxer" userId="6da37c9f42e40059" providerId="LiveId" clId="{0E13CC8D-59C2-4409-A640-E738E4606E44}" dt="2026-04-17T14:52:57.981" v="1428" actId="20577"/>
        <pc:sldMkLst>
          <pc:docMk/>
          <pc:sldMk cId="1995109656" sldId="481"/>
        </pc:sldMkLst>
        <pc:picChg chg="add mod">
          <ac:chgData name="Rachel Boxer" userId="6da37c9f42e40059" providerId="LiveId" clId="{0E13CC8D-59C2-4409-A640-E738E4606E44}" dt="2026-04-17T12:11:24.199" v="441" actId="1440"/>
          <ac:picMkLst>
            <pc:docMk/>
            <pc:sldMk cId="1995109656" sldId="481"/>
            <ac:picMk id="3" creationId="{02736B4E-A6A4-695F-6B5E-534F4AE99D34}"/>
          </ac:picMkLst>
        </pc:picChg>
        <pc:picChg chg="add mod modCrop">
          <ac:chgData name="Rachel Boxer" userId="6da37c9f42e40059" providerId="LiveId" clId="{0E13CC8D-59C2-4409-A640-E738E4606E44}" dt="2026-04-17T12:15:00.818" v="463" actId="14100"/>
          <ac:picMkLst>
            <pc:docMk/>
            <pc:sldMk cId="1995109656" sldId="481"/>
            <ac:picMk id="5" creationId="{EACA3C9C-16BD-DAFC-200F-D2806CFBD3C1}"/>
          </ac:picMkLst>
        </pc:picChg>
        <pc:picChg chg="add mod">
          <ac:chgData name="Rachel Boxer" userId="6da37c9f42e40059" providerId="LiveId" clId="{0E13CC8D-59C2-4409-A640-E738E4606E44}" dt="2026-04-17T12:16:14.549" v="468" actId="166"/>
          <ac:picMkLst>
            <pc:docMk/>
            <pc:sldMk cId="1995109656" sldId="481"/>
            <ac:picMk id="6" creationId="{F264C2AD-940E-D371-9278-FE80FD36AE2B}"/>
          </ac:picMkLst>
        </pc:picChg>
        <pc:picChg chg="add mod modCrop">
          <ac:chgData name="Rachel Boxer" userId="6da37c9f42e40059" providerId="LiveId" clId="{0E13CC8D-59C2-4409-A640-E738E4606E44}" dt="2026-04-17T12:15:07.755" v="465" actId="1076"/>
          <ac:picMkLst>
            <pc:docMk/>
            <pc:sldMk cId="1995109656" sldId="481"/>
            <ac:picMk id="8" creationId="{0A194FCB-82EC-DE3E-3C10-67D426931069}"/>
          </ac:picMkLst>
        </pc:picChg>
        <pc:picChg chg="add mod modCrop">
          <ac:chgData name="Rachel Boxer" userId="6da37c9f42e40059" providerId="LiveId" clId="{0E13CC8D-59C2-4409-A640-E738E4606E44}" dt="2026-04-17T12:16:49.196" v="476" actId="732"/>
          <ac:picMkLst>
            <pc:docMk/>
            <pc:sldMk cId="1995109656" sldId="481"/>
            <ac:picMk id="10" creationId="{80468F54-D4CE-D73B-C053-860CA92D2740}"/>
          </ac:picMkLst>
        </pc:picChg>
      </pc:sldChg>
      <pc:sldChg chg="addSp modSp new mod">
        <pc:chgData name="Rachel Boxer" userId="6da37c9f42e40059" providerId="LiveId" clId="{0E13CC8D-59C2-4409-A640-E738E4606E44}" dt="2026-04-17T15:00:27.494" v="1454" actId="208"/>
        <pc:sldMkLst>
          <pc:docMk/>
          <pc:sldMk cId="1616664722" sldId="482"/>
        </pc:sldMkLst>
        <pc:picChg chg="add mod modCrop">
          <ac:chgData name="Rachel Boxer" userId="6da37c9f42e40059" providerId="LiveId" clId="{0E13CC8D-59C2-4409-A640-E738E4606E44}" dt="2026-04-17T15:00:27.494" v="1454" actId="208"/>
          <ac:picMkLst>
            <pc:docMk/>
            <pc:sldMk cId="1616664722" sldId="482"/>
            <ac:picMk id="3" creationId="{E5FEF1A4-9032-8859-9B53-57D490FB5797}"/>
          </ac:picMkLst>
        </pc:picChg>
      </pc:sldChg>
      <pc:sldChg chg="addSp delSp modSp new mod modAnim modNotesTx">
        <pc:chgData name="Rachel Boxer" userId="6da37c9f42e40059" providerId="LiveId" clId="{0E13CC8D-59C2-4409-A640-E738E4606E44}" dt="2026-04-17T15:34:49.498" v="1556" actId="12789"/>
        <pc:sldMkLst>
          <pc:docMk/>
          <pc:sldMk cId="319376139" sldId="483"/>
        </pc:sldMkLst>
        <pc:picChg chg="add mod modCrop">
          <ac:chgData name="Rachel Boxer" userId="6da37c9f42e40059" providerId="LiveId" clId="{0E13CC8D-59C2-4409-A640-E738E4606E44}" dt="2026-04-17T15:34:49.498" v="1556" actId="12789"/>
          <ac:picMkLst>
            <pc:docMk/>
            <pc:sldMk cId="319376139" sldId="483"/>
            <ac:picMk id="8" creationId="{A02C5B7E-8D95-C2DE-4A41-64BA58081FA8}"/>
          </ac:picMkLst>
        </pc:picChg>
      </pc:sldChg>
      <pc:sldChg chg="addSp modSp add mod">
        <pc:chgData name="Rachel Boxer" userId="6da37c9f42e40059" providerId="LiveId" clId="{0E13CC8D-59C2-4409-A640-E738E4606E44}" dt="2026-04-17T15:06:29.393" v="1484" actId="208"/>
        <pc:sldMkLst>
          <pc:docMk/>
          <pc:sldMk cId="1409912348" sldId="484"/>
        </pc:sldMkLst>
        <pc:picChg chg="add mod">
          <ac:chgData name="Rachel Boxer" userId="6da37c9f42e40059" providerId="LiveId" clId="{0E13CC8D-59C2-4409-A640-E738E4606E44}" dt="2026-04-17T15:06:29.393" v="1484" actId="208"/>
          <ac:picMkLst>
            <pc:docMk/>
            <pc:sldMk cId="1409912348" sldId="484"/>
            <ac:picMk id="2" creationId="{6F85BEDD-198D-DCE0-578A-4C59BBD458FF}"/>
          </ac:picMkLst>
        </pc:picChg>
      </pc:sldChg>
      <pc:sldChg chg="add ord modNotesTx">
        <pc:chgData name="Rachel Boxer" userId="6da37c9f42e40059" providerId="LiveId" clId="{0E13CC8D-59C2-4409-A640-E738E4606E44}" dt="2026-04-17T15:01:47.087" v="1461" actId="20577"/>
        <pc:sldMkLst>
          <pc:docMk/>
          <pc:sldMk cId="1789243695" sldId="486"/>
        </pc:sldMkLst>
      </pc:sldChg>
      <pc:sldChg chg="delSp modSp add mod ord delAnim">
        <pc:chgData name="Rachel Boxer" userId="6da37c9f42e40059" providerId="LiveId" clId="{0E13CC8D-59C2-4409-A640-E738E4606E44}" dt="2026-04-17T15:03:53.715" v="1469" actId="14100"/>
        <pc:sldMkLst>
          <pc:docMk/>
          <pc:sldMk cId="3736571338" sldId="487"/>
        </pc:sldMkLst>
        <pc:picChg chg="mod">
          <ac:chgData name="Rachel Boxer" userId="6da37c9f42e40059" providerId="LiveId" clId="{0E13CC8D-59C2-4409-A640-E738E4606E44}" dt="2026-04-17T15:03:50.821" v="1468" actId="1076"/>
          <ac:picMkLst>
            <pc:docMk/>
            <pc:sldMk cId="3736571338" sldId="487"/>
            <ac:picMk id="3" creationId="{40133324-5125-863B-73D6-0427FA7448A9}"/>
          </ac:picMkLst>
        </pc:picChg>
        <pc:picChg chg="mod">
          <ac:chgData name="Rachel Boxer" userId="6da37c9f42e40059" providerId="LiveId" clId="{0E13CC8D-59C2-4409-A640-E738E4606E44}" dt="2026-04-17T15:03:53.715" v="1469" actId="14100"/>
          <ac:picMkLst>
            <pc:docMk/>
            <pc:sldMk cId="3736571338" sldId="487"/>
            <ac:picMk id="4" creationId="{AE640AEE-1962-60AC-7BF1-B597EC672ECE}"/>
          </ac:picMkLst>
        </pc:picChg>
      </pc:sldChg>
      <pc:sldChg chg="add ord">
        <pc:chgData name="Rachel Boxer" userId="6da37c9f42e40059" providerId="LiveId" clId="{0E13CC8D-59C2-4409-A640-E738E4606E44}" dt="2026-04-17T15:04:42.786" v="1472"/>
        <pc:sldMkLst>
          <pc:docMk/>
          <pc:sldMk cId="605110844" sldId="488"/>
        </pc:sldMkLst>
      </pc:sldChg>
      <pc:sldChg chg="addSp modSp new mod ord modAnim">
        <pc:chgData name="Rachel Boxer" userId="6da37c9f42e40059" providerId="LiveId" clId="{0E13CC8D-59C2-4409-A640-E738E4606E44}" dt="2026-04-17T15:31:50.891" v="1538" actId="1076"/>
        <pc:sldMkLst>
          <pc:docMk/>
          <pc:sldMk cId="2718591076" sldId="489"/>
        </pc:sldMkLst>
        <pc:picChg chg="add mod modCrop">
          <ac:chgData name="Rachel Boxer" userId="6da37c9f42e40059" providerId="LiveId" clId="{0E13CC8D-59C2-4409-A640-E738E4606E44}" dt="2026-04-17T15:29:54.979" v="1493" actId="1076"/>
          <ac:picMkLst>
            <pc:docMk/>
            <pc:sldMk cId="2718591076" sldId="489"/>
            <ac:picMk id="3" creationId="{617CA625-5DBA-8C3E-8179-045FD0FF8452}"/>
          </ac:picMkLst>
        </pc:picChg>
        <pc:picChg chg="add mod">
          <ac:chgData name="Rachel Boxer" userId="6da37c9f42e40059" providerId="LiveId" clId="{0E13CC8D-59C2-4409-A640-E738E4606E44}" dt="2026-04-17T15:31:50.891" v="1538" actId="1076"/>
          <ac:picMkLst>
            <pc:docMk/>
            <pc:sldMk cId="2718591076" sldId="489"/>
            <ac:picMk id="4" creationId="{37042C82-9C33-E129-ABB9-C2DDCD63A44A}"/>
          </ac:picMkLst>
        </pc:picChg>
      </pc:sldChg>
      <pc:sldChg chg="addSp modSp new mod">
        <pc:chgData name="Rachel Boxer" userId="6da37c9f42e40059" providerId="LiveId" clId="{0E13CC8D-59C2-4409-A640-E738E4606E44}" dt="2026-04-17T21:01:53.783" v="3592" actId="12789"/>
        <pc:sldMkLst>
          <pc:docMk/>
          <pc:sldMk cId="4093455392" sldId="490"/>
        </pc:sldMkLst>
        <pc:picChg chg="add mod">
          <ac:chgData name="Rachel Boxer" userId="6da37c9f42e40059" providerId="LiveId" clId="{0E13CC8D-59C2-4409-A640-E738E4606E44}" dt="2026-04-17T21:01:53.783" v="3592" actId="12789"/>
          <ac:picMkLst>
            <pc:docMk/>
            <pc:sldMk cId="4093455392" sldId="490"/>
            <ac:picMk id="2" creationId="{F400D343-A1C2-78EC-CB49-0EDAE9C2D39B}"/>
          </ac:picMkLst>
        </pc:picChg>
      </pc:sldChg>
      <pc:sldChg chg="addSp modSp new ord modNotesTx">
        <pc:chgData name="Rachel Boxer" userId="6da37c9f42e40059" providerId="LiveId" clId="{0E13CC8D-59C2-4409-A640-E738E4606E44}" dt="2026-04-17T21:00:32.489" v="3581" actId="20577"/>
        <pc:sldMkLst>
          <pc:docMk/>
          <pc:sldMk cId="3158387276" sldId="491"/>
        </pc:sldMkLst>
        <pc:picChg chg="add mod">
          <ac:chgData name="Rachel Boxer" userId="6da37c9f42e40059" providerId="LiveId" clId="{0E13CC8D-59C2-4409-A640-E738E4606E44}" dt="2026-04-17T16:14:34.165" v="3122"/>
          <ac:picMkLst>
            <pc:docMk/>
            <pc:sldMk cId="3158387276" sldId="491"/>
            <ac:picMk id="2" creationId="{E2389CFD-6250-A479-4176-9D433B057AA3}"/>
          </ac:picMkLst>
        </pc:picChg>
      </pc:sldChg>
      <pc:sldChg chg="addSp modSp new mod modNotesTx">
        <pc:chgData name="Rachel Boxer" userId="6da37c9f42e40059" providerId="LiveId" clId="{0E13CC8D-59C2-4409-A640-E738E4606E44}" dt="2026-04-17T21:00:41.376" v="3587" actId="20577"/>
        <pc:sldMkLst>
          <pc:docMk/>
          <pc:sldMk cId="2501343545" sldId="492"/>
        </pc:sldMkLst>
        <pc:spChg chg="add mod">
          <ac:chgData name="Rachel Boxer" userId="6da37c9f42e40059" providerId="LiveId" clId="{0E13CC8D-59C2-4409-A640-E738E4606E44}" dt="2026-04-17T20:54:56.365" v="3562" actId="1035"/>
          <ac:spMkLst>
            <pc:docMk/>
            <pc:sldMk cId="2501343545" sldId="492"/>
            <ac:spMk id="4" creationId="{3A950C6A-F388-74A2-D8BF-103738D38C81}"/>
          </ac:spMkLst>
        </pc:spChg>
        <pc:picChg chg="add mod">
          <ac:chgData name="Rachel Boxer" userId="6da37c9f42e40059" providerId="LiveId" clId="{0E13CC8D-59C2-4409-A640-E738E4606E44}" dt="2026-04-17T20:47:53.748" v="3530" actId="14100"/>
          <ac:picMkLst>
            <pc:docMk/>
            <pc:sldMk cId="2501343545" sldId="492"/>
            <ac:picMk id="3" creationId="{5A9865A3-9E31-98E2-4F44-8A4C49988F44}"/>
          </ac:picMkLst>
        </pc:picChg>
        <pc:picChg chg="add mod">
          <ac:chgData name="Rachel Boxer" userId="6da37c9f42e40059" providerId="LiveId" clId="{0E13CC8D-59C2-4409-A640-E738E4606E44}" dt="2026-04-17T20:49:51.339" v="3535" actId="208"/>
          <ac:picMkLst>
            <pc:docMk/>
            <pc:sldMk cId="2501343545" sldId="492"/>
            <ac:picMk id="6" creationId="{FCCBD33B-8CB4-F273-A78E-973AC9F563D0}"/>
          </ac:picMkLst>
        </pc:picChg>
        <pc:picChg chg="add mod modCrop">
          <ac:chgData name="Rachel Boxer" userId="6da37c9f42e40059" providerId="LiveId" clId="{0E13CC8D-59C2-4409-A640-E738E4606E44}" dt="2026-04-17T20:54:31.627" v="3557" actId="14100"/>
          <ac:picMkLst>
            <pc:docMk/>
            <pc:sldMk cId="2501343545" sldId="492"/>
            <ac:picMk id="8" creationId="{AF81DEC0-AD83-2842-6486-3EC68A1DB85A}"/>
          </ac:picMkLst>
        </pc:picChg>
        <pc:picChg chg="add mod modCrop">
          <ac:chgData name="Rachel Boxer" userId="6da37c9f42e40059" providerId="LiveId" clId="{0E13CC8D-59C2-4409-A640-E738E4606E44}" dt="2026-04-17T20:54:20.329" v="3556" actId="14100"/>
          <ac:picMkLst>
            <pc:docMk/>
            <pc:sldMk cId="2501343545" sldId="492"/>
            <ac:picMk id="10" creationId="{25A0AF00-ACE2-5E71-4895-33C2D313BBE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4EDEF5-764B-4454-B882-A94320396A9F}" type="datetimeFigureOut">
              <a:rPr lang="en-GB" smtClean="0"/>
              <a:t>23/04/2026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654D8-7056-4EB9-B288-E9B304EBD136}" type="slidenum">
              <a:rPr lang="en-GB" smtClean="0"/>
              <a:t>‹#›</a:t>
            </a:fld>
            <a:endParaRPr lang="en-GB"/>
          </a:p>
        </p:txBody>
      </p:sp>
    </p:spTree>
    <p:extLst>
      <p:ext uri="{BB962C8B-B14F-4D97-AF65-F5344CB8AC3E}">
        <p14:creationId xmlns:p14="http://schemas.microsoft.com/office/powerpoint/2010/main" val="2532438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S PGothic" panose="020B0600070205080204" pitchFamily="34" charset="-128"/>
                <a:cs typeface="MS PGothic" charset="0"/>
              </a:rPr>
              <a:t>Gathering:</a:t>
            </a:r>
            <a:r>
              <a:rPr lang="en-GB" sz="1200" kern="1200" dirty="0">
                <a:solidFill>
                  <a:schemeClr val="tx1"/>
                </a:solidFill>
                <a:effectLst/>
                <a:latin typeface="+mn-lt"/>
                <a:ea typeface="MS PGothic" panose="020B0600070205080204" pitchFamily="34" charset="-128"/>
                <a:cs typeface="MS PGothic" charset="0"/>
              </a:rPr>
              <a:t> </a:t>
            </a:r>
          </a:p>
          <a:p>
            <a:r>
              <a:rPr lang="en-GB" sz="1200" b="1" kern="1200" dirty="0">
                <a:solidFill>
                  <a:schemeClr val="tx1"/>
                </a:solidFill>
                <a:effectLst/>
                <a:latin typeface="+mn-lt"/>
                <a:ea typeface="+mn-ea"/>
                <a:cs typeface="+mn-cs"/>
              </a:rPr>
              <a:t>Slide 1: Rippling water stilling exercise</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Use the stilling slide if desired: the suggested words should be spoken slowly, leaving pauses </a:t>
            </a:r>
            <a:r>
              <a:rPr lang="en-GB" sz="1200" i="1" kern="1200" dirty="0" err="1">
                <a:solidFill>
                  <a:schemeClr val="tx1"/>
                </a:solidFill>
                <a:effectLst/>
                <a:latin typeface="+mn-lt"/>
                <a:ea typeface="+mn-ea"/>
                <a:cs typeface="+mn-cs"/>
              </a:rPr>
              <a:t>inbetween</a:t>
            </a:r>
            <a:r>
              <a:rPr lang="en-GB" sz="1200" i="1" kern="1200" dirty="0">
                <a:solidFill>
                  <a:schemeClr val="tx1"/>
                </a:solidFill>
                <a:effectLst/>
                <a:latin typeface="+mn-lt"/>
                <a:ea typeface="+mn-ea"/>
                <a:cs typeface="+mn-cs"/>
              </a:rPr>
              <a:t> to create a sense of stillness.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you sit quietly, watch the surface of the water rippling……</a:t>
            </a:r>
            <a:r>
              <a:rPr lang="en-GB" sz="1200" i="1" kern="1200" dirty="0">
                <a:solidFill>
                  <a:schemeClr val="tx1"/>
                </a:solidFill>
                <a:effectLst/>
                <a:latin typeface="+mn-lt"/>
                <a:ea typeface="+mn-ea"/>
                <a:cs typeface="+mn-cs"/>
              </a:rPr>
              <a:t> [PAUSE]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Now practise slower breathing…..in…..and out…..in……and out…..as you watch….</a:t>
            </a:r>
            <a:r>
              <a:rPr lang="en-GB" sz="1200" i="1" kern="1200" dirty="0">
                <a:solidFill>
                  <a:schemeClr val="tx1"/>
                </a:solidFill>
                <a:effectLst/>
                <a:latin typeface="+mn-lt"/>
                <a:ea typeface="+mn-ea"/>
                <a:cs typeface="+mn-cs"/>
              </a:rPr>
              <a:t>[PAUSE]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maybe notice that you are feeling calmer and more relaxed….</a:t>
            </a:r>
            <a:r>
              <a:rPr lang="en-GB" sz="1200" i="1" kern="1200" dirty="0">
                <a:solidFill>
                  <a:schemeClr val="tx1"/>
                </a:solidFill>
                <a:effectLst/>
                <a:latin typeface="+mn-lt"/>
                <a:ea typeface="+mn-ea"/>
                <a:cs typeface="+mn-cs"/>
              </a:rPr>
              <a:t>[PAUSE]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you breathe, think about yourself and what you bring into this time today…..</a:t>
            </a:r>
            <a:r>
              <a:rPr lang="en-GB" sz="1200" i="1" kern="1200" dirty="0">
                <a:solidFill>
                  <a:schemeClr val="tx1"/>
                </a:solidFill>
                <a:effectLst/>
                <a:latin typeface="+mn-lt"/>
                <a:ea typeface="+mn-ea"/>
                <a:cs typeface="+mn-cs"/>
              </a:rPr>
              <a:t> [PAUSE]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come into this special / sacred space and time to be still….to think deeply…..to be together as a school community…..</a:t>
            </a:r>
          </a:p>
          <a:p>
            <a:r>
              <a:rPr lang="en-GB" sz="1200" kern="1200" dirty="0">
                <a:solidFill>
                  <a:schemeClr val="tx1"/>
                </a:solidFill>
                <a:effectLst/>
                <a:latin typeface="+mn-lt"/>
                <a:ea typeface="+mn-ea"/>
                <a:cs typeface="+mn-cs"/>
              </a:rPr>
              <a:t>In our time together today, we will</a:t>
            </a:r>
            <a:r>
              <a:rPr lang="en-GB" sz="1200" b="1" kern="1200" dirty="0">
                <a:solidFill>
                  <a:schemeClr val="tx1"/>
                </a:solidFill>
                <a:effectLst/>
                <a:latin typeface="+mn-lt"/>
                <a:ea typeface="+mn-ea"/>
                <a:cs typeface="+mn-cs"/>
              </a:rPr>
              <a:t> share a challenge together, share a story, and then share our thinking.</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But first, let’s welcome one another as we begin….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128AB-7EA3-884D-B84F-2D9B3C601A6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4757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0EE4F-D376-697C-82FC-FC01682A10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2E448D-7CA9-9D64-B107-21856453D42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E8BE2AF-50EE-E360-02E7-DBA6D3D116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Slide 10: </a:t>
            </a:r>
            <a:r>
              <a:rPr lang="en-GB" sz="1200" kern="1200" dirty="0">
                <a:solidFill>
                  <a:schemeClr val="tx1"/>
                </a:solidFill>
                <a:effectLst/>
                <a:latin typeface="+mn-lt"/>
                <a:ea typeface="+mn-ea"/>
                <a:cs typeface="+mn-cs"/>
              </a:rPr>
              <a:t>But </a:t>
            </a:r>
            <a:r>
              <a:rPr lang="en-GB" sz="1200" kern="1200" dirty="0" err="1">
                <a:solidFill>
                  <a:schemeClr val="tx1"/>
                </a:solidFill>
                <a:effectLst/>
                <a:latin typeface="+mn-lt"/>
                <a:ea typeface="+mn-ea"/>
                <a:cs typeface="+mn-cs"/>
              </a:rPr>
              <a:t>Tiddalik</a:t>
            </a:r>
            <a:r>
              <a:rPr lang="en-GB" sz="1200" kern="1200" dirty="0">
                <a:solidFill>
                  <a:schemeClr val="tx1"/>
                </a:solidFill>
                <a:effectLst/>
                <a:latin typeface="+mn-lt"/>
                <a:ea typeface="+mn-ea"/>
                <a:cs typeface="+mn-cs"/>
              </a:rPr>
              <a:t> just stared, with his great, big bull-frog mouth clamped tightly shut. Eventually, the animals called a meeting and decided that something must be done to make </a:t>
            </a:r>
            <a:r>
              <a:rPr lang="en-GB" sz="1200" kern="1200" dirty="0" err="1">
                <a:solidFill>
                  <a:schemeClr val="tx1"/>
                </a:solidFill>
                <a:effectLst/>
                <a:latin typeface="+mn-lt"/>
                <a:ea typeface="+mn-ea"/>
                <a:cs typeface="+mn-cs"/>
              </a:rPr>
              <a:t>Tiddalik</a:t>
            </a:r>
            <a:r>
              <a:rPr lang="en-GB" sz="1200" kern="1200" dirty="0">
                <a:solidFill>
                  <a:schemeClr val="tx1"/>
                </a:solidFill>
                <a:effectLst/>
                <a:latin typeface="+mn-lt"/>
                <a:ea typeface="+mn-ea"/>
                <a:cs typeface="+mn-cs"/>
              </a:rPr>
              <a:t> give them back their water.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2CBDBD6-A0A3-78C6-BB4A-40F3E9697ED1}"/>
              </a:ext>
            </a:extLst>
          </p:cNvPr>
          <p:cNvSpPr>
            <a:spLocks noGrp="1"/>
          </p:cNvSpPr>
          <p:nvPr>
            <p:ph type="sldNum" sz="quarter" idx="5"/>
          </p:nvPr>
        </p:nvSpPr>
        <p:spPr/>
        <p:txBody>
          <a:bodyPr/>
          <a:lstStyle/>
          <a:p>
            <a:fld id="{BAD654D8-7056-4EB9-B288-E9B304EBD136}" type="slidenum">
              <a:rPr lang="en-GB" smtClean="0"/>
              <a:t>10</a:t>
            </a:fld>
            <a:endParaRPr lang="en-GB"/>
          </a:p>
        </p:txBody>
      </p:sp>
    </p:spTree>
    <p:extLst>
      <p:ext uri="{BB962C8B-B14F-4D97-AF65-F5344CB8AC3E}">
        <p14:creationId xmlns:p14="http://schemas.microsoft.com/office/powerpoint/2010/main" val="4136788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D8C1B-D0E1-EEBB-48B9-8B005CFF03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70BABF-BDD9-3901-AF80-C3D9EC15961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DAF2FB7-075F-734C-4583-1932DECD5B42}"/>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Slide 11: Kangaroo </a:t>
            </a:r>
            <a:r>
              <a:rPr lang="en-GB" sz="1200" kern="1200" dirty="0">
                <a:solidFill>
                  <a:schemeClr val="tx1"/>
                </a:solidFill>
                <a:effectLst/>
                <a:latin typeface="+mn-lt"/>
                <a:ea typeface="+mn-ea"/>
                <a:cs typeface="+mn-cs"/>
              </a:rPr>
              <a:t>said, ‘We must make him open up his mouth,’.</a:t>
            </a:r>
          </a:p>
          <a:p>
            <a:r>
              <a:rPr lang="en-GB" sz="1200" kern="1200" dirty="0">
                <a:solidFill>
                  <a:schemeClr val="tx1"/>
                </a:solidFill>
                <a:effectLst/>
                <a:latin typeface="+mn-lt"/>
                <a:ea typeface="+mn-ea"/>
                <a:cs typeface="+mn-cs"/>
              </a:rPr>
              <a:t>‘Let’s make him laugh,’ suggested </a:t>
            </a:r>
            <a:r>
              <a:rPr lang="en-GB" sz="1200" b="1" kern="1200" dirty="0">
                <a:solidFill>
                  <a:schemeClr val="tx1"/>
                </a:solidFill>
                <a:effectLst/>
                <a:latin typeface="+mn-lt"/>
                <a:ea typeface="+mn-ea"/>
                <a:cs typeface="+mn-cs"/>
              </a:rPr>
              <a:t>Koala </a:t>
            </a:r>
            <a:r>
              <a:rPr lang="en-GB" sz="1200" kern="1200" dirty="0">
                <a:solidFill>
                  <a:schemeClr val="tx1"/>
                </a:solidFill>
                <a:effectLst/>
                <a:latin typeface="+mn-lt"/>
                <a:ea typeface="+mn-ea"/>
                <a:cs typeface="+mn-cs"/>
              </a:rPr>
              <a:t>and off they went to put their plan into action.</a:t>
            </a:r>
          </a:p>
          <a:p>
            <a:endParaRPr lang="en-GB" dirty="0"/>
          </a:p>
        </p:txBody>
      </p:sp>
      <p:sp>
        <p:nvSpPr>
          <p:cNvPr id="4" name="Slide Number Placeholder 3">
            <a:extLst>
              <a:ext uri="{FF2B5EF4-FFF2-40B4-BE49-F238E27FC236}">
                <a16:creationId xmlns:a16="http://schemas.microsoft.com/office/drawing/2014/main" id="{E58657B1-ACEF-D25C-0BE5-1B76B32A932E}"/>
              </a:ext>
            </a:extLst>
          </p:cNvPr>
          <p:cNvSpPr>
            <a:spLocks noGrp="1"/>
          </p:cNvSpPr>
          <p:nvPr>
            <p:ph type="sldNum" sz="quarter" idx="5"/>
          </p:nvPr>
        </p:nvSpPr>
        <p:spPr/>
        <p:txBody>
          <a:bodyPr/>
          <a:lstStyle/>
          <a:p>
            <a:fld id="{BAD654D8-7056-4EB9-B288-E9B304EBD136}" type="slidenum">
              <a:rPr lang="en-GB" smtClean="0"/>
              <a:t>11</a:t>
            </a:fld>
            <a:endParaRPr lang="en-GB"/>
          </a:p>
        </p:txBody>
      </p:sp>
    </p:spTree>
    <p:extLst>
      <p:ext uri="{BB962C8B-B14F-4D97-AF65-F5344CB8AC3E}">
        <p14:creationId xmlns:p14="http://schemas.microsoft.com/office/powerpoint/2010/main" val="2389240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1429B-2901-9E86-7A46-BD25B116FD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AA96A9-EE8C-3FC4-9AD9-2FD8B97C043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95E4676-AFBD-269F-F411-1F137FF72C8A}"/>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Slide 12: </a:t>
            </a:r>
            <a:r>
              <a:rPr lang="en-GB" sz="1200" kern="1200" dirty="0" err="1">
                <a:solidFill>
                  <a:schemeClr val="tx1"/>
                </a:solidFill>
                <a:effectLst/>
                <a:latin typeface="+mn-lt"/>
                <a:ea typeface="+mn-ea"/>
                <a:cs typeface="+mn-cs"/>
              </a:rPr>
              <a:t>Tiddalik</a:t>
            </a:r>
            <a:r>
              <a:rPr lang="en-GB" sz="1200" kern="1200" dirty="0">
                <a:solidFill>
                  <a:schemeClr val="tx1"/>
                </a:solidFill>
                <a:effectLst/>
                <a:latin typeface="+mn-lt"/>
                <a:ea typeface="+mn-ea"/>
                <a:cs typeface="+mn-cs"/>
              </a:rPr>
              <a:t> was still sitting by the side of the lake, so full of water that he could hardly move….his great, big bull-frog mouth still clamped tightly shut around the precious water.</a:t>
            </a:r>
          </a:p>
          <a:p>
            <a:r>
              <a:rPr lang="en-GB" sz="1200" kern="1200" dirty="0">
                <a:solidFill>
                  <a:schemeClr val="tx1"/>
                </a:solidFill>
                <a:effectLst/>
                <a:latin typeface="+mn-lt"/>
                <a:ea typeface="+mn-ea"/>
                <a:cs typeface="+mn-cs"/>
              </a:rPr>
              <a:t>One by one the animals tried to make him laugh. They pulled funny faces and told funny jokes. They turned somersaults and pretended to fall over each other like clowns, but nothing seemed to work. </a:t>
            </a:r>
            <a:r>
              <a:rPr lang="en-GB" sz="1200" kern="1200" dirty="0" err="1">
                <a:solidFill>
                  <a:schemeClr val="tx1"/>
                </a:solidFill>
                <a:effectLst/>
                <a:latin typeface="+mn-lt"/>
                <a:ea typeface="+mn-ea"/>
                <a:cs typeface="+mn-cs"/>
              </a:rPr>
              <a:t>Tiddalik’s</a:t>
            </a:r>
            <a:r>
              <a:rPr lang="en-GB" sz="1200" kern="1200" dirty="0">
                <a:solidFill>
                  <a:schemeClr val="tx1"/>
                </a:solidFill>
                <a:effectLst/>
                <a:latin typeface="+mn-lt"/>
                <a:ea typeface="+mn-ea"/>
                <a:cs typeface="+mn-cs"/>
              </a:rPr>
              <a:t> great big bull-frog mouth stayed shut.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AF28A54-23C3-1A41-B9FA-40E6B3005B6A}"/>
              </a:ext>
            </a:extLst>
          </p:cNvPr>
          <p:cNvSpPr>
            <a:spLocks noGrp="1"/>
          </p:cNvSpPr>
          <p:nvPr>
            <p:ph type="sldNum" sz="quarter" idx="5"/>
          </p:nvPr>
        </p:nvSpPr>
        <p:spPr/>
        <p:txBody>
          <a:bodyPr/>
          <a:lstStyle/>
          <a:p>
            <a:fld id="{BAD654D8-7056-4EB9-B288-E9B304EBD136}" type="slidenum">
              <a:rPr lang="en-GB" smtClean="0"/>
              <a:t>12</a:t>
            </a:fld>
            <a:endParaRPr lang="en-GB"/>
          </a:p>
        </p:txBody>
      </p:sp>
    </p:spTree>
    <p:extLst>
      <p:ext uri="{BB962C8B-B14F-4D97-AF65-F5344CB8AC3E}">
        <p14:creationId xmlns:p14="http://schemas.microsoft.com/office/powerpoint/2010/main" val="1485765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Slide 13: Kookaburra </a:t>
            </a:r>
            <a:r>
              <a:rPr lang="en-GB" sz="1200" kern="1200" dirty="0">
                <a:solidFill>
                  <a:schemeClr val="tx1"/>
                </a:solidFill>
                <a:effectLst/>
                <a:latin typeface="+mn-lt"/>
                <a:ea typeface="+mn-ea"/>
                <a:cs typeface="+mn-cs"/>
              </a:rPr>
              <a:t>told his funniest story. They all pulled funny faces and told funny jokes. They turned somersaults and pretended to fall over each other like clowns, but nothing seemed to work. </a:t>
            </a:r>
            <a:r>
              <a:rPr lang="en-GB" sz="1200" b="1" kern="1200" dirty="0">
                <a:solidFill>
                  <a:schemeClr val="tx1"/>
                </a:solidFill>
                <a:effectLst/>
                <a:latin typeface="+mn-lt"/>
                <a:ea typeface="+mn-ea"/>
                <a:cs typeface="+mn-cs"/>
              </a:rPr>
              <a:t>Snake </a:t>
            </a:r>
            <a:r>
              <a:rPr lang="en-GB" sz="1200" kern="1200" dirty="0">
                <a:solidFill>
                  <a:schemeClr val="tx1"/>
                </a:solidFill>
                <a:effectLst/>
                <a:latin typeface="+mn-lt"/>
                <a:ea typeface="+mn-ea"/>
                <a:cs typeface="+mn-cs"/>
              </a:rPr>
              <a:t>even tied himself into a giant knot, but </a:t>
            </a:r>
            <a:r>
              <a:rPr lang="en-GB" sz="1200" kern="1200" dirty="0" err="1">
                <a:solidFill>
                  <a:schemeClr val="tx1"/>
                </a:solidFill>
                <a:effectLst/>
                <a:latin typeface="+mn-lt"/>
                <a:ea typeface="+mn-ea"/>
                <a:cs typeface="+mn-cs"/>
              </a:rPr>
              <a:t>Tiddalik’s</a:t>
            </a:r>
            <a:r>
              <a:rPr lang="en-GB" sz="1200" kern="1200" dirty="0">
                <a:solidFill>
                  <a:schemeClr val="tx1"/>
                </a:solidFill>
                <a:effectLst/>
                <a:latin typeface="+mn-lt"/>
                <a:ea typeface="+mn-ea"/>
                <a:cs typeface="+mn-cs"/>
              </a:rPr>
              <a:t> great big bull-frog mouth stayed shut.</a:t>
            </a:r>
          </a:p>
          <a:p>
            <a:endParaRPr lang="en-GB" dirty="0"/>
          </a:p>
        </p:txBody>
      </p:sp>
      <p:sp>
        <p:nvSpPr>
          <p:cNvPr id="4" name="Slide Number Placeholder 3"/>
          <p:cNvSpPr>
            <a:spLocks noGrp="1"/>
          </p:cNvSpPr>
          <p:nvPr>
            <p:ph type="sldNum" sz="quarter" idx="5"/>
          </p:nvPr>
        </p:nvSpPr>
        <p:spPr/>
        <p:txBody>
          <a:bodyPr/>
          <a:lstStyle/>
          <a:p>
            <a:fld id="{BAD654D8-7056-4EB9-B288-E9B304EBD136}" type="slidenum">
              <a:rPr lang="en-GB" smtClean="0"/>
              <a:t>13</a:t>
            </a:fld>
            <a:endParaRPr lang="en-GB"/>
          </a:p>
        </p:txBody>
      </p:sp>
    </p:spTree>
    <p:extLst>
      <p:ext uri="{BB962C8B-B14F-4D97-AF65-F5344CB8AC3E}">
        <p14:creationId xmlns:p14="http://schemas.microsoft.com/office/powerpoint/2010/main" val="3643779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Slide 13: </a:t>
            </a:r>
            <a:r>
              <a:rPr lang="en-GB" sz="1200" kern="1200" dirty="0">
                <a:solidFill>
                  <a:schemeClr val="tx1"/>
                </a:solidFill>
                <a:effectLst/>
                <a:latin typeface="+mn-lt"/>
                <a:ea typeface="+mn-ea"/>
                <a:cs typeface="+mn-cs"/>
              </a:rPr>
              <a:t>They were near to giving up when </a:t>
            </a:r>
            <a:r>
              <a:rPr lang="en-GB" sz="1200" b="0" kern="1200" dirty="0">
                <a:solidFill>
                  <a:schemeClr val="tx1"/>
                </a:solidFill>
                <a:effectLst/>
                <a:latin typeface="+mn-lt"/>
                <a:ea typeface="+mn-ea"/>
                <a:cs typeface="+mn-cs"/>
              </a:rPr>
              <a:t>Wombat </a:t>
            </a:r>
            <a:r>
              <a:rPr lang="en-GB" sz="1200" kern="1200" dirty="0">
                <a:solidFill>
                  <a:schemeClr val="tx1"/>
                </a:solidFill>
                <a:effectLst/>
                <a:latin typeface="+mn-lt"/>
                <a:ea typeface="+mn-ea"/>
                <a:cs typeface="+mn-cs"/>
              </a:rPr>
              <a:t>had a really good idea. He sneaked up behind </a:t>
            </a:r>
            <a:r>
              <a:rPr lang="en-GB" sz="1200" kern="1200" dirty="0" err="1">
                <a:solidFill>
                  <a:schemeClr val="tx1"/>
                </a:solidFill>
                <a:effectLst/>
                <a:latin typeface="+mn-lt"/>
                <a:ea typeface="+mn-ea"/>
                <a:cs typeface="+mn-cs"/>
              </a:rPr>
              <a:t>Tiddalik</a:t>
            </a:r>
            <a:r>
              <a:rPr lang="en-GB" sz="1200" kern="1200" dirty="0">
                <a:solidFill>
                  <a:schemeClr val="tx1"/>
                </a:solidFill>
                <a:effectLst/>
                <a:latin typeface="+mn-lt"/>
                <a:ea typeface="+mn-ea"/>
                <a:cs typeface="+mn-cs"/>
              </a:rPr>
              <a:t> and, ever so gently to begin with, he started to tickle him. </a:t>
            </a:r>
            <a:r>
              <a:rPr lang="en-GB" sz="1200" kern="1200" dirty="0" err="1">
                <a:solidFill>
                  <a:schemeClr val="tx1"/>
                </a:solidFill>
                <a:effectLst/>
                <a:latin typeface="+mn-lt"/>
                <a:ea typeface="+mn-ea"/>
                <a:cs typeface="+mn-cs"/>
              </a:rPr>
              <a:t>Tiddalik</a:t>
            </a:r>
            <a:r>
              <a:rPr lang="en-GB" sz="1200" kern="1200" dirty="0">
                <a:solidFill>
                  <a:schemeClr val="tx1"/>
                </a:solidFill>
                <a:effectLst/>
                <a:latin typeface="+mn-lt"/>
                <a:ea typeface="+mn-ea"/>
                <a:cs typeface="+mn-cs"/>
              </a:rPr>
              <a:t> began to tremble, but his great big bull-frog mouth still stayed tightly shut. So, Wombat tickled some more….and the corners of </a:t>
            </a:r>
            <a:r>
              <a:rPr lang="en-GB" sz="1200" kern="1200" dirty="0" err="1">
                <a:solidFill>
                  <a:schemeClr val="tx1"/>
                </a:solidFill>
                <a:effectLst/>
                <a:latin typeface="+mn-lt"/>
                <a:ea typeface="+mn-ea"/>
                <a:cs typeface="+mn-cs"/>
              </a:rPr>
              <a:t>Tiddalik’s</a:t>
            </a:r>
            <a:r>
              <a:rPr lang="en-GB" sz="1200" kern="1200" dirty="0">
                <a:solidFill>
                  <a:schemeClr val="tx1"/>
                </a:solidFill>
                <a:effectLst/>
                <a:latin typeface="+mn-lt"/>
                <a:ea typeface="+mn-ea"/>
                <a:cs typeface="+mn-cs"/>
              </a:rPr>
              <a:t> great big bull-frog mouth began to twitch. Some more tickling, and </a:t>
            </a:r>
            <a:r>
              <a:rPr lang="en-GB" sz="1200" kern="1200" dirty="0" err="1">
                <a:solidFill>
                  <a:schemeClr val="tx1"/>
                </a:solidFill>
                <a:effectLst/>
                <a:latin typeface="+mn-lt"/>
                <a:ea typeface="+mn-ea"/>
                <a:cs typeface="+mn-cs"/>
              </a:rPr>
              <a:t>Tiddalik</a:t>
            </a:r>
            <a:r>
              <a:rPr lang="en-GB" sz="1200" kern="1200" dirty="0">
                <a:solidFill>
                  <a:schemeClr val="tx1"/>
                </a:solidFill>
                <a:effectLst/>
                <a:latin typeface="+mn-lt"/>
                <a:ea typeface="+mn-ea"/>
                <a:cs typeface="+mn-cs"/>
              </a:rPr>
              <a:t> could not keep his great big bull-frog mouth closed a second longer. He let out an enormous giggle….</a:t>
            </a:r>
          </a:p>
          <a:p>
            <a:endParaRPr lang="en-GB" dirty="0"/>
          </a:p>
        </p:txBody>
      </p:sp>
      <p:sp>
        <p:nvSpPr>
          <p:cNvPr id="4" name="Slide Number Placeholder 3"/>
          <p:cNvSpPr>
            <a:spLocks noGrp="1"/>
          </p:cNvSpPr>
          <p:nvPr>
            <p:ph type="sldNum" sz="quarter" idx="5"/>
          </p:nvPr>
        </p:nvSpPr>
        <p:spPr/>
        <p:txBody>
          <a:bodyPr/>
          <a:lstStyle/>
          <a:p>
            <a:fld id="{BAD654D8-7056-4EB9-B288-E9B304EBD136}" type="slidenum">
              <a:rPr lang="en-GB" smtClean="0"/>
              <a:t>14</a:t>
            </a:fld>
            <a:endParaRPr lang="en-GB"/>
          </a:p>
        </p:txBody>
      </p:sp>
    </p:spTree>
    <p:extLst>
      <p:ext uri="{BB962C8B-B14F-4D97-AF65-F5344CB8AC3E}">
        <p14:creationId xmlns:p14="http://schemas.microsoft.com/office/powerpoint/2010/main" val="3127914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Slide 14: ….</a:t>
            </a:r>
            <a:r>
              <a:rPr lang="en-GB" sz="1200" kern="1200" dirty="0">
                <a:solidFill>
                  <a:schemeClr val="tx1"/>
                </a:solidFill>
                <a:effectLst/>
                <a:latin typeface="+mn-lt"/>
                <a:ea typeface="+mn-ea"/>
                <a:cs typeface="+mn-cs"/>
              </a:rPr>
              <a:t>and out flowed all the water, back where it belonged – enough water for everyone to share.</a:t>
            </a:r>
          </a:p>
          <a:p>
            <a:endParaRPr lang="en-GB" dirty="0"/>
          </a:p>
        </p:txBody>
      </p:sp>
      <p:sp>
        <p:nvSpPr>
          <p:cNvPr id="4" name="Slide Number Placeholder 3"/>
          <p:cNvSpPr>
            <a:spLocks noGrp="1"/>
          </p:cNvSpPr>
          <p:nvPr>
            <p:ph type="sldNum" sz="quarter" idx="5"/>
          </p:nvPr>
        </p:nvSpPr>
        <p:spPr/>
        <p:txBody>
          <a:bodyPr/>
          <a:lstStyle/>
          <a:p>
            <a:fld id="{BAD654D8-7056-4EB9-B288-E9B304EBD136}" type="slidenum">
              <a:rPr lang="en-GB" smtClean="0"/>
              <a:t>15</a:t>
            </a:fld>
            <a:endParaRPr lang="en-GB"/>
          </a:p>
        </p:txBody>
      </p:sp>
    </p:spTree>
    <p:extLst>
      <p:ext uri="{BB962C8B-B14F-4D97-AF65-F5344CB8AC3E}">
        <p14:creationId xmlns:p14="http://schemas.microsoft.com/office/powerpoint/2010/main" val="2194311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b="1" dirty="0">
                <a:effectLst/>
                <a:latin typeface="Avenir Next LT Pro" panose="020B0504020202020204" pitchFamily="34" charset="0"/>
                <a:ea typeface="MS Mincho" panose="02020609040205080304" pitchFamily="49" charset="-128"/>
                <a:cs typeface="Times New Roman" panose="02020603050405020304" pitchFamily="18" charset="0"/>
              </a:rPr>
              <a:t>Slide 16: </a:t>
            </a:r>
            <a:r>
              <a:rPr lang="en-GB" sz="1800" b="0" dirty="0">
                <a:effectLst/>
                <a:latin typeface="Avenir Next LT Pro" panose="020B0504020202020204" pitchFamily="34" charset="0"/>
                <a:ea typeface="MS Mincho" panose="02020609040205080304" pitchFamily="49" charset="-128"/>
                <a:cs typeface="Times New Roman" panose="02020603050405020304" pitchFamily="18" charset="0"/>
              </a:rPr>
              <a:t>We’ve been exploring stories that have hidden messages for us to find, like treasure, so </a:t>
            </a:r>
            <a:r>
              <a:rPr lang="en-GB" sz="1800" dirty="0">
                <a:effectLst/>
                <a:latin typeface="Avenir Next LT Pro" panose="020B0504020202020204" pitchFamily="34" charset="0"/>
                <a:ea typeface="MS Mincho" panose="02020609040205080304" pitchFamily="49" charset="-128"/>
                <a:cs typeface="Times New Roman" panose="02020603050405020304" pitchFamily="18" charset="0"/>
              </a:rPr>
              <a:t>I wonder what you think the message of </a:t>
            </a:r>
            <a:r>
              <a:rPr lang="en-GB" sz="1800" i="1" u="sng" dirty="0">
                <a:effectLst/>
                <a:latin typeface="Avenir Next LT Pro" panose="020B0504020202020204" pitchFamily="34" charset="0"/>
                <a:ea typeface="MS Mincho" panose="02020609040205080304" pitchFamily="49" charset="-128"/>
                <a:cs typeface="Times New Roman" panose="02020603050405020304" pitchFamily="18" charset="0"/>
              </a:rPr>
              <a:t>this</a:t>
            </a:r>
            <a:r>
              <a:rPr lang="en-GB" sz="1800" dirty="0">
                <a:effectLst/>
                <a:latin typeface="Avenir Next LT Pro" panose="020B0504020202020204" pitchFamily="34" charset="0"/>
                <a:ea typeface="MS Mincho" panose="02020609040205080304" pitchFamily="49" charset="-128"/>
                <a:cs typeface="Times New Roman" panose="02020603050405020304" pitchFamily="18" charset="0"/>
              </a:rPr>
              <a:t> story is? </a:t>
            </a:r>
            <a:r>
              <a:rPr lang="en-GB" sz="1800" i="1" dirty="0">
                <a:effectLst/>
                <a:latin typeface="Avenir Next LT Pro" panose="020B0504020202020204" pitchFamily="34" charset="0"/>
                <a:ea typeface="MS Mincho" panose="02020609040205080304" pitchFamily="49" charset="-128"/>
                <a:cs typeface="Times New Roman" panose="02020603050405020304" pitchFamily="18" charset="0"/>
              </a:rPr>
              <a:t>[ask children to share ideas]</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a:defRPr/>
            </a:pPr>
            <a:fld id="{CC71414A-6643-47C5-A249-2500DD8C0AAA}" type="slidenum">
              <a:rPr lang="en-GB" smtClean="0"/>
              <a:pPr>
                <a:defRPr/>
              </a:pPr>
              <a:t>16</a:t>
            </a:fld>
            <a:endParaRPr lang="en-GB"/>
          </a:p>
        </p:txBody>
      </p:sp>
    </p:spTree>
    <p:extLst>
      <p:ext uri="{BB962C8B-B14F-4D97-AF65-F5344CB8AC3E}">
        <p14:creationId xmlns:p14="http://schemas.microsoft.com/office/powerpoint/2010/main" val="1426571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b="1" dirty="0">
                <a:effectLst/>
                <a:latin typeface="Avenir Next LT Pro" panose="020B0504020202020204" pitchFamily="34" charset="0"/>
                <a:ea typeface="MS Mincho" panose="02020609040205080304" pitchFamily="49" charset="-128"/>
                <a:cs typeface="Times New Roman" panose="02020603050405020304" pitchFamily="18" charset="0"/>
              </a:rPr>
              <a:t>Slide 17: </a:t>
            </a:r>
            <a:r>
              <a:rPr lang="en-GB" sz="1800" dirty="0">
                <a:effectLst/>
                <a:latin typeface="Avenir Next LT Pro" panose="020B0504020202020204" pitchFamily="34" charset="0"/>
                <a:ea typeface="MS Mincho" panose="02020609040205080304" pitchFamily="49" charset="-128"/>
                <a:cs typeface="Times New Roman" panose="02020603050405020304" pitchFamily="18" charset="0"/>
              </a:rPr>
              <a:t>Water is something that we all use, every day. We probably can’t imagine what our lives would be like if we ran out, because we are fortunate enough to have lots of it, most of the time: in fact, some people would say that we see rather a lot of water here in the UK!</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AD654D8-7056-4EB9-B288-E9B304EBD136}" type="slidenum">
              <a:rPr lang="en-GB" smtClean="0"/>
              <a:t>17</a:t>
            </a:fld>
            <a:endParaRPr lang="en-GB"/>
          </a:p>
        </p:txBody>
      </p:sp>
    </p:spTree>
    <p:extLst>
      <p:ext uri="{BB962C8B-B14F-4D97-AF65-F5344CB8AC3E}">
        <p14:creationId xmlns:p14="http://schemas.microsoft.com/office/powerpoint/2010/main" val="190230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18: </a:t>
            </a:r>
            <a:r>
              <a:rPr lang="en-GB" b="0" dirty="0"/>
              <a:t>In our story, </a:t>
            </a:r>
            <a:r>
              <a:rPr lang="en-GB" b="0" dirty="0" err="1"/>
              <a:t>Tiddalik’s</a:t>
            </a:r>
            <a:r>
              <a:rPr lang="en-GB" b="0" dirty="0"/>
              <a:t> actions meant that all the other animals had no water to drink. It’s a reminder to us that we all share the world’s resources – and that our actions have an impact too.</a:t>
            </a:r>
            <a:endParaRPr lang="en-GB" b="1" dirty="0"/>
          </a:p>
        </p:txBody>
      </p:sp>
      <p:sp>
        <p:nvSpPr>
          <p:cNvPr id="4" name="Slide Number Placeholder 3"/>
          <p:cNvSpPr>
            <a:spLocks noGrp="1"/>
          </p:cNvSpPr>
          <p:nvPr>
            <p:ph type="sldNum" sz="quarter" idx="5"/>
          </p:nvPr>
        </p:nvSpPr>
        <p:spPr/>
        <p:txBody>
          <a:bodyPr/>
          <a:lstStyle/>
          <a:p>
            <a:fld id="{BAD654D8-7056-4EB9-B288-E9B304EBD136}" type="slidenum">
              <a:rPr lang="en-GB" smtClean="0"/>
              <a:t>18</a:t>
            </a:fld>
            <a:endParaRPr lang="en-GB"/>
          </a:p>
        </p:txBody>
      </p:sp>
    </p:spTree>
    <p:extLst>
      <p:ext uri="{BB962C8B-B14F-4D97-AF65-F5344CB8AC3E}">
        <p14:creationId xmlns:p14="http://schemas.microsoft.com/office/powerpoint/2010/main" val="436167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800" b="1" dirty="0">
                <a:effectLst/>
                <a:latin typeface="Avenir Next LT Pro" panose="020B0504020202020204" pitchFamily="34" charset="0"/>
                <a:ea typeface="MS Mincho" panose="02020609040205080304" pitchFamily="49" charset="-128"/>
                <a:cs typeface="Times New Roman" panose="02020603050405020304" pitchFamily="18" charset="0"/>
              </a:rPr>
              <a:t>Slide 19: </a:t>
            </a:r>
            <a:r>
              <a:rPr lang="en-GB" sz="1800" dirty="0">
                <a:effectLst/>
                <a:latin typeface="Avenir Next LT Pro" panose="020B0504020202020204" pitchFamily="34" charset="0"/>
                <a:ea typeface="MS Mincho" panose="02020609040205080304" pitchFamily="49" charset="-128"/>
                <a:cs typeface="Times New Roman" panose="02020603050405020304" pitchFamily="18" charset="0"/>
              </a:rPr>
              <a:t>Scientists have been reminding us for years that we need to take better care of our world – and learn to be more careful about wasting our world’s resources. Our planet belongs to us all, and we’ve learned that what people do in one place has an impact on the climate in another. In some countries, they can’t take water for granted, and as our planet gets hotter, there is less rainfall, which in the end may mean less water for us all. </a:t>
            </a:r>
            <a:endParaRPr lang="en-GB" dirty="0"/>
          </a:p>
        </p:txBody>
      </p:sp>
      <p:sp>
        <p:nvSpPr>
          <p:cNvPr id="4" name="Slide Number Placeholder 3"/>
          <p:cNvSpPr>
            <a:spLocks noGrp="1"/>
          </p:cNvSpPr>
          <p:nvPr>
            <p:ph type="sldNum" sz="quarter" idx="5"/>
          </p:nvPr>
        </p:nvSpPr>
        <p:spPr/>
        <p:txBody>
          <a:bodyPr/>
          <a:lstStyle/>
          <a:p>
            <a:fld id="{BAD654D8-7056-4EB9-B288-E9B304EBD136}" type="slidenum">
              <a:rPr lang="en-GB" smtClean="0"/>
              <a:t>19</a:t>
            </a:fld>
            <a:endParaRPr lang="en-GB"/>
          </a:p>
        </p:txBody>
      </p:sp>
    </p:spTree>
    <p:extLst>
      <p:ext uri="{BB962C8B-B14F-4D97-AF65-F5344CB8AC3E}">
        <p14:creationId xmlns:p14="http://schemas.microsoft.com/office/powerpoint/2010/main" val="593612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5602AD20-6F91-4FA2-B894-F9C4B2F778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16387" name="Notes Placeholder 2">
            <a:extLst>
              <a:ext uri="{FF2B5EF4-FFF2-40B4-BE49-F238E27FC236}">
                <a16:creationId xmlns:a16="http://schemas.microsoft.com/office/drawing/2014/main" id="{E4A28BB7-4757-499D-9C15-27492969CAA6}"/>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GB" sz="1200" b="1" kern="1200" dirty="0">
                <a:solidFill>
                  <a:schemeClr val="tx1"/>
                </a:solidFill>
                <a:effectLst/>
                <a:latin typeface="+mn-lt"/>
                <a:ea typeface="+mn-ea"/>
                <a:cs typeface="+mn-cs"/>
              </a:rPr>
              <a:t>Slide 2:</a:t>
            </a:r>
            <a:r>
              <a:rPr lang="en-GB" sz="1200" kern="1200" dirty="0">
                <a:solidFill>
                  <a:schemeClr val="tx1"/>
                </a:solidFill>
                <a:effectLst/>
                <a:latin typeface="+mn-lt"/>
                <a:ea typeface="+mn-ea"/>
                <a:cs typeface="+mn-cs"/>
              </a:rPr>
              <a:t> Use our new gathering words for this term, or your usual greeting if you prefer. These greetings may change slightly each week to reflect the spiritual elements that we will be exploring in each week’s materials.</a:t>
            </a:r>
          </a:p>
          <a:p>
            <a:r>
              <a:rPr lang="en-GB" sz="1200" kern="1200" dirty="0">
                <a:solidFill>
                  <a:schemeClr val="tx1"/>
                </a:solidFill>
                <a:effectLst/>
                <a:latin typeface="+mn-lt"/>
                <a:ea typeface="+mn-ea"/>
                <a:cs typeface="+mn-cs"/>
              </a:rPr>
              <a:t> </a:t>
            </a:r>
          </a:p>
          <a:p>
            <a:r>
              <a:rPr lang="en-GB" sz="1200" b="1" i="1" kern="1200" dirty="0">
                <a:solidFill>
                  <a:schemeClr val="tx1"/>
                </a:solidFill>
                <a:effectLst/>
                <a:latin typeface="+mn-lt"/>
                <a:ea typeface="+mn-ea"/>
                <a:cs typeface="+mn-cs"/>
              </a:rPr>
              <a:t>Leader: </a:t>
            </a:r>
            <a:r>
              <a:rPr lang="en-GB" sz="1200" kern="1200" dirty="0">
                <a:solidFill>
                  <a:schemeClr val="tx1"/>
                </a:solidFill>
                <a:effectLst/>
                <a:latin typeface="+mn-lt"/>
                <a:ea typeface="+mn-ea"/>
                <a:cs typeface="+mn-cs"/>
              </a:rPr>
              <a:t>As we gather to share our story today….</a:t>
            </a:r>
          </a:p>
          <a:p>
            <a:r>
              <a:rPr lang="en-GB" sz="1200" b="1" i="1" kern="1200" dirty="0">
                <a:solidFill>
                  <a:schemeClr val="tx1"/>
                </a:solidFill>
                <a:effectLst/>
                <a:latin typeface="+mn-lt"/>
                <a:ea typeface="+mn-ea"/>
                <a:cs typeface="+mn-cs"/>
              </a:rPr>
              <a:t>All: </a:t>
            </a:r>
            <a:r>
              <a:rPr lang="en-GB" sz="1200" b="1" kern="1200" dirty="0">
                <a:solidFill>
                  <a:schemeClr val="tx1"/>
                </a:solidFill>
                <a:effectLst/>
                <a:latin typeface="+mn-lt"/>
                <a:ea typeface="+mn-ea"/>
                <a:cs typeface="+mn-cs"/>
              </a:rPr>
              <a:t>May we grow in our understanding of ourselves, others and our wonder-</a:t>
            </a:r>
            <a:r>
              <a:rPr lang="en-GB" sz="1200" b="1" kern="1200" dirty="0" err="1">
                <a:solidFill>
                  <a:schemeClr val="tx1"/>
                </a:solidFill>
                <a:effectLst/>
                <a:latin typeface="+mn-lt"/>
                <a:ea typeface="+mn-ea"/>
                <a:cs typeface="+mn-cs"/>
              </a:rPr>
              <a:t>ful</a:t>
            </a:r>
            <a:r>
              <a:rPr lang="en-GB" sz="1200" b="1" kern="1200" dirty="0">
                <a:solidFill>
                  <a:schemeClr val="tx1"/>
                </a:solidFill>
                <a:effectLst/>
                <a:latin typeface="+mn-lt"/>
                <a:ea typeface="+mn-ea"/>
                <a:cs typeface="+mn-cs"/>
              </a:rPr>
              <a:t> world.</a:t>
            </a:r>
            <a:endParaRPr lang="en-GB" altLang="en-US" sz="1800" dirty="0">
              <a:latin typeface="Cambria" panose="02040503050406030204" pitchFamily="18" charset="0"/>
              <a:ea typeface="Calibri" panose="020F0502020204030204" pitchFamily="34" charset="0"/>
              <a:cs typeface="Times New Roman" panose="02020603050405020304" pitchFamily="18" charset="0"/>
            </a:endParaRPr>
          </a:p>
        </p:txBody>
      </p:sp>
      <p:sp>
        <p:nvSpPr>
          <p:cNvPr id="16388" name="Slide Number Placeholder 3">
            <a:extLst>
              <a:ext uri="{FF2B5EF4-FFF2-40B4-BE49-F238E27FC236}">
                <a16:creationId xmlns:a16="http://schemas.microsoft.com/office/drawing/2014/main" id="{EDFF2C78-F87D-42BD-B67C-ADA74CDB4A71}"/>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105EB9-C087-4CF7-A15F-30CC282395F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Slide 20: </a:t>
            </a:r>
            <a:r>
              <a:rPr lang="en-GB" sz="1200" kern="1200" dirty="0">
                <a:solidFill>
                  <a:schemeClr val="tx1"/>
                </a:solidFill>
                <a:effectLst/>
                <a:latin typeface="+mn-lt"/>
                <a:ea typeface="+mn-ea"/>
                <a:cs typeface="+mn-cs"/>
              </a:rPr>
              <a:t>Before we move on, we’re going to spend a few moments talking about a really important question…. </a:t>
            </a:r>
            <a:r>
              <a:rPr lang="en-GB" sz="1200" b="1" kern="1200" dirty="0">
                <a:solidFill>
                  <a:schemeClr val="tx1"/>
                </a:solidFill>
                <a:effectLst/>
                <a:latin typeface="+mn-lt"/>
                <a:ea typeface="+mn-ea"/>
                <a:cs typeface="+mn-cs"/>
              </a:rPr>
              <a:t>Is there a difference between using water and wasting water? </a:t>
            </a:r>
            <a:r>
              <a:rPr lang="en-GB" sz="1200" i="1" kern="1200" dirty="0">
                <a:solidFill>
                  <a:schemeClr val="tx1"/>
                </a:solidFill>
                <a:effectLst/>
                <a:latin typeface="+mn-lt"/>
                <a:ea typeface="+mn-ea"/>
                <a:cs typeface="+mn-cs"/>
              </a:rPr>
              <a:t>[NB spend some time here helping children to understand there is a difference, and that whilst we should be careful with water, it’s essential that children drink enough!]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BAD654D8-7056-4EB9-B288-E9B304EBD136}" type="slidenum">
              <a:rPr lang="en-GB" smtClean="0"/>
              <a:t>20</a:t>
            </a:fld>
            <a:endParaRPr lang="en-GB"/>
          </a:p>
        </p:txBody>
      </p:sp>
    </p:spTree>
    <p:extLst>
      <p:ext uri="{BB962C8B-B14F-4D97-AF65-F5344CB8AC3E}">
        <p14:creationId xmlns:p14="http://schemas.microsoft.com/office/powerpoint/2010/main" val="865174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b="1" dirty="0">
                <a:effectLst/>
                <a:latin typeface="Avenir Next LT Pro" panose="020B0504020202020204" pitchFamily="34" charset="0"/>
                <a:ea typeface="MS Mincho" panose="02020609040205080304" pitchFamily="49" charset="-128"/>
                <a:cs typeface="Times New Roman" panose="02020603050405020304" pitchFamily="18" charset="0"/>
              </a:rPr>
              <a:t>Slide 21: </a:t>
            </a:r>
            <a:r>
              <a:rPr lang="en-GB" sz="1800" dirty="0">
                <a:effectLst/>
                <a:latin typeface="Avenir Next LT Pro" panose="020B0504020202020204" pitchFamily="34" charset="0"/>
                <a:ea typeface="MS Mincho" panose="02020609040205080304" pitchFamily="49" charset="-128"/>
                <a:cs typeface="Times New Roman" panose="02020603050405020304" pitchFamily="18" charset="0"/>
              </a:rPr>
              <a:t>This is a very special document called the Commonwealth Charter, signed by our former Queen, Elizabeth II in 2013. It contains the promises that 24 countries across the world (called ‘the Commonwealth’) made to each other. One of them is about caring for the environment – our world – looking after it, because it belongs to everyone. We all know that we all share the same world – but what we may forget sometimes is that we also all share the world’s resources, things like water. </a:t>
            </a:r>
            <a:r>
              <a:rPr lang="en-GB" sz="1200" kern="1200" dirty="0">
                <a:solidFill>
                  <a:schemeClr val="tx1"/>
                </a:solidFill>
                <a:effectLst/>
                <a:latin typeface="+mn-lt"/>
                <a:ea typeface="+mn-ea"/>
                <a:cs typeface="+mn-cs"/>
              </a:rPr>
              <a:t>It sounds a bit topsy-turvy, but if we waste water, it’s almost as bad as if we were like Tiddalik the frog, keeping all the water to ourselves, because there is less for everyone else.</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01BCD58-63A9-4124-BAAD-F6E39283C2DC}" type="slidenum">
              <a:rPr lang="en-US" altLang="en-US" smtClean="0"/>
              <a:pPr/>
              <a:t>21</a:t>
            </a:fld>
            <a:endParaRPr lang="en-US" altLang="en-US"/>
          </a:p>
        </p:txBody>
      </p:sp>
    </p:spTree>
    <p:extLst>
      <p:ext uri="{BB962C8B-B14F-4D97-AF65-F5344CB8AC3E}">
        <p14:creationId xmlns:p14="http://schemas.microsoft.com/office/powerpoint/2010/main" val="3247820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800" b="1" dirty="0">
                <a:effectLst/>
                <a:latin typeface="Avenir Next LT Pro" panose="020B0504020202020204" pitchFamily="34" charset="0"/>
                <a:ea typeface="MS Mincho" panose="02020609040205080304" pitchFamily="49" charset="-128"/>
                <a:cs typeface="Times New Roman" panose="02020603050405020304" pitchFamily="18" charset="0"/>
              </a:rPr>
              <a:t>Slide 22: </a:t>
            </a:r>
            <a:r>
              <a:rPr lang="en-GB" sz="1800" dirty="0">
                <a:effectLst/>
                <a:latin typeface="Avenir Next LT Pro" panose="020B0504020202020204" pitchFamily="34" charset="0"/>
                <a:ea typeface="MS Mincho" panose="02020609040205080304" pitchFamily="49" charset="-128"/>
                <a:cs typeface="Times New Roman" panose="02020603050405020304" pitchFamily="18" charset="0"/>
              </a:rPr>
              <a:t>In the Bible, the special book for Christians we read these words: </a:t>
            </a:r>
            <a:r>
              <a:rPr lang="en-GB" sz="1800" b="1" dirty="0">
                <a:effectLst/>
                <a:latin typeface="Avenir Next LT Pro" panose="020B0504020202020204" pitchFamily="34" charset="0"/>
                <a:ea typeface="MS Mincho" panose="02020609040205080304" pitchFamily="49" charset="-128"/>
                <a:cs typeface="Times New Roman" panose="02020603050405020304" pitchFamily="18" charset="0"/>
              </a:rPr>
              <a:t>‘Be generous and willing to share.’ </a:t>
            </a:r>
            <a:r>
              <a:rPr lang="en-GB" sz="1800" dirty="0">
                <a:effectLst/>
                <a:latin typeface="Avenir Next LT Pro" panose="020B0504020202020204" pitchFamily="34" charset="0"/>
                <a:ea typeface="MS Mincho" panose="02020609040205080304" pitchFamily="49" charset="-128"/>
                <a:cs typeface="Times New Roman" panose="02020603050405020304" pitchFamily="18" charset="0"/>
              </a:rPr>
              <a:t>Think for a few moments about what you think these words mean.</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a:defRPr/>
            </a:pPr>
            <a:fld id="{CC71414A-6643-47C5-A249-2500DD8C0AAA}" type="slidenum">
              <a:rPr lang="en-GB" smtClean="0"/>
              <a:pPr>
                <a:defRPr/>
              </a:pPr>
              <a:t>22</a:t>
            </a:fld>
            <a:endParaRPr lang="en-GB"/>
          </a:p>
        </p:txBody>
      </p:sp>
    </p:spTree>
    <p:extLst>
      <p:ext uri="{BB962C8B-B14F-4D97-AF65-F5344CB8AC3E}">
        <p14:creationId xmlns:p14="http://schemas.microsoft.com/office/powerpoint/2010/main" val="2879688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b="1" dirty="0"/>
              <a:t>Slide 23: Responding and words for worship</a:t>
            </a:r>
          </a:p>
          <a:p>
            <a:r>
              <a:rPr lang="en-GB" b="0" dirty="0"/>
              <a:t>In our story, Tiddalik the giant bull-frog didn’t share – and there were huge consequences for all the other animals. The promises in the Commonwealth Charter and the words from the Bible</a:t>
            </a:r>
            <a:r>
              <a:rPr lang="en-GB" b="1" dirty="0"/>
              <a:t> ’Be generous and willing to share’ </a:t>
            </a:r>
            <a:r>
              <a:rPr lang="en-GB" b="0" dirty="0"/>
              <a:t>have reminded us that our actions matter. Let’s pause and think together…..</a:t>
            </a:r>
          </a:p>
          <a:p>
            <a:pPr lvl="0" algn="ctr">
              <a:buNone/>
            </a:pPr>
            <a:r>
              <a:rPr kumimoji="0" lang="en-GB" altLang="en-US" sz="1200" b="1" i="0" u="none" strike="noStrike" kern="1200" cap="none" spc="0" normalizeH="0" baseline="0" noProof="0" dirty="0">
                <a:ln>
                  <a:noFill/>
                </a:ln>
                <a:solidFill>
                  <a:prstClr val="black"/>
                </a:solidFill>
                <a:effectLst/>
                <a:uLnTx/>
                <a:uFillTx/>
                <a:latin typeface="Century Gothic" panose="020B0502020202020204" pitchFamily="34" charset="0"/>
                <a:ea typeface="MS Mincho" panose="02020609040205080304" pitchFamily="49" charset="-128"/>
                <a:cs typeface="Tahoma" panose="020B0604030504040204" pitchFamily="34" charset="0"/>
              </a:rPr>
              <a:t>…</a:t>
            </a:r>
            <a:r>
              <a:rPr lang="en-US" altLang="en-US" sz="1200" b="1" dirty="0">
                <a:solidFill>
                  <a:prstClr val="black"/>
                </a:solidFill>
                <a:latin typeface="Century Gothic" panose="020B0502020202020204" pitchFamily="34" charset="0"/>
                <a:ea typeface="MS Mincho" panose="02020609040205080304" pitchFamily="49" charset="-128"/>
                <a:cs typeface="Tahoma" panose="020B0604030504040204" pitchFamily="34" charset="0"/>
              </a:rPr>
              <a:t>I wonder what you think these words mean for us, here in our school?...</a:t>
            </a:r>
          </a:p>
          <a:p>
            <a:pPr lvl="0" algn="ctr">
              <a:buNone/>
            </a:pPr>
            <a:r>
              <a:rPr kumimoji="0" lang="en-GB" altLang="en-US" sz="1200" b="1" i="0" u="none" strike="noStrike" kern="1200" cap="none" spc="0" normalizeH="0" baseline="0" noProof="0" dirty="0">
                <a:ln>
                  <a:noFill/>
                </a:ln>
                <a:solidFill>
                  <a:prstClr val="black"/>
                </a:solidFill>
                <a:effectLst/>
                <a:uLnTx/>
                <a:uFillTx/>
                <a:latin typeface="Century Gothic" panose="020B0502020202020204" pitchFamily="34" charset="0"/>
                <a:ea typeface="MS Mincho" panose="02020609040205080304" pitchFamily="49" charset="-128"/>
                <a:cs typeface="Tahoma" panose="020B0604030504040204" pitchFamily="34" charset="0"/>
              </a:rPr>
              <a:t>…</a:t>
            </a:r>
            <a:r>
              <a:rPr lang="en-US" altLang="en-US" sz="1200" b="1" dirty="0">
                <a:solidFill>
                  <a:prstClr val="black"/>
                </a:solidFill>
                <a:latin typeface="Century Gothic" panose="020B0502020202020204" pitchFamily="34" charset="0"/>
                <a:ea typeface="MS Mincho" panose="02020609040205080304" pitchFamily="49" charset="-128"/>
                <a:cs typeface="Tahoma" panose="020B0604030504040204" pitchFamily="34" charset="0"/>
              </a:rPr>
              <a:t>I wonder how </a:t>
            </a:r>
            <a:r>
              <a:rPr lang="en-US" altLang="en-US" sz="1200" b="1">
                <a:solidFill>
                  <a:prstClr val="black"/>
                </a:solidFill>
                <a:latin typeface="Century Gothic" panose="020B0502020202020204" pitchFamily="34" charset="0"/>
                <a:ea typeface="MS Mincho" panose="02020609040205080304" pitchFamily="49" charset="-128"/>
                <a:cs typeface="Tahoma" panose="020B0604030504040204" pitchFamily="34" charset="0"/>
              </a:rPr>
              <a:t>we might make good choices with the water we use, </a:t>
            </a:r>
            <a:r>
              <a:rPr lang="en-US" altLang="en-US" sz="1200" b="1" dirty="0">
                <a:solidFill>
                  <a:prstClr val="black"/>
                </a:solidFill>
                <a:latin typeface="Century Gothic" panose="020B0502020202020204" pitchFamily="34" charset="0"/>
                <a:ea typeface="MS Mincho" panose="02020609040205080304" pitchFamily="49" charset="-128"/>
                <a:cs typeface="Tahoma" panose="020B0604030504040204" pitchFamily="34" charset="0"/>
              </a:rPr>
              <a:t>because we know it’s so precious in other parts of the world?..</a:t>
            </a:r>
            <a:r>
              <a:rPr lang="en-US" altLang="en-US"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and how our actions might </a:t>
            </a:r>
          </a:p>
          <a:p>
            <a:pPr lvl="0" algn="ctr">
              <a:buNone/>
            </a:pPr>
            <a:r>
              <a:rPr lang="en-US" sz="1200" b="1" kern="1200" dirty="0">
                <a:solidFill>
                  <a:schemeClr val="tx1"/>
                </a:solidFill>
                <a:effectLst/>
                <a:latin typeface="+mn-lt"/>
                <a:ea typeface="+mn-ea"/>
                <a:cs typeface="+mn-cs"/>
              </a:rPr>
              <a:t>show that we are willing to share this precious resource with others?...</a:t>
            </a:r>
            <a:r>
              <a:rPr lang="en-US" altLang="en-US" sz="1200" b="1" dirty="0">
                <a:solidFill>
                  <a:prstClr val="black"/>
                </a:solidFill>
                <a:latin typeface="Century Gothic" panose="020B0502020202020204" pitchFamily="34" charset="0"/>
                <a:ea typeface="MS Mincho" panose="02020609040205080304" pitchFamily="49" charset="-128"/>
                <a:cs typeface="Tahoma" panose="020B0604030504040204" pitchFamily="34" charset="0"/>
              </a:rPr>
              <a:t>.</a:t>
            </a:r>
          </a:p>
          <a:p>
            <a:pPr lvl="0" algn="ctr">
              <a:buNone/>
            </a:pPr>
            <a:r>
              <a:rPr kumimoji="0" lang="en-GB" altLang="en-US" sz="1200" b="1" i="0" u="none" strike="noStrike" kern="1200" cap="none" spc="0" normalizeH="0" baseline="0" noProof="0" dirty="0">
                <a:ln>
                  <a:noFill/>
                </a:ln>
                <a:solidFill>
                  <a:prstClr val="black"/>
                </a:solidFill>
                <a:effectLst/>
                <a:uLnTx/>
                <a:uFillTx/>
                <a:latin typeface="Century Gothic" panose="020B0502020202020204" pitchFamily="34" charset="0"/>
                <a:ea typeface="MS Mincho" panose="02020609040205080304" pitchFamily="49" charset="-128"/>
                <a:cs typeface="Tahoma" panose="020B0604030504040204" pitchFamily="34" charset="0"/>
              </a:rPr>
              <a:t>…</a:t>
            </a:r>
            <a:r>
              <a:rPr kumimoji="0" lang="en-US" altLang="en-US" sz="1200" b="1" i="0" u="none" strike="noStrike" kern="1200" cap="none" spc="0" normalizeH="0" baseline="0" noProof="0" dirty="0">
                <a:ln>
                  <a:noFill/>
                </a:ln>
                <a:solidFill>
                  <a:prstClr val="black"/>
                </a:solidFill>
                <a:effectLst/>
                <a:uLnTx/>
                <a:uFillTx/>
                <a:latin typeface="Century Gothic" panose="020B0502020202020204" pitchFamily="34" charset="0"/>
                <a:ea typeface="MS Mincho" panose="02020609040205080304" pitchFamily="49" charset="-128"/>
                <a:cs typeface="Tahoma" panose="020B0604030504040204" pitchFamily="34" charset="0"/>
              </a:rPr>
              <a:t>I </a:t>
            </a:r>
            <a:r>
              <a:rPr lang="en-US" altLang="en-US" sz="1200" b="1" dirty="0">
                <a:solidFill>
                  <a:prstClr val="black"/>
                </a:solidFill>
                <a:latin typeface="Century Gothic" panose="020B0502020202020204" pitchFamily="34" charset="0"/>
                <a:ea typeface="MS Mincho" panose="02020609040205080304" pitchFamily="49" charset="-128"/>
                <a:cs typeface="Tahoma" panose="020B0604030504040204" pitchFamily="34" charset="0"/>
              </a:rPr>
              <a:t>wonder if there might be other ways in which we could be generous and willing to share?...</a:t>
            </a:r>
            <a:endParaRPr kumimoji="0" lang="en-US" altLang="en-US" sz="1200" b="1" i="0" u="none" strike="noStrike" kern="1200" cap="none" spc="0" normalizeH="0" baseline="0" noProof="0" dirty="0">
              <a:ln>
                <a:noFill/>
              </a:ln>
              <a:solidFill>
                <a:prstClr val="black"/>
              </a:solidFill>
              <a:effectLst/>
              <a:uLnTx/>
              <a:uFillTx/>
              <a:latin typeface="Century Gothic" panose="020B0502020202020204" pitchFamily="34" charset="0"/>
              <a:ea typeface="MS Mincho" panose="02020609040205080304" pitchFamily="49" charset="-128"/>
              <a:cs typeface="Times New Roman" panose="02020603050405020304" pitchFamily="18" charset="0"/>
            </a:endParaRPr>
          </a:p>
          <a:p>
            <a:endParaRPr lang="en-GB" b="0" dirty="0"/>
          </a:p>
          <a:p>
            <a:r>
              <a:rPr lang="en-GB" b="0" dirty="0"/>
              <a:t>I’m going to leave some space here for us to think…. </a:t>
            </a:r>
            <a:r>
              <a:rPr lang="en-GB" b="0" i="1" dirty="0"/>
              <a:t>[or you might want to give pupils opportunities to talk together in pairs about things they could do]</a:t>
            </a:r>
          </a:p>
          <a:p>
            <a:r>
              <a:rPr lang="en-GB" b="0" i="0" dirty="0"/>
              <a:t>And now I’ll use a short prayer, which you might like to make your own in some way – or continue to be still with your own thoughts…..</a:t>
            </a:r>
          </a:p>
        </p:txBody>
      </p:sp>
      <p:sp>
        <p:nvSpPr>
          <p:cNvPr id="4" name="Slide Number Placeholder 3"/>
          <p:cNvSpPr>
            <a:spLocks noGrp="1"/>
          </p:cNvSpPr>
          <p:nvPr>
            <p:ph type="sldNum" sz="quarter" idx="5"/>
          </p:nvPr>
        </p:nvSpPr>
        <p:spPr/>
        <p:txBody>
          <a:bodyPr/>
          <a:lstStyle/>
          <a:p>
            <a:fld id="{BAD654D8-7056-4EB9-B288-E9B304EBD136}" type="slidenum">
              <a:rPr lang="en-GB" smtClean="0"/>
              <a:t>23</a:t>
            </a:fld>
            <a:endParaRPr lang="en-GB"/>
          </a:p>
        </p:txBody>
      </p:sp>
    </p:spTree>
    <p:extLst>
      <p:ext uri="{BB962C8B-B14F-4D97-AF65-F5344CB8AC3E}">
        <p14:creationId xmlns:p14="http://schemas.microsoft.com/office/powerpoint/2010/main" val="29528117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24: Prayer </a:t>
            </a:r>
          </a:p>
          <a:p>
            <a:pPr eaLnBrk="1" hangingPunct="1">
              <a:spcBef>
                <a:spcPct val="0"/>
              </a:spcBef>
              <a:buFontTx/>
              <a:buNone/>
            </a:pPr>
            <a:r>
              <a:rPr lang="en-US" altLang="en-US" b="1" dirty="0">
                <a:solidFill>
                  <a:srgbClr val="FFFFFF"/>
                </a:solidFill>
                <a:latin typeface="Century Gothic" panose="020B0502020202020204" pitchFamily="34" charset="0"/>
                <a:cs typeface="Times New Roman" panose="02020603050405020304" pitchFamily="18" charset="0"/>
              </a:rPr>
              <a:t>Dear God</a:t>
            </a:r>
          </a:p>
          <a:p>
            <a:pPr eaLnBrk="1" hangingPunct="1">
              <a:spcBef>
                <a:spcPct val="0"/>
              </a:spcBef>
              <a:buFontTx/>
              <a:buNone/>
            </a:pPr>
            <a:r>
              <a:rPr lang="en-US" altLang="en-US" b="1" dirty="0">
                <a:solidFill>
                  <a:srgbClr val="FFFFFF"/>
                </a:solidFill>
                <a:latin typeface="Century Gothic" panose="020B0502020202020204" pitchFamily="34" charset="0"/>
                <a:cs typeface="Times New Roman" panose="02020603050405020304" pitchFamily="18" charset="0"/>
              </a:rPr>
              <a:t>We are thankful that we have clean, fresh water to drink, but we realise that we need to use it and share it responsibly. Please help us to remember.</a:t>
            </a:r>
          </a:p>
          <a:p>
            <a:endParaRPr lang="en-GB" b="1" dirty="0"/>
          </a:p>
        </p:txBody>
      </p:sp>
      <p:sp>
        <p:nvSpPr>
          <p:cNvPr id="4" name="Slide Number Placeholder 3"/>
          <p:cNvSpPr>
            <a:spLocks noGrp="1"/>
          </p:cNvSpPr>
          <p:nvPr>
            <p:ph type="sldNum" sz="quarter" idx="5"/>
          </p:nvPr>
        </p:nvSpPr>
        <p:spPr/>
        <p:txBody>
          <a:bodyPr/>
          <a:lstStyle/>
          <a:p>
            <a:fld id="{BAD654D8-7056-4EB9-B288-E9B304EBD136}" type="slidenum">
              <a:rPr lang="en-GB" smtClean="0"/>
              <a:t>24</a:t>
            </a:fld>
            <a:endParaRPr lang="en-GB"/>
          </a:p>
        </p:txBody>
      </p:sp>
    </p:spTree>
    <p:extLst>
      <p:ext uri="{BB962C8B-B14F-4D97-AF65-F5344CB8AC3E}">
        <p14:creationId xmlns:p14="http://schemas.microsoft.com/office/powerpoint/2010/main" val="413853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D29FE2FB-14AD-6A27-8D06-F56D4FD7D0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963" name="Notes Placeholder 2">
            <a:extLst>
              <a:ext uri="{FF2B5EF4-FFF2-40B4-BE49-F238E27FC236}">
                <a16:creationId xmlns:a16="http://schemas.microsoft.com/office/drawing/2014/main" id="{5FAA5BCF-0930-2E8A-9C16-520F6D3302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ea typeface="Calibri" panose="020F0502020204030204" pitchFamily="34" charset="0"/>
              <a:cs typeface="Times New Roman" panose="02020603050405020304" pitchFamily="18" charset="0"/>
            </a:endParaRPr>
          </a:p>
        </p:txBody>
      </p:sp>
      <p:sp>
        <p:nvSpPr>
          <p:cNvPr id="40964" name="Slide Number Placeholder 3">
            <a:extLst>
              <a:ext uri="{FF2B5EF4-FFF2-40B4-BE49-F238E27FC236}">
                <a16:creationId xmlns:a16="http://schemas.microsoft.com/office/drawing/2014/main" id="{5ADF1079-076A-E287-D872-52D49453C5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D13A1E96-90BD-4518-AC5A-9350FC46E7D8}" type="slidenum">
              <a:rPr lang="en-US" altLang="en-US" sz="1200" smtClean="0">
                <a:solidFill>
                  <a:srgbClr val="000000"/>
                </a:solidFill>
                <a:latin typeface="Arial" panose="020B0604020202020204" pitchFamily="34" charset="0"/>
                <a:cs typeface="Arial" panose="020B0604020202020204" pitchFamily="34" charset="0"/>
              </a:rPr>
              <a:pPr/>
              <a:t>25</a:t>
            </a:fld>
            <a:endParaRPr lang="en-US" altLang="en-US" sz="1200">
              <a:solidFill>
                <a:srgbClr val="00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8788CDD2-7BFB-CB37-BE45-71965706AE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3011" name="Notes Placeholder 2">
            <a:extLst>
              <a:ext uri="{FF2B5EF4-FFF2-40B4-BE49-F238E27FC236}">
                <a16:creationId xmlns:a16="http://schemas.microsoft.com/office/drawing/2014/main" id="{10FA7A6C-5035-92B5-9CAF-6F678F3D2F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z="1800" b="1" dirty="0">
                <a:latin typeface="Avenir Next LT Pro" panose="020B0504020202020204" pitchFamily="34" charset="0"/>
                <a:ea typeface="MS Mincho" panose="02020609040205080304" pitchFamily="49" charset="-128"/>
                <a:cs typeface="Times New Roman" panose="02020603050405020304" pitchFamily="18" charset="0"/>
              </a:rPr>
              <a:t>Sending: Slide 26</a:t>
            </a:r>
            <a:endParaRPr lang="en-GB" altLang="en-US" sz="1800" dirty="0">
              <a:latin typeface="Cambria" panose="02040503050406030204" pitchFamily="18" charset="0"/>
              <a:ea typeface="MS Mincho" panose="02020609040205080304" pitchFamily="49" charset="-128"/>
              <a:cs typeface="Times New Roman" panose="02020603050405020304" pitchFamily="18" charset="0"/>
            </a:endParaRPr>
          </a:p>
          <a:p>
            <a:pPr eaLnBrk="1" hangingPunct="1">
              <a:spcBef>
                <a:spcPct val="0"/>
              </a:spcBef>
            </a:pPr>
            <a:r>
              <a:rPr lang="en-GB" altLang="en-US" sz="1800" b="1" dirty="0">
                <a:latin typeface="Avenir Next LT Pro" panose="020B0504020202020204" pitchFamily="34" charset="0"/>
                <a:ea typeface="MS Mincho" panose="02020609040205080304" pitchFamily="49" charset="-128"/>
                <a:cs typeface="Times New Roman" panose="02020603050405020304" pitchFamily="18" charset="0"/>
              </a:rPr>
              <a:t>Leader:</a:t>
            </a:r>
            <a:r>
              <a:rPr lang="en-GB" altLang="en-US" sz="1800" dirty="0">
                <a:latin typeface="Avenir Next LT Pro" panose="020B0504020202020204" pitchFamily="34" charset="0"/>
                <a:ea typeface="MS Mincho" panose="02020609040205080304" pitchFamily="49" charset="-128"/>
                <a:cs typeface="Times New Roman" panose="02020603050405020304" pitchFamily="18" charset="0"/>
              </a:rPr>
              <a:t> As we leave this place and time and go into the day ahead…</a:t>
            </a:r>
            <a:endParaRPr lang="en-GB" altLang="en-US" sz="1800" dirty="0">
              <a:latin typeface="Cambria" panose="02040503050406030204" pitchFamily="18" charset="0"/>
              <a:ea typeface="MS Mincho" panose="02020609040205080304" pitchFamily="49" charset="-128"/>
              <a:cs typeface="Times New Roman" panose="02020603050405020304" pitchFamily="18" charset="0"/>
            </a:endParaRPr>
          </a:p>
          <a:p>
            <a:pPr eaLnBrk="1" hangingPunct="1">
              <a:spcBef>
                <a:spcPct val="0"/>
              </a:spcBef>
            </a:pPr>
            <a:r>
              <a:rPr lang="en-GB" altLang="en-US" sz="1800" b="1" dirty="0">
                <a:latin typeface="Avenir Next LT Pro" panose="020B0504020202020204" pitchFamily="34" charset="0"/>
                <a:ea typeface="MS Mincho" panose="02020609040205080304" pitchFamily="49" charset="-128"/>
                <a:cs typeface="Times New Roman" panose="02020603050405020304" pitchFamily="18" charset="0"/>
              </a:rPr>
              <a:t>All:</a:t>
            </a:r>
            <a:r>
              <a:rPr lang="en-GB" altLang="en-US" sz="1800" dirty="0">
                <a:latin typeface="Avenir Next LT Pro" panose="020B0504020202020204" pitchFamily="34" charset="0"/>
                <a:ea typeface="MS Mincho" panose="02020609040205080304" pitchFamily="49" charset="-128"/>
                <a:cs typeface="Times New Roman" panose="02020603050405020304" pitchFamily="18" charset="0"/>
              </a:rPr>
              <a:t> </a:t>
            </a:r>
            <a:r>
              <a:rPr lang="en-GB" altLang="en-US" sz="1800" b="1" dirty="0">
                <a:latin typeface="Avenir Next LT Pro" panose="020B0504020202020204" pitchFamily="34" charset="0"/>
                <a:ea typeface="MS Mincho" panose="02020609040205080304" pitchFamily="49" charset="-128"/>
                <a:cs typeface="Times New Roman" panose="02020603050405020304" pitchFamily="18" charset="0"/>
              </a:rPr>
              <a:t>May we use water wisely!</a:t>
            </a:r>
            <a:endParaRPr lang="en-GB" altLang="en-US" dirty="0">
              <a:ea typeface="MS Mincho" panose="02020609040205080304" pitchFamily="49" charset="-128"/>
              <a:cs typeface="Times New Roman" panose="02020603050405020304" pitchFamily="18" charset="0"/>
            </a:endParaRPr>
          </a:p>
        </p:txBody>
      </p:sp>
      <p:sp>
        <p:nvSpPr>
          <p:cNvPr id="43012" name="Slide Number Placeholder 3">
            <a:extLst>
              <a:ext uri="{FF2B5EF4-FFF2-40B4-BE49-F238E27FC236}">
                <a16:creationId xmlns:a16="http://schemas.microsoft.com/office/drawing/2014/main" id="{13E077D9-237A-FD3D-E560-E00AD4A210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0" hangingPunct="0"/>
            <a:fld id="{7AB7EE4E-6EC4-4D80-8B54-107ED6B9CA02}" type="slidenum">
              <a:rPr lang="en-US" altLang="en-US" sz="1200" smtClean="0">
                <a:solidFill>
                  <a:srgbClr val="000000"/>
                </a:solidFill>
                <a:latin typeface="Arial" panose="020B0604020202020204" pitchFamily="34" charset="0"/>
                <a:cs typeface="Arial" panose="020B0604020202020204" pitchFamily="34" charset="0"/>
              </a:rPr>
              <a:pPr eaLnBrk="0" hangingPunct="0"/>
              <a:t>26</a:t>
            </a:fld>
            <a:endParaRPr lang="en-US" altLang="en-US" sz="1200">
              <a:solidFill>
                <a:srgbClr val="00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27: Reflective areas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You will need some glass beads (clear/blue if possible]</a:t>
            </a:r>
            <a:r>
              <a:rPr lang="en-GB" sz="1200" b="1" i="1"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and a small bowl</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Think: </a:t>
            </a:r>
            <a:r>
              <a:rPr lang="en-US" sz="1200" kern="1200" dirty="0">
                <a:solidFill>
                  <a:schemeClr val="tx1"/>
                </a:solidFill>
                <a:effectLst/>
                <a:latin typeface="+mn-lt"/>
                <a:ea typeface="+mn-ea"/>
                <a:cs typeface="+mn-cs"/>
              </a:rPr>
              <a:t>Think about the story of Tiddalik and how his actions meant that there was nothing for anyone else.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 </a:t>
            </a:r>
            <a:r>
              <a:rPr lang="en-GB" sz="1200" kern="1200" dirty="0">
                <a:solidFill>
                  <a:schemeClr val="tx1"/>
                </a:solidFill>
                <a:effectLst/>
                <a:latin typeface="+mn-lt"/>
                <a:ea typeface="+mn-ea"/>
                <a:cs typeface="+mn-cs"/>
              </a:rPr>
              <a:t>Talk about h</a:t>
            </a:r>
            <a:r>
              <a:rPr lang="en-US" sz="1200" kern="1200" dirty="0">
                <a:solidFill>
                  <a:schemeClr val="tx1"/>
                </a:solidFill>
                <a:effectLst/>
                <a:latin typeface="+mn-lt"/>
                <a:ea typeface="+mn-ea"/>
                <a:cs typeface="+mn-cs"/>
              </a:rPr>
              <a:t>ow we can be more careful and responsible </a:t>
            </a:r>
            <a:r>
              <a:rPr lang="en-GB" sz="1200" kern="1200" dirty="0">
                <a:solidFill>
                  <a:schemeClr val="tx1"/>
                </a:solidFill>
                <a:effectLst/>
                <a:latin typeface="+mn-lt"/>
                <a:ea typeface="+mn-ea"/>
                <a:cs typeface="+mn-cs"/>
              </a:rPr>
              <a:t>in the way that we use water.</a:t>
            </a:r>
          </a:p>
          <a:p>
            <a:r>
              <a:rPr lang="en-US" sz="1200" b="1" kern="1200" dirty="0">
                <a:solidFill>
                  <a:schemeClr val="tx1"/>
                </a:solidFill>
                <a:effectLst/>
                <a:latin typeface="+mn-lt"/>
                <a:ea typeface="+mn-ea"/>
                <a:cs typeface="+mn-cs"/>
              </a:rPr>
              <a:t>Do: </a:t>
            </a:r>
            <a:r>
              <a:rPr lang="en-US" sz="1200" kern="1200" dirty="0">
                <a:solidFill>
                  <a:schemeClr val="tx1"/>
                </a:solidFill>
                <a:effectLst/>
                <a:latin typeface="+mn-lt"/>
                <a:ea typeface="+mn-ea"/>
                <a:cs typeface="+mn-cs"/>
              </a:rPr>
              <a:t>Each time you do something to save water, place a glass bead into the bowl.</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BAD654D8-7056-4EB9-B288-E9B304EBD136}" type="slidenum">
              <a:rPr lang="en-GB" smtClean="0"/>
              <a:t>27</a:t>
            </a:fld>
            <a:endParaRPr lang="en-GB"/>
          </a:p>
        </p:txBody>
      </p:sp>
    </p:spTree>
    <p:extLst>
      <p:ext uri="{BB962C8B-B14F-4D97-AF65-F5344CB8AC3E}">
        <p14:creationId xmlns:p14="http://schemas.microsoft.com/office/powerpoint/2010/main" val="2952438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b="1" dirty="0"/>
              <a:t>Slide 3: </a:t>
            </a:r>
            <a:r>
              <a:rPr lang="en-GB" b="0" dirty="0"/>
              <a:t>We’re going to start today with a challenge: </a:t>
            </a:r>
            <a:r>
              <a:rPr lang="en-GB" b="1" dirty="0"/>
              <a:t>Make me laugh! </a:t>
            </a:r>
            <a:r>
              <a:rPr lang="en-GB" b="0" i="1" dirty="0"/>
              <a:t>[choose your candidate, if it’s not you, and set up the rules and the scope of your challenge!]</a:t>
            </a:r>
          </a:p>
          <a:p>
            <a:r>
              <a:rPr lang="en-GB" b="0" i="0" dirty="0"/>
              <a:t>Laughing is important in the story that we will hear shortly, but first….</a:t>
            </a:r>
            <a:endParaRPr lang="en-GB" b="1" i="0" dirty="0"/>
          </a:p>
          <a:p>
            <a:endParaRPr lang="en-GB" b="0" dirty="0"/>
          </a:p>
        </p:txBody>
      </p:sp>
      <p:sp>
        <p:nvSpPr>
          <p:cNvPr id="4" name="Slide Number Placeholder 3"/>
          <p:cNvSpPr>
            <a:spLocks noGrp="1"/>
          </p:cNvSpPr>
          <p:nvPr>
            <p:ph type="sldNum" sz="quarter" idx="5"/>
          </p:nvPr>
        </p:nvSpPr>
        <p:spPr/>
        <p:txBody>
          <a:bodyPr/>
          <a:lstStyle/>
          <a:p>
            <a:fld id="{BAD654D8-7056-4EB9-B288-E9B304EBD136}" type="slidenum">
              <a:rPr lang="en-GB" smtClean="0"/>
              <a:t>3</a:t>
            </a:fld>
            <a:endParaRPr lang="en-GB"/>
          </a:p>
        </p:txBody>
      </p:sp>
    </p:spTree>
    <p:extLst>
      <p:ext uri="{BB962C8B-B14F-4D97-AF65-F5344CB8AC3E}">
        <p14:creationId xmlns:p14="http://schemas.microsoft.com/office/powerpoint/2010/main" val="3779747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Slide 4: </a:t>
            </a:r>
            <a:r>
              <a:rPr lang="en-GB" sz="1200" b="0" kern="1200" dirty="0">
                <a:solidFill>
                  <a:schemeClr val="tx1"/>
                </a:solidFill>
                <a:effectLst/>
                <a:latin typeface="+mn-lt"/>
                <a:ea typeface="+mn-ea"/>
                <a:cs typeface="+mn-cs"/>
              </a:rPr>
              <a:t>You may remember that this term, we are exploring stories that help us to grow, and today’s story is another ancient traditional tale. It’s not from France, or Algeria, or New Zealand this time, but from Australia…..</a:t>
            </a:r>
            <a:endParaRPr lang="en-GB" b="1" dirty="0"/>
          </a:p>
        </p:txBody>
      </p:sp>
      <p:sp>
        <p:nvSpPr>
          <p:cNvPr id="4" name="Slide Number Placeholder 3"/>
          <p:cNvSpPr>
            <a:spLocks noGrp="1"/>
          </p:cNvSpPr>
          <p:nvPr>
            <p:ph type="sldNum" sz="quarter" idx="5"/>
          </p:nvPr>
        </p:nvSpPr>
        <p:spPr/>
        <p:txBody>
          <a:bodyPr/>
          <a:lstStyle/>
          <a:p>
            <a:fld id="{403128AB-7EA3-884D-B84F-2D9B3C601A6B}" type="slidenum">
              <a:rPr lang="en-US" smtClean="0"/>
              <a:t>4</a:t>
            </a:fld>
            <a:endParaRPr lang="en-US"/>
          </a:p>
        </p:txBody>
      </p:sp>
    </p:spTree>
    <p:extLst>
      <p:ext uri="{BB962C8B-B14F-4D97-AF65-F5344CB8AC3E}">
        <p14:creationId xmlns:p14="http://schemas.microsoft.com/office/powerpoint/2010/main" val="4043232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b="1" dirty="0"/>
              <a:t>Slide 4: Australia</a:t>
            </a:r>
          </a:p>
          <a:p>
            <a:r>
              <a:rPr lang="en-GB" b="0" dirty="0"/>
              <a:t>Australia is a huge country – in fact, it’s almost a whole continent, all by itself! Uluru (the red rock you can see at the top) is just one of the things that make Australia famous, and in fact, Uluru is a really important sacred, spiritual space for the aboriginal peoples who live in Australia. Aboriginal culture is full of stories about the land, and about the animals that live on it, and how important the connections between human beings and the land are. So, our story today is one of these….</a:t>
            </a:r>
          </a:p>
        </p:txBody>
      </p:sp>
      <p:sp>
        <p:nvSpPr>
          <p:cNvPr id="4" name="Slide Number Placeholder 3"/>
          <p:cNvSpPr>
            <a:spLocks noGrp="1"/>
          </p:cNvSpPr>
          <p:nvPr>
            <p:ph type="sldNum" sz="quarter" idx="5"/>
          </p:nvPr>
        </p:nvSpPr>
        <p:spPr/>
        <p:txBody>
          <a:bodyPr/>
          <a:lstStyle/>
          <a:p>
            <a:fld id="{BAD654D8-7056-4EB9-B288-E9B304EBD136}" type="slidenum">
              <a:rPr lang="en-GB" smtClean="0"/>
              <a:t>5</a:t>
            </a:fld>
            <a:endParaRPr lang="en-GB"/>
          </a:p>
        </p:txBody>
      </p:sp>
    </p:spTree>
    <p:extLst>
      <p:ext uri="{BB962C8B-B14F-4D97-AF65-F5344CB8AC3E}">
        <p14:creationId xmlns:p14="http://schemas.microsoft.com/office/powerpoint/2010/main" val="904216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b="1" dirty="0"/>
              <a:t>Slide 6: </a:t>
            </a:r>
            <a:r>
              <a:rPr lang="en-GB" b="0" dirty="0"/>
              <a:t>….about </a:t>
            </a:r>
            <a:r>
              <a:rPr lang="en-GB" sz="1200" kern="1200" dirty="0">
                <a:solidFill>
                  <a:schemeClr val="tx1"/>
                </a:solidFill>
                <a:effectLst/>
                <a:latin typeface="+mn-lt"/>
                <a:ea typeface="+mn-ea"/>
                <a:cs typeface="+mn-cs"/>
              </a:rPr>
              <a:t>an enormous frog called </a:t>
            </a:r>
            <a:r>
              <a:rPr lang="en-GB" sz="1200" kern="1200" dirty="0" err="1">
                <a:solidFill>
                  <a:schemeClr val="tx1"/>
                </a:solidFill>
                <a:effectLst/>
                <a:latin typeface="+mn-lt"/>
                <a:ea typeface="+mn-ea"/>
                <a:cs typeface="+mn-cs"/>
              </a:rPr>
              <a:t>Tiddalik</a:t>
            </a:r>
            <a:r>
              <a:rPr lang="en-GB" sz="1200" kern="1200" dirty="0">
                <a:solidFill>
                  <a:schemeClr val="tx1"/>
                </a:solidFill>
                <a:effectLst/>
                <a:latin typeface="+mn-lt"/>
                <a:ea typeface="+mn-ea"/>
                <a:cs typeface="+mn-cs"/>
              </a:rPr>
              <a:t> – and I wonder whether it too might have a message for us all….. [use script on p.4-5]</a:t>
            </a:r>
          </a:p>
          <a:p>
            <a:endParaRPr lang="en-GB" sz="1200" b="1"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Tiddalik</a:t>
            </a:r>
            <a:r>
              <a:rPr lang="en-GB" sz="1200" kern="1200" dirty="0">
                <a:solidFill>
                  <a:schemeClr val="tx1"/>
                </a:solidFill>
                <a:effectLst/>
                <a:latin typeface="+mn-lt"/>
                <a:ea typeface="+mn-ea"/>
                <a:cs typeface="+mn-cs"/>
              </a:rPr>
              <a:t> was a great big, enormous, bull frog.</a:t>
            </a:r>
          </a:p>
          <a:p>
            <a:r>
              <a:rPr lang="en-GB" sz="1200" kern="1200" dirty="0">
                <a:solidFill>
                  <a:schemeClr val="tx1"/>
                </a:solidFill>
                <a:effectLst/>
                <a:latin typeface="+mn-lt"/>
                <a:ea typeface="+mn-ea"/>
                <a:cs typeface="+mn-cs"/>
              </a:rPr>
              <a:t>One hot, sunny day, </a:t>
            </a:r>
            <a:r>
              <a:rPr lang="en-GB" sz="1200" kern="1200" dirty="0" err="1">
                <a:solidFill>
                  <a:schemeClr val="tx1"/>
                </a:solidFill>
                <a:effectLst/>
                <a:latin typeface="+mn-lt"/>
                <a:ea typeface="+mn-ea"/>
                <a:cs typeface="+mn-cs"/>
              </a:rPr>
              <a:t>Tiddalik</a:t>
            </a:r>
            <a:r>
              <a:rPr lang="en-GB" sz="1200" kern="1200" dirty="0">
                <a:solidFill>
                  <a:schemeClr val="tx1"/>
                </a:solidFill>
                <a:effectLst/>
                <a:latin typeface="+mn-lt"/>
                <a:ea typeface="+mn-ea"/>
                <a:cs typeface="+mn-cs"/>
              </a:rPr>
              <a:t> decided that he needed a drink of water to cool him down, so he went down to the billabong for a drink. To his annoyance, lots of other animals were already there: </a:t>
            </a:r>
          </a:p>
          <a:p>
            <a:endParaRPr lang="en-GB" b="1" dirty="0"/>
          </a:p>
        </p:txBody>
      </p:sp>
      <p:sp>
        <p:nvSpPr>
          <p:cNvPr id="4" name="Slide Number Placeholder 3"/>
          <p:cNvSpPr>
            <a:spLocks noGrp="1"/>
          </p:cNvSpPr>
          <p:nvPr>
            <p:ph type="sldNum" sz="quarter" idx="5"/>
          </p:nvPr>
        </p:nvSpPr>
        <p:spPr/>
        <p:txBody>
          <a:bodyPr/>
          <a:lstStyle/>
          <a:p>
            <a:fld id="{BAD654D8-7056-4EB9-B288-E9B304EBD136}" type="slidenum">
              <a:rPr lang="en-GB" smtClean="0"/>
              <a:t>6</a:t>
            </a:fld>
            <a:endParaRPr lang="en-GB"/>
          </a:p>
        </p:txBody>
      </p:sp>
    </p:spTree>
    <p:extLst>
      <p:ext uri="{BB962C8B-B14F-4D97-AF65-F5344CB8AC3E}">
        <p14:creationId xmlns:p14="http://schemas.microsoft.com/office/powerpoint/2010/main" val="978716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Slide 7: …Kangaroo, </a:t>
            </a:r>
            <a:r>
              <a:rPr lang="en-GB" sz="1200" kern="1200" dirty="0">
                <a:solidFill>
                  <a:schemeClr val="tx1"/>
                </a:solidFill>
                <a:effectLst/>
                <a:latin typeface="+mn-lt"/>
                <a:ea typeface="+mn-ea"/>
                <a:cs typeface="+mn-cs"/>
              </a:rPr>
              <a:t>and</a:t>
            </a:r>
            <a:r>
              <a:rPr lang="en-GB" sz="1200" b="1" kern="1200" dirty="0">
                <a:solidFill>
                  <a:schemeClr val="tx1"/>
                </a:solidFill>
                <a:effectLst/>
                <a:latin typeface="+mn-lt"/>
                <a:ea typeface="+mn-ea"/>
                <a:cs typeface="+mn-cs"/>
              </a:rPr>
              <a:t> Wombat, </a:t>
            </a:r>
            <a:r>
              <a:rPr lang="en-GB" sz="1200" kern="1200" dirty="0">
                <a:solidFill>
                  <a:schemeClr val="tx1"/>
                </a:solidFill>
                <a:effectLst/>
                <a:latin typeface="+mn-lt"/>
                <a:ea typeface="+mn-ea"/>
                <a:cs typeface="+mn-cs"/>
              </a:rPr>
              <a:t>and </a:t>
            </a:r>
            <a:r>
              <a:rPr lang="en-GB" sz="1200" b="1" kern="1200" dirty="0">
                <a:solidFill>
                  <a:schemeClr val="tx1"/>
                </a:solidFill>
                <a:effectLst/>
                <a:latin typeface="+mn-lt"/>
                <a:ea typeface="+mn-ea"/>
                <a:cs typeface="+mn-cs"/>
              </a:rPr>
              <a:t>Koala, </a:t>
            </a:r>
            <a:r>
              <a:rPr lang="en-GB" sz="1200" kern="1200" dirty="0">
                <a:solidFill>
                  <a:schemeClr val="tx1"/>
                </a:solidFill>
                <a:effectLst/>
                <a:latin typeface="+mn-lt"/>
                <a:ea typeface="+mn-ea"/>
                <a:cs typeface="+mn-cs"/>
              </a:rPr>
              <a:t>and </a:t>
            </a:r>
            <a:r>
              <a:rPr lang="en-GB" sz="1200" b="1" kern="1200" dirty="0">
                <a:solidFill>
                  <a:schemeClr val="tx1"/>
                </a:solidFill>
                <a:effectLst/>
                <a:latin typeface="+mn-lt"/>
                <a:ea typeface="+mn-ea"/>
                <a:cs typeface="+mn-cs"/>
              </a:rPr>
              <a:t>Snake</a:t>
            </a:r>
            <a:r>
              <a:rPr lang="en-GB" sz="1200" kern="1200" dirty="0">
                <a:solidFill>
                  <a:schemeClr val="tx1"/>
                </a:solidFill>
                <a:effectLst/>
                <a:latin typeface="+mn-lt"/>
                <a:ea typeface="+mn-ea"/>
                <a:cs typeface="+mn-cs"/>
              </a:rPr>
              <a:t>, and </a:t>
            </a:r>
            <a:r>
              <a:rPr lang="en-GB" sz="1200" b="1" kern="1200" dirty="0">
                <a:solidFill>
                  <a:schemeClr val="tx1"/>
                </a:solidFill>
                <a:effectLst/>
                <a:latin typeface="+mn-lt"/>
                <a:ea typeface="+mn-ea"/>
                <a:cs typeface="+mn-cs"/>
              </a:rPr>
              <a:t>Kookaburra, </a:t>
            </a:r>
            <a:r>
              <a:rPr lang="en-GB" sz="1200" kern="1200" dirty="0">
                <a:solidFill>
                  <a:schemeClr val="tx1"/>
                </a:solidFill>
                <a:effectLst/>
                <a:latin typeface="+mn-lt"/>
                <a:ea typeface="+mn-ea"/>
                <a:cs typeface="+mn-cs"/>
              </a:rPr>
              <a:t>all of them drinking from the lake.</a:t>
            </a:r>
          </a:p>
        </p:txBody>
      </p:sp>
      <p:sp>
        <p:nvSpPr>
          <p:cNvPr id="4" name="Slide Number Placeholder 3"/>
          <p:cNvSpPr>
            <a:spLocks noGrp="1"/>
          </p:cNvSpPr>
          <p:nvPr>
            <p:ph type="sldNum" sz="quarter" idx="5"/>
          </p:nvPr>
        </p:nvSpPr>
        <p:spPr/>
        <p:txBody>
          <a:bodyPr/>
          <a:lstStyle/>
          <a:p>
            <a:fld id="{BAD654D8-7056-4EB9-B288-E9B304EBD136}" type="slidenum">
              <a:rPr lang="en-GB" smtClean="0"/>
              <a:t>7</a:t>
            </a:fld>
            <a:endParaRPr lang="en-GB"/>
          </a:p>
        </p:txBody>
      </p:sp>
    </p:spTree>
    <p:extLst>
      <p:ext uri="{BB962C8B-B14F-4D97-AF65-F5344CB8AC3E}">
        <p14:creationId xmlns:p14="http://schemas.microsoft.com/office/powerpoint/2010/main" val="201702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Slide 8: </a:t>
            </a:r>
            <a:r>
              <a:rPr lang="en-GB" sz="1200" kern="1200" dirty="0" err="1">
                <a:solidFill>
                  <a:schemeClr val="tx1"/>
                </a:solidFill>
                <a:effectLst/>
                <a:latin typeface="+mn-lt"/>
                <a:ea typeface="+mn-ea"/>
                <a:cs typeface="+mn-cs"/>
              </a:rPr>
              <a:t>Tiddalik</a:t>
            </a:r>
            <a:r>
              <a:rPr lang="en-GB" sz="1200" kern="1200" dirty="0">
                <a:solidFill>
                  <a:schemeClr val="tx1"/>
                </a:solidFill>
                <a:effectLst/>
                <a:latin typeface="+mn-lt"/>
                <a:ea typeface="+mn-ea"/>
                <a:cs typeface="+mn-cs"/>
              </a:rPr>
              <a:t> saw them drinking and decided that he didn’t want to share the water with </a:t>
            </a:r>
            <a:r>
              <a:rPr lang="en-GB" sz="1200" i="1" u="sng" kern="1200" dirty="0">
                <a:solidFill>
                  <a:schemeClr val="tx1"/>
                </a:solidFill>
                <a:effectLst/>
                <a:latin typeface="+mn-lt"/>
                <a:ea typeface="+mn-ea"/>
                <a:cs typeface="+mn-cs"/>
              </a:rPr>
              <a:t>anyone</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So, he swallowed up all the water in the land – not just the water in the billabong, but the water in all the streams and lakes as well – in one great, big bull-frog gulp! No more billabong, and no more water for the animals.</a:t>
            </a:r>
          </a:p>
        </p:txBody>
      </p:sp>
      <p:sp>
        <p:nvSpPr>
          <p:cNvPr id="4" name="Slide Number Placeholder 3"/>
          <p:cNvSpPr>
            <a:spLocks noGrp="1"/>
          </p:cNvSpPr>
          <p:nvPr>
            <p:ph type="sldNum" sz="quarter" idx="5"/>
          </p:nvPr>
        </p:nvSpPr>
        <p:spPr/>
        <p:txBody>
          <a:bodyPr/>
          <a:lstStyle/>
          <a:p>
            <a:fld id="{BAD654D8-7056-4EB9-B288-E9B304EBD136}" type="slidenum">
              <a:rPr lang="en-GB" smtClean="0"/>
              <a:t>8</a:t>
            </a:fld>
            <a:endParaRPr lang="en-GB"/>
          </a:p>
        </p:txBody>
      </p:sp>
    </p:spTree>
    <p:extLst>
      <p:ext uri="{BB962C8B-B14F-4D97-AF65-F5344CB8AC3E}">
        <p14:creationId xmlns:p14="http://schemas.microsoft.com/office/powerpoint/2010/main" val="4092682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Slide 9: </a:t>
            </a:r>
            <a:r>
              <a:rPr lang="en-GB" sz="1200" kern="1200" dirty="0">
                <a:solidFill>
                  <a:schemeClr val="tx1"/>
                </a:solidFill>
                <a:effectLst/>
                <a:latin typeface="+mn-lt"/>
                <a:ea typeface="+mn-ea"/>
                <a:cs typeface="+mn-cs"/>
              </a:rPr>
              <a:t>Time went by and the sun got hotter and hotter. The other animals in the forest got more and more thirsty, until they could bear it no more. So they went to </a:t>
            </a:r>
            <a:r>
              <a:rPr lang="en-GB" sz="1200" kern="1200" dirty="0" err="1">
                <a:solidFill>
                  <a:schemeClr val="tx1"/>
                </a:solidFill>
                <a:effectLst/>
                <a:latin typeface="+mn-lt"/>
                <a:ea typeface="+mn-ea"/>
                <a:cs typeface="+mn-cs"/>
              </a:rPr>
              <a:t>Tiddalik</a:t>
            </a:r>
            <a:r>
              <a:rPr lang="en-GB" sz="1200" kern="1200" dirty="0">
                <a:solidFill>
                  <a:schemeClr val="tx1"/>
                </a:solidFill>
                <a:effectLst/>
                <a:latin typeface="+mn-lt"/>
                <a:ea typeface="+mn-ea"/>
                <a:cs typeface="+mn-cs"/>
              </a:rPr>
              <a:t> and pleaded with him to let just a little bit of water out for them all to share.</a:t>
            </a:r>
          </a:p>
          <a:p>
            <a:endParaRPr lang="en-GB" dirty="0"/>
          </a:p>
        </p:txBody>
      </p:sp>
      <p:sp>
        <p:nvSpPr>
          <p:cNvPr id="4" name="Slide Number Placeholder 3"/>
          <p:cNvSpPr>
            <a:spLocks noGrp="1"/>
          </p:cNvSpPr>
          <p:nvPr>
            <p:ph type="sldNum" sz="quarter" idx="5"/>
          </p:nvPr>
        </p:nvSpPr>
        <p:spPr/>
        <p:txBody>
          <a:bodyPr/>
          <a:lstStyle/>
          <a:p>
            <a:fld id="{BAD654D8-7056-4EB9-B288-E9B304EBD136}" type="slidenum">
              <a:rPr lang="en-GB" smtClean="0"/>
              <a:t>9</a:t>
            </a:fld>
            <a:endParaRPr lang="en-GB"/>
          </a:p>
        </p:txBody>
      </p:sp>
    </p:spTree>
    <p:extLst>
      <p:ext uri="{BB962C8B-B14F-4D97-AF65-F5344CB8AC3E}">
        <p14:creationId xmlns:p14="http://schemas.microsoft.com/office/powerpoint/2010/main" val="3972954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0CDFC0C-D76C-BF9D-78D0-6BB32028FA8D}"/>
              </a:ext>
            </a:extLst>
          </p:cNvPr>
          <p:cNvSpPr>
            <a:spLocks noGrp="1"/>
          </p:cNvSpPr>
          <p:nvPr>
            <p:ph type="dt" sz="half" idx="10"/>
          </p:nvPr>
        </p:nvSpPr>
        <p:spPr/>
        <p:txBody>
          <a:bodyPr/>
          <a:lstStyle>
            <a:lvl1pPr>
              <a:defRPr/>
            </a:lvl1pPr>
          </a:lstStyle>
          <a:p>
            <a:fld id="{7D2596BF-C154-41C7-BA80-CB0A4F2F8F4D}" type="datetimeFigureOut">
              <a:rPr lang="en-US" altLang="en-US"/>
              <a:pPr/>
              <a:t>4/23/2026</a:t>
            </a:fld>
            <a:endParaRPr lang="en-US" altLang="en-US"/>
          </a:p>
        </p:txBody>
      </p:sp>
      <p:sp>
        <p:nvSpPr>
          <p:cNvPr id="5" name="Footer Placeholder 4">
            <a:extLst>
              <a:ext uri="{FF2B5EF4-FFF2-40B4-BE49-F238E27FC236}">
                <a16:creationId xmlns:a16="http://schemas.microsoft.com/office/drawing/2014/main" id="{B8593748-768D-D918-BB40-6E7796633B0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23225C0-F904-9D3F-F2C8-A43EB31461B5}"/>
              </a:ext>
            </a:extLst>
          </p:cNvPr>
          <p:cNvSpPr>
            <a:spLocks noGrp="1"/>
          </p:cNvSpPr>
          <p:nvPr>
            <p:ph type="sldNum" sz="quarter" idx="12"/>
          </p:nvPr>
        </p:nvSpPr>
        <p:spPr/>
        <p:txBody>
          <a:bodyPr/>
          <a:lstStyle>
            <a:lvl1pPr>
              <a:defRPr/>
            </a:lvl1pPr>
          </a:lstStyle>
          <a:p>
            <a:fld id="{C89CE95D-1617-4C63-BD17-5724A8E5B36E}" type="slidenum">
              <a:rPr lang="en-US" altLang="en-US"/>
              <a:pPr/>
              <a:t>‹#›</a:t>
            </a:fld>
            <a:endParaRPr lang="en-US" altLang="en-US"/>
          </a:p>
        </p:txBody>
      </p:sp>
    </p:spTree>
    <p:extLst>
      <p:ext uri="{BB962C8B-B14F-4D97-AF65-F5344CB8AC3E}">
        <p14:creationId xmlns:p14="http://schemas.microsoft.com/office/powerpoint/2010/main" val="3708480445"/>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2D31268-1633-5058-FBFB-F656BBEDBE4B}"/>
              </a:ext>
            </a:extLst>
          </p:cNvPr>
          <p:cNvSpPr>
            <a:spLocks noGrp="1"/>
          </p:cNvSpPr>
          <p:nvPr>
            <p:ph type="dt" sz="half" idx="10"/>
          </p:nvPr>
        </p:nvSpPr>
        <p:spPr/>
        <p:txBody>
          <a:bodyPr/>
          <a:lstStyle>
            <a:lvl1pPr>
              <a:defRPr/>
            </a:lvl1pPr>
          </a:lstStyle>
          <a:p>
            <a:fld id="{D5D13C08-B028-4DC5-ACB6-79FE7BEC3075}" type="datetimeFigureOut">
              <a:rPr lang="en-US" altLang="en-US"/>
              <a:pPr/>
              <a:t>4/23/2026</a:t>
            </a:fld>
            <a:endParaRPr lang="en-US" altLang="en-US"/>
          </a:p>
        </p:txBody>
      </p:sp>
      <p:sp>
        <p:nvSpPr>
          <p:cNvPr id="5" name="Footer Placeholder 4">
            <a:extLst>
              <a:ext uri="{FF2B5EF4-FFF2-40B4-BE49-F238E27FC236}">
                <a16:creationId xmlns:a16="http://schemas.microsoft.com/office/drawing/2014/main" id="{6977CB1D-6984-572A-9F0F-391EFB927D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1FACB68-E01C-EAA9-378A-77100B4D5E0A}"/>
              </a:ext>
            </a:extLst>
          </p:cNvPr>
          <p:cNvSpPr>
            <a:spLocks noGrp="1"/>
          </p:cNvSpPr>
          <p:nvPr>
            <p:ph type="sldNum" sz="quarter" idx="12"/>
          </p:nvPr>
        </p:nvSpPr>
        <p:spPr/>
        <p:txBody>
          <a:bodyPr/>
          <a:lstStyle>
            <a:lvl1pPr>
              <a:defRPr/>
            </a:lvl1pPr>
          </a:lstStyle>
          <a:p>
            <a:fld id="{45075AD5-5409-41C7-810C-2478520141BB}" type="slidenum">
              <a:rPr lang="en-US" altLang="en-US"/>
              <a:pPr/>
              <a:t>‹#›</a:t>
            </a:fld>
            <a:endParaRPr lang="en-US" altLang="en-US"/>
          </a:p>
        </p:txBody>
      </p:sp>
    </p:spTree>
    <p:extLst>
      <p:ext uri="{BB962C8B-B14F-4D97-AF65-F5344CB8AC3E}">
        <p14:creationId xmlns:p14="http://schemas.microsoft.com/office/powerpoint/2010/main" val="379815925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80EB17C-D535-3748-5B09-97A6D931DEA4}"/>
              </a:ext>
            </a:extLst>
          </p:cNvPr>
          <p:cNvSpPr>
            <a:spLocks noGrp="1"/>
          </p:cNvSpPr>
          <p:nvPr>
            <p:ph type="dt" sz="half" idx="10"/>
          </p:nvPr>
        </p:nvSpPr>
        <p:spPr/>
        <p:txBody>
          <a:bodyPr/>
          <a:lstStyle>
            <a:lvl1pPr>
              <a:defRPr/>
            </a:lvl1pPr>
          </a:lstStyle>
          <a:p>
            <a:fld id="{EDFAD189-F08C-4F15-90A3-CA244E116ACC}" type="datetimeFigureOut">
              <a:rPr lang="en-US" altLang="en-US"/>
              <a:pPr/>
              <a:t>4/23/2026</a:t>
            </a:fld>
            <a:endParaRPr lang="en-US" altLang="en-US"/>
          </a:p>
        </p:txBody>
      </p:sp>
      <p:sp>
        <p:nvSpPr>
          <p:cNvPr id="5" name="Footer Placeholder 4">
            <a:extLst>
              <a:ext uri="{FF2B5EF4-FFF2-40B4-BE49-F238E27FC236}">
                <a16:creationId xmlns:a16="http://schemas.microsoft.com/office/drawing/2014/main" id="{67E94DB7-4ACD-8430-DC33-CC05FC29606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58CD09C-0F78-45F6-5D18-5779D4498194}"/>
              </a:ext>
            </a:extLst>
          </p:cNvPr>
          <p:cNvSpPr>
            <a:spLocks noGrp="1"/>
          </p:cNvSpPr>
          <p:nvPr>
            <p:ph type="sldNum" sz="quarter" idx="12"/>
          </p:nvPr>
        </p:nvSpPr>
        <p:spPr/>
        <p:txBody>
          <a:bodyPr/>
          <a:lstStyle>
            <a:lvl1pPr>
              <a:defRPr/>
            </a:lvl1pPr>
          </a:lstStyle>
          <a:p>
            <a:fld id="{C37770EA-3ED1-4732-B73A-2B71DB71F86B}" type="slidenum">
              <a:rPr lang="en-US" altLang="en-US"/>
              <a:pPr/>
              <a:t>‹#›</a:t>
            </a:fld>
            <a:endParaRPr lang="en-US" altLang="en-US"/>
          </a:p>
        </p:txBody>
      </p:sp>
    </p:spTree>
    <p:extLst>
      <p:ext uri="{BB962C8B-B14F-4D97-AF65-F5344CB8AC3E}">
        <p14:creationId xmlns:p14="http://schemas.microsoft.com/office/powerpoint/2010/main" val="3324010312"/>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F393ACD-DF97-6EFE-4606-E4AF6A6EF6CD}"/>
              </a:ext>
            </a:extLst>
          </p:cNvPr>
          <p:cNvSpPr>
            <a:spLocks noGrp="1"/>
          </p:cNvSpPr>
          <p:nvPr>
            <p:ph type="dt" sz="half" idx="10"/>
          </p:nvPr>
        </p:nvSpPr>
        <p:spPr/>
        <p:txBody>
          <a:bodyPr/>
          <a:lstStyle>
            <a:lvl1pPr>
              <a:defRPr/>
            </a:lvl1pPr>
          </a:lstStyle>
          <a:p>
            <a:pPr>
              <a:defRPr/>
            </a:pPr>
            <a:fld id="{FD2D5694-0DFB-4884-B814-57491F3BAF89}" type="datetimeFigureOut">
              <a:rPr lang="en-US" altLang="en-US"/>
              <a:pPr>
                <a:defRPr/>
              </a:pPr>
              <a:t>4/23/2026</a:t>
            </a:fld>
            <a:endParaRPr lang="en-GB" altLang="en-US"/>
          </a:p>
        </p:txBody>
      </p:sp>
      <p:sp>
        <p:nvSpPr>
          <p:cNvPr id="5" name="Footer Placeholder 4">
            <a:extLst>
              <a:ext uri="{FF2B5EF4-FFF2-40B4-BE49-F238E27FC236}">
                <a16:creationId xmlns:a16="http://schemas.microsoft.com/office/drawing/2014/main" id="{4637CB10-158D-22E7-A6AF-D1BD254EA543}"/>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a:extLst>
              <a:ext uri="{FF2B5EF4-FFF2-40B4-BE49-F238E27FC236}">
                <a16:creationId xmlns:a16="http://schemas.microsoft.com/office/drawing/2014/main" id="{9A08B400-D619-E9A7-1B3B-EDD52655CB80}"/>
              </a:ext>
            </a:extLst>
          </p:cNvPr>
          <p:cNvSpPr>
            <a:spLocks noGrp="1"/>
          </p:cNvSpPr>
          <p:nvPr>
            <p:ph type="sldNum" sz="quarter" idx="12"/>
          </p:nvPr>
        </p:nvSpPr>
        <p:spPr/>
        <p:txBody>
          <a:bodyPr/>
          <a:lstStyle>
            <a:lvl1pPr>
              <a:defRPr/>
            </a:lvl1pPr>
          </a:lstStyle>
          <a:p>
            <a:pPr>
              <a:defRPr/>
            </a:pPr>
            <a:fld id="{93CDD2C3-F1E2-458A-882E-C7E21D664F6E}" type="slidenum">
              <a:rPr lang="en-GB" altLang="en-US"/>
              <a:pPr>
                <a:defRPr/>
              </a:pPr>
              <a:t>‹#›</a:t>
            </a:fld>
            <a:endParaRPr lang="en-GB" altLang="en-US"/>
          </a:p>
        </p:txBody>
      </p:sp>
    </p:spTree>
    <p:extLst>
      <p:ext uri="{BB962C8B-B14F-4D97-AF65-F5344CB8AC3E}">
        <p14:creationId xmlns:p14="http://schemas.microsoft.com/office/powerpoint/2010/main" val="1534071678"/>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F7C82E-4F64-DBCD-3814-F2EDC6597A0A}"/>
              </a:ext>
            </a:extLst>
          </p:cNvPr>
          <p:cNvSpPr>
            <a:spLocks noGrp="1"/>
          </p:cNvSpPr>
          <p:nvPr>
            <p:ph type="dt" sz="half" idx="10"/>
          </p:nvPr>
        </p:nvSpPr>
        <p:spPr/>
        <p:txBody>
          <a:bodyPr/>
          <a:lstStyle>
            <a:lvl1pPr>
              <a:defRPr/>
            </a:lvl1pPr>
          </a:lstStyle>
          <a:p>
            <a:pPr>
              <a:defRPr/>
            </a:pPr>
            <a:fld id="{9009DCB5-3CFF-41DE-B0D1-2D95311AE090}" type="datetimeFigureOut">
              <a:rPr lang="en-US" altLang="en-US"/>
              <a:pPr>
                <a:defRPr/>
              </a:pPr>
              <a:t>4/23/2026</a:t>
            </a:fld>
            <a:endParaRPr lang="en-GB" altLang="en-US"/>
          </a:p>
        </p:txBody>
      </p:sp>
      <p:sp>
        <p:nvSpPr>
          <p:cNvPr id="5" name="Footer Placeholder 4">
            <a:extLst>
              <a:ext uri="{FF2B5EF4-FFF2-40B4-BE49-F238E27FC236}">
                <a16:creationId xmlns:a16="http://schemas.microsoft.com/office/drawing/2014/main" id="{14F248A2-E30C-60BC-3859-E62D52F966DE}"/>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a:extLst>
              <a:ext uri="{FF2B5EF4-FFF2-40B4-BE49-F238E27FC236}">
                <a16:creationId xmlns:a16="http://schemas.microsoft.com/office/drawing/2014/main" id="{2C0E8FE1-0CE0-2CEC-7675-14CB2E3BC281}"/>
              </a:ext>
            </a:extLst>
          </p:cNvPr>
          <p:cNvSpPr>
            <a:spLocks noGrp="1"/>
          </p:cNvSpPr>
          <p:nvPr>
            <p:ph type="sldNum" sz="quarter" idx="12"/>
          </p:nvPr>
        </p:nvSpPr>
        <p:spPr/>
        <p:txBody>
          <a:bodyPr/>
          <a:lstStyle>
            <a:lvl1pPr>
              <a:defRPr/>
            </a:lvl1pPr>
          </a:lstStyle>
          <a:p>
            <a:pPr>
              <a:defRPr/>
            </a:pPr>
            <a:fld id="{0E15511F-9463-4941-AED7-727047F49EF1}" type="slidenum">
              <a:rPr lang="en-GB" altLang="en-US"/>
              <a:pPr>
                <a:defRPr/>
              </a:pPr>
              <a:t>‹#›</a:t>
            </a:fld>
            <a:endParaRPr lang="en-GB" altLang="en-US"/>
          </a:p>
        </p:txBody>
      </p:sp>
    </p:spTree>
    <p:extLst>
      <p:ext uri="{BB962C8B-B14F-4D97-AF65-F5344CB8AC3E}">
        <p14:creationId xmlns:p14="http://schemas.microsoft.com/office/powerpoint/2010/main" val="2362549436"/>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E9E005-E8F6-29D9-179D-24C58E4F050D}"/>
              </a:ext>
            </a:extLst>
          </p:cNvPr>
          <p:cNvSpPr>
            <a:spLocks noGrp="1"/>
          </p:cNvSpPr>
          <p:nvPr>
            <p:ph type="dt" sz="half" idx="10"/>
          </p:nvPr>
        </p:nvSpPr>
        <p:spPr/>
        <p:txBody>
          <a:bodyPr/>
          <a:lstStyle>
            <a:lvl1pPr>
              <a:defRPr/>
            </a:lvl1pPr>
          </a:lstStyle>
          <a:p>
            <a:pPr>
              <a:defRPr/>
            </a:pPr>
            <a:fld id="{ECAEE5D8-E6EE-4C11-9046-5B988241FFB0}" type="datetimeFigureOut">
              <a:rPr lang="en-US" altLang="en-US"/>
              <a:pPr>
                <a:defRPr/>
              </a:pPr>
              <a:t>4/23/2026</a:t>
            </a:fld>
            <a:endParaRPr lang="en-GB" altLang="en-US"/>
          </a:p>
        </p:txBody>
      </p:sp>
      <p:sp>
        <p:nvSpPr>
          <p:cNvPr id="5" name="Footer Placeholder 4">
            <a:extLst>
              <a:ext uri="{FF2B5EF4-FFF2-40B4-BE49-F238E27FC236}">
                <a16:creationId xmlns:a16="http://schemas.microsoft.com/office/drawing/2014/main" id="{547E9AB1-2476-5EFE-3C25-26B50905FED8}"/>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a:extLst>
              <a:ext uri="{FF2B5EF4-FFF2-40B4-BE49-F238E27FC236}">
                <a16:creationId xmlns:a16="http://schemas.microsoft.com/office/drawing/2014/main" id="{832537F3-7231-2660-8FF4-F005964C6962}"/>
              </a:ext>
            </a:extLst>
          </p:cNvPr>
          <p:cNvSpPr>
            <a:spLocks noGrp="1"/>
          </p:cNvSpPr>
          <p:nvPr>
            <p:ph type="sldNum" sz="quarter" idx="12"/>
          </p:nvPr>
        </p:nvSpPr>
        <p:spPr/>
        <p:txBody>
          <a:bodyPr/>
          <a:lstStyle>
            <a:lvl1pPr>
              <a:defRPr/>
            </a:lvl1pPr>
          </a:lstStyle>
          <a:p>
            <a:pPr>
              <a:defRPr/>
            </a:pPr>
            <a:fld id="{3F8B2970-D99F-456A-B120-BA5E466C1375}" type="slidenum">
              <a:rPr lang="en-GB" altLang="en-US"/>
              <a:pPr>
                <a:defRPr/>
              </a:pPr>
              <a:t>‹#›</a:t>
            </a:fld>
            <a:endParaRPr lang="en-GB" altLang="en-US"/>
          </a:p>
        </p:txBody>
      </p:sp>
    </p:spTree>
    <p:extLst>
      <p:ext uri="{BB962C8B-B14F-4D97-AF65-F5344CB8AC3E}">
        <p14:creationId xmlns:p14="http://schemas.microsoft.com/office/powerpoint/2010/main" val="1913385692"/>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2C2E0D4-DB9F-3ABA-F2B0-E691733C2EEC}"/>
              </a:ext>
            </a:extLst>
          </p:cNvPr>
          <p:cNvSpPr>
            <a:spLocks noGrp="1"/>
          </p:cNvSpPr>
          <p:nvPr>
            <p:ph type="dt" sz="half" idx="10"/>
          </p:nvPr>
        </p:nvSpPr>
        <p:spPr/>
        <p:txBody>
          <a:bodyPr/>
          <a:lstStyle>
            <a:lvl1pPr>
              <a:defRPr/>
            </a:lvl1pPr>
          </a:lstStyle>
          <a:p>
            <a:pPr>
              <a:defRPr/>
            </a:pPr>
            <a:fld id="{03AEF876-E5DD-4DC0-9CF2-08D5813915E3}" type="datetimeFigureOut">
              <a:rPr lang="en-US" altLang="en-US"/>
              <a:pPr>
                <a:defRPr/>
              </a:pPr>
              <a:t>4/23/2026</a:t>
            </a:fld>
            <a:endParaRPr lang="en-GB" altLang="en-US"/>
          </a:p>
        </p:txBody>
      </p:sp>
      <p:sp>
        <p:nvSpPr>
          <p:cNvPr id="6" name="Footer Placeholder 5">
            <a:extLst>
              <a:ext uri="{FF2B5EF4-FFF2-40B4-BE49-F238E27FC236}">
                <a16:creationId xmlns:a16="http://schemas.microsoft.com/office/drawing/2014/main" id="{6BAA08A9-32CE-451B-5F74-409327F4471B}"/>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a:extLst>
              <a:ext uri="{FF2B5EF4-FFF2-40B4-BE49-F238E27FC236}">
                <a16:creationId xmlns:a16="http://schemas.microsoft.com/office/drawing/2014/main" id="{393C549F-0B35-6F58-1949-00B573BD530A}"/>
              </a:ext>
            </a:extLst>
          </p:cNvPr>
          <p:cNvSpPr>
            <a:spLocks noGrp="1"/>
          </p:cNvSpPr>
          <p:nvPr>
            <p:ph type="sldNum" sz="quarter" idx="12"/>
          </p:nvPr>
        </p:nvSpPr>
        <p:spPr/>
        <p:txBody>
          <a:bodyPr/>
          <a:lstStyle>
            <a:lvl1pPr>
              <a:defRPr/>
            </a:lvl1pPr>
          </a:lstStyle>
          <a:p>
            <a:pPr>
              <a:defRPr/>
            </a:pPr>
            <a:fld id="{7EBE8499-EC6B-4207-A916-97CF7FBB5378}" type="slidenum">
              <a:rPr lang="en-GB" altLang="en-US"/>
              <a:pPr>
                <a:defRPr/>
              </a:pPr>
              <a:t>‹#›</a:t>
            </a:fld>
            <a:endParaRPr lang="en-GB" altLang="en-US"/>
          </a:p>
        </p:txBody>
      </p:sp>
    </p:spTree>
    <p:extLst>
      <p:ext uri="{BB962C8B-B14F-4D97-AF65-F5344CB8AC3E}">
        <p14:creationId xmlns:p14="http://schemas.microsoft.com/office/powerpoint/2010/main" val="45496635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AA9FE99-111F-75D1-2E74-7820902A0B91}"/>
              </a:ext>
            </a:extLst>
          </p:cNvPr>
          <p:cNvSpPr>
            <a:spLocks noGrp="1"/>
          </p:cNvSpPr>
          <p:nvPr>
            <p:ph type="dt" sz="half" idx="10"/>
          </p:nvPr>
        </p:nvSpPr>
        <p:spPr/>
        <p:txBody>
          <a:bodyPr/>
          <a:lstStyle>
            <a:lvl1pPr>
              <a:defRPr/>
            </a:lvl1pPr>
          </a:lstStyle>
          <a:p>
            <a:pPr>
              <a:defRPr/>
            </a:pPr>
            <a:fld id="{3495FE9C-FD50-476C-92BF-B34638B0BF7B}" type="datetimeFigureOut">
              <a:rPr lang="en-US" altLang="en-US"/>
              <a:pPr>
                <a:defRPr/>
              </a:pPr>
              <a:t>4/23/2026</a:t>
            </a:fld>
            <a:endParaRPr lang="en-GB" altLang="en-US"/>
          </a:p>
        </p:txBody>
      </p:sp>
      <p:sp>
        <p:nvSpPr>
          <p:cNvPr id="8" name="Footer Placeholder 7">
            <a:extLst>
              <a:ext uri="{FF2B5EF4-FFF2-40B4-BE49-F238E27FC236}">
                <a16:creationId xmlns:a16="http://schemas.microsoft.com/office/drawing/2014/main" id="{6688CEE5-3C3A-88E4-C02C-00B81E9481E4}"/>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GB"/>
          </a:p>
        </p:txBody>
      </p:sp>
      <p:sp>
        <p:nvSpPr>
          <p:cNvPr id="9" name="Slide Number Placeholder 8">
            <a:extLst>
              <a:ext uri="{FF2B5EF4-FFF2-40B4-BE49-F238E27FC236}">
                <a16:creationId xmlns:a16="http://schemas.microsoft.com/office/drawing/2014/main" id="{979543F7-C77B-E088-1387-EBA6B26E5312}"/>
              </a:ext>
            </a:extLst>
          </p:cNvPr>
          <p:cNvSpPr>
            <a:spLocks noGrp="1"/>
          </p:cNvSpPr>
          <p:nvPr>
            <p:ph type="sldNum" sz="quarter" idx="12"/>
          </p:nvPr>
        </p:nvSpPr>
        <p:spPr/>
        <p:txBody>
          <a:bodyPr/>
          <a:lstStyle>
            <a:lvl1pPr>
              <a:defRPr/>
            </a:lvl1pPr>
          </a:lstStyle>
          <a:p>
            <a:pPr>
              <a:defRPr/>
            </a:pPr>
            <a:fld id="{05A299E2-5D72-49BC-AD89-DC31236E655F}" type="slidenum">
              <a:rPr lang="en-GB" altLang="en-US"/>
              <a:pPr>
                <a:defRPr/>
              </a:pPr>
              <a:t>‹#›</a:t>
            </a:fld>
            <a:endParaRPr lang="en-GB" altLang="en-US"/>
          </a:p>
        </p:txBody>
      </p:sp>
    </p:spTree>
    <p:extLst>
      <p:ext uri="{BB962C8B-B14F-4D97-AF65-F5344CB8AC3E}">
        <p14:creationId xmlns:p14="http://schemas.microsoft.com/office/powerpoint/2010/main" val="3547215955"/>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E4537FF-84C0-3BAB-33C5-FA90F9D589E9}"/>
              </a:ext>
            </a:extLst>
          </p:cNvPr>
          <p:cNvSpPr>
            <a:spLocks noGrp="1"/>
          </p:cNvSpPr>
          <p:nvPr>
            <p:ph type="dt" sz="half" idx="10"/>
          </p:nvPr>
        </p:nvSpPr>
        <p:spPr/>
        <p:txBody>
          <a:bodyPr/>
          <a:lstStyle>
            <a:lvl1pPr>
              <a:defRPr/>
            </a:lvl1pPr>
          </a:lstStyle>
          <a:p>
            <a:pPr>
              <a:defRPr/>
            </a:pPr>
            <a:fld id="{051D88D8-6DFC-4C3E-850E-C5353E3073C5}" type="datetimeFigureOut">
              <a:rPr lang="en-US" altLang="en-US"/>
              <a:pPr>
                <a:defRPr/>
              </a:pPr>
              <a:t>4/23/2026</a:t>
            </a:fld>
            <a:endParaRPr lang="en-GB" altLang="en-US"/>
          </a:p>
        </p:txBody>
      </p:sp>
      <p:sp>
        <p:nvSpPr>
          <p:cNvPr id="4" name="Footer Placeholder 3">
            <a:extLst>
              <a:ext uri="{FF2B5EF4-FFF2-40B4-BE49-F238E27FC236}">
                <a16:creationId xmlns:a16="http://schemas.microsoft.com/office/drawing/2014/main" id="{3C2665E5-9C9A-B89E-D2C4-D975E7CD8AD2}"/>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GB"/>
          </a:p>
        </p:txBody>
      </p:sp>
      <p:sp>
        <p:nvSpPr>
          <p:cNvPr id="5" name="Slide Number Placeholder 4">
            <a:extLst>
              <a:ext uri="{FF2B5EF4-FFF2-40B4-BE49-F238E27FC236}">
                <a16:creationId xmlns:a16="http://schemas.microsoft.com/office/drawing/2014/main" id="{B49A9F41-0535-128B-8BE6-0C3504DD92A7}"/>
              </a:ext>
            </a:extLst>
          </p:cNvPr>
          <p:cNvSpPr>
            <a:spLocks noGrp="1"/>
          </p:cNvSpPr>
          <p:nvPr>
            <p:ph type="sldNum" sz="quarter" idx="12"/>
          </p:nvPr>
        </p:nvSpPr>
        <p:spPr/>
        <p:txBody>
          <a:bodyPr/>
          <a:lstStyle>
            <a:lvl1pPr>
              <a:defRPr/>
            </a:lvl1pPr>
          </a:lstStyle>
          <a:p>
            <a:pPr>
              <a:defRPr/>
            </a:pPr>
            <a:fld id="{1369A570-23C1-4996-B6FB-848BF6AE74EE}" type="slidenum">
              <a:rPr lang="en-GB" altLang="en-US"/>
              <a:pPr>
                <a:defRPr/>
              </a:pPr>
              <a:t>‹#›</a:t>
            </a:fld>
            <a:endParaRPr lang="en-GB" altLang="en-US"/>
          </a:p>
        </p:txBody>
      </p:sp>
    </p:spTree>
    <p:extLst>
      <p:ext uri="{BB962C8B-B14F-4D97-AF65-F5344CB8AC3E}">
        <p14:creationId xmlns:p14="http://schemas.microsoft.com/office/powerpoint/2010/main" val="344437615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BF1EBB-DD2F-26F1-5533-E0B0F9A4B997}"/>
              </a:ext>
            </a:extLst>
          </p:cNvPr>
          <p:cNvSpPr>
            <a:spLocks noGrp="1"/>
          </p:cNvSpPr>
          <p:nvPr>
            <p:ph type="dt" sz="half" idx="10"/>
          </p:nvPr>
        </p:nvSpPr>
        <p:spPr/>
        <p:txBody>
          <a:bodyPr/>
          <a:lstStyle>
            <a:lvl1pPr>
              <a:defRPr/>
            </a:lvl1pPr>
          </a:lstStyle>
          <a:p>
            <a:pPr>
              <a:defRPr/>
            </a:pPr>
            <a:fld id="{61E7C2A5-2C04-4035-9B64-B65A4CFCC9CC}" type="datetimeFigureOut">
              <a:rPr lang="en-US" altLang="en-US"/>
              <a:pPr>
                <a:defRPr/>
              </a:pPr>
              <a:t>4/23/2026</a:t>
            </a:fld>
            <a:endParaRPr lang="en-GB" altLang="en-US"/>
          </a:p>
        </p:txBody>
      </p:sp>
      <p:sp>
        <p:nvSpPr>
          <p:cNvPr id="3" name="Footer Placeholder 2">
            <a:extLst>
              <a:ext uri="{FF2B5EF4-FFF2-40B4-BE49-F238E27FC236}">
                <a16:creationId xmlns:a16="http://schemas.microsoft.com/office/drawing/2014/main" id="{7C79A4E5-E134-091C-2C3F-F20B67EDD98F}"/>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GB"/>
          </a:p>
        </p:txBody>
      </p:sp>
      <p:sp>
        <p:nvSpPr>
          <p:cNvPr id="4" name="Slide Number Placeholder 3">
            <a:extLst>
              <a:ext uri="{FF2B5EF4-FFF2-40B4-BE49-F238E27FC236}">
                <a16:creationId xmlns:a16="http://schemas.microsoft.com/office/drawing/2014/main" id="{7F482AA5-A561-CC9F-ED49-202EC9BF7F5D}"/>
              </a:ext>
            </a:extLst>
          </p:cNvPr>
          <p:cNvSpPr>
            <a:spLocks noGrp="1"/>
          </p:cNvSpPr>
          <p:nvPr>
            <p:ph type="sldNum" sz="quarter" idx="12"/>
          </p:nvPr>
        </p:nvSpPr>
        <p:spPr/>
        <p:txBody>
          <a:bodyPr/>
          <a:lstStyle>
            <a:lvl1pPr>
              <a:defRPr/>
            </a:lvl1pPr>
          </a:lstStyle>
          <a:p>
            <a:pPr>
              <a:defRPr/>
            </a:pPr>
            <a:fld id="{FDE61D7F-C3E5-4EB9-862A-A1E9AE2F9583}" type="slidenum">
              <a:rPr lang="en-GB" altLang="en-US"/>
              <a:pPr>
                <a:defRPr/>
              </a:pPr>
              <a:t>‹#›</a:t>
            </a:fld>
            <a:endParaRPr lang="en-GB" altLang="en-US"/>
          </a:p>
        </p:txBody>
      </p:sp>
    </p:spTree>
    <p:extLst>
      <p:ext uri="{BB962C8B-B14F-4D97-AF65-F5344CB8AC3E}">
        <p14:creationId xmlns:p14="http://schemas.microsoft.com/office/powerpoint/2010/main" val="1892956463"/>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FB020BB-50A2-520F-76FD-97469EBCC24D}"/>
              </a:ext>
            </a:extLst>
          </p:cNvPr>
          <p:cNvSpPr>
            <a:spLocks noGrp="1"/>
          </p:cNvSpPr>
          <p:nvPr>
            <p:ph type="dt" sz="half" idx="10"/>
          </p:nvPr>
        </p:nvSpPr>
        <p:spPr/>
        <p:txBody>
          <a:bodyPr/>
          <a:lstStyle>
            <a:lvl1pPr>
              <a:defRPr/>
            </a:lvl1pPr>
          </a:lstStyle>
          <a:p>
            <a:pPr>
              <a:defRPr/>
            </a:pPr>
            <a:fld id="{2CDA16F4-E3A6-4909-A2B5-A0EFA4A36DEC}" type="datetimeFigureOut">
              <a:rPr lang="en-US" altLang="en-US"/>
              <a:pPr>
                <a:defRPr/>
              </a:pPr>
              <a:t>4/23/2026</a:t>
            </a:fld>
            <a:endParaRPr lang="en-GB" altLang="en-US"/>
          </a:p>
        </p:txBody>
      </p:sp>
      <p:sp>
        <p:nvSpPr>
          <p:cNvPr id="6" name="Footer Placeholder 5">
            <a:extLst>
              <a:ext uri="{FF2B5EF4-FFF2-40B4-BE49-F238E27FC236}">
                <a16:creationId xmlns:a16="http://schemas.microsoft.com/office/drawing/2014/main" id="{5F4332FE-1051-FDFD-C456-2CE8847DCF8B}"/>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a:extLst>
              <a:ext uri="{FF2B5EF4-FFF2-40B4-BE49-F238E27FC236}">
                <a16:creationId xmlns:a16="http://schemas.microsoft.com/office/drawing/2014/main" id="{F0C65A84-69BE-8726-4898-B13BAAFF8C75}"/>
              </a:ext>
            </a:extLst>
          </p:cNvPr>
          <p:cNvSpPr>
            <a:spLocks noGrp="1"/>
          </p:cNvSpPr>
          <p:nvPr>
            <p:ph type="sldNum" sz="quarter" idx="12"/>
          </p:nvPr>
        </p:nvSpPr>
        <p:spPr/>
        <p:txBody>
          <a:bodyPr/>
          <a:lstStyle>
            <a:lvl1pPr>
              <a:defRPr/>
            </a:lvl1pPr>
          </a:lstStyle>
          <a:p>
            <a:pPr>
              <a:defRPr/>
            </a:pPr>
            <a:fld id="{5F278B90-B7D1-42A5-B807-253BDC69F0CD}" type="slidenum">
              <a:rPr lang="en-GB" altLang="en-US"/>
              <a:pPr>
                <a:defRPr/>
              </a:pPr>
              <a:t>‹#›</a:t>
            </a:fld>
            <a:endParaRPr lang="en-GB" altLang="en-US"/>
          </a:p>
        </p:txBody>
      </p:sp>
    </p:spTree>
    <p:extLst>
      <p:ext uri="{BB962C8B-B14F-4D97-AF65-F5344CB8AC3E}">
        <p14:creationId xmlns:p14="http://schemas.microsoft.com/office/powerpoint/2010/main" val="116014580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F17E6AE-6BFD-7C79-3E8E-4182F70705F7}"/>
              </a:ext>
            </a:extLst>
          </p:cNvPr>
          <p:cNvSpPr>
            <a:spLocks noGrp="1"/>
          </p:cNvSpPr>
          <p:nvPr>
            <p:ph type="dt" sz="half" idx="10"/>
          </p:nvPr>
        </p:nvSpPr>
        <p:spPr/>
        <p:txBody>
          <a:bodyPr/>
          <a:lstStyle>
            <a:lvl1pPr>
              <a:defRPr/>
            </a:lvl1pPr>
          </a:lstStyle>
          <a:p>
            <a:fld id="{37A2AA8F-A031-42AE-A60C-27DC245625F9}" type="datetimeFigureOut">
              <a:rPr lang="en-US" altLang="en-US"/>
              <a:pPr/>
              <a:t>4/23/2026</a:t>
            </a:fld>
            <a:endParaRPr lang="en-US" altLang="en-US"/>
          </a:p>
        </p:txBody>
      </p:sp>
      <p:sp>
        <p:nvSpPr>
          <p:cNvPr id="5" name="Footer Placeholder 4">
            <a:extLst>
              <a:ext uri="{FF2B5EF4-FFF2-40B4-BE49-F238E27FC236}">
                <a16:creationId xmlns:a16="http://schemas.microsoft.com/office/drawing/2014/main" id="{4A6CB1FA-63AD-7AF2-9423-5DD293E951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5F3F0B4-0D56-5D2D-84D0-2F7BEE2C50AF}"/>
              </a:ext>
            </a:extLst>
          </p:cNvPr>
          <p:cNvSpPr>
            <a:spLocks noGrp="1"/>
          </p:cNvSpPr>
          <p:nvPr>
            <p:ph type="sldNum" sz="quarter" idx="12"/>
          </p:nvPr>
        </p:nvSpPr>
        <p:spPr/>
        <p:txBody>
          <a:bodyPr/>
          <a:lstStyle>
            <a:lvl1pPr>
              <a:defRPr/>
            </a:lvl1pPr>
          </a:lstStyle>
          <a:p>
            <a:fld id="{181A1BC2-B2C8-4389-8055-C0DB92A7257E}" type="slidenum">
              <a:rPr lang="en-US" altLang="en-US"/>
              <a:pPr/>
              <a:t>‹#›</a:t>
            </a:fld>
            <a:endParaRPr lang="en-US" altLang="en-US"/>
          </a:p>
        </p:txBody>
      </p:sp>
    </p:spTree>
    <p:extLst>
      <p:ext uri="{BB962C8B-B14F-4D97-AF65-F5344CB8AC3E}">
        <p14:creationId xmlns:p14="http://schemas.microsoft.com/office/powerpoint/2010/main" val="2553129573"/>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B97FE78-E361-34F1-33E0-CD96E15BF8AE}"/>
              </a:ext>
            </a:extLst>
          </p:cNvPr>
          <p:cNvSpPr>
            <a:spLocks noGrp="1"/>
          </p:cNvSpPr>
          <p:nvPr>
            <p:ph type="dt" sz="half" idx="10"/>
          </p:nvPr>
        </p:nvSpPr>
        <p:spPr/>
        <p:txBody>
          <a:bodyPr/>
          <a:lstStyle>
            <a:lvl1pPr>
              <a:defRPr/>
            </a:lvl1pPr>
          </a:lstStyle>
          <a:p>
            <a:pPr>
              <a:defRPr/>
            </a:pPr>
            <a:fld id="{5E6718EE-C609-49F8-95F3-73A1CC329ADC}" type="datetimeFigureOut">
              <a:rPr lang="en-US" altLang="en-US"/>
              <a:pPr>
                <a:defRPr/>
              </a:pPr>
              <a:t>4/23/2026</a:t>
            </a:fld>
            <a:endParaRPr lang="en-GB" altLang="en-US"/>
          </a:p>
        </p:txBody>
      </p:sp>
      <p:sp>
        <p:nvSpPr>
          <p:cNvPr id="6" name="Footer Placeholder 5">
            <a:extLst>
              <a:ext uri="{FF2B5EF4-FFF2-40B4-BE49-F238E27FC236}">
                <a16:creationId xmlns:a16="http://schemas.microsoft.com/office/drawing/2014/main" id="{E2332CA7-F35D-F97D-E7AF-3039B4AD61FB}"/>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a:extLst>
              <a:ext uri="{FF2B5EF4-FFF2-40B4-BE49-F238E27FC236}">
                <a16:creationId xmlns:a16="http://schemas.microsoft.com/office/drawing/2014/main" id="{28480232-1079-C94A-9924-880DC53C2253}"/>
              </a:ext>
            </a:extLst>
          </p:cNvPr>
          <p:cNvSpPr>
            <a:spLocks noGrp="1"/>
          </p:cNvSpPr>
          <p:nvPr>
            <p:ph type="sldNum" sz="quarter" idx="12"/>
          </p:nvPr>
        </p:nvSpPr>
        <p:spPr/>
        <p:txBody>
          <a:bodyPr/>
          <a:lstStyle>
            <a:lvl1pPr>
              <a:defRPr/>
            </a:lvl1pPr>
          </a:lstStyle>
          <a:p>
            <a:pPr>
              <a:defRPr/>
            </a:pPr>
            <a:fld id="{5003B927-4850-4599-A813-FF8933DD2393}" type="slidenum">
              <a:rPr lang="en-GB" altLang="en-US"/>
              <a:pPr>
                <a:defRPr/>
              </a:pPr>
              <a:t>‹#›</a:t>
            </a:fld>
            <a:endParaRPr lang="en-GB" altLang="en-US"/>
          </a:p>
        </p:txBody>
      </p:sp>
    </p:spTree>
    <p:extLst>
      <p:ext uri="{BB962C8B-B14F-4D97-AF65-F5344CB8AC3E}">
        <p14:creationId xmlns:p14="http://schemas.microsoft.com/office/powerpoint/2010/main" val="366382127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EA7B1F-4C57-2628-BB0B-C2FC9963CBC5}"/>
              </a:ext>
            </a:extLst>
          </p:cNvPr>
          <p:cNvSpPr>
            <a:spLocks noGrp="1"/>
          </p:cNvSpPr>
          <p:nvPr>
            <p:ph type="dt" sz="half" idx="10"/>
          </p:nvPr>
        </p:nvSpPr>
        <p:spPr/>
        <p:txBody>
          <a:bodyPr/>
          <a:lstStyle>
            <a:lvl1pPr>
              <a:defRPr/>
            </a:lvl1pPr>
          </a:lstStyle>
          <a:p>
            <a:pPr>
              <a:defRPr/>
            </a:pPr>
            <a:fld id="{30024B1C-0FDE-46EF-887C-25EA48951F22}" type="datetimeFigureOut">
              <a:rPr lang="en-US" altLang="en-US"/>
              <a:pPr>
                <a:defRPr/>
              </a:pPr>
              <a:t>4/23/2026</a:t>
            </a:fld>
            <a:endParaRPr lang="en-GB" altLang="en-US"/>
          </a:p>
        </p:txBody>
      </p:sp>
      <p:sp>
        <p:nvSpPr>
          <p:cNvPr id="5" name="Footer Placeholder 4">
            <a:extLst>
              <a:ext uri="{FF2B5EF4-FFF2-40B4-BE49-F238E27FC236}">
                <a16:creationId xmlns:a16="http://schemas.microsoft.com/office/drawing/2014/main" id="{CAE8BF8F-F8F7-EDE7-8F7E-A0EEAB319EDE}"/>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a:extLst>
              <a:ext uri="{FF2B5EF4-FFF2-40B4-BE49-F238E27FC236}">
                <a16:creationId xmlns:a16="http://schemas.microsoft.com/office/drawing/2014/main" id="{39024EE9-5FBA-2994-E546-8ACA74E33535}"/>
              </a:ext>
            </a:extLst>
          </p:cNvPr>
          <p:cNvSpPr>
            <a:spLocks noGrp="1"/>
          </p:cNvSpPr>
          <p:nvPr>
            <p:ph type="sldNum" sz="quarter" idx="12"/>
          </p:nvPr>
        </p:nvSpPr>
        <p:spPr/>
        <p:txBody>
          <a:bodyPr/>
          <a:lstStyle>
            <a:lvl1pPr>
              <a:defRPr/>
            </a:lvl1pPr>
          </a:lstStyle>
          <a:p>
            <a:pPr>
              <a:defRPr/>
            </a:pPr>
            <a:fld id="{E67B6E7F-B121-45CA-A169-4034D8A26368}" type="slidenum">
              <a:rPr lang="en-GB" altLang="en-US"/>
              <a:pPr>
                <a:defRPr/>
              </a:pPr>
              <a:t>‹#›</a:t>
            </a:fld>
            <a:endParaRPr lang="en-GB" altLang="en-US"/>
          </a:p>
        </p:txBody>
      </p:sp>
    </p:spTree>
    <p:extLst>
      <p:ext uri="{BB962C8B-B14F-4D97-AF65-F5344CB8AC3E}">
        <p14:creationId xmlns:p14="http://schemas.microsoft.com/office/powerpoint/2010/main" val="408692245"/>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B086C0-522C-6D25-CEC2-0FF7926EA3FF}"/>
              </a:ext>
            </a:extLst>
          </p:cNvPr>
          <p:cNvSpPr>
            <a:spLocks noGrp="1"/>
          </p:cNvSpPr>
          <p:nvPr>
            <p:ph type="dt" sz="half" idx="10"/>
          </p:nvPr>
        </p:nvSpPr>
        <p:spPr/>
        <p:txBody>
          <a:bodyPr/>
          <a:lstStyle>
            <a:lvl1pPr>
              <a:defRPr/>
            </a:lvl1pPr>
          </a:lstStyle>
          <a:p>
            <a:pPr>
              <a:defRPr/>
            </a:pPr>
            <a:fld id="{00905DDF-4906-4128-8184-B8525E95066D}" type="datetimeFigureOut">
              <a:rPr lang="en-US" altLang="en-US"/>
              <a:pPr>
                <a:defRPr/>
              </a:pPr>
              <a:t>4/23/2026</a:t>
            </a:fld>
            <a:endParaRPr lang="en-GB" altLang="en-US"/>
          </a:p>
        </p:txBody>
      </p:sp>
      <p:sp>
        <p:nvSpPr>
          <p:cNvPr id="5" name="Footer Placeholder 4">
            <a:extLst>
              <a:ext uri="{FF2B5EF4-FFF2-40B4-BE49-F238E27FC236}">
                <a16:creationId xmlns:a16="http://schemas.microsoft.com/office/drawing/2014/main" id="{34B1B6EA-4481-C693-85D5-0E36813A3412}"/>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a:extLst>
              <a:ext uri="{FF2B5EF4-FFF2-40B4-BE49-F238E27FC236}">
                <a16:creationId xmlns:a16="http://schemas.microsoft.com/office/drawing/2014/main" id="{E92CD844-A877-2F1A-B56B-1D20C5B243E6}"/>
              </a:ext>
            </a:extLst>
          </p:cNvPr>
          <p:cNvSpPr>
            <a:spLocks noGrp="1"/>
          </p:cNvSpPr>
          <p:nvPr>
            <p:ph type="sldNum" sz="quarter" idx="12"/>
          </p:nvPr>
        </p:nvSpPr>
        <p:spPr/>
        <p:txBody>
          <a:bodyPr/>
          <a:lstStyle>
            <a:lvl1pPr>
              <a:defRPr/>
            </a:lvl1pPr>
          </a:lstStyle>
          <a:p>
            <a:pPr>
              <a:defRPr/>
            </a:pPr>
            <a:fld id="{74254607-B458-4FBA-B9BC-CE9BE215097D}" type="slidenum">
              <a:rPr lang="en-GB" altLang="en-US"/>
              <a:pPr>
                <a:defRPr/>
              </a:pPr>
              <a:t>‹#›</a:t>
            </a:fld>
            <a:endParaRPr lang="en-GB" altLang="en-US"/>
          </a:p>
        </p:txBody>
      </p:sp>
    </p:spTree>
    <p:extLst>
      <p:ext uri="{BB962C8B-B14F-4D97-AF65-F5344CB8AC3E}">
        <p14:creationId xmlns:p14="http://schemas.microsoft.com/office/powerpoint/2010/main" val="239883378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0EBD110-8780-FA49-3E07-EFCABA339434}"/>
              </a:ext>
            </a:extLst>
          </p:cNvPr>
          <p:cNvSpPr>
            <a:spLocks noGrp="1"/>
          </p:cNvSpPr>
          <p:nvPr>
            <p:ph type="dt" sz="half" idx="10"/>
          </p:nvPr>
        </p:nvSpPr>
        <p:spPr/>
        <p:txBody>
          <a:bodyPr/>
          <a:lstStyle>
            <a:lvl1pPr>
              <a:defRPr/>
            </a:lvl1pPr>
          </a:lstStyle>
          <a:p>
            <a:fld id="{0479E158-AA7A-44DE-9628-DE8E4F3414C2}" type="datetimeFigureOut">
              <a:rPr lang="en-US" altLang="en-US"/>
              <a:pPr/>
              <a:t>4/23/2026</a:t>
            </a:fld>
            <a:endParaRPr lang="en-US" altLang="en-US"/>
          </a:p>
        </p:txBody>
      </p:sp>
      <p:sp>
        <p:nvSpPr>
          <p:cNvPr id="5" name="Footer Placeholder 4">
            <a:extLst>
              <a:ext uri="{FF2B5EF4-FFF2-40B4-BE49-F238E27FC236}">
                <a16:creationId xmlns:a16="http://schemas.microsoft.com/office/drawing/2014/main" id="{36CF2B41-D5B5-27B6-2EFC-D93987CE047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BD2F866-11B3-E72D-68C8-E19B4E8CE352}"/>
              </a:ext>
            </a:extLst>
          </p:cNvPr>
          <p:cNvSpPr>
            <a:spLocks noGrp="1"/>
          </p:cNvSpPr>
          <p:nvPr>
            <p:ph type="sldNum" sz="quarter" idx="12"/>
          </p:nvPr>
        </p:nvSpPr>
        <p:spPr/>
        <p:txBody>
          <a:bodyPr/>
          <a:lstStyle>
            <a:lvl1pPr>
              <a:defRPr/>
            </a:lvl1pPr>
          </a:lstStyle>
          <a:p>
            <a:fld id="{84232420-AC94-428F-A235-6071AED39588}" type="slidenum">
              <a:rPr lang="en-US" altLang="en-US"/>
              <a:pPr/>
              <a:t>‹#›</a:t>
            </a:fld>
            <a:endParaRPr lang="en-US" altLang="en-US"/>
          </a:p>
        </p:txBody>
      </p:sp>
    </p:spTree>
    <p:extLst>
      <p:ext uri="{BB962C8B-B14F-4D97-AF65-F5344CB8AC3E}">
        <p14:creationId xmlns:p14="http://schemas.microsoft.com/office/powerpoint/2010/main" val="221397674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907526A5-999E-04C9-E0FA-203A7167CD2E}"/>
              </a:ext>
            </a:extLst>
          </p:cNvPr>
          <p:cNvSpPr>
            <a:spLocks noGrp="1"/>
          </p:cNvSpPr>
          <p:nvPr>
            <p:ph type="dt" sz="half" idx="10"/>
          </p:nvPr>
        </p:nvSpPr>
        <p:spPr/>
        <p:txBody>
          <a:bodyPr/>
          <a:lstStyle>
            <a:lvl1pPr>
              <a:defRPr/>
            </a:lvl1pPr>
          </a:lstStyle>
          <a:p>
            <a:fld id="{FEAE58A8-78FF-495E-A858-DE9A06F335A4}" type="datetimeFigureOut">
              <a:rPr lang="en-US" altLang="en-US"/>
              <a:pPr/>
              <a:t>4/23/2026</a:t>
            </a:fld>
            <a:endParaRPr lang="en-US" altLang="en-US"/>
          </a:p>
        </p:txBody>
      </p:sp>
      <p:sp>
        <p:nvSpPr>
          <p:cNvPr id="6" name="Footer Placeholder 4">
            <a:extLst>
              <a:ext uri="{FF2B5EF4-FFF2-40B4-BE49-F238E27FC236}">
                <a16:creationId xmlns:a16="http://schemas.microsoft.com/office/drawing/2014/main" id="{D02DF3BB-CA67-39E0-1A77-BBFD8AD6D72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E72E694-8618-DD55-D6C4-45F11769702B}"/>
              </a:ext>
            </a:extLst>
          </p:cNvPr>
          <p:cNvSpPr>
            <a:spLocks noGrp="1"/>
          </p:cNvSpPr>
          <p:nvPr>
            <p:ph type="sldNum" sz="quarter" idx="12"/>
          </p:nvPr>
        </p:nvSpPr>
        <p:spPr/>
        <p:txBody>
          <a:bodyPr/>
          <a:lstStyle>
            <a:lvl1pPr>
              <a:defRPr/>
            </a:lvl1pPr>
          </a:lstStyle>
          <a:p>
            <a:fld id="{00EBC1AE-4AE3-466D-9A45-8E7A26E630E9}" type="slidenum">
              <a:rPr lang="en-US" altLang="en-US"/>
              <a:pPr/>
              <a:t>‹#›</a:t>
            </a:fld>
            <a:endParaRPr lang="en-US" altLang="en-US"/>
          </a:p>
        </p:txBody>
      </p:sp>
    </p:spTree>
    <p:extLst>
      <p:ext uri="{BB962C8B-B14F-4D97-AF65-F5344CB8AC3E}">
        <p14:creationId xmlns:p14="http://schemas.microsoft.com/office/powerpoint/2010/main" val="2711629155"/>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0370D8A9-0922-DF4B-2918-FC35ED002FA5}"/>
              </a:ext>
            </a:extLst>
          </p:cNvPr>
          <p:cNvSpPr>
            <a:spLocks noGrp="1"/>
          </p:cNvSpPr>
          <p:nvPr>
            <p:ph type="dt" sz="half" idx="10"/>
          </p:nvPr>
        </p:nvSpPr>
        <p:spPr/>
        <p:txBody>
          <a:bodyPr/>
          <a:lstStyle>
            <a:lvl1pPr>
              <a:defRPr/>
            </a:lvl1pPr>
          </a:lstStyle>
          <a:p>
            <a:fld id="{AEB4D23D-EA20-46E0-9D10-26E591F21028}" type="datetimeFigureOut">
              <a:rPr lang="en-US" altLang="en-US"/>
              <a:pPr/>
              <a:t>4/23/2026</a:t>
            </a:fld>
            <a:endParaRPr lang="en-US" altLang="en-US"/>
          </a:p>
        </p:txBody>
      </p:sp>
      <p:sp>
        <p:nvSpPr>
          <p:cNvPr id="8" name="Footer Placeholder 4">
            <a:extLst>
              <a:ext uri="{FF2B5EF4-FFF2-40B4-BE49-F238E27FC236}">
                <a16:creationId xmlns:a16="http://schemas.microsoft.com/office/drawing/2014/main" id="{4CE3147B-4138-B29A-04BF-3038FE8AB3C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80D8595-BED5-32C1-0E00-42357CBC0CBE}"/>
              </a:ext>
            </a:extLst>
          </p:cNvPr>
          <p:cNvSpPr>
            <a:spLocks noGrp="1"/>
          </p:cNvSpPr>
          <p:nvPr>
            <p:ph type="sldNum" sz="quarter" idx="12"/>
          </p:nvPr>
        </p:nvSpPr>
        <p:spPr/>
        <p:txBody>
          <a:bodyPr/>
          <a:lstStyle>
            <a:lvl1pPr>
              <a:defRPr/>
            </a:lvl1pPr>
          </a:lstStyle>
          <a:p>
            <a:fld id="{AC357C76-C968-4CFB-94D3-AB824DA4F9E3}" type="slidenum">
              <a:rPr lang="en-US" altLang="en-US"/>
              <a:pPr/>
              <a:t>‹#›</a:t>
            </a:fld>
            <a:endParaRPr lang="en-US" altLang="en-US"/>
          </a:p>
        </p:txBody>
      </p:sp>
    </p:spTree>
    <p:extLst>
      <p:ext uri="{BB962C8B-B14F-4D97-AF65-F5344CB8AC3E}">
        <p14:creationId xmlns:p14="http://schemas.microsoft.com/office/powerpoint/2010/main" val="173728433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DDA9AC09-3D49-B203-078D-1280CEAAC769}"/>
              </a:ext>
            </a:extLst>
          </p:cNvPr>
          <p:cNvSpPr>
            <a:spLocks noGrp="1"/>
          </p:cNvSpPr>
          <p:nvPr>
            <p:ph type="dt" sz="half" idx="10"/>
          </p:nvPr>
        </p:nvSpPr>
        <p:spPr/>
        <p:txBody>
          <a:bodyPr/>
          <a:lstStyle>
            <a:lvl1pPr>
              <a:defRPr/>
            </a:lvl1pPr>
          </a:lstStyle>
          <a:p>
            <a:fld id="{1D0A92DE-C4A9-4AC2-94AC-3E340E68214B}" type="datetimeFigureOut">
              <a:rPr lang="en-US" altLang="en-US"/>
              <a:pPr/>
              <a:t>4/23/2026</a:t>
            </a:fld>
            <a:endParaRPr lang="en-US" altLang="en-US"/>
          </a:p>
        </p:txBody>
      </p:sp>
      <p:sp>
        <p:nvSpPr>
          <p:cNvPr id="4" name="Footer Placeholder 4">
            <a:extLst>
              <a:ext uri="{FF2B5EF4-FFF2-40B4-BE49-F238E27FC236}">
                <a16:creationId xmlns:a16="http://schemas.microsoft.com/office/drawing/2014/main" id="{94ABD35C-4EBF-594C-D63B-95152C5BCAE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53D3AFB-F57D-B74D-6AB1-95932D9B35BB}"/>
              </a:ext>
            </a:extLst>
          </p:cNvPr>
          <p:cNvSpPr>
            <a:spLocks noGrp="1"/>
          </p:cNvSpPr>
          <p:nvPr>
            <p:ph type="sldNum" sz="quarter" idx="12"/>
          </p:nvPr>
        </p:nvSpPr>
        <p:spPr/>
        <p:txBody>
          <a:bodyPr/>
          <a:lstStyle>
            <a:lvl1pPr>
              <a:defRPr/>
            </a:lvl1pPr>
          </a:lstStyle>
          <a:p>
            <a:fld id="{8463DF63-31DE-4256-801C-9DB695546EC7}" type="slidenum">
              <a:rPr lang="en-US" altLang="en-US"/>
              <a:pPr/>
              <a:t>‹#›</a:t>
            </a:fld>
            <a:endParaRPr lang="en-US" altLang="en-US"/>
          </a:p>
        </p:txBody>
      </p:sp>
    </p:spTree>
    <p:extLst>
      <p:ext uri="{BB962C8B-B14F-4D97-AF65-F5344CB8AC3E}">
        <p14:creationId xmlns:p14="http://schemas.microsoft.com/office/powerpoint/2010/main" val="575085650"/>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53FE741-707A-5E89-2EF0-01287D3A6756}"/>
              </a:ext>
            </a:extLst>
          </p:cNvPr>
          <p:cNvSpPr>
            <a:spLocks noGrp="1"/>
          </p:cNvSpPr>
          <p:nvPr>
            <p:ph type="dt" sz="half" idx="10"/>
          </p:nvPr>
        </p:nvSpPr>
        <p:spPr/>
        <p:txBody>
          <a:bodyPr/>
          <a:lstStyle>
            <a:lvl1pPr>
              <a:defRPr/>
            </a:lvl1pPr>
          </a:lstStyle>
          <a:p>
            <a:fld id="{DA093F51-081D-49AA-B3AD-EB1DB3FEBDA4}" type="datetimeFigureOut">
              <a:rPr lang="en-US" altLang="en-US"/>
              <a:pPr/>
              <a:t>4/23/2026</a:t>
            </a:fld>
            <a:endParaRPr lang="en-US" altLang="en-US"/>
          </a:p>
        </p:txBody>
      </p:sp>
      <p:sp>
        <p:nvSpPr>
          <p:cNvPr id="3" name="Footer Placeholder 4">
            <a:extLst>
              <a:ext uri="{FF2B5EF4-FFF2-40B4-BE49-F238E27FC236}">
                <a16:creationId xmlns:a16="http://schemas.microsoft.com/office/drawing/2014/main" id="{CB5943AE-4F2E-C144-5B25-C9E926F8875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ECB0F25-0226-2BC1-1F89-7A1AE990A7A9}"/>
              </a:ext>
            </a:extLst>
          </p:cNvPr>
          <p:cNvSpPr>
            <a:spLocks noGrp="1"/>
          </p:cNvSpPr>
          <p:nvPr>
            <p:ph type="sldNum" sz="quarter" idx="12"/>
          </p:nvPr>
        </p:nvSpPr>
        <p:spPr/>
        <p:txBody>
          <a:bodyPr/>
          <a:lstStyle>
            <a:lvl1pPr>
              <a:defRPr/>
            </a:lvl1pPr>
          </a:lstStyle>
          <a:p>
            <a:fld id="{0EB6B8D0-1511-4082-9BED-14DF87855508}" type="slidenum">
              <a:rPr lang="en-US" altLang="en-US"/>
              <a:pPr/>
              <a:t>‹#›</a:t>
            </a:fld>
            <a:endParaRPr lang="en-US" altLang="en-US"/>
          </a:p>
        </p:txBody>
      </p:sp>
    </p:spTree>
    <p:extLst>
      <p:ext uri="{BB962C8B-B14F-4D97-AF65-F5344CB8AC3E}">
        <p14:creationId xmlns:p14="http://schemas.microsoft.com/office/powerpoint/2010/main" val="282181403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C50B7DB1-F75E-13C7-0ADA-39BDBD17CA51}"/>
              </a:ext>
            </a:extLst>
          </p:cNvPr>
          <p:cNvSpPr>
            <a:spLocks noGrp="1"/>
          </p:cNvSpPr>
          <p:nvPr>
            <p:ph type="dt" sz="half" idx="10"/>
          </p:nvPr>
        </p:nvSpPr>
        <p:spPr/>
        <p:txBody>
          <a:bodyPr/>
          <a:lstStyle>
            <a:lvl1pPr>
              <a:defRPr/>
            </a:lvl1pPr>
          </a:lstStyle>
          <a:p>
            <a:fld id="{09869254-B219-4FE4-81DB-3E32D380AED5}" type="datetimeFigureOut">
              <a:rPr lang="en-US" altLang="en-US"/>
              <a:pPr/>
              <a:t>4/23/2026</a:t>
            </a:fld>
            <a:endParaRPr lang="en-US" altLang="en-US"/>
          </a:p>
        </p:txBody>
      </p:sp>
      <p:sp>
        <p:nvSpPr>
          <p:cNvPr id="6" name="Footer Placeholder 4">
            <a:extLst>
              <a:ext uri="{FF2B5EF4-FFF2-40B4-BE49-F238E27FC236}">
                <a16:creationId xmlns:a16="http://schemas.microsoft.com/office/drawing/2014/main" id="{04C98BAB-3CE5-28F4-1807-7F2A07DA86D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CA7165-0357-FE73-F409-6B21D3A657AF}"/>
              </a:ext>
            </a:extLst>
          </p:cNvPr>
          <p:cNvSpPr>
            <a:spLocks noGrp="1"/>
          </p:cNvSpPr>
          <p:nvPr>
            <p:ph type="sldNum" sz="quarter" idx="12"/>
          </p:nvPr>
        </p:nvSpPr>
        <p:spPr/>
        <p:txBody>
          <a:bodyPr/>
          <a:lstStyle>
            <a:lvl1pPr>
              <a:defRPr/>
            </a:lvl1pPr>
          </a:lstStyle>
          <a:p>
            <a:fld id="{BBE80F79-AF85-49CC-A89F-F62D3F4FAAC1}" type="slidenum">
              <a:rPr lang="en-US" altLang="en-US"/>
              <a:pPr/>
              <a:t>‹#›</a:t>
            </a:fld>
            <a:endParaRPr lang="en-US" altLang="en-US"/>
          </a:p>
        </p:txBody>
      </p:sp>
    </p:spTree>
    <p:extLst>
      <p:ext uri="{BB962C8B-B14F-4D97-AF65-F5344CB8AC3E}">
        <p14:creationId xmlns:p14="http://schemas.microsoft.com/office/powerpoint/2010/main" val="105578974"/>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974F5080-3F76-74BB-CFD0-9B993A2BFB80}"/>
              </a:ext>
            </a:extLst>
          </p:cNvPr>
          <p:cNvSpPr>
            <a:spLocks noGrp="1"/>
          </p:cNvSpPr>
          <p:nvPr>
            <p:ph type="dt" sz="half" idx="10"/>
          </p:nvPr>
        </p:nvSpPr>
        <p:spPr/>
        <p:txBody>
          <a:bodyPr/>
          <a:lstStyle>
            <a:lvl1pPr>
              <a:defRPr/>
            </a:lvl1pPr>
          </a:lstStyle>
          <a:p>
            <a:fld id="{A4C2A2C0-036F-49D4-AE26-48F832DAD3C6}" type="datetimeFigureOut">
              <a:rPr lang="en-US" altLang="en-US"/>
              <a:pPr/>
              <a:t>4/23/2026</a:t>
            </a:fld>
            <a:endParaRPr lang="en-US" altLang="en-US"/>
          </a:p>
        </p:txBody>
      </p:sp>
      <p:sp>
        <p:nvSpPr>
          <p:cNvPr id="6" name="Footer Placeholder 4">
            <a:extLst>
              <a:ext uri="{FF2B5EF4-FFF2-40B4-BE49-F238E27FC236}">
                <a16:creationId xmlns:a16="http://schemas.microsoft.com/office/drawing/2014/main" id="{22A2EA1F-A93D-F48F-186F-4346F3F849E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F0CD641-CCA1-07B5-261A-EB448608AF61}"/>
              </a:ext>
            </a:extLst>
          </p:cNvPr>
          <p:cNvSpPr>
            <a:spLocks noGrp="1"/>
          </p:cNvSpPr>
          <p:nvPr>
            <p:ph type="sldNum" sz="quarter" idx="12"/>
          </p:nvPr>
        </p:nvSpPr>
        <p:spPr/>
        <p:txBody>
          <a:bodyPr/>
          <a:lstStyle>
            <a:lvl1pPr>
              <a:defRPr/>
            </a:lvl1pPr>
          </a:lstStyle>
          <a:p>
            <a:fld id="{D72B6FDC-720D-4377-A211-E5233F3E545D}" type="slidenum">
              <a:rPr lang="en-US" altLang="en-US"/>
              <a:pPr/>
              <a:t>‹#›</a:t>
            </a:fld>
            <a:endParaRPr lang="en-US" altLang="en-US"/>
          </a:p>
        </p:txBody>
      </p:sp>
    </p:spTree>
    <p:extLst>
      <p:ext uri="{BB962C8B-B14F-4D97-AF65-F5344CB8AC3E}">
        <p14:creationId xmlns:p14="http://schemas.microsoft.com/office/powerpoint/2010/main" val="780298933"/>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2D24433-4E7E-6BAD-B3A5-0F77CC6C40A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8403C427-B5B0-3835-031F-CCA9AB1B3FE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5A3F1785-D22D-2217-F0FB-2A73466916B0}"/>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defRPr>
            </a:lvl1pPr>
          </a:lstStyle>
          <a:p>
            <a:fld id="{74A5D4F9-8A50-4D1F-B6B3-46DDC12FB7D5}" type="datetimeFigureOut">
              <a:rPr lang="en-US" altLang="en-US"/>
              <a:pPr/>
              <a:t>4/23/2026</a:t>
            </a:fld>
            <a:endParaRPr lang="en-US" altLang="en-US"/>
          </a:p>
        </p:txBody>
      </p:sp>
      <p:sp>
        <p:nvSpPr>
          <p:cNvPr id="5" name="Footer Placeholder 4">
            <a:extLst>
              <a:ext uri="{FF2B5EF4-FFF2-40B4-BE49-F238E27FC236}">
                <a16:creationId xmlns:a16="http://schemas.microsoft.com/office/drawing/2014/main" id="{55948D5D-02C3-C1E8-5469-CC89C26F589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C1FB31BC-9382-459F-5880-592D7A05342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defRPr>
            </a:lvl1pPr>
          </a:lstStyle>
          <a:p>
            <a:fld id="{0757FFCA-5B81-4187-8740-F050805DCFC2}" type="slidenum">
              <a:rPr lang="en-US" altLang="en-US"/>
              <a:pPr/>
              <a:t>‹#›</a:t>
            </a:fld>
            <a:endParaRPr lang="en-US" altLang="en-US"/>
          </a:p>
        </p:txBody>
      </p:sp>
    </p:spTree>
  </p:cSld>
  <p:clrMap bg1="dk1" tx1="lt1" bg2="dk2" tx2="lt2" accent1="accent1" accent2="accent2" accent3="accent3" accent4="accent4" accent5="accent5" accent6="accent6" hlink="hlink" folHlink="folHlink"/>
  <p:sldLayoutIdLst>
    <p:sldLayoutId id="2147483760" r:id="rId1"/>
    <p:sldLayoutId id="2147483759" r:id="rId2"/>
    <p:sldLayoutId id="2147483758" r:id="rId3"/>
    <p:sldLayoutId id="2147483757" r:id="rId4"/>
    <p:sldLayoutId id="2147483756" r:id="rId5"/>
    <p:sldLayoutId id="2147483755" r:id="rId6"/>
    <p:sldLayoutId id="2147483754" r:id="rId7"/>
    <p:sldLayoutId id="2147483753" r:id="rId8"/>
    <p:sldLayoutId id="2147483752" r:id="rId9"/>
    <p:sldLayoutId id="2147483751" r:id="rId10"/>
    <p:sldLayoutId id="2147483750" r:id="rId11"/>
  </p:sldLayoutIdLst>
  <p:transition spd="med">
    <p:fade/>
  </p:transition>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ea typeface="MS PGothic" pitchFamily="34" charset="-128"/>
        </a:defRPr>
      </a:lvl6pPr>
      <a:lvl7pPr marL="914400" algn="ctr" rtl="0" fontAlgn="base">
        <a:spcBef>
          <a:spcPct val="0"/>
        </a:spcBef>
        <a:spcAft>
          <a:spcPct val="0"/>
        </a:spcAft>
        <a:defRPr sz="4400">
          <a:solidFill>
            <a:schemeClr val="tx1"/>
          </a:solidFill>
          <a:latin typeface="Calibri" pitchFamily="34" charset="0"/>
          <a:ea typeface="MS PGothic" pitchFamily="34" charset="-128"/>
        </a:defRPr>
      </a:lvl7pPr>
      <a:lvl8pPr marL="1371600" algn="ctr" rtl="0" fontAlgn="base">
        <a:spcBef>
          <a:spcPct val="0"/>
        </a:spcBef>
        <a:spcAft>
          <a:spcPct val="0"/>
        </a:spcAft>
        <a:defRPr sz="4400">
          <a:solidFill>
            <a:schemeClr val="tx1"/>
          </a:solidFill>
          <a:latin typeface="Calibri" pitchFamily="34" charset="0"/>
          <a:ea typeface="MS PGothic" pitchFamily="34" charset="-128"/>
        </a:defRPr>
      </a:lvl8pPr>
      <a:lvl9pPr marL="1828800" algn="ctr"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8F3B3BE9-E21C-DC93-0B8F-2AB70722303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1" name="Text Placeholder 2">
            <a:extLst>
              <a:ext uri="{FF2B5EF4-FFF2-40B4-BE49-F238E27FC236}">
                <a16:creationId xmlns:a16="http://schemas.microsoft.com/office/drawing/2014/main" id="{4716FAF9-1D70-9B13-A030-ED6F8BE0B47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5AC4F64D-04FA-A90A-3248-FCEA65484445}"/>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9A1E263E-2A17-4DD0-998D-256D73823B4D}" type="datetimeFigureOut">
              <a:rPr lang="en-US" altLang="en-US"/>
              <a:pPr>
                <a:defRPr/>
              </a:pPr>
              <a:t>4/23/2026</a:t>
            </a:fld>
            <a:endParaRPr lang="en-GB" altLang="en-US"/>
          </a:p>
        </p:txBody>
      </p:sp>
      <p:sp>
        <p:nvSpPr>
          <p:cNvPr id="5" name="Footer Placeholder 4">
            <a:extLst>
              <a:ext uri="{FF2B5EF4-FFF2-40B4-BE49-F238E27FC236}">
                <a16:creationId xmlns:a16="http://schemas.microsoft.com/office/drawing/2014/main" id="{307BEFFF-0A4A-B9FD-5F1C-6AA6874AFA3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GB"/>
          </a:p>
        </p:txBody>
      </p:sp>
      <p:sp>
        <p:nvSpPr>
          <p:cNvPr id="6" name="Slide Number Placeholder 5">
            <a:extLst>
              <a:ext uri="{FF2B5EF4-FFF2-40B4-BE49-F238E27FC236}">
                <a16:creationId xmlns:a16="http://schemas.microsoft.com/office/drawing/2014/main" id="{34131487-8CC4-A200-1E0A-99F64DD661A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A5256DF6-5818-48CF-9960-BDB9CBE15AC4}" type="slidenum">
              <a:rPr lang="en-GB" altLang="en-US"/>
              <a:pPr>
                <a:defRPr/>
              </a:pPr>
              <a:t>‹#›</a:t>
            </a:fld>
            <a:endParaRPr lang="en-GB" altLang="en-US"/>
          </a:p>
        </p:txBody>
      </p:sp>
    </p:spTree>
    <p:extLst>
      <p:ext uri="{BB962C8B-B14F-4D97-AF65-F5344CB8AC3E}">
        <p14:creationId xmlns:p14="http://schemas.microsoft.com/office/powerpoint/2010/main" val="275469172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ransition spd="med">
    <p:fade/>
  </p:transition>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7.xml"/><Relationship Id="rId7" Type="http://schemas.openxmlformats.org/officeDocument/2006/relationships/image" Target="../media/image3.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8.xml"/><Relationship Id="rId5" Type="http://schemas.openxmlformats.org/officeDocument/2006/relationships/image" Target="../media/image41.jpe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s://samlyonart.wordpress.com/2015/01/24/aboriginal-green-fro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3844-549547529_medium">
            <a:hlinkClick r:id="" action="ppaction://media"/>
            <a:extLst>
              <a:ext uri="{FF2B5EF4-FFF2-40B4-BE49-F238E27FC236}">
                <a16:creationId xmlns:a16="http://schemas.microsoft.com/office/drawing/2014/main" id="{29EA34C8-CE45-30FE-3264-37F20632861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857250"/>
            <a:ext cx="9144000" cy="5143500"/>
          </a:xfrm>
          <a:prstGeom prst="rect">
            <a:avLst/>
          </a:prstGeom>
        </p:spPr>
      </p:pic>
      <p:sp>
        <p:nvSpPr>
          <p:cNvPr id="4" name="TextBox 3">
            <a:extLst>
              <a:ext uri="{FF2B5EF4-FFF2-40B4-BE49-F238E27FC236}">
                <a16:creationId xmlns:a16="http://schemas.microsoft.com/office/drawing/2014/main" id="{40B2F9AD-0EB0-164B-72A4-8AC8DD7B5D1E}"/>
              </a:ext>
            </a:extLst>
          </p:cNvPr>
          <p:cNvSpPr txBox="1">
            <a:spLocks noChangeArrowheads="1"/>
          </p:cNvSpPr>
          <p:nvPr/>
        </p:nvSpPr>
        <p:spPr bwMode="auto">
          <a:xfrm>
            <a:off x="3371274" y="6551438"/>
            <a:ext cx="56913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GB" altLang="en-US" sz="1100" b="0" i="1" u="none" strike="noStrike" kern="1200" cap="none" spc="0" normalizeH="0" baseline="0" noProof="0" dirty="0">
                <a:ln>
                  <a:noFill/>
                </a:ln>
                <a:solidFill>
                  <a:srgbClr val="FFFFFF"/>
                </a:solidFill>
                <a:effectLst/>
                <a:uLnTx/>
                <a:uFillTx/>
                <a:latin typeface="Century Gothic" panose="020B0502020202020204" pitchFamily="34" charset="0"/>
                <a:ea typeface="MS PGothic" panose="020B0600070205080204" pitchFamily="34" charset="-128"/>
                <a:cs typeface="+mn-cs"/>
              </a:rPr>
              <a:t>All images copyright-free from </a:t>
            </a:r>
            <a:r>
              <a:rPr kumimoji="0" lang="en-GB" altLang="en-US" sz="1100" b="0" i="1" u="none" strike="noStrike" kern="1200" cap="none" spc="0" normalizeH="0" baseline="0" noProof="0" dirty="0" err="1">
                <a:ln>
                  <a:noFill/>
                </a:ln>
                <a:solidFill>
                  <a:srgbClr val="FFFFFF"/>
                </a:solidFill>
                <a:effectLst/>
                <a:uLnTx/>
                <a:uFillTx/>
                <a:latin typeface="Century Gothic" panose="020B0502020202020204" pitchFamily="34" charset="0"/>
                <a:ea typeface="MS PGothic" panose="020B0600070205080204" pitchFamily="34" charset="-128"/>
                <a:cs typeface="+mn-cs"/>
              </a:rPr>
              <a:t>pixabay</a:t>
            </a:r>
            <a:r>
              <a:rPr kumimoji="0" lang="en-GB" altLang="en-US" sz="1100" b="0" i="1" u="none" strike="noStrike" kern="1200" cap="none" spc="0" normalizeH="0" baseline="0" noProof="0" dirty="0">
                <a:ln>
                  <a:noFill/>
                </a:ln>
                <a:solidFill>
                  <a:srgbClr val="FFFFFF"/>
                </a:solidFill>
                <a:effectLst/>
                <a:uLnTx/>
                <a:uFillTx/>
                <a:latin typeface="Century Gothic" panose="020B0502020202020204" pitchFamily="34" charset="0"/>
                <a:ea typeface="MS PGothic" panose="020B0600070205080204" pitchFamily="34" charset="-128"/>
                <a:cs typeface="+mn-cs"/>
              </a:rPr>
              <a:t>, unless otherwise identified</a:t>
            </a:r>
          </a:p>
        </p:txBody>
      </p:sp>
      <p:pic>
        <p:nvPicPr>
          <p:cNvPr id="5" name="Graphic 4" descr="Storytelling with solid fill">
            <a:extLst>
              <a:ext uri="{FF2B5EF4-FFF2-40B4-BE49-F238E27FC236}">
                <a16:creationId xmlns:a16="http://schemas.microsoft.com/office/drawing/2014/main" id="{358C19F6-8683-D30E-6874-8DEE2D7296D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447784" y="1002318"/>
            <a:ext cx="2248431" cy="2248431"/>
          </a:xfrm>
          <a:prstGeom prst="rect">
            <a:avLst/>
          </a:prstGeom>
        </p:spPr>
      </p:pic>
      <p:pic>
        <p:nvPicPr>
          <p:cNvPr id="6" name="Graphic 5" descr="Thought bubble with solid fill">
            <a:extLst>
              <a:ext uri="{FF2B5EF4-FFF2-40B4-BE49-F238E27FC236}">
                <a16:creationId xmlns:a16="http://schemas.microsoft.com/office/drawing/2014/main" id="{95D09699-61D7-7725-6EE4-97275E185CF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567045" y="2181201"/>
            <a:ext cx="2495597" cy="2495597"/>
          </a:xfrm>
          <a:prstGeom prst="rect">
            <a:avLst/>
          </a:prstGeom>
        </p:spPr>
      </p:pic>
      <p:pic>
        <p:nvPicPr>
          <p:cNvPr id="7" name="Graphic 6" descr="Maze with solid fill">
            <a:extLst>
              <a:ext uri="{FF2B5EF4-FFF2-40B4-BE49-F238E27FC236}">
                <a16:creationId xmlns:a16="http://schemas.microsoft.com/office/drawing/2014/main" id="{4FD2A1CB-B024-4811-649F-D0705077438C}"/>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rot="21151645">
            <a:off x="496250" y="2409692"/>
            <a:ext cx="2038616" cy="2038616"/>
          </a:xfrm>
          <a:prstGeom prst="rect">
            <a:avLst/>
          </a:prstGeom>
        </p:spPr>
      </p:pic>
    </p:spTree>
    <p:extLst>
      <p:ext uri="{BB962C8B-B14F-4D97-AF65-F5344CB8AC3E}">
        <p14:creationId xmlns:p14="http://schemas.microsoft.com/office/powerpoint/2010/main" val="350568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9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2"/>
                </p:tgtEl>
              </p:cMediaNode>
            </p:video>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F62F5-1DF3-332B-FA56-44C896362FC5}"/>
            </a:ext>
          </a:extLst>
        </p:cNvPr>
        <p:cNvGrpSpPr/>
        <p:nvPr/>
      </p:nvGrpSpPr>
      <p:grpSpPr>
        <a:xfrm>
          <a:off x="0" y="0"/>
          <a:ext cx="0" cy="0"/>
          <a:chOff x="0" y="0"/>
          <a:chExt cx="0" cy="0"/>
        </a:xfrm>
      </p:grpSpPr>
      <p:pic>
        <p:nvPicPr>
          <p:cNvPr id="37889" name="Picture 1">
            <a:extLst>
              <a:ext uri="{FF2B5EF4-FFF2-40B4-BE49-F238E27FC236}">
                <a16:creationId xmlns:a16="http://schemas.microsoft.com/office/drawing/2014/main" id="{7840031C-3580-14A7-7182-870A943BA3A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1450" y="171450"/>
            <a:ext cx="8796338" cy="652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9243695"/>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DB4BA-651D-1370-D9FA-9BD044BACDA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E640AEE-1962-60AC-7BF1-B597EC672EC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52249" y="355600"/>
            <a:ext cx="5171096" cy="45505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picture containing mammal, koala, indoor, looking&#10;&#10;Description automatically generated">
            <a:extLst>
              <a:ext uri="{FF2B5EF4-FFF2-40B4-BE49-F238E27FC236}">
                <a16:creationId xmlns:a16="http://schemas.microsoft.com/office/drawing/2014/main" id="{40133324-5125-863B-73D6-0427FA7448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49583">
            <a:off x="3853177" y="3085068"/>
            <a:ext cx="4791543" cy="31818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365713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32E1A-1248-A952-8E8F-016785A4E9F8}"/>
            </a:ext>
          </a:extLst>
        </p:cNvPr>
        <p:cNvGrpSpPr/>
        <p:nvPr/>
      </p:nvGrpSpPr>
      <p:grpSpPr>
        <a:xfrm>
          <a:off x="0" y="0"/>
          <a:ext cx="0" cy="0"/>
          <a:chOff x="0" y="0"/>
          <a:chExt cx="0" cy="0"/>
        </a:xfrm>
      </p:grpSpPr>
      <p:pic>
        <p:nvPicPr>
          <p:cNvPr id="37889" name="Picture 1">
            <a:extLst>
              <a:ext uri="{FF2B5EF4-FFF2-40B4-BE49-F238E27FC236}">
                <a16:creationId xmlns:a16="http://schemas.microsoft.com/office/drawing/2014/main" id="{265DDE70-C27E-5EE5-5100-F48D1559FC3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1450" y="171450"/>
            <a:ext cx="8796338" cy="652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5110844"/>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7CA625-5DBA-8C3E-8179-045FD0FF845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60220" y="307361"/>
            <a:ext cx="4653068" cy="4874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lizard on a rock&#10;&#10;Description automatically generated with medium confidence">
            <a:extLst>
              <a:ext uri="{FF2B5EF4-FFF2-40B4-BE49-F238E27FC236}">
                <a16:creationId xmlns:a16="http://schemas.microsoft.com/office/drawing/2014/main" id="{37042C82-9C33-E129-ABB9-C2DDCD63A4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1000818">
            <a:off x="3600537" y="2608279"/>
            <a:ext cx="5012866" cy="35344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85910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2C5B7E-8D95-C2DE-4A41-64BA58081FA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08364" y="381000"/>
            <a:ext cx="6927273" cy="609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9376139"/>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6D6FA-26B1-4C0D-EBFF-53F2D2B2401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F85BEDD-198D-DCE0-578A-4C59BBD458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57250"/>
            <a:ext cx="9144000" cy="5143500"/>
          </a:xfrm>
          <a:prstGeom prst="rect">
            <a:avLst/>
          </a:prstGeom>
          <a:ln>
            <a:solidFill>
              <a:schemeClr val="tx1"/>
            </a:solidFill>
          </a:ln>
        </p:spPr>
      </p:pic>
    </p:spTree>
    <p:extLst>
      <p:ext uri="{BB962C8B-B14F-4D97-AF65-F5344CB8AC3E}">
        <p14:creationId xmlns:p14="http://schemas.microsoft.com/office/powerpoint/2010/main" val="1409912348"/>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AD167E-CCD0-0EBA-2EE0-9F05801B1152}"/>
              </a:ext>
            </a:extLst>
          </p:cNvPr>
          <p:cNvSpPr txBox="1">
            <a:spLocks noChangeArrowheads="1"/>
          </p:cNvSpPr>
          <p:nvPr/>
        </p:nvSpPr>
        <p:spPr bwMode="auto">
          <a:xfrm>
            <a:off x="320005" y="4869160"/>
            <a:ext cx="8503989" cy="1446550"/>
          </a:xfrm>
          <a:prstGeom prst="rect">
            <a:avLst/>
          </a:prstGeom>
          <a:solidFill>
            <a:schemeClr val="bg1">
              <a:alpha val="6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buFont typeface="Arial" panose="020B0604020202020204" pitchFamily="34" charset="0"/>
              <a:buNone/>
            </a:pPr>
            <a:r>
              <a:rPr lang="en-GB" altLang="en-US" sz="4400" b="1" dirty="0">
                <a:latin typeface="Century Gothic" panose="020B0502020202020204" pitchFamily="34" charset="0"/>
                <a:ea typeface="MS Mincho" panose="02020609040205080304" pitchFamily="49" charset="-128"/>
                <a:cs typeface="Tahoma" panose="020B0604030504040204" pitchFamily="34" charset="0"/>
              </a:rPr>
              <a:t>….</a:t>
            </a:r>
            <a:r>
              <a:rPr lang="en-US" altLang="en-US" sz="4400" b="1" dirty="0">
                <a:latin typeface="Century Gothic" panose="020B0502020202020204" pitchFamily="34" charset="0"/>
                <a:ea typeface="MS Mincho" panose="02020609040205080304" pitchFamily="49" charset="-128"/>
                <a:cs typeface="Tahoma" panose="020B0604030504040204" pitchFamily="34" charset="0"/>
              </a:rPr>
              <a:t> I wonder </a:t>
            </a:r>
            <a:r>
              <a:rPr lang="en-GB" altLang="en-US" sz="4400" b="1" dirty="0">
                <a:latin typeface="Century Gothic" panose="020B0502020202020204" pitchFamily="34" charset="0"/>
                <a:ea typeface="MS Mincho" panose="02020609040205080304" pitchFamily="49" charset="-128"/>
                <a:cs typeface="Tahoma" panose="020B0604030504040204" pitchFamily="34" charset="0"/>
              </a:rPr>
              <a:t>what  you think the message of this story is?</a:t>
            </a:r>
            <a:endParaRPr lang="en-US" altLang="en-US" sz="4400" b="1" dirty="0">
              <a:latin typeface="Century Gothic" panose="020B0502020202020204" pitchFamily="34" charset="0"/>
              <a:ea typeface="MS Mincho" panose="02020609040205080304" pitchFamily="49" charset="-128"/>
              <a:cs typeface="Times New Roman" panose="02020603050405020304" pitchFamily="18" charset="0"/>
            </a:endParaRPr>
          </a:p>
        </p:txBody>
      </p:sp>
      <p:pic>
        <p:nvPicPr>
          <p:cNvPr id="4" name="Graphic 3" descr="Chat bubble with solid fill">
            <a:extLst>
              <a:ext uri="{FF2B5EF4-FFF2-40B4-BE49-F238E27FC236}">
                <a16:creationId xmlns:a16="http://schemas.microsoft.com/office/drawing/2014/main" id="{B068A1D9-F4FE-2F99-BA9D-E84ED1F5730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1640" y="-675456"/>
            <a:ext cx="6480720" cy="6480720"/>
          </a:xfrm>
          <a:prstGeom prst="rect">
            <a:avLst/>
          </a:prstGeom>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ware, dishware&#10;&#10;Description automatically generated">
            <a:extLst>
              <a:ext uri="{FF2B5EF4-FFF2-40B4-BE49-F238E27FC236}">
                <a16:creationId xmlns:a16="http://schemas.microsoft.com/office/drawing/2014/main" id="{18DE58C1-9229-1E58-0943-D7AA95968C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129800484"/>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389CFD-6250-A479-4176-9D433B057AA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1450" y="171450"/>
            <a:ext cx="8796338" cy="652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8387276"/>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a:extLst>
              <a:ext uri="{FF2B5EF4-FFF2-40B4-BE49-F238E27FC236}">
                <a16:creationId xmlns:a16="http://schemas.microsoft.com/office/drawing/2014/main" id="{72697AC4-B4A5-6547-4E2E-BE2128FADE3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88110"/>
            <a:ext cx="9136302" cy="54817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4E7F15-FCE7-FFB2-69B6-031C1AAFAE7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 y="487220"/>
            <a:ext cx="9202393" cy="5883561"/>
          </a:xfrm>
          <a:prstGeom prst="rect">
            <a:avLst/>
          </a:prstGeom>
        </p:spPr>
      </p:pic>
      <p:sp>
        <p:nvSpPr>
          <p:cNvPr id="4" name="Text Box 8">
            <a:extLst>
              <a:ext uri="{FF2B5EF4-FFF2-40B4-BE49-F238E27FC236}">
                <a16:creationId xmlns:a16="http://schemas.microsoft.com/office/drawing/2014/main" id="{0EAF9808-5E01-4DA8-9A03-5E507781930A}"/>
              </a:ext>
            </a:extLst>
          </p:cNvPr>
          <p:cNvSpPr txBox="1">
            <a:spLocks/>
          </p:cNvSpPr>
          <p:nvPr/>
        </p:nvSpPr>
        <p:spPr>
          <a:xfrm>
            <a:off x="215106" y="749443"/>
            <a:ext cx="8713787" cy="2287010"/>
          </a:xfrm>
          <a:prstGeom prst="rect">
            <a:avLst/>
          </a:prstGeom>
          <a:noFill/>
          <a:ln w="38100" cmpd="dbl">
            <a:noFill/>
          </a:ln>
          <a:effectLst/>
        </p:spPr>
        <p:style>
          <a:lnRef idx="0">
            <a:schemeClr val="accent1"/>
          </a:lnRef>
          <a:fillRef idx="0">
            <a:schemeClr val="accent1"/>
          </a:fillRef>
          <a:effectRef idx="0">
            <a:schemeClr val="accent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ysClr val="windowText" lastClr="000000"/>
                </a:solidFill>
                <a:effectLst/>
                <a:uLnTx/>
                <a:uFillTx/>
                <a:latin typeface="Century Gothic" panose="020B0502020202020204" pitchFamily="34" charset="0"/>
                <a:ea typeface="MS Mincho" panose="02020609040205080304" pitchFamily="49" charset="-128"/>
                <a:cs typeface="Times New Roman" panose="02020603050405020304" pitchFamily="18" charset="0"/>
              </a:rPr>
              <a:t>Leader: </a:t>
            </a:r>
            <a:r>
              <a:rPr kumimoji="0" lang="en-GB" sz="36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S Mincho" panose="02020609040205080304" pitchFamily="49" charset="-128"/>
                <a:cs typeface="Times New Roman" panose="02020603050405020304" pitchFamily="18" charset="0"/>
              </a:rPr>
              <a:t>As we gather to share our story today….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ysClr val="windowText" lastClr="000000"/>
                </a:solidFill>
                <a:effectLst/>
                <a:uLnTx/>
                <a:uFillTx/>
                <a:latin typeface="Century Gothic" panose="020B0502020202020204" pitchFamily="34" charset="0"/>
                <a:ea typeface="MS Mincho" panose="02020609040205080304" pitchFamily="49" charset="-128"/>
                <a:cs typeface="Times New Roman" panose="02020603050405020304" pitchFamily="18" charset="0"/>
              </a:rPr>
              <a:t>All: </a:t>
            </a:r>
            <a:r>
              <a:rPr kumimoji="0" lang="en-GB" sz="36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May we grow in our understanding of ourselves, others</a:t>
            </a:r>
            <a:r>
              <a:rPr kumimoji="0" lang="en-GB" sz="3600" b="1" i="0" u="none" strike="noStrike" kern="1200" cap="none" spc="0" normalizeH="0" noProof="0" dirty="0">
                <a:ln>
                  <a:noFill/>
                </a:ln>
                <a:solidFill>
                  <a:sysClr val="windowText" lastClr="000000"/>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and our </a:t>
            </a:r>
            <a:r>
              <a:rPr lang="en-GB" sz="3600" b="1" dirty="0">
                <a:solidFill>
                  <a:sysClr val="windowText" lastClr="000000"/>
                </a:solidFill>
                <a:latin typeface="Century Gothic" panose="020B0502020202020204" pitchFamily="34" charset="0"/>
              </a:rPr>
              <a:t>wonderful</a:t>
            </a:r>
            <a:r>
              <a:rPr kumimoji="0" lang="en-GB" sz="3600" b="1" i="0" u="none" strike="noStrike" kern="1200" cap="none" spc="0" normalizeH="0" noProof="0" dirty="0">
                <a:ln>
                  <a:noFill/>
                </a:ln>
                <a:solidFill>
                  <a:sysClr val="windowText" lastClr="000000"/>
                </a:solidFill>
                <a:effectLst/>
                <a:uLnTx/>
                <a:uFillTx/>
                <a:latin typeface="Century Gothic" panose="020B0502020202020204" pitchFamily="34" charset="0"/>
                <a:ea typeface="+mn-ea"/>
                <a:cs typeface="+mn-cs"/>
              </a:rPr>
              <a:t> world</a:t>
            </a:r>
            <a:r>
              <a:rPr kumimoji="0" lang="en-GB" sz="36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ＭＳ 明朝"/>
              <a:cs typeface="Times New Roman"/>
            </a:endParaRPr>
          </a:p>
        </p:txBody>
      </p:sp>
      <p:pic>
        <p:nvPicPr>
          <p:cNvPr id="9" name="Graphic 8" descr="Door Open with solid fill">
            <a:extLst>
              <a:ext uri="{FF2B5EF4-FFF2-40B4-BE49-F238E27FC236}">
                <a16:creationId xmlns:a16="http://schemas.microsoft.com/office/drawing/2014/main" id="{F2E13B2A-D057-70E2-709F-65AA62AC280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47709" y="4891484"/>
            <a:ext cx="1562426" cy="15624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iterate type="lt">
                                    <p:tmPct val="10000"/>
                                  </p:iterate>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9865A3-9E31-98E2-4F44-8A4C49988F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0909" y="251692"/>
            <a:ext cx="3713018" cy="2475345"/>
          </a:xfrm>
          <a:prstGeom prst="rect">
            <a:avLst/>
          </a:prstGeom>
          <a:ln>
            <a:solidFill>
              <a:schemeClr val="tx1"/>
            </a:solidFill>
          </a:ln>
        </p:spPr>
      </p:pic>
      <p:sp>
        <p:nvSpPr>
          <p:cNvPr id="4" name="TextBox 3">
            <a:extLst>
              <a:ext uri="{FF2B5EF4-FFF2-40B4-BE49-F238E27FC236}">
                <a16:creationId xmlns:a16="http://schemas.microsoft.com/office/drawing/2014/main" id="{3A950C6A-F388-74A2-D8BF-103738D38C81}"/>
              </a:ext>
            </a:extLst>
          </p:cNvPr>
          <p:cNvSpPr txBox="1">
            <a:spLocks noChangeArrowheads="1"/>
          </p:cNvSpPr>
          <p:nvPr/>
        </p:nvSpPr>
        <p:spPr bwMode="auto">
          <a:xfrm>
            <a:off x="320006" y="2762383"/>
            <a:ext cx="8503989" cy="1200329"/>
          </a:xfrm>
          <a:prstGeom prst="rect">
            <a:avLst/>
          </a:prstGeom>
          <a:solidFill>
            <a:schemeClr val="bg1">
              <a:alpha val="6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buFont typeface="Arial" panose="020B0604020202020204" pitchFamily="34" charset="0"/>
              <a:buNone/>
            </a:pPr>
            <a:r>
              <a:rPr lang="en-GB" altLang="en-US" sz="3600" b="1" dirty="0">
                <a:latin typeface="Century Gothic" panose="020B0502020202020204" pitchFamily="34" charset="0"/>
                <a:ea typeface="MS Mincho" panose="02020609040205080304" pitchFamily="49" charset="-128"/>
                <a:cs typeface="Tahoma" panose="020B0604030504040204" pitchFamily="34" charset="0"/>
              </a:rPr>
              <a:t>Is there a difference between using water and wasting water?</a:t>
            </a:r>
            <a:endParaRPr lang="en-US" altLang="en-US" sz="3600" b="1" dirty="0">
              <a:latin typeface="Century Gothic" panose="020B0502020202020204" pitchFamily="34" charset="0"/>
              <a:ea typeface="MS Mincho" panose="02020609040205080304" pitchFamily="49" charset="-128"/>
              <a:cs typeface="Times New Roman" panose="02020603050405020304" pitchFamily="18" charset="0"/>
            </a:endParaRPr>
          </a:p>
        </p:txBody>
      </p:sp>
      <p:pic>
        <p:nvPicPr>
          <p:cNvPr id="6" name="Picture 5">
            <a:extLst>
              <a:ext uri="{FF2B5EF4-FFF2-40B4-BE49-F238E27FC236}">
                <a16:creationId xmlns:a16="http://schemas.microsoft.com/office/drawing/2014/main" id="{FCCBD33B-8CB4-F273-A78E-973AC9F563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78400" y="4029165"/>
            <a:ext cx="3962400" cy="2641600"/>
          </a:xfrm>
          <a:prstGeom prst="rect">
            <a:avLst/>
          </a:prstGeom>
          <a:ln>
            <a:solidFill>
              <a:schemeClr val="tx1"/>
            </a:solidFill>
          </a:ln>
        </p:spPr>
      </p:pic>
      <p:pic>
        <p:nvPicPr>
          <p:cNvPr id="8" name="Picture 7">
            <a:extLst>
              <a:ext uri="{FF2B5EF4-FFF2-40B4-BE49-F238E27FC236}">
                <a16:creationId xmlns:a16="http://schemas.microsoft.com/office/drawing/2014/main" id="{AF81DEC0-AD83-2842-6486-3EC68A1DB85A}"/>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370503" y="251692"/>
            <a:ext cx="4542588" cy="2475345"/>
          </a:xfrm>
          <a:prstGeom prst="rect">
            <a:avLst/>
          </a:prstGeom>
          <a:ln>
            <a:solidFill>
              <a:schemeClr val="tx1"/>
            </a:solidFill>
          </a:ln>
        </p:spPr>
      </p:pic>
      <p:pic>
        <p:nvPicPr>
          <p:cNvPr id="10" name="Picture 9">
            <a:extLst>
              <a:ext uri="{FF2B5EF4-FFF2-40B4-BE49-F238E27FC236}">
                <a16:creationId xmlns:a16="http://schemas.microsoft.com/office/drawing/2014/main" id="{25A0AF00-ACE2-5E71-4895-33C2D313BBE8}"/>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230908" y="4029166"/>
            <a:ext cx="4428096" cy="2641600"/>
          </a:xfrm>
          <a:prstGeom prst="rect">
            <a:avLst/>
          </a:prstGeom>
          <a:ln>
            <a:solidFill>
              <a:schemeClr val="tx1"/>
            </a:solidFill>
          </a:ln>
        </p:spPr>
      </p:pic>
    </p:spTree>
    <p:extLst>
      <p:ext uri="{BB962C8B-B14F-4D97-AF65-F5344CB8AC3E}">
        <p14:creationId xmlns:p14="http://schemas.microsoft.com/office/powerpoint/2010/main" val="2501343545"/>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E4BC416B-6397-4E9A-B4C2-79F3EC4D5B3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bwMode="auto">
          <a:xfrm>
            <a:off x="-12304" y="1014903"/>
            <a:ext cx="9168608" cy="4828194"/>
          </a:xfrm>
          <a:prstGeom prst="rect">
            <a:avLst/>
          </a:prstGeom>
          <a:noFill/>
          <a:ln w="9525">
            <a:solidFill>
              <a:srgbClr val="7E97AD"/>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AD167E-CCD0-0EBA-2EE0-9F05801B1152}"/>
              </a:ext>
            </a:extLst>
          </p:cNvPr>
          <p:cNvSpPr txBox="1">
            <a:spLocks noChangeArrowheads="1"/>
          </p:cNvSpPr>
          <p:nvPr/>
        </p:nvSpPr>
        <p:spPr bwMode="auto">
          <a:xfrm>
            <a:off x="320005" y="5247987"/>
            <a:ext cx="8503989" cy="1446550"/>
          </a:xfrm>
          <a:prstGeom prst="rect">
            <a:avLst/>
          </a:prstGeom>
          <a:solidFill>
            <a:schemeClr val="bg1">
              <a:alpha val="6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buFont typeface="Arial" panose="020B0604020202020204" pitchFamily="34" charset="0"/>
              <a:buNone/>
            </a:pPr>
            <a:r>
              <a:rPr lang="en-GB" altLang="en-US" sz="4400" b="1" dirty="0">
                <a:latin typeface="Century Gothic" panose="020B0502020202020204" pitchFamily="34" charset="0"/>
                <a:ea typeface="MS Mincho" panose="02020609040205080304" pitchFamily="49" charset="-128"/>
                <a:cs typeface="Tahoma" panose="020B0604030504040204" pitchFamily="34" charset="0"/>
              </a:rPr>
              <a:t>‘Be generous and willing to share.’</a:t>
            </a:r>
            <a:endParaRPr lang="en-US" altLang="en-US" sz="4400" b="1" dirty="0">
              <a:latin typeface="Century Gothic" panose="020B0502020202020204" pitchFamily="34" charset="0"/>
              <a:ea typeface="MS Mincho" panose="02020609040205080304" pitchFamily="49" charset="-128"/>
              <a:cs typeface="Times New Roman" panose="02020603050405020304" pitchFamily="18" charset="0"/>
            </a:endParaRPr>
          </a:p>
        </p:txBody>
      </p:sp>
      <p:pic>
        <p:nvPicPr>
          <p:cNvPr id="5" name="Picture 4" descr="A hand holding a light bulb&#10;&#10;Description automatically generated with low confidence">
            <a:extLst>
              <a:ext uri="{FF2B5EF4-FFF2-40B4-BE49-F238E27FC236}">
                <a16:creationId xmlns:a16="http://schemas.microsoft.com/office/drawing/2014/main" id="{152BC15F-5478-78D0-A1F2-8BA0306310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9271" y="237308"/>
            <a:ext cx="7465458" cy="4976972"/>
          </a:xfrm>
          <a:prstGeom prst="rect">
            <a:avLst/>
          </a:prstGeom>
          <a:ln>
            <a:solidFill>
              <a:schemeClr val="tx1"/>
            </a:solidFill>
          </a:ln>
        </p:spPr>
      </p:pic>
    </p:spTree>
    <p:extLst>
      <p:ext uri="{BB962C8B-B14F-4D97-AF65-F5344CB8AC3E}">
        <p14:creationId xmlns:p14="http://schemas.microsoft.com/office/powerpoint/2010/main" val="3071925698"/>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253E82B9-2F53-61C0-E045-F583DFA8C59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0"/>
            <a:ext cx="9143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CAD167E-CCD0-0EBA-2EE0-9F05801B1152}"/>
              </a:ext>
            </a:extLst>
          </p:cNvPr>
          <p:cNvSpPr txBox="1">
            <a:spLocks noChangeArrowheads="1"/>
          </p:cNvSpPr>
          <p:nvPr/>
        </p:nvSpPr>
        <p:spPr bwMode="auto">
          <a:xfrm>
            <a:off x="146149" y="1177825"/>
            <a:ext cx="8851703" cy="5262979"/>
          </a:xfrm>
          <a:prstGeom prst="rect">
            <a:avLst/>
          </a:prstGeom>
          <a:solidFill>
            <a:schemeClr val="bg1">
              <a:alpha val="6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0" algn="ctr">
              <a:buNone/>
            </a:pPr>
            <a:r>
              <a:rPr kumimoji="0" lang="en-GB" altLang="en-US" sz="3000" b="1" i="0" u="none" strike="noStrike" kern="1200" cap="none" spc="0" normalizeH="0" baseline="0" noProof="0" dirty="0">
                <a:ln>
                  <a:noFill/>
                </a:ln>
                <a:solidFill>
                  <a:prstClr val="black"/>
                </a:solidFill>
                <a:effectLst/>
                <a:uLnTx/>
                <a:uFillTx/>
                <a:latin typeface="Century Gothic" panose="020B0502020202020204" pitchFamily="34" charset="0"/>
                <a:ea typeface="MS Mincho" panose="02020609040205080304" pitchFamily="49" charset="-128"/>
                <a:cs typeface="Tahoma" panose="020B0604030504040204" pitchFamily="34" charset="0"/>
              </a:rPr>
              <a:t>…</a:t>
            </a:r>
            <a:r>
              <a:rPr lang="en-US" altLang="en-US" sz="3000" b="1" dirty="0">
                <a:solidFill>
                  <a:prstClr val="black"/>
                </a:solidFill>
                <a:latin typeface="Century Gothic" panose="020B0502020202020204" pitchFamily="34" charset="0"/>
                <a:ea typeface="MS Mincho" panose="02020609040205080304" pitchFamily="49" charset="-128"/>
                <a:cs typeface="Tahoma" panose="020B0604030504040204" pitchFamily="34" charset="0"/>
              </a:rPr>
              <a:t>I wonder what you think these words mean for us, here in our school?...</a:t>
            </a:r>
          </a:p>
          <a:p>
            <a:pPr lvl="0" algn="ctr">
              <a:buNone/>
            </a:pPr>
            <a:endParaRPr kumimoji="0" lang="en-US" altLang="en-US" sz="1100" b="1" i="0" u="none" strike="noStrike" kern="1200" cap="none" spc="0" normalizeH="0" baseline="0" noProof="0" dirty="0">
              <a:ln>
                <a:noFill/>
              </a:ln>
              <a:solidFill>
                <a:prstClr val="black"/>
              </a:solidFill>
              <a:effectLst/>
              <a:uLnTx/>
              <a:uFillTx/>
              <a:latin typeface="Century Gothic" panose="020B0502020202020204" pitchFamily="34" charset="0"/>
              <a:ea typeface="MS Mincho" panose="02020609040205080304" pitchFamily="49" charset="-128"/>
              <a:cs typeface="Tahoma" panose="020B0604030504040204" pitchFamily="34" charset="0"/>
            </a:endParaRPr>
          </a:p>
          <a:p>
            <a:pPr lvl="0" algn="ctr">
              <a:buNone/>
            </a:pPr>
            <a:r>
              <a:rPr kumimoji="0" lang="en-GB" altLang="en-US" sz="3000" b="1" i="0" u="none" strike="noStrike" kern="1200" cap="none" spc="0" normalizeH="0" baseline="0" noProof="0" dirty="0">
                <a:ln>
                  <a:noFill/>
                </a:ln>
                <a:solidFill>
                  <a:prstClr val="black"/>
                </a:solidFill>
                <a:effectLst/>
                <a:uLnTx/>
                <a:uFillTx/>
                <a:latin typeface="Century Gothic" panose="020B0502020202020204" pitchFamily="34" charset="0"/>
                <a:ea typeface="MS Mincho" panose="02020609040205080304" pitchFamily="49" charset="-128"/>
                <a:cs typeface="Tahoma" panose="020B0604030504040204" pitchFamily="34" charset="0"/>
              </a:rPr>
              <a:t>…</a:t>
            </a:r>
            <a:r>
              <a:rPr lang="en-US" altLang="en-US" sz="3000" b="1" dirty="0">
                <a:solidFill>
                  <a:prstClr val="black"/>
                </a:solidFill>
                <a:latin typeface="Century Gothic" panose="020B0502020202020204" pitchFamily="34" charset="0"/>
                <a:ea typeface="MS Mincho" panose="02020609040205080304" pitchFamily="49" charset="-128"/>
                <a:cs typeface="Tahoma" panose="020B0604030504040204" pitchFamily="34" charset="0"/>
              </a:rPr>
              <a:t>I wonder how we might make good choices with the water we use, because we know it’s so precious in other parts of the world?...</a:t>
            </a:r>
            <a:r>
              <a:rPr lang="en-GB" altLang="en-US" sz="3000" b="1" dirty="0">
                <a:solidFill>
                  <a:prstClr val="black"/>
                </a:solidFill>
                <a:latin typeface="Century Gothic" panose="020B0502020202020204" pitchFamily="34" charset="0"/>
                <a:ea typeface="MS Mincho" panose="02020609040205080304" pitchFamily="49" charset="-128"/>
                <a:cs typeface="Tahoma" panose="020B0604030504040204" pitchFamily="34" charset="0"/>
              </a:rPr>
              <a:t>and how our actions might show that we are willing to share this precious resource with others?...</a:t>
            </a:r>
            <a:endParaRPr lang="en-US" altLang="en-US" sz="3000" b="1" dirty="0">
              <a:solidFill>
                <a:prstClr val="black"/>
              </a:solidFill>
              <a:latin typeface="Century Gothic" panose="020B0502020202020204" pitchFamily="34" charset="0"/>
              <a:ea typeface="MS Mincho" panose="02020609040205080304" pitchFamily="49" charset="-128"/>
              <a:cs typeface="Tahoma" panose="020B0604030504040204" pitchFamily="34" charset="0"/>
            </a:endParaRPr>
          </a:p>
          <a:p>
            <a:pPr lvl="0" algn="ctr">
              <a:buNone/>
            </a:pPr>
            <a:endParaRPr kumimoji="0" lang="en-GB" altLang="en-US" sz="14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a:p>
            <a:pPr lvl="0" algn="ctr">
              <a:spcBef>
                <a:spcPct val="0"/>
              </a:spcBef>
              <a:buNone/>
            </a:pPr>
            <a:r>
              <a:rPr kumimoji="0" lang="en-GB" altLang="en-US" sz="3000" b="1" i="0" u="none" strike="noStrike" kern="1200" cap="none" spc="0" normalizeH="0" baseline="0" noProof="0" dirty="0">
                <a:ln>
                  <a:noFill/>
                </a:ln>
                <a:solidFill>
                  <a:prstClr val="black"/>
                </a:solidFill>
                <a:effectLst/>
                <a:uLnTx/>
                <a:uFillTx/>
                <a:latin typeface="Century Gothic" panose="020B0502020202020204" pitchFamily="34" charset="0"/>
                <a:ea typeface="MS Mincho" panose="02020609040205080304" pitchFamily="49" charset="-128"/>
                <a:cs typeface="Tahoma" panose="020B0604030504040204" pitchFamily="34" charset="0"/>
              </a:rPr>
              <a:t>…</a:t>
            </a:r>
            <a:r>
              <a:rPr kumimoji="0" lang="en-US" altLang="en-US" sz="3000" b="1" i="0" u="none" strike="noStrike" kern="1200" cap="none" spc="0" normalizeH="0" baseline="0" noProof="0" dirty="0">
                <a:ln>
                  <a:noFill/>
                </a:ln>
                <a:solidFill>
                  <a:prstClr val="black"/>
                </a:solidFill>
                <a:effectLst/>
                <a:uLnTx/>
                <a:uFillTx/>
                <a:latin typeface="Century Gothic" panose="020B0502020202020204" pitchFamily="34" charset="0"/>
                <a:ea typeface="MS Mincho" panose="02020609040205080304" pitchFamily="49" charset="-128"/>
                <a:cs typeface="Tahoma" panose="020B0604030504040204" pitchFamily="34" charset="0"/>
              </a:rPr>
              <a:t>I </a:t>
            </a:r>
            <a:r>
              <a:rPr lang="en-US" altLang="en-US" sz="3000" b="1" dirty="0">
                <a:solidFill>
                  <a:prstClr val="black"/>
                </a:solidFill>
                <a:latin typeface="Century Gothic" panose="020B0502020202020204" pitchFamily="34" charset="0"/>
                <a:ea typeface="MS Mincho" panose="02020609040205080304" pitchFamily="49" charset="-128"/>
                <a:cs typeface="Tahoma" panose="020B0604030504040204" pitchFamily="34" charset="0"/>
              </a:rPr>
              <a:t>wonder if there might be other ways in which we could be generous and willing to share?...</a:t>
            </a:r>
            <a:endParaRPr kumimoji="0" lang="en-US" altLang="en-US" sz="3000" b="1" i="0" u="none" strike="noStrike" kern="1200" cap="none" spc="0" normalizeH="0" baseline="0" noProof="0" dirty="0">
              <a:ln>
                <a:noFill/>
              </a:ln>
              <a:solidFill>
                <a:prstClr val="black"/>
              </a:solidFill>
              <a:effectLst/>
              <a:uLnTx/>
              <a:uFillTx/>
              <a:latin typeface="Century Gothic" panose="020B0502020202020204" pitchFamily="34" charset="0"/>
              <a:ea typeface="MS Mincho" panose="02020609040205080304" pitchFamily="49" charset="-128"/>
              <a:cs typeface="Times New Roman" panose="02020603050405020304" pitchFamily="18" charset="0"/>
            </a:endParaRPr>
          </a:p>
        </p:txBody>
      </p:sp>
      <p:sp>
        <p:nvSpPr>
          <p:cNvPr id="2" name="TextBox 1">
            <a:extLst>
              <a:ext uri="{FF2B5EF4-FFF2-40B4-BE49-F238E27FC236}">
                <a16:creationId xmlns:a16="http://schemas.microsoft.com/office/drawing/2014/main" id="{B0F4690A-2263-B4C6-9B53-40708B4877B3}"/>
              </a:ext>
            </a:extLst>
          </p:cNvPr>
          <p:cNvSpPr txBox="1">
            <a:spLocks noChangeArrowheads="1"/>
          </p:cNvSpPr>
          <p:nvPr/>
        </p:nvSpPr>
        <p:spPr bwMode="auto">
          <a:xfrm>
            <a:off x="162987" y="140278"/>
            <a:ext cx="8851704" cy="707886"/>
          </a:xfrm>
          <a:prstGeom prst="rect">
            <a:avLst/>
          </a:prstGeom>
          <a:solidFill>
            <a:schemeClr val="bg1">
              <a:alpha val="6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buFont typeface="Arial" panose="020B0604020202020204" pitchFamily="34" charset="0"/>
              <a:buNone/>
            </a:pPr>
            <a:r>
              <a:rPr lang="en-GB" altLang="en-US" sz="4000" b="1" dirty="0">
                <a:latin typeface="Century Gothic" panose="020B0502020202020204" pitchFamily="34" charset="0"/>
                <a:ea typeface="MS Mincho" panose="02020609040205080304" pitchFamily="49" charset="-128"/>
                <a:cs typeface="Tahoma" panose="020B0604030504040204" pitchFamily="34" charset="0"/>
              </a:rPr>
              <a:t>‘Be generous and willing to share.’</a:t>
            </a:r>
            <a:endParaRPr lang="en-US" altLang="en-US" sz="4000" b="1" dirty="0">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7215324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500"/>
                                        <p:tgtEl>
                                          <p:spTgt spid="3">
                                            <p:bg/>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iterate type="lt">
                                    <p:tmPct val="10000"/>
                                  </p:iterate>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iterate type="lt">
                                    <p:tmPct val="10000"/>
                                  </p:iterate>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iterate type="lt">
                                    <p:tmPct val="10000"/>
                                  </p:iterate>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3">
            <a:extLst>
              <a:ext uri="{FF2B5EF4-FFF2-40B4-BE49-F238E27FC236}">
                <a16:creationId xmlns:a16="http://schemas.microsoft.com/office/drawing/2014/main" id="{7617C4F6-A2AA-1E90-BDE4-21E6DAB38D0B}"/>
              </a:ext>
            </a:extLst>
          </p:cNvPr>
          <p:cNvSpPr txBox="1">
            <a:spLocks noChangeArrowheads="1"/>
          </p:cNvSpPr>
          <p:nvPr/>
        </p:nvSpPr>
        <p:spPr bwMode="auto">
          <a:xfrm>
            <a:off x="274320" y="4173437"/>
            <a:ext cx="867373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b="1" dirty="0">
                <a:solidFill>
                  <a:srgbClr val="FFFFFF"/>
                </a:solidFill>
                <a:latin typeface="Century Gothic" panose="020B0502020202020204" pitchFamily="34" charset="0"/>
                <a:cs typeface="Times New Roman" panose="02020603050405020304" pitchFamily="18" charset="0"/>
              </a:rPr>
              <a:t>Dear God</a:t>
            </a:r>
          </a:p>
          <a:p>
            <a:pPr eaLnBrk="1" hangingPunct="1">
              <a:spcBef>
                <a:spcPct val="0"/>
              </a:spcBef>
              <a:buFontTx/>
              <a:buNone/>
            </a:pPr>
            <a:r>
              <a:rPr lang="en-US" altLang="en-US" b="1" dirty="0">
                <a:solidFill>
                  <a:srgbClr val="FFFFFF"/>
                </a:solidFill>
                <a:latin typeface="Century Gothic" panose="020B0502020202020204" pitchFamily="34" charset="0"/>
                <a:cs typeface="Times New Roman" panose="02020603050405020304" pitchFamily="18" charset="0"/>
              </a:rPr>
              <a:t>We are thankful that we have clean, fresh water to drink, but we realise that we need to use it and share it responsibly. Please help us to remember.</a:t>
            </a:r>
          </a:p>
        </p:txBody>
      </p:sp>
      <p:pic>
        <p:nvPicPr>
          <p:cNvPr id="6" name="Picture 5" descr="A close-up of a glass&#10;&#10;Description automatically generated with low confidence">
            <a:extLst>
              <a:ext uri="{FF2B5EF4-FFF2-40B4-BE49-F238E27FC236}">
                <a16:creationId xmlns:a16="http://schemas.microsoft.com/office/drawing/2014/main" id="{287BFD6E-AE91-B9EC-62D2-9EB7892616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89612" y="260648"/>
            <a:ext cx="5564777" cy="3666377"/>
          </a:xfrm>
          <a:prstGeom prst="rect">
            <a:avLst/>
          </a:prstGeom>
          <a:ln>
            <a:solidFill>
              <a:schemeClr val="bg1"/>
            </a:solidFill>
          </a:ln>
        </p:spPr>
      </p:pic>
    </p:spTree>
    <p:extLst>
      <p:ext uri="{BB962C8B-B14F-4D97-AF65-F5344CB8AC3E}">
        <p14:creationId xmlns:p14="http://schemas.microsoft.com/office/powerpoint/2010/main" val="3302285656"/>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A picture containing text&#10;&#10;Description automatically generated">
            <a:extLst>
              <a:ext uri="{FF2B5EF4-FFF2-40B4-BE49-F238E27FC236}">
                <a16:creationId xmlns:a16="http://schemas.microsoft.com/office/drawing/2014/main" id="{09B7D171-26E9-50B9-402B-2548D900628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42963"/>
            <a:ext cx="9137650" cy="51720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8">
            <a:extLst>
              <a:ext uri="{FF2B5EF4-FFF2-40B4-BE49-F238E27FC236}">
                <a16:creationId xmlns:a16="http://schemas.microsoft.com/office/drawing/2014/main" id="{888EE54C-F064-9241-69B8-620ACD39A6D0}"/>
              </a:ext>
            </a:extLst>
          </p:cNvPr>
          <p:cNvSpPr txBox="1">
            <a:spLocks/>
          </p:cNvSpPr>
          <p:nvPr/>
        </p:nvSpPr>
        <p:spPr>
          <a:xfrm>
            <a:off x="282575" y="4637088"/>
            <a:ext cx="8613775" cy="2012950"/>
          </a:xfrm>
          <a:prstGeom prst="rect">
            <a:avLst/>
          </a:prstGeom>
          <a:noFill/>
          <a:ln w="38100" cmpd="dbl">
            <a:noFill/>
          </a:ln>
          <a:effectLst/>
        </p:spPr>
        <p:style>
          <a:lnRef idx="0">
            <a:schemeClr val="accent1"/>
          </a:lnRef>
          <a:fillRef idx="0">
            <a:schemeClr val="accent1"/>
          </a:fillRef>
          <a:effectRef idx="0">
            <a:schemeClr val="accent1"/>
          </a:effectRef>
          <a:fontRef idx="minor">
            <a:schemeClr val="dk1"/>
          </a:fontRef>
        </p:style>
        <p:txBody>
          <a:bodyPr/>
          <a:lstStyle/>
          <a:p>
            <a:pPr>
              <a:defRPr/>
            </a:pPr>
            <a:r>
              <a:rPr lang="en-GB" sz="3200" b="1" i="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Leader: </a:t>
            </a:r>
            <a:r>
              <a:rPr lang="en-GB" sz="3200" b="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As we leave this place &amp; time and go into the day ahead…</a:t>
            </a:r>
          </a:p>
          <a:p>
            <a:pPr>
              <a:defRPr/>
            </a:pPr>
            <a:r>
              <a:rPr lang="en-GB" sz="3200" b="1" i="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All: </a:t>
            </a:r>
            <a:r>
              <a:rPr lang="en-GB" sz="3200" b="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May we use water wisely!</a:t>
            </a:r>
            <a:endParaRPr lang="en-GB" sz="2000" b="1" dirty="0">
              <a:solidFill>
                <a:prstClr val="white"/>
              </a:solidFill>
              <a:latin typeface="Century Gothic" panose="020B0502020202020204" pitchFamily="34" charset="0"/>
              <a:ea typeface="ＭＳ 明朝"/>
              <a:cs typeface="Times New Roman"/>
            </a:endParaRPr>
          </a:p>
        </p:txBody>
      </p:sp>
      <p:grpSp>
        <p:nvGrpSpPr>
          <p:cNvPr id="10" name="Group 9">
            <a:extLst>
              <a:ext uri="{FF2B5EF4-FFF2-40B4-BE49-F238E27FC236}">
                <a16:creationId xmlns:a16="http://schemas.microsoft.com/office/drawing/2014/main" id="{8EE6CCEC-2F87-0274-63C5-F7621918D1D2}"/>
              </a:ext>
            </a:extLst>
          </p:cNvPr>
          <p:cNvGrpSpPr/>
          <p:nvPr/>
        </p:nvGrpSpPr>
        <p:grpSpPr>
          <a:xfrm rot="8217778">
            <a:off x="7157734" y="5299711"/>
            <a:ext cx="2111516" cy="1383787"/>
            <a:chOff x="0" y="0"/>
            <a:chExt cx="1670756" cy="1095023"/>
          </a:xfrm>
          <a:solidFill>
            <a:schemeClr val="bg1"/>
          </a:solidFill>
        </p:grpSpPr>
        <p:pic>
          <p:nvPicPr>
            <p:cNvPr id="11" name="Graphic 34" descr="Arrow: Counter-clockwise curve">
              <a:extLst>
                <a:ext uri="{FF2B5EF4-FFF2-40B4-BE49-F238E27FC236}">
                  <a16:creationId xmlns:a16="http://schemas.microsoft.com/office/drawing/2014/main" id="{EA7418E3-28DA-2E88-5480-091CA7102F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80623"/>
              <a:ext cx="914400" cy="914400"/>
            </a:xfrm>
            <a:prstGeom prst="rect">
              <a:avLst/>
            </a:prstGeom>
          </p:spPr>
        </p:pic>
        <p:pic>
          <p:nvPicPr>
            <p:cNvPr id="12" name="Graphic 35" descr="Arrow: Counter-clockwise curve">
              <a:extLst>
                <a:ext uri="{FF2B5EF4-FFF2-40B4-BE49-F238E27FC236}">
                  <a16:creationId xmlns:a16="http://schemas.microsoft.com/office/drawing/2014/main" id="{19EC04B7-1F2B-BD85-4979-EF793E021D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756356" y="180623"/>
              <a:ext cx="914400" cy="914400"/>
            </a:xfrm>
            <a:prstGeom prst="rect">
              <a:avLst/>
            </a:prstGeom>
          </p:spPr>
        </p:pic>
        <p:pic>
          <p:nvPicPr>
            <p:cNvPr id="13" name="Graphic 36" descr="Arrow: Straight">
              <a:extLst>
                <a:ext uri="{FF2B5EF4-FFF2-40B4-BE49-F238E27FC236}">
                  <a16:creationId xmlns:a16="http://schemas.microsoft.com/office/drawing/2014/main" id="{5EADB533-35D4-99E8-4F47-E7F555C785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372533" y="0"/>
              <a:ext cx="914400" cy="914400"/>
            </a:xfrm>
            <a:prstGeom prst="rect">
              <a:avLst/>
            </a:prstGeom>
          </p:spPr>
        </p:pic>
      </p:grpSp>
      <p:pic>
        <p:nvPicPr>
          <p:cNvPr id="9" name="Picture 8" descr="A close-up of a glass&#10;&#10;Description automatically generated with low confidence">
            <a:extLst>
              <a:ext uri="{FF2B5EF4-FFF2-40B4-BE49-F238E27FC236}">
                <a16:creationId xmlns:a16="http://schemas.microsoft.com/office/drawing/2014/main" id="{85BF217D-BCAB-91BF-1496-A32FD72ECF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44182" y="260648"/>
            <a:ext cx="6455636" cy="4253323"/>
          </a:xfrm>
          <a:prstGeom prst="rect">
            <a:avLst/>
          </a:prstGeom>
          <a:ln>
            <a:solidFill>
              <a:schemeClr val="bg1"/>
            </a:solid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1" descr="Water with solid fill">
            <a:extLst>
              <a:ext uri="{FF2B5EF4-FFF2-40B4-BE49-F238E27FC236}">
                <a16:creationId xmlns:a16="http://schemas.microsoft.com/office/drawing/2014/main" id="{F400D343-A1C2-78EC-CB49-0EDAE9C2D39B}"/>
              </a:ext>
            </a:extLst>
          </p:cNvPr>
          <p:cNvPicPr>
            <a:picLocks noChangeAspect="1"/>
          </p:cNvPicPr>
          <p:nvPr/>
        </p:nvPicPr>
        <p:blipFill rotWithShape="1">
          <a:blip>
            <a:extLst>
              <a:ext uri="{96DAC541-7B7A-43D3-8B79-37D633B846F1}">
                <asvg:svgBlip xmlns:asvg="http://schemas.microsoft.com/office/drawing/2016/SVG/main" r:embed="rId3"/>
              </a:ext>
            </a:extLst>
          </a:blip>
          <a:srcRect l="15184" r="15145"/>
          <a:stretch>
            <a:fillRect/>
          </a:stretch>
        </p:blipFill>
        <p:spPr bwMode="auto">
          <a:xfrm>
            <a:off x="2376943" y="276726"/>
            <a:ext cx="4390115" cy="63045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93455392"/>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0809BB-B5E6-9F5A-8110-9AAC94C3FE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1762"/>
            <a:ext cx="9144000" cy="6094476"/>
          </a:xfrm>
          <a:prstGeom prst="rect">
            <a:avLst/>
          </a:prstGeom>
        </p:spPr>
      </p:pic>
      <p:sp>
        <p:nvSpPr>
          <p:cNvPr id="4" name="TextBox 3">
            <a:extLst>
              <a:ext uri="{FF2B5EF4-FFF2-40B4-BE49-F238E27FC236}">
                <a16:creationId xmlns:a16="http://schemas.microsoft.com/office/drawing/2014/main" id="{2170C10D-9111-D3AB-185A-CF879BBD779D}"/>
              </a:ext>
            </a:extLst>
          </p:cNvPr>
          <p:cNvSpPr txBox="1"/>
          <p:nvPr/>
        </p:nvSpPr>
        <p:spPr>
          <a:xfrm>
            <a:off x="364837" y="602211"/>
            <a:ext cx="6116320" cy="1938992"/>
          </a:xfrm>
          <a:prstGeom prst="rect">
            <a:avLst/>
          </a:prstGeom>
          <a:noFill/>
          <a:effectLst/>
        </p:spPr>
        <p:txBody>
          <a:bodyPr wrap="square" rtlCol="0">
            <a:spAutoFit/>
          </a:bodyPr>
          <a:lstStyle/>
          <a:p>
            <a:r>
              <a:rPr lang="en-GB" sz="6000" b="1" dirty="0">
                <a:latin typeface="Century Gothic" panose="020B0502020202020204" pitchFamily="34" charset="0"/>
              </a:rPr>
              <a:t>Make me laugh!</a:t>
            </a:r>
          </a:p>
        </p:txBody>
      </p:sp>
    </p:spTree>
    <p:extLst>
      <p:ext uri="{BB962C8B-B14F-4D97-AF65-F5344CB8AC3E}">
        <p14:creationId xmlns:p14="http://schemas.microsoft.com/office/powerpoint/2010/main" val="42594449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0EA1D7-73EE-614D-B65E-BF15CA6093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1000"/>
            <a:ext cx="9144000" cy="6096000"/>
          </a:xfrm>
          <a:prstGeom prst="rect">
            <a:avLst/>
          </a:prstGeom>
          <a:effectLst/>
        </p:spPr>
      </p:pic>
      <p:sp>
        <p:nvSpPr>
          <p:cNvPr id="4" name="TextBox 3">
            <a:extLst>
              <a:ext uri="{FF2B5EF4-FFF2-40B4-BE49-F238E27FC236}">
                <a16:creationId xmlns:a16="http://schemas.microsoft.com/office/drawing/2014/main" id="{65FE8D8A-A2B9-680A-B9DC-2A60B56BE855}"/>
              </a:ext>
            </a:extLst>
          </p:cNvPr>
          <p:cNvSpPr txBox="1"/>
          <p:nvPr/>
        </p:nvSpPr>
        <p:spPr>
          <a:xfrm>
            <a:off x="2489200" y="934720"/>
            <a:ext cx="6116320" cy="1938992"/>
          </a:xfrm>
          <a:prstGeom prst="rect">
            <a:avLst/>
          </a:prstGeom>
          <a:noFill/>
          <a:effectLst/>
        </p:spPr>
        <p:txBody>
          <a:bodyPr wrap="square" rtlCol="0">
            <a:spAutoFit/>
          </a:bodyPr>
          <a:lstStyle/>
          <a:p>
            <a:pPr algn="r"/>
            <a:r>
              <a:rPr lang="en-GB" sz="6000" b="1" dirty="0">
                <a:solidFill>
                  <a:schemeClr val="bg1"/>
                </a:solidFill>
                <a:latin typeface="Century Gothic" panose="020B0502020202020204" pitchFamily="34" charset="0"/>
              </a:rPr>
              <a:t>Stories that help us to grow</a:t>
            </a:r>
          </a:p>
        </p:txBody>
      </p:sp>
    </p:spTree>
    <p:extLst>
      <p:ext uri="{BB962C8B-B14F-4D97-AF65-F5344CB8AC3E}">
        <p14:creationId xmlns:p14="http://schemas.microsoft.com/office/powerpoint/2010/main" val="186928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736B4E-A6A4-695F-6B5E-534F4AE99D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3689" y="304872"/>
            <a:ext cx="5654530" cy="31241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EACA3C9C-16BD-DAFC-200F-D2806CFBD3C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239491" y="2888575"/>
            <a:ext cx="4610820" cy="36668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0A194FCB-82EC-DE3E-3C10-67D426931069}"/>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93689" y="3782950"/>
            <a:ext cx="3613293" cy="27701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a:extLst>
              <a:ext uri="{FF2B5EF4-FFF2-40B4-BE49-F238E27FC236}">
                <a16:creationId xmlns:a16="http://schemas.microsoft.com/office/drawing/2014/main" id="{F264C2AD-940E-D371-9278-FE80FD36AE2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87714" y="2568863"/>
            <a:ext cx="2570313" cy="14038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0468F54-D4CE-D73B-C053-860CA92D2740}"/>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6216074" y="304872"/>
            <a:ext cx="2634238" cy="23485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5109656"/>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a:extLst>
              <a:ext uri="{FF2B5EF4-FFF2-40B4-BE49-F238E27FC236}">
                <a16:creationId xmlns:a16="http://schemas.microsoft.com/office/drawing/2014/main" id="{511EB607-FC19-71F0-14AD-AC591C26465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6265" y="206368"/>
            <a:ext cx="8796338" cy="652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28BE04D-9067-D368-CD9F-77168EEBA12F}"/>
              </a:ext>
            </a:extLst>
          </p:cNvPr>
          <p:cNvSpPr/>
          <p:nvPr/>
        </p:nvSpPr>
        <p:spPr>
          <a:xfrm>
            <a:off x="949902" y="5451303"/>
            <a:ext cx="7295305" cy="1200329"/>
          </a:xfrm>
          <a:prstGeom prst="rect">
            <a:avLst/>
          </a:prstGeom>
          <a:noFill/>
        </p:spPr>
        <p:txBody>
          <a:bodyPr>
            <a:spAutoFit/>
          </a:bodyPr>
          <a:lstStyle/>
          <a:p>
            <a:pPr algn="ctr" fontAlgn="auto">
              <a:spcBef>
                <a:spcPts val="0"/>
              </a:spcBef>
              <a:spcAft>
                <a:spcPts val="0"/>
              </a:spcAft>
              <a:defRPr/>
            </a:pPr>
            <a:r>
              <a:rPr lang="en-GB" sz="7200" b="1" spc="50" dirty="0" err="1">
                <a:ln w="13500">
                  <a:solidFill>
                    <a:schemeClr val="bg1">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entury Gothic" panose="020B0502020202020204" pitchFamily="34" charset="0"/>
                <a:ea typeface="+mn-ea"/>
                <a:cs typeface="Arial Black"/>
              </a:rPr>
              <a:t>Tiddalik</a:t>
            </a:r>
            <a:endParaRPr lang="en-GB" sz="7200" b="1" spc="50" dirty="0">
              <a:ln w="13500">
                <a:solidFill>
                  <a:schemeClr val="bg1">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entury Gothic" panose="020B0502020202020204" pitchFamily="34" charset="0"/>
              <a:ea typeface="+mn-ea"/>
              <a:cs typeface="Arial Black"/>
            </a:endParaRPr>
          </a:p>
        </p:txBody>
      </p:sp>
      <p:sp>
        <p:nvSpPr>
          <p:cNvPr id="3" name="TextBox 2">
            <a:extLst>
              <a:ext uri="{FF2B5EF4-FFF2-40B4-BE49-F238E27FC236}">
                <a16:creationId xmlns:a16="http://schemas.microsoft.com/office/drawing/2014/main" id="{F3584FB4-2873-5FF8-AF0C-AB2A008799AB}"/>
              </a:ext>
            </a:extLst>
          </p:cNvPr>
          <p:cNvSpPr txBox="1"/>
          <p:nvPr/>
        </p:nvSpPr>
        <p:spPr>
          <a:xfrm>
            <a:off x="949902" y="206368"/>
            <a:ext cx="8092701" cy="430887"/>
          </a:xfrm>
          <a:prstGeom prst="rect">
            <a:avLst/>
          </a:prstGeom>
          <a:noFill/>
        </p:spPr>
        <p:txBody>
          <a:bodyPr wrap="square">
            <a:spAutoFit/>
          </a:bodyPr>
          <a:lstStyle/>
          <a:p>
            <a:pPr algn="r"/>
            <a:r>
              <a:rPr lang="en-GB" sz="1100" b="1" dirty="0">
                <a:latin typeface="Century Gothic" panose="020B0502020202020204" pitchFamily="34" charset="0"/>
              </a:rPr>
              <a:t>Our thanks to artist Sam Lyons for allowing us to use her work: </a:t>
            </a:r>
            <a:endParaRPr lang="en-GB" sz="1100" b="1" dirty="0">
              <a:latin typeface="Century Gothic" panose="020B0502020202020204" pitchFamily="34" charset="0"/>
              <a:hlinkClick r:id="rId4"/>
            </a:endParaRPr>
          </a:p>
          <a:p>
            <a:pPr algn="r"/>
            <a:r>
              <a:rPr lang="en-GB" sz="1100" b="1" dirty="0">
                <a:latin typeface="Century Gothic" panose="020B0502020202020204" pitchFamily="34" charset="0"/>
                <a:hlinkClick r:id="rId4"/>
              </a:rPr>
              <a:t>https://samlyonart.wordpress.com/2015/01/24/aboriginal-green-frog/</a:t>
            </a:r>
            <a:r>
              <a:rPr lang="en-GB" sz="1100" b="1" dirty="0">
                <a:latin typeface="Century Gothic" panose="020B0502020202020204" pitchFamily="34" charset="0"/>
              </a:rPr>
              <a:t> </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4A9A7E-FB7A-716D-01CC-F3FA11818F2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81906" y="326284"/>
            <a:ext cx="4532850" cy="39889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picture containing mammal, koala, indoor, looking&#10;&#10;Description automatically generated">
            <a:extLst>
              <a:ext uri="{FF2B5EF4-FFF2-40B4-BE49-F238E27FC236}">
                <a16:creationId xmlns:a16="http://schemas.microsoft.com/office/drawing/2014/main" id="{7234DF82-24DA-9970-D99F-5628E64E3D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49583">
            <a:off x="4133283" y="728101"/>
            <a:ext cx="4543066" cy="3016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picture containing cat, mammal, ground, squirrel&#10;&#10;Description automatically generated">
            <a:extLst>
              <a:ext uri="{FF2B5EF4-FFF2-40B4-BE49-F238E27FC236}">
                <a16:creationId xmlns:a16="http://schemas.microsoft.com/office/drawing/2014/main" id="{63278F0E-7AC4-D6D9-9508-EB0D1360AE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789678">
            <a:off x="4401716" y="3303901"/>
            <a:ext cx="4313232" cy="28754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lizard on a rock&#10;&#10;Description automatically generated with medium confidence">
            <a:extLst>
              <a:ext uri="{FF2B5EF4-FFF2-40B4-BE49-F238E27FC236}">
                <a16:creationId xmlns:a16="http://schemas.microsoft.com/office/drawing/2014/main" id="{547F85B3-EAA1-3395-0493-D82ADC1F6A5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1000818">
            <a:off x="2555443" y="4224860"/>
            <a:ext cx="3151110" cy="22217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EE7215D2-5C6D-EDEE-B343-A0D1E985F4A0}"/>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536106">
            <a:off x="373071" y="3625149"/>
            <a:ext cx="2750985" cy="28817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849835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a:extLst>
              <a:ext uri="{FF2B5EF4-FFF2-40B4-BE49-F238E27FC236}">
                <a16:creationId xmlns:a16="http://schemas.microsoft.com/office/drawing/2014/main" id="{511EB607-FC19-71F0-14AD-AC591C26465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1450" y="171450"/>
            <a:ext cx="8796338" cy="652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3330159"/>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FEF1A4-9032-8859-9B53-57D490FB579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877454"/>
            <a:ext cx="9144000" cy="4969163"/>
          </a:xfrm>
          <a:prstGeom prst="rect">
            <a:avLst/>
          </a:prstGeom>
          <a:ln>
            <a:solidFill>
              <a:schemeClr val="tx1"/>
            </a:solidFill>
          </a:ln>
        </p:spPr>
      </p:pic>
    </p:spTree>
    <p:extLst>
      <p:ext uri="{BB962C8B-B14F-4D97-AF65-F5344CB8AC3E}">
        <p14:creationId xmlns:p14="http://schemas.microsoft.com/office/powerpoint/2010/main" val="1616664722"/>
      </p:ext>
    </p:extLst>
  </p:cSld>
  <p:clrMapOvr>
    <a:masterClrMapping/>
  </p:clrMapOvr>
  <p:transition spd="med">
    <p:fade/>
  </p:transition>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Black .thmx</Template>
  <TotalTime>1203</TotalTime>
  <Words>2155</Words>
  <Application>Microsoft Office PowerPoint</Application>
  <PresentationFormat>On-screen Show (4:3)</PresentationFormat>
  <Paragraphs>110</Paragraphs>
  <Slides>27</Slides>
  <Notes>27</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MS Mincho</vt:lpstr>
      <vt:lpstr>ＭＳ Ｐゴシック</vt:lpstr>
      <vt:lpstr>Arial</vt:lpstr>
      <vt:lpstr>Avenir Next LT Pro</vt:lpstr>
      <vt:lpstr>Calibri</vt:lpstr>
      <vt:lpstr>Cambria</vt:lpstr>
      <vt:lpstr>Century Gothic</vt:lpstr>
      <vt:lpstr>Symbol</vt:lpstr>
      <vt:lpstr> Black </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Boxer</dc:creator>
  <cp:lastModifiedBy>Rachel Boxer</cp:lastModifiedBy>
  <cp:revision>24</cp:revision>
  <dcterms:created xsi:type="dcterms:W3CDTF">2014-04-23T15:56:46Z</dcterms:created>
  <dcterms:modified xsi:type="dcterms:W3CDTF">2026-04-23T13:10:37Z</dcterms:modified>
</cp:coreProperties>
</file>