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8" r:id="rId1"/>
    <p:sldMasterId id="2147484307" r:id="rId2"/>
    <p:sldMasterId id="2147484451" r:id="rId3"/>
    <p:sldMasterId id="2147484463" r:id="rId4"/>
  </p:sldMasterIdLst>
  <p:notesMasterIdLst>
    <p:notesMasterId r:id="rId18"/>
  </p:notesMasterIdLst>
  <p:sldIdLst>
    <p:sldId id="555" r:id="rId5"/>
    <p:sldId id="554" r:id="rId6"/>
    <p:sldId id="354" r:id="rId7"/>
    <p:sldId id="355" r:id="rId8"/>
    <p:sldId id="258" r:id="rId9"/>
    <p:sldId id="556" r:id="rId10"/>
    <p:sldId id="356" r:id="rId11"/>
    <p:sldId id="309" r:id="rId12"/>
    <p:sldId id="557" r:id="rId13"/>
    <p:sldId id="545" r:id="rId14"/>
    <p:sldId id="431" r:id="rId15"/>
    <p:sldId id="263" r:id="rId16"/>
    <p:sldId id="315" r:id="rId17"/>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D19DE"/>
    <a:srgbClr val="FF9900"/>
    <a:srgbClr val="1D1D1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AB81EF-C789-4A00-97BE-79D67473320D}" v="200" dt="2024-09-17T22:36:02.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410" autoAdjust="0"/>
  </p:normalViewPr>
  <p:slideViewPr>
    <p:cSldViewPr>
      <p:cViewPr varScale="1">
        <p:scale>
          <a:sx n="64" d="100"/>
          <a:sy n="64" d="100"/>
        </p:scale>
        <p:origin x="1908"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Boxer" userId="6da37c9f42e40059" providerId="LiveId" clId="{72AB81EF-C789-4A00-97BE-79D67473320D}"/>
    <pc:docChg chg="custSel addSld modSld sldOrd">
      <pc:chgData name="Rachel Boxer" userId="6da37c9f42e40059" providerId="LiveId" clId="{72AB81EF-C789-4A00-97BE-79D67473320D}" dt="2024-09-17T22:35:49.247" v="242"/>
      <pc:docMkLst>
        <pc:docMk/>
      </pc:docMkLst>
      <pc:sldChg chg="addSp delSp modSp add mod">
        <pc:chgData name="Rachel Boxer" userId="6da37c9f42e40059" providerId="LiveId" clId="{72AB81EF-C789-4A00-97BE-79D67473320D}" dt="2024-09-17T22:21:48.448" v="177" actId="208"/>
        <pc:sldMkLst>
          <pc:docMk/>
          <pc:sldMk cId="0" sldId="263"/>
        </pc:sldMkLst>
        <pc:spChg chg="mod">
          <ac:chgData name="Rachel Boxer" userId="6da37c9f42e40059" providerId="LiveId" clId="{72AB81EF-C789-4A00-97BE-79D67473320D}" dt="2024-09-17T22:20:36.600" v="170" actId="14100"/>
          <ac:spMkLst>
            <pc:docMk/>
            <pc:sldMk cId="0" sldId="263"/>
            <ac:spMk id="3" creationId="{1FCE87AF-75BD-E49A-5FF9-05ACE0BE2CE0}"/>
          </ac:spMkLst>
        </pc:spChg>
        <pc:picChg chg="add mod modCrop">
          <ac:chgData name="Rachel Boxer" userId="6da37c9f42e40059" providerId="LiveId" clId="{72AB81EF-C789-4A00-97BE-79D67473320D}" dt="2024-09-17T22:21:48.448" v="177" actId="208"/>
          <ac:picMkLst>
            <pc:docMk/>
            <pc:sldMk cId="0" sldId="263"/>
            <ac:picMk id="5" creationId="{25EC6BDA-204E-23BD-078E-4DBF362029EA}"/>
          </ac:picMkLst>
        </pc:picChg>
        <pc:picChg chg="del">
          <ac:chgData name="Rachel Boxer" userId="6da37c9f42e40059" providerId="LiveId" clId="{72AB81EF-C789-4A00-97BE-79D67473320D}" dt="2024-09-17T22:20:30.916" v="169" actId="478"/>
          <ac:picMkLst>
            <pc:docMk/>
            <pc:sldMk cId="0" sldId="263"/>
            <ac:picMk id="6" creationId="{D2F3ECCE-8004-7917-F69B-BE2FE9E9ED3D}"/>
          </ac:picMkLst>
        </pc:picChg>
      </pc:sldChg>
      <pc:sldChg chg="modNotesTx">
        <pc:chgData name="Rachel Boxer" userId="6da37c9f42e40059" providerId="LiveId" clId="{72AB81EF-C789-4A00-97BE-79D67473320D}" dt="2024-09-17T16:23:00.599" v="25" actId="20577"/>
        <pc:sldMkLst>
          <pc:docMk/>
          <pc:sldMk cId="0" sldId="309"/>
        </pc:sldMkLst>
      </pc:sldChg>
      <pc:sldChg chg="modNotesTx">
        <pc:chgData name="Rachel Boxer" userId="6da37c9f42e40059" providerId="LiveId" clId="{72AB81EF-C789-4A00-97BE-79D67473320D}" dt="2024-09-17T22:35:49.247" v="242"/>
        <pc:sldMkLst>
          <pc:docMk/>
          <pc:sldMk cId="0" sldId="315"/>
        </pc:sldMkLst>
      </pc:sldChg>
      <pc:sldChg chg="addSp delSp modSp mod ord">
        <pc:chgData name="Rachel Boxer" userId="6da37c9f42e40059" providerId="LiveId" clId="{72AB81EF-C789-4A00-97BE-79D67473320D}" dt="2024-09-17T16:19:59.635" v="11" actId="478"/>
        <pc:sldMkLst>
          <pc:docMk/>
          <pc:sldMk cId="0" sldId="356"/>
        </pc:sldMkLst>
        <pc:picChg chg="add del mod">
          <ac:chgData name="Rachel Boxer" userId="6da37c9f42e40059" providerId="LiveId" clId="{72AB81EF-C789-4A00-97BE-79D67473320D}" dt="2024-09-17T16:19:59.635" v="11" actId="478"/>
          <ac:picMkLst>
            <pc:docMk/>
            <pc:sldMk cId="0" sldId="356"/>
            <ac:picMk id="6" creationId="{820C09A1-73CA-E2BC-D88F-54ED3C6FFF86}"/>
          </ac:picMkLst>
        </pc:picChg>
      </pc:sldChg>
      <pc:sldChg chg="add">
        <pc:chgData name="Rachel Boxer" userId="6da37c9f42e40059" providerId="LiveId" clId="{72AB81EF-C789-4A00-97BE-79D67473320D}" dt="2024-09-17T22:16:50.576" v="113"/>
        <pc:sldMkLst>
          <pc:docMk/>
          <pc:sldMk cId="0" sldId="431"/>
        </pc:sldMkLst>
      </pc:sldChg>
      <pc:sldChg chg="addSp delSp modSp add mod modAnim modNotesTx">
        <pc:chgData name="Rachel Boxer" userId="6da37c9f42e40059" providerId="LiveId" clId="{72AB81EF-C789-4A00-97BE-79D67473320D}" dt="2024-09-17T22:26:16.271" v="240"/>
        <pc:sldMkLst>
          <pc:docMk/>
          <pc:sldMk cId="2218224540" sldId="545"/>
        </pc:sldMkLst>
        <pc:spChg chg="mod">
          <ac:chgData name="Rachel Boxer" userId="6da37c9f42e40059" providerId="LiveId" clId="{72AB81EF-C789-4A00-97BE-79D67473320D}" dt="2024-09-17T22:26:07.810" v="239" actId="20577"/>
          <ac:spMkLst>
            <pc:docMk/>
            <pc:sldMk cId="2218224540" sldId="545"/>
            <ac:spMk id="2" creationId="{1F8013C0-807F-8DB6-0F9D-68B4645D5AC6}"/>
          </ac:spMkLst>
        </pc:spChg>
        <pc:grpChg chg="add mod">
          <ac:chgData name="Rachel Boxer" userId="6da37c9f42e40059" providerId="LiveId" clId="{72AB81EF-C789-4A00-97BE-79D67473320D}" dt="2024-09-17T22:18:55.721" v="124" actId="1076"/>
          <ac:grpSpMkLst>
            <pc:docMk/>
            <pc:sldMk cId="2218224540" sldId="545"/>
            <ac:grpSpMk id="4" creationId="{3128FBBA-7FA3-51F8-31AF-1476E18ED5C5}"/>
          </ac:grpSpMkLst>
        </pc:grpChg>
        <pc:grpChg chg="mod">
          <ac:chgData name="Rachel Boxer" userId="6da37c9f42e40059" providerId="LiveId" clId="{72AB81EF-C789-4A00-97BE-79D67473320D}" dt="2024-09-17T22:18:51.046" v="123"/>
          <ac:grpSpMkLst>
            <pc:docMk/>
            <pc:sldMk cId="2218224540" sldId="545"/>
            <ac:grpSpMk id="5" creationId="{5B205C60-0752-272D-ED64-871554A9E88D}"/>
          </ac:grpSpMkLst>
        </pc:grpChg>
        <pc:picChg chg="del">
          <ac:chgData name="Rachel Boxer" userId="6da37c9f42e40059" providerId="LiveId" clId="{72AB81EF-C789-4A00-97BE-79D67473320D}" dt="2024-09-17T22:18:24.460" v="115" actId="478"/>
          <ac:picMkLst>
            <pc:docMk/>
            <pc:sldMk cId="2218224540" sldId="545"/>
            <ac:picMk id="3" creationId="{E62A735F-E880-9E24-5EE3-758642F04392}"/>
          </ac:picMkLst>
        </pc:picChg>
        <pc:picChg chg="mod">
          <ac:chgData name="Rachel Boxer" userId="6da37c9f42e40059" providerId="LiveId" clId="{72AB81EF-C789-4A00-97BE-79D67473320D}" dt="2024-09-17T22:18:51.046" v="123"/>
          <ac:picMkLst>
            <pc:docMk/>
            <pc:sldMk cId="2218224540" sldId="545"/>
            <ac:picMk id="6" creationId="{B977A997-5F12-FF1F-4EB3-7D21CF373B77}"/>
          </ac:picMkLst>
        </pc:picChg>
        <pc:picChg chg="mod">
          <ac:chgData name="Rachel Boxer" userId="6da37c9f42e40059" providerId="LiveId" clId="{72AB81EF-C789-4A00-97BE-79D67473320D}" dt="2024-09-17T22:18:51.046" v="123"/>
          <ac:picMkLst>
            <pc:docMk/>
            <pc:sldMk cId="2218224540" sldId="545"/>
            <ac:picMk id="7" creationId="{957F02B5-A131-B8B4-8CC0-1EB6E400D63C}"/>
          </ac:picMkLst>
        </pc:picChg>
        <pc:picChg chg="mod">
          <ac:chgData name="Rachel Boxer" userId="6da37c9f42e40059" providerId="LiveId" clId="{72AB81EF-C789-4A00-97BE-79D67473320D}" dt="2024-09-17T22:18:51.046" v="123"/>
          <ac:picMkLst>
            <pc:docMk/>
            <pc:sldMk cId="2218224540" sldId="545"/>
            <ac:picMk id="8" creationId="{FA3037CE-6A7E-DA2C-22A2-8113CCEF86E8}"/>
          </ac:picMkLst>
        </pc:picChg>
      </pc:sldChg>
      <pc:sldChg chg="add ord modNotesTx">
        <pc:chgData name="Rachel Boxer" userId="6da37c9f42e40059" providerId="LiveId" clId="{72AB81EF-C789-4A00-97BE-79D67473320D}" dt="2024-09-17T15:57:49.832" v="7" actId="5793"/>
        <pc:sldMkLst>
          <pc:docMk/>
          <pc:sldMk cId="611068220" sldId="556"/>
        </pc:sldMkLst>
      </pc:sldChg>
      <pc:sldChg chg="addSp delSp modSp new mod modAnim modNotesTx">
        <pc:chgData name="Rachel Boxer" userId="6da37c9f42e40059" providerId="LiveId" clId="{72AB81EF-C789-4A00-97BE-79D67473320D}" dt="2024-09-17T22:35:30.762" v="241"/>
        <pc:sldMkLst>
          <pc:docMk/>
          <pc:sldMk cId="786644583" sldId="557"/>
        </pc:sldMkLst>
        <pc:spChg chg="del">
          <ac:chgData name="Rachel Boxer" userId="6da37c9f42e40059" providerId="LiveId" clId="{72AB81EF-C789-4A00-97BE-79D67473320D}" dt="2024-09-17T16:20:06.194" v="13" actId="478"/>
          <ac:spMkLst>
            <pc:docMk/>
            <pc:sldMk cId="786644583" sldId="557"/>
            <ac:spMk id="2" creationId="{2FECD1F1-B0FE-C6C4-11D1-ACAC21FD30ED}"/>
          </ac:spMkLst>
        </pc:spChg>
        <pc:spChg chg="del">
          <ac:chgData name="Rachel Boxer" userId="6da37c9f42e40059" providerId="LiveId" clId="{72AB81EF-C789-4A00-97BE-79D67473320D}" dt="2024-09-17T16:20:06.194" v="13" actId="478"/>
          <ac:spMkLst>
            <pc:docMk/>
            <pc:sldMk cId="786644583" sldId="557"/>
            <ac:spMk id="3" creationId="{E0AB4D6A-317D-AEE8-32AB-3C3AD980BB7A}"/>
          </ac:spMkLst>
        </pc:spChg>
        <pc:spChg chg="add mod">
          <ac:chgData name="Rachel Boxer" userId="6da37c9f42e40059" providerId="LiveId" clId="{72AB81EF-C789-4A00-97BE-79D67473320D}" dt="2024-09-17T22:24:58.186" v="231" actId="1076"/>
          <ac:spMkLst>
            <pc:docMk/>
            <pc:sldMk cId="786644583" sldId="557"/>
            <ac:spMk id="5" creationId="{242766CA-C56E-1F23-3E7B-702669D77097}"/>
          </ac:spMkLst>
        </pc:spChg>
        <pc:picChg chg="add mod">
          <ac:chgData name="Rachel Boxer" userId="6da37c9f42e40059" providerId="LiveId" clId="{72AB81EF-C789-4A00-97BE-79D67473320D}" dt="2024-09-17T16:20:14.752" v="17" actId="208"/>
          <ac:picMkLst>
            <pc:docMk/>
            <pc:sldMk cId="786644583" sldId="557"/>
            <ac:picMk id="4" creationId="{C8ACA1FD-E08E-8201-FC88-5BA4B5C87F1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15F0CC3-F775-103D-1A16-D59B8EB370D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272F6F6C-921F-C775-656E-B342D2A4B999}"/>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D19B065-8A2B-4FD8-8EE0-54892242D87B}" type="datetimeFigureOut">
              <a:rPr lang="en-US" altLang="en-US"/>
              <a:pPr/>
              <a:t>9/17/2024</a:t>
            </a:fld>
            <a:endParaRPr lang="en-US" altLang="en-US"/>
          </a:p>
        </p:txBody>
      </p:sp>
      <p:sp>
        <p:nvSpPr>
          <p:cNvPr id="4" name="Slide Image Placeholder 3">
            <a:extLst>
              <a:ext uri="{FF2B5EF4-FFF2-40B4-BE49-F238E27FC236}">
                <a16:creationId xmlns:a16="http://schemas.microsoft.com/office/drawing/2014/main" id="{3241E8EE-C9FB-7B73-81FA-B068CCB544A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339C3477-FCF4-1E94-F328-24BB39EADB7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a:extLst>
              <a:ext uri="{FF2B5EF4-FFF2-40B4-BE49-F238E27FC236}">
                <a16:creationId xmlns:a16="http://schemas.microsoft.com/office/drawing/2014/main" id="{EC27CA44-17CB-C248-12D1-D1422614269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E6674671-33C3-4908-914F-FA011CC1E38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EF79868-6063-42B8-9E50-8BF16F36B2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Symbol" panose="05050102010706020507" pitchFamily="18" charset="2"/>
              <a:buNone/>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1: </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We’ve arrived at the finale of our series finding out about Jesus’ words in the ‘Beatitudes’ – the how-to-be- attitudes, as we’ve been calling them. Next week, we will begin on our journey to Christmas…. So for one last time, let’s use our greeting for this series:</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pPr marL="228600" lvl="0" algn="l"/>
            <a:endParaRPr lang="en-GB" sz="1800" b="1"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DD5497B-4A75-480F-A5A0-54029FF93931}" type="slidenum">
              <a:rPr kumimoji="0" lang="en-GB" sz="1200" b="0" i="0" u="none" strike="noStrike" kern="1200" cap="none" spc="0" normalizeH="0" baseline="0" noProof="0" smtClean="0">
                <a:ln>
                  <a:noFill/>
                </a:ln>
                <a:solidFill>
                  <a:prstClr val="black"/>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466907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C6629F1C-0809-4594-860D-0945591F27E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37AE2DC5-A799-46DA-BC3C-0866EC4028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a:ea typeface="Calibri" panose="020F0502020204030204" pitchFamily="34" charset="0"/>
              <a:cs typeface="Times New Roman" panose="02020603050405020304" pitchFamily="18" charset="0"/>
            </a:endParaRPr>
          </a:p>
        </p:txBody>
      </p:sp>
      <p:sp>
        <p:nvSpPr>
          <p:cNvPr id="36868" name="Slide Number Placeholder 3">
            <a:extLst>
              <a:ext uri="{FF2B5EF4-FFF2-40B4-BE49-F238E27FC236}">
                <a16:creationId xmlns:a16="http://schemas.microsoft.com/office/drawing/2014/main" id="{40E98E1D-BBEB-41E9-B930-D500A66A95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360966-C245-46BC-915D-8E2EDA6AAF37}"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1108075" y="812800"/>
            <a:ext cx="5343525" cy="4008438"/>
          </a:xfrm>
          <a:prstGeom prst="rect">
            <a:avLst/>
          </a:prstGeom>
          <a:noFill/>
          <a:ln w="0">
            <a:noFill/>
          </a:ln>
        </p:spPr>
        <p:txBody>
          <a:bodyPr lIns="0" tIns="0" rIns="0" bIns="0" anchor="ctr">
            <a:noAutofit/>
          </a:bodyPr>
          <a:lstStyle/>
          <a:p>
            <a:pPr algn="ctr"/>
            <a:r>
              <a:rPr lang="en-GB" sz="4400" b="0" strike="noStrike" spc="-1">
                <a:solidFill>
                  <a:srgbClr val="000000"/>
                </a:solidFill>
                <a:latin typeface="Arial"/>
              </a:rPr>
              <a:t>Click to move the slide</a:t>
            </a: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endParaRPr lang="en-GB" sz="1400" b="0" strike="noStrike" spc="-1" dirty="0">
              <a:solidFill>
                <a:srgbClr val="000000"/>
              </a:solidFill>
              <a:latin typeface="Arial"/>
            </a:endParaRPr>
          </a:p>
        </p:txBody>
      </p:sp>
      <p:sp>
        <p:nvSpPr>
          <p:cNvPr id="43" name="PlaceHolder 3"/>
          <p:cNvSpPr>
            <a:spLocks noGrp="1"/>
          </p:cNvSpPr>
          <p:nvPr>
            <p:ph type="sldNum" idx="4"/>
          </p:nvPr>
        </p:nvSpPr>
        <p:spPr>
          <a:xfrm>
            <a:off x="4278960" y="10157400"/>
            <a:ext cx="3280680" cy="534240"/>
          </a:xfrm>
          <a:prstGeom prst="rect">
            <a:avLst/>
          </a:prstGeom>
          <a:noFill/>
          <a:ln w="0">
            <a:noFill/>
          </a:ln>
        </p:spPr>
        <p:txBody>
          <a:bodyPr lIns="0" tIns="0" rIns="0" bIns="0" anchor="b">
            <a:noAutofit/>
          </a:bodyPr>
          <a:lstStyle>
            <a:lvl1pPr indent="0" algn="r">
              <a:buNone/>
              <a:defRPr lang="en-GB" sz="1400" b="0" strike="noStrike" spc="-1">
                <a:solidFill>
                  <a:srgbClr val="000000"/>
                </a:solidFill>
                <a:latin typeface="Times New Roman"/>
              </a:defRPr>
            </a:lvl1pPr>
          </a:lstStyle>
          <a:p>
            <a:pPr indent="0" algn="r">
              <a:buNone/>
            </a:pPr>
            <a:fld id="{2C9402AC-41F3-4094-9F49-0BE3ECAC73E3}" type="slidenum">
              <a:rPr lang="en-GB" sz="1400" b="0" strike="noStrike" spc="-1">
                <a:solidFill>
                  <a:srgbClr val="000000"/>
                </a:solidFill>
                <a:latin typeface="Times New Roman"/>
              </a:rPr>
              <a:t>12</a:t>
            </a:fld>
            <a:endParaRPr lang="en-GB" sz="1400" b="0" strike="noStrike" spc="-1">
              <a:solidFill>
                <a:srgbClr val="000000"/>
              </a:solidFill>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13: Reflective areas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dirty="0">
                <a:effectLst/>
                <a:latin typeface="Calibri" panose="020F0502020204030204" pitchFamily="34" charset="0"/>
                <a:ea typeface="MS Mincho" panose="02020609040205080304" pitchFamily="49" charset="-128"/>
                <a:cs typeface="Times New Roman" panose="02020603050405020304" pitchFamily="18" charset="0"/>
              </a:rPr>
              <a:t>This week, you will need some paper triangles and some string to make into coloured bunting. Write onto the triangles some thoughts about ‘joy in heaven’, things that bring you joy or about any of the ‘How-to-be-attitudes that have especially challenged you. You could leave the coin cards out to help remind children. Use the guided questions on the reflection card to help you.</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EF79868-6063-42B8-9E50-8BF16F36B2E1}" type="slidenum">
              <a:rPr lang="en-US" altLang="en-US" smtClean="0"/>
              <a:pPr/>
              <a:t>13</a:t>
            </a:fld>
            <a:endParaRPr lang="en-US" altLang="en-US"/>
          </a:p>
        </p:txBody>
      </p:sp>
    </p:spTree>
    <p:extLst>
      <p:ext uri="{BB962C8B-B14F-4D97-AF65-F5344CB8AC3E}">
        <p14:creationId xmlns:p14="http://schemas.microsoft.com/office/powerpoint/2010/main" val="1950802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F11FCAEB-2A35-4B12-952F-D41F400DFD5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A7A95FB2-7C5F-4AB3-AEDD-95EC09312BA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a:buFont typeface="Symbol" panose="05050102010706020507" pitchFamily="18" charset="2"/>
              <a:buNone/>
            </a:pPr>
            <a:r>
              <a:rPr lang="en-GB" sz="1800" b="1" i="1" dirty="0">
                <a:effectLst/>
                <a:latin typeface="Calibri" panose="020F0502020204030204" pitchFamily="34" charset="0"/>
                <a:ea typeface="MS Mincho" panose="02020609040205080304" pitchFamily="49" charset="-128"/>
                <a:cs typeface="Times New Roman" panose="02020603050405020304" pitchFamily="18" charset="0"/>
              </a:rPr>
              <a:t>Leader: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We are here together</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dirty="0">
                <a:effectLst/>
                <a:latin typeface="Calibri" panose="020F0502020204030204" pitchFamily="34" charset="0"/>
                <a:ea typeface="MS Mincho" panose="02020609040205080304" pitchFamily="49" charset="-128"/>
              </a:rPr>
              <a:t>ALL: May our attitudes make our school community a happy place today.</a:t>
            </a:r>
            <a:endParaRPr lang="en-GB" altLang="en-US" sz="1800" dirty="0">
              <a:latin typeface="Avenir Next LT Pro" panose="020B0504020202020204" pitchFamily="34" charset="0"/>
              <a:ea typeface="MS Mincho" panose="02020609040205080304" pitchFamily="49" charset="-128"/>
              <a:cs typeface="Times New Roman" panose="02020603050405020304" pitchFamily="18" charset="0"/>
            </a:endParaRPr>
          </a:p>
          <a:p>
            <a:pPr marL="0" lvl="0" indent="0">
              <a:buFont typeface="Symbol" panose="05050102010706020507" pitchFamily="18" charset="2"/>
              <a:buNone/>
            </a:pPr>
            <a:r>
              <a:rPr lang="en-GB" sz="1800" b="1" i="1" dirty="0">
                <a:effectLst/>
                <a:latin typeface="Calibri" panose="020F0502020204030204" pitchFamily="34" charset="0"/>
                <a:ea typeface="MS Mincho" panose="02020609040205080304" pitchFamily="49" charset="-128"/>
                <a:cs typeface="Times New Roman" panose="02020603050405020304" pitchFamily="18" charset="0"/>
              </a:rPr>
              <a:t>Leader: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We are here together</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dirty="0">
                <a:effectLst/>
                <a:latin typeface="Calibri" panose="020F0502020204030204" pitchFamily="34" charset="0"/>
                <a:ea typeface="MS Mincho" panose="02020609040205080304" pitchFamily="49" charset="-128"/>
              </a:rPr>
              <a:t>ALL: May our attitudes make our school community a happy place today.</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pPr>
              <a:spcBef>
                <a:spcPct val="0"/>
              </a:spcBef>
            </a:pPr>
            <a:endParaRPr lang="en-GB" altLang="en-US" dirty="0">
              <a:ea typeface="MS Mincho" panose="02020609040205080304" pitchFamily="49" charset="-128"/>
              <a:cs typeface="Times New Roman" panose="02020603050405020304" pitchFamily="18" charset="0"/>
            </a:endParaRPr>
          </a:p>
        </p:txBody>
      </p:sp>
      <p:sp>
        <p:nvSpPr>
          <p:cNvPr id="5124" name="Slide Number Placeholder 3">
            <a:extLst>
              <a:ext uri="{FF2B5EF4-FFF2-40B4-BE49-F238E27FC236}">
                <a16:creationId xmlns:a16="http://schemas.microsoft.com/office/drawing/2014/main" id="{63DE72E6-8B3A-4A9A-B50D-8E629B76905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5F91C69-9339-42C2-BD4E-8696A5B19D7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074088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3: </a:t>
            </a:r>
            <a:r>
              <a:rPr lang="en-GB" sz="1800" dirty="0">
                <a:effectLst/>
                <a:latin typeface="Calibri" panose="020F0502020204030204" pitchFamily="34" charset="0"/>
                <a:ea typeface="Calibri" panose="020F0502020204030204" pitchFamily="34" charset="0"/>
                <a:cs typeface="Times New Roman" panose="02020603050405020304" pitchFamily="18" charset="0"/>
              </a:rPr>
              <a:t>I wonder what you'd choose as a reward for something you’d done well? Talk to the person next to you for a few moments – then we’ll share some ideas.</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EF79868-6063-42B8-9E50-8BF16F36B2E1}" type="slidenum">
              <a:rPr lang="en-US" altLang="en-US" smtClean="0"/>
              <a:pPr/>
              <a:t>3</a:t>
            </a:fld>
            <a:endParaRPr lang="en-US" altLang="en-US"/>
          </a:p>
        </p:txBody>
      </p:sp>
    </p:spTree>
    <p:extLst>
      <p:ext uri="{BB962C8B-B14F-4D97-AF65-F5344CB8AC3E}">
        <p14:creationId xmlns:p14="http://schemas.microsoft.com/office/powerpoint/2010/main" val="310463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buFont typeface="Symbol" panose="05050102010706020507" pitchFamily="18" charset="2"/>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4*:</a:t>
            </a:r>
            <a:r>
              <a:rPr lang="en-GB" sz="1800" dirty="0">
                <a:effectLst/>
                <a:latin typeface="Calibri" panose="020F0502020204030204" pitchFamily="34" charset="0"/>
                <a:ea typeface="Calibri" panose="020F0502020204030204" pitchFamily="34" charset="0"/>
                <a:cs typeface="Times New Roman" panose="02020603050405020304" pitchFamily="18" charset="0"/>
              </a:rPr>
              <a:t> It’s a parable about some servants who were rewarded by their master. The master gave them each some money and asked them to use their skills and his money wisely. Two of the servants worked hard and doubled their profits, but the third servant was rather lazy. He was frightened that he might lose the money and so dug a hole in the ground and buried the money until his master returned. On his return, the Master said these words to the first two servants: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Well done, you are a good and faithful servant – you have used your money and your talents responsibly. You have shown me you can take care of a little, so I will put you in charge of many things. I am very pleased with you!" </a:t>
            </a:r>
            <a:r>
              <a:rPr lang="en-GB" sz="1800" dirty="0">
                <a:effectLst/>
                <a:latin typeface="Calibri" panose="020F0502020204030204" pitchFamily="34" charset="0"/>
                <a:ea typeface="Calibri" panose="020F0502020204030204" pitchFamily="34" charset="0"/>
                <a:cs typeface="Times New Roman" panose="02020603050405020304" pitchFamily="18" charset="0"/>
              </a:rPr>
              <a:t>As you might imagine, the master was not too pleased with the third servant!</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marL="0" lvl="0" indent="0" algn="just">
              <a:buFont typeface="Symbol" panose="05050102010706020507" pitchFamily="18" charset="2"/>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 wonder what you think the message of this story is?</a:t>
            </a:r>
            <a:r>
              <a:rPr lang="en-GB" sz="1800" dirty="0">
                <a:effectLst/>
                <a:latin typeface="Calibri" panose="020F0502020204030204" pitchFamily="34" charset="0"/>
                <a:ea typeface="Calibri" panose="020F0502020204030204" pitchFamily="34" charset="0"/>
                <a:cs typeface="Times New Roman" panose="02020603050405020304" pitchFamily="18" charset="0"/>
              </a:rPr>
              <a:t> Talk for a few moments again to the person next to you and then we’ll share what you think again.</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EF79868-6063-42B8-9E50-8BF16F36B2E1}" type="slidenum">
              <a:rPr lang="en-US" altLang="en-US" smtClean="0"/>
              <a:pPr/>
              <a:t>4</a:t>
            </a:fld>
            <a:endParaRPr lang="en-US" altLang="en-US"/>
          </a:p>
        </p:txBody>
      </p:sp>
    </p:spTree>
    <p:extLst>
      <p:ext uri="{BB962C8B-B14F-4D97-AF65-F5344CB8AC3E}">
        <p14:creationId xmlns:p14="http://schemas.microsoft.com/office/powerpoint/2010/main" val="115849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1108075" y="812800"/>
            <a:ext cx="5343525" cy="4008438"/>
          </a:xfrm>
          <a:prstGeom prst="rect">
            <a:avLst/>
          </a:prstGeom>
          <a:noFill/>
          <a:ln w="0">
            <a:noFill/>
          </a:ln>
        </p:spPr>
        <p:txBody>
          <a:bodyPr lIns="0" tIns="0" rIns="0" bIns="0" anchor="ctr">
            <a:noAutofit/>
          </a:bodyPr>
          <a:lstStyle/>
          <a:p>
            <a:pPr algn="ctr"/>
            <a:r>
              <a:rPr lang="en-GB" sz="4400" b="0" strike="noStrike" spc="-1">
                <a:solidFill>
                  <a:srgbClr val="000000"/>
                </a:solidFill>
                <a:latin typeface="Arial"/>
              </a:rPr>
              <a:t>Click to move the slide</a:t>
            </a: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5: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master in the story gave each of the three servants a chance to invest his money and their skills wisely – and each servant had the same choice: to work hard, or not.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I wonder what message this story might have for us in school?</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marL="216000" indent="0">
              <a:buNone/>
            </a:pPr>
            <a:endParaRPr lang="en-GB" sz="1400" b="0" strike="noStrike" spc="-1" dirty="0">
              <a:solidFill>
                <a:srgbClr val="000000"/>
              </a:solidFill>
              <a:latin typeface="Arial"/>
            </a:endParaRPr>
          </a:p>
        </p:txBody>
      </p:sp>
      <p:sp>
        <p:nvSpPr>
          <p:cNvPr id="43" name="PlaceHolder 3"/>
          <p:cNvSpPr>
            <a:spLocks noGrp="1"/>
          </p:cNvSpPr>
          <p:nvPr>
            <p:ph type="sldNum" idx="4"/>
          </p:nvPr>
        </p:nvSpPr>
        <p:spPr>
          <a:xfrm>
            <a:off x="4278960" y="10157400"/>
            <a:ext cx="3280680" cy="534240"/>
          </a:xfrm>
          <a:prstGeom prst="rect">
            <a:avLst/>
          </a:prstGeom>
          <a:noFill/>
          <a:ln w="0">
            <a:noFill/>
          </a:ln>
        </p:spPr>
        <p:txBody>
          <a:bodyPr lIns="0" tIns="0" rIns="0" bIns="0" anchor="b">
            <a:noAutofit/>
          </a:bodyPr>
          <a:lstStyle>
            <a:lvl1pPr indent="0" algn="r">
              <a:buNone/>
              <a:defRPr lang="en-GB" sz="1400" b="0" strike="noStrike" spc="-1">
                <a:solidFill>
                  <a:srgbClr val="000000"/>
                </a:solidFill>
                <a:latin typeface="Times New Roman"/>
              </a:defRPr>
            </a:lvl1pPr>
          </a:lstStyle>
          <a:p>
            <a:pPr indent="0" algn="r">
              <a:buNone/>
            </a:pPr>
            <a:fld id="{2C9402AC-41F3-4094-9F49-0BE3ECAC73E3}" type="slidenum">
              <a:rPr lang="en-GB" sz="1400" b="0" strike="noStrike" spc="-1">
                <a:solidFill>
                  <a:srgbClr val="000000"/>
                </a:solidFill>
                <a:latin typeface="Times New Roman"/>
              </a:rPr>
              <a:t>5</a:t>
            </a:fld>
            <a:endParaRPr lang="en-GB" sz="1400" b="0" strike="noStrike" spc="-1">
              <a:solidFill>
                <a:srgbClr val="000000"/>
              </a:solidFill>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buFont typeface="Symbol" panose="05050102010706020507" pitchFamily="18" charset="2"/>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6: </a:t>
            </a:r>
            <a:r>
              <a:rPr lang="en-GB" sz="1800" dirty="0">
                <a:effectLst/>
                <a:latin typeface="Calibri" panose="020F0502020204030204" pitchFamily="34" charset="0"/>
                <a:ea typeface="Calibri" panose="020F0502020204030204" pitchFamily="34" charset="0"/>
                <a:cs typeface="Times New Roman" panose="02020603050405020304" pitchFamily="18" charset="0"/>
              </a:rPr>
              <a:t>During these last few weeks, we’ve been thinking about Jesus’ words in the Beatitudes, and what they show us about the things that are important in God’s kingdom. I wonder if you can remember some of these important values?.....</a:t>
            </a:r>
            <a:r>
              <a:rPr lang="en-GB" sz="1800" i="1" dirty="0">
                <a:effectLst/>
                <a:latin typeface="Calibri" panose="020F0502020204030204" pitchFamily="34" charset="0"/>
                <a:ea typeface="Calibri" panose="020F0502020204030204" pitchFamily="34" charset="0"/>
                <a:cs typeface="Times New Roman" panose="02020603050405020304" pitchFamily="18" charset="0"/>
              </a:rPr>
              <a:t>[allow time for responses] </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marL="0" lvl="0" indent="0" algn="just">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Jesus said that living in these ways would bring a little bit of God’s kingdom here to earth. I don’t know whether you noticed, but each one of the Beatitudes came with a ‘reward’. </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marL="228600" lvl="0" algn="l"/>
            <a:endParaRPr lang="en-GB" sz="1800" b="1"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DD5497B-4A75-480F-A5A0-54029FF93931}" type="slidenum">
              <a:rPr kumimoji="0" lang="en-GB" sz="1200" b="0" i="0" u="none" strike="noStrike" kern="1200" cap="none" spc="0" normalizeH="0" baseline="0" noProof="0" smtClean="0">
                <a:ln>
                  <a:noFill/>
                </a:ln>
                <a:solidFill>
                  <a:prstClr val="black"/>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881512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140CA0F5-E54E-4B68-4F79-BEE56BF757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EB439ED7-68DD-21D5-C562-108AB554E6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algn="just">
              <a:buFont typeface="Symbol" panose="05050102010706020507" pitchFamily="18" charset="2"/>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8: Rejoice and be glad. You have a great reward waiting for you in heaven. </a:t>
            </a:r>
            <a:endParaRPr lang="en-GB" sz="18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lvl="0" indent="0" algn="just">
              <a:buFont typeface="Symbol" panose="05050102010706020507" pitchFamily="18" charset="2"/>
              <a:buNone/>
            </a:pPr>
            <a:r>
              <a:rPr lang="en-GB" sz="18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rPr>
              <a:t>Jesus explained that it would not always be easy for people who follow him to live out God’s kingdom values, who try to bring a little bit of his Kingdom to earth. Like the two servants in Jesus’ parable, it might mean some hard work! Jesus explained to his followers that people around them might not understand or appreciate what they are doing. When things are hard, Jesus wanted his followers to know that their great reward would be the joy of heaven – and to keep on going, to persevere, with joy in their hearts, knowing what they have to look forward to.</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dirty="0">
                <a:effectLst/>
                <a:latin typeface="Calibri" panose="020F0502020204030204" pitchFamily="34" charset="0"/>
                <a:ea typeface="MS Mincho" panose="02020609040205080304" pitchFamily="49" charset="-128"/>
              </a:rPr>
              <a:t>These are difficult words, but we all know that sometimes the difficult things in life bring the greatest rewards! </a:t>
            </a:r>
            <a:endParaRPr lang="en-US" altLang="en-US" dirty="0"/>
          </a:p>
        </p:txBody>
      </p:sp>
      <p:sp>
        <p:nvSpPr>
          <p:cNvPr id="30723" name="Slide Number Placeholder 3">
            <a:extLst>
              <a:ext uri="{FF2B5EF4-FFF2-40B4-BE49-F238E27FC236}">
                <a16:creationId xmlns:a16="http://schemas.microsoft.com/office/drawing/2014/main" id="{A3A9BE8F-390E-83A4-DE7A-3C1271CA20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22E2875-8D0A-4F2D-85AF-C0980AE1AE5B}" type="slidenum">
              <a:rPr lang="en-US" altLang="en-US" sz="1200"/>
              <a:pPr/>
              <a:t>8</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9: Responding (and words for worship):</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Let’s be still and quiet together now and think about Jesus’ words, and the rewards he spoke of….</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….I wonder why difficult things might bring the greatest joy?.....</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….I wonder what ‘joy in heaven’ might be like?....</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….I wonder what challenges you might have heard today – and across this term?....</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….I wonder which might benefit your school community the most?....</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Now I’m going to turn my thoughts into a prayer. If you agree with what I’m saying and would like to make the prayer your own, then you can join with me when I say ‘Amen’ at the end.</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EF79868-6063-42B8-9E50-8BF16F36B2E1}" type="slidenum">
              <a:rPr lang="en-US" altLang="en-US" smtClean="0"/>
              <a:pPr/>
              <a:t>9</a:t>
            </a:fld>
            <a:endParaRPr lang="en-US" altLang="en-US"/>
          </a:p>
        </p:txBody>
      </p:sp>
    </p:spTree>
    <p:extLst>
      <p:ext uri="{BB962C8B-B14F-4D97-AF65-F5344CB8AC3E}">
        <p14:creationId xmlns:p14="http://schemas.microsoft.com/office/powerpoint/2010/main" val="159749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10: Prayer</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r>
              <a:rPr lang="en-GB" sz="1800" b="1" dirty="0">
                <a:solidFill>
                  <a:schemeClr val="bg1"/>
                </a:solidFill>
                <a:latin typeface="Century Gothic" panose="020B0502020202020204" pitchFamily="34" charset="0"/>
              </a:rPr>
              <a:t>Dear God</a:t>
            </a:r>
          </a:p>
          <a:p>
            <a:r>
              <a:rPr lang="en-GB" sz="1800" b="1" dirty="0">
                <a:solidFill>
                  <a:schemeClr val="bg1"/>
                </a:solidFill>
                <a:latin typeface="Century Gothic" panose="020B0502020202020204" pitchFamily="34" charset="0"/>
              </a:rPr>
              <a:t>Thank you for these challenging words that have reminded us of the things that are important to you – and that these things bring the greatest rewards. </a:t>
            </a:r>
          </a:p>
          <a:p>
            <a:r>
              <a:rPr lang="en-GB" sz="1800" b="1" dirty="0">
                <a:solidFill>
                  <a:schemeClr val="bg1"/>
                </a:solidFill>
                <a:latin typeface="Century Gothic" panose="020B0502020202020204" pitchFamily="34" charset="0"/>
              </a:rPr>
              <a:t>Help us to try to live out the ‘How-to-be-attitudes’ in our school community.</a:t>
            </a:r>
          </a:p>
          <a:p>
            <a:endParaRPr lang="en-GB" i="0" dirty="0"/>
          </a:p>
        </p:txBody>
      </p:sp>
      <p:sp>
        <p:nvSpPr>
          <p:cNvPr id="4" name="Slide Number Placeholder 3"/>
          <p:cNvSpPr>
            <a:spLocks noGrp="1"/>
          </p:cNvSpPr>
          <p:nvPr>
            <p:ph type="sldNum" sz="quarter" idx="5"/>
          </p:nvPr>
        </p:nvSpPr>
        <p:spPr/>
        <p:txBody>
          <a:bodyPr/>
          <a:lstStyle/>
          <a:p>
            <a:fld id="{DDD5497B-4A75-480F-A5A0-54029FF93931}" type="slidenum">
              <a:rPr lang="en-GB" smtClean="0"/>
              <a:t>10</a:t>
            </a:fld>
            <a:endParaRPr lang="en-GB"/>
          </a:p>
        </p:txBody>
      </p:sp>
    </p:spTree>
    <p:extLst>
      <p:ext uri="{BB962C8B-B14F-4D97-AF65-F5344CB8AC3E}">
        <p14:creationId xmlns:p14="http://schemas.microsoft.com/office/powerpoint/2010/main" val="2242147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9C8422A-F5F3-6A9F-9519-0495CB25D786}"/>
              </a:ext>
            </a:extLst>
          </p:cNvPr>
          <p:cNvSpPr>
            <a:spLocks noGrp="1"/>
          </p:cNvSpPr>
          <p:nvPr>
            <p:ph type="dt" sz="half" idx="10"/>
          </p:nvPr>
        </p:nvSpPr>
        <p:spPr/>
        <p:txBody>
          <a:bodyPr/>
          <a:lstStyle>
            <a:lvl1pPr algn="ctr" eaLnBrk="0" hangingPunct="0">
              <a:defRPr/>
            </a:lvl1pPr>
          </a:lstStyle>
          <a:p>
            <a:fld id="{EB1F9CAF-4679-4DD5-9005-1F767A343B86}" type="datetimeFigureOut">
              <a:rPr lang="en-US" altLang="en-US"/>
              <a:pPr/>
              <a:t>9/17/2024</a:t>
            </a:fld>
            <a:endParaRPr lang="en-GB" altLang="en-US"/>
          </a:p>
        </p:txBody>
      </p:sp>
      <p:sp>
        <p:nvSpPr>
          <p:cNvPr id="5" name="Footer Placeholder 4">
            <a:extLst>
              <a:ext uri="{FF2B5EF4-FFF2-40B4-BE49-F238E27FC236}">
                <a16:creationId xmlns:a16="http://schemas.microsoft.com/office/drawing/2014/main" id="{D84FA994-A159-C6ED-4C15-5A15820C7296}"/>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62CB6070-857E-B6C4-2512-416EDC71B616}"/>
              </a:ext>
            </a:extLst>
          </p:cNvPr>
          <p:cNvSpPr>
            <a:spLocks noGrp="1"/>
          </p:cNvSpPr>
          <p:nvPr>
            <p:ph type="sldNum" sz="quarter" idx="12"/>
          </p:nvPr>
        </p:nvSpPr>
        <p:spPr/>
        <p:txBody>
          <a:bodyPr/>
          <a:lstStyle>
            <a:lvl1pPr eaLnBrk="0" hangingPunct="0">
              <a:defRPr/>
            </a:lvl1pPr>
          </a:lstStyle>
          <a:p>
            <a:fld id="{58E7BF44-2D0E-4909-BFDC-814B6E97DA41}" type="slidenum">
              <a:rPr lang="en-GB" altLang="en-US"/>
              <a:pPr/>
              <a:t>‹#›</a:t>
            </a:fld>
            <a:endParaRPr lang="en-GB" altLang="en-US"/>
          </a:p>
        </p:txBody>
      </p:sp>
    </p:spTree>
    <p:extLst>
      <p:ext uri="{BB962C8B-B14F-4D97-AF65-F5344CB8AC3E}">
        <p14:creationId xmlns:p14="http://schemas.microsoft.com/office/powerpoint/2010/main" val="2336742628"/>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EC1B43-23CA-7454-CD1F-72E5F9105EE6}"/>
              </a:ext>
            </a:extLst>
          </p:cNvPr>
          <p:cNvSpPr>
            <a:spLocks noGrp="1"/>
          </p:cNvSpPr>
          <p:nvPr>
            <p:ph type="dt" sz="half" idx="10"/>
          </p:nvPr>
        </p:nvSpPr>
        <p:spPr/>
        <p:txBody>
          <a:bodyPr/>
          <a:lstStyle>
            <a:lvl1pPr algn="ctr" eaLnBrk="0" hangingPunct="0">
              <a:defRPr/>
            </a:lvl1pPr>
          </a:lstStyle>
          <a:p>
            <a:fld id="{A0D31F5F-2D06-41E4-81B6-480E415A9103}" type="datetimeFigureOut">
              <a:rPr lang="en-US" altLang="en-US"/>
              <a:pPr/>
              <a:t>9/17/2024</a:t>
            </a:fld>
            <a:endParaRPr lang="en-GB" altLang="en-US"/>
          </a:p>
        </p:txBody>
      </p:sp>
      <p:sp>
        <p:nvSpPr>
          <p:cNvPr id="5" name="Footer Placeholder 4">
            <a:extLst>
              <a:ext uri="{FF2B5EF4-FFF2-40B4-BE49-F238E27FC236}">
                <a16:creationId xmlns:a16="http://schemas.microsoft.com/office/drawing/2014/main" id="{664E001D-711E-70B3-B617-0090F248D431}"/>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94127536-899B-8088-6CF2-8A653984296E}"/>
              </a:ext>
            </a:extLst>
          </p:cNvPr>
          <p:cNvSpPr>
            <a:spLocks noGrp="1"/>
          </p:cNvSpPr>
          <p:nvPr>
            <p:ph type="sldNum" sz="quarter" idx="12"/>
          </p:nvPr>
        </p:nvSpPr>
        <p:spPr/>
        <p:txBody>
          <a:bodyPr/>
          <a:lstStyle>
            <a:lvl1pPr eaLnBrk="0" hangingPunct="0">
              <a:defRPr/>
            </a:lvl1pPr>
          </a:lstStyle>
          <a:p>
            <a:fld id="{062BA674-5C58-4C5A-8674-2C4C635F0440}" type="slidenum">
              <a:rPr lang="en-GB" altLang="en-US"/>
              <a:pPr/>
              <a:t>‹#›</a:t>
            </a:fld>
            <a:endParaRPr lang="en-GB" altLang="en-US"/>
          </a:p>
        </p:txBody>
      </p:sp>
    </p:spTree>
    <p:extLst>
      <p:ext uri="{BB962C8B-B14F-4D97-AF65-F5344CB8AC3E}">
        <p14:creationId xmlns:p14="http://schemas.microsoft.com/office/powerpoint/2010/main" val="3421087829"/>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6A3DF7-95E8-6979-E73C-79271D6212A6}"/>
              </a:ext>
            </a:extLst>
          </p:cNvPr>
          <p:cNvSpPr>
            <a:spLocks noGrp="1"/>
          </p:cNvSpPr>
          <p:nvPr>
            <p:ph type="dt" sz="half" idx="10"/>
          </p:nvPr>
        </p:nvSpPr>
        <p:spPr/>
        <p:txBody>
          <a:bodyPr/>
          <a:lstStyle>
            <a:lvl1pPr algn="ctr" eaLnBrk="0" hangingPunct="0">
              <a:defRPr/>
            </a:lvl1pPr>
          </a:lstStyle>
          <a:p>
            <a:fld id="{5EB2A7FF-8492-4202-A550-9429C2A4B179}" type="datetimeFigureOut">
              <a:rPr lang="en-US" altLang="en-US"/>
              <a:pPr/>
              <a:t>9/17/2024</a:t>
            </a:fld>
            <a:endParaRPr lang="en-GB" altLang="en-US"/>
          </a:p>
        </p:txBody>
      </p:sp>
      <p:sp>
        <p:nvSpPr>
          <p:cNvPr id="5" name="Footer Placeholder 4">
            <a:extLst>
              <a:ext uri="{FF2B5EF4-FFF2-40B4-BE49-F238E27FC236}">
                <a16:creationId xmlns:a16="http://schemas.microsoft.com/office/drawing/2014/main" id="{54A257C8-0594-24CD-0F6A-855084131331}"/>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03B625C8-155F-D5EF-0A20-15CAA1DFF302}"/>
              </a:ext>
            </a:extLst>
          </p:cNvPr>
          <p:cNvSpPr>
            <a:spLocks noGrp="1"/>
          </p:cNvSpPr>
          <p:nvPr>
            <p:ph type="sldNum" sz="quarter" idx="12"/>
          </p:nvPr>
        </p:nvSpPr>
        <p:spPr/>
        <p:txBody>
          <a:bodyPr/>
          <a:lstStyle>
            <a:lvl1pPr eaLnBrk="0" hangingPunct="0">
              <a:defRPr/>
            </a:lvl1pPr>
          </a:lstStyle>
          <a:p>
            <a:fld id="{8DD42D8C-3E91-4400-8636-DF5F76E14265}" type="slidenum">
              <a:rPr lang="en-GB" altLang="en-US"/>
              <a:pPr/>
              <a:t>‹#›</a:t>
            </a:fld>
            <a:endParaRPr lang="en-GB" altLang="en-US"/>
          </a:p>
        </p:txBody>
      </p:sp>
    </p:spTree>
    <p:extLst>
      <p:ext uri="{BB962C8B-B14F-4D97-AF65-F5344CB8AC3E}">
        <p14:creationId xmlns:p14="http://schemas.microsoft.com/office/powerpoint/2010/main" val="1880850120"/>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296F39A-B948-EAB3-C8F7-7D5DB71F0A2E}"/>
              </a:ext>
            </a:extLst>
          </p:cNvPr>
          <p:cNvSpPr>
            <a:spLocks noGrp="1"/>
          </p:cNvSpPr>
          <p:nvPr>
            <p:ph type="dt" sz="half" idx="10"/>
          </p:nvPr>
        </p:nvSpPr>
        <p:spPr/>
        <p:txBody>
          <a:bodyPr/>
          <a:lstStyle>
            <a:lvl1pPr eaLnBrk="0" hangingPunct="0">
              <a:defRPr>
                <a:latin typeface="Arial" panose="020B0604020202020204" pitchFamily="34" charset="0"/>
              </a:defRPr>
            </a:lvl1pPr>
          </a:lstStyle>
          <a:p>
            <a:fld id="{63EBF600-C03A-4A81-B3C2-6046A642D660}" type="datetimeFigureOut">
              <a:rPr lang="en-US" altLang="en-US"/>
              <a:pPr/>
              <a:t>9/17/2024</a:t>
            </a:fld>
            <a:endParaRPr lang="en-US" altLang="en-US"/>
          </a:p>
        </p:txBody>
      </p:sp>
      <p:sp>
        <p:nvSpPr>
          <p:cNvPr id="5" name="Footer Placeholder 4">
            <a:extLst>
              <a:ext uri="{FF2B5EF4-FFF2-40B4-BE49-F238E27FC236}">
                <a16:creationId xmlns:a16="http://schemas.microsoft.com/office/drawing/2014/main" id="{41E7A791-DD77-0C49-0FD0-E3FE32A21497}"/>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6" name="Slide Number Placeholder 5">
            <a:extLst>
              <a:ext uri="{FF2B5EF4-FFF2-40B4-BE49-F238E27FC236}">
                <a16:creationId xmlns:a16="http://schemas.microsoft.com/office/drawing/2014/main" id="{FF2D6178-C718-64D1-A9BD-592C71329F27}"/>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3187767A-1380-4A8C-8547-74C3AA4776D9}" type="slidenum">
              <a:rPr lang="en-US" altLang="en-US"/>
              <a:pPr/>
              <a:t>‹#›</a:t>
            </a:fld>
            <a:endParaRPr lang="en-US" altLang="en-US"/>
          </a:p>
        </p:txBody>
      </p:sp>
    </p:spTree>
    <p:extLst>
      <p:ext uri="{BB962C8B-B14F-4D97-AF65-F5344CB8AC3E}">
        <p14:creationId xmlns:p14="http://schemas.microsoft.com/office/powerpoint/2010/main" val="8027077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C68A52F-BE0B-604A-1FBF-190ED4E24FCA}"/>
              </a:ext>
            </a:extLst>
          </p:cNvPr>
          <p:cNvSpPr>
            <a:spLocks noGrp="1"/>
          </p:cNvSpPr>
          <p:nvPr>
            <p:ph type="dt" sz="half" idx="10"/>
          </p:nvPr>
        </p:nvSpPr>
        <p:spPr/>
        <p:txBody>
          <a:bodyPr/>
          <a:lstStyle>
            <a:lvl1pPr eaLnBrk="0" hangingPunct="0">
              <a:defRPr>
                <a:latin typeface="Arial" panose="020B0604020202020204" pitchFamily="34" charset="0"/>
              </a:defRPr>
            </a:lvl1pPr>
          </a:lstStyle>
          <a:p>
            <a:fld id="{0BF60926-5B4C-415D-8FE8-82D75C54C2C0}" type="datetimeFigureOut">
              <a:rPr lang="en-US" altLang="en-US"/>
              <a:pPr/>
              <a:t>9/17/2024</a:t>
            </a:fld>
            <a:endParaRPr lang="en-US" altLang="en-US"/>
          </a:p>
        </p:txBody>
      </p:sp>
      <p:sp>
        <p:nvSpPr>
          <p:cNvPr id="5" name="Footer Placeholder 4">
            <a:extLst>
              <a:ext uri="{FF2B5EF4-FFF2-40B4-BE49-F238E27FC236}">
                <a16:creationId xmlns:a16="http://schemas.microsoft.com/office/drawing/2014/main" id="{9426DDFB-0CD2-94A6-6E35-81AD1CDB44F8}"/>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6" name="Slide Number Placeholder 5">
            <a:extLst>
              <a:ext uri="{FF2B5EF4-FFF2-40B4-BE49-F238E27FC236}">
                <a16:creationId xmlns:a16="http://schemas.microsoft.com/office/drawing/2014/main" id="{33B59BD0-9688-B1AF-09B6-CB3ABD35450B}"/>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30E2C22D-0F55-4756-8CD8-B7164C1B380C}" type="slidenum">
              <a:rPr lang="en-US" altLang="en-US"/>
              <a:pPr/>
              <a:t>‹#›</a:t>
            </a:fld>
            <a:endParaRPr lang="en-US" altLang="en-US"/>
          </a:p>
        </p:txBody>
      </p:sp>
    </p:spTree>
    <p:extLst>
      <p:ext uri="{BB962C8B-B14F-4D97-AF65-F5344CB8AC3E}">
        <p14:creationId xmlns:p14="http://schemas.microsoft.com/office/powerpoint/2010/main" val="3815836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ACD77EE-F30E-7B7D-B57D-2BDC97AF05BD}"/>
              </a:ext>
            </a:extLst>
          </p:cNvPr>
          <p:cNvSpPr>
            <a:spLocks noGrp="1"/>
          </p:cNvSpPr>
          <p:nvPr>
            <p:ph type="dt" sz="half" idx="10"/>
          </p:nvPr>
        </p:nvSpPr>
        <p:spPr/>
        <p:txBody>
          <a:bodyPr/>
          <a:lstStyle>
            <a:lvl1pPr eaLnBrk="0" hangingPunct="0">
              <a:defRPr>
                <a:latin typeface="Arial" panose="020B0604020202020204" pitchFamily="34" charset="0"/>
              </a:defRPr>
            </a:lvl1pPr>
          </a:lstStyle>
          <a:p>
            <a:fld id="{4DCC9EB0-780F-4EAC-9DF3-C58172C26063}" type="datetimeFigureOut">
              <a:rPr lang="en-US" altLang="en-US"/>
              <a:pPr/>
              <a:t>9/17/2024</a:t>
            </a:fld>
            <a:endParaRPr lang="en-US" altLang="en-US"/>
          </a:p>
        </p:txBody>
      </p:sp>
      <p:sp>
        <p:nvSpPr>
          <p:cNvPr id="5" name="Footer Placeholder 4">
            <a:extLst>
              <a:ext uri="{FF2B5EF4-FFF2-40B4-BE49-F238E27FC236}">
                <a16:creationId xmlns:a16="http://schemas.microsoft.com/office/drawing/2014/main" id="{0B3F47F6-F663-EC66-44D4-8AA781EE031E}"/>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6" name="Slide Number Placeholder 5">
            <a:extLst>
              <a:ext uri="{FF2B5EF4-FFF2-40B4-BE49-F238E27FC236}">
                <a16:creationId xmlns:a16="http://schemas.microsoft.com/office/drawing/2014/main" id="{4770DE54-8A78-B3FD-9184-AB7212DD7967}"/>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EE41B87A-3A55-443E-B1AB-5E676D6E1F5B}" type="slidenum">
              <a:rPr lang="en-US" altLang="en-US"/>
              <a:pPr/>
              <a:t>‹#›</a:t>
            </a:fld>
            <a:endParaRPr lang="en-US" altLang="en-US"/>
          </a:p>
        </p:txBody>
      </p:sp>
    </p:spTree>
    <p:extLst>
      <p:ext uri="{BB962C8B-B14F-4D97-AF65-F5344CB8AC3E}">
        <p14:creationId xmlns:p14="http://schemas.microsoft.com/office/powerpoint/2010/main" val="1580942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405BB73-4BB4-D3B4-DA86-E0E3D5DC3EE4}"/>
              </a:ext>
            </a:extLst>
          </p:cNvPr>
          <p:cNvSpPr>
            <a:spLocks noGrp="1"/>
          </p:cNvSpPr>
          <p:nvPr>
            <p:ph type="dt" sz="half" idx="10"/>
          </p:nvPr>
        </p:nvSpPr>
        <p:spPr/>
        <p:txBody>
          <a:bodyPr/>
          <a:lstStyle>
            <a:lvl1pPr eaLnBrk="0" hangingPunct="0">
              <a:defRPr>
                <a:latin typeface="Arial" panose="020B0604020202020204" pitchFamily="34" charset="0"/>
              </a:defRPr>
            </a:lvl1pPr>
          </a:lstStyle>
          <a:p>
            <a:fld id="{CF6D5499-CF05-4F04-979B-1813FE9ECCC6}" type="datetimeFigureOut">
              <a:rPr lang="en-US" altLang="en-US"/>
              <a:pPr/>
              <a:t>9/17/2024</a:t>
            </a:fld>
            <a:endParaRPr lang="en-US" altLang="en-US"/>
          </a:p>
        </p:txBody>
      </p:sp>
      <p:sp>
        <p:nvSpPr>
          <p:cNvPr id="6" name="Footer Placeholder 5">
            <a:extLst>
              <a:ext uri="{FF2B5EF4-FFF2-40B4-BE49-F238E27FC236}">
                <a16:creationId xmlns:a16="http://schemas.microsoft.com/office/drawing/2014/main" id="{5A8AC55D-5B63-3885-463A-6BC7DA96514F}"/>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7" name="Slide Number Placeholder 6">
            <a:extLst>
              <a:ext uri="{FF2B5EF4-FFF2-40B4-BE49-F238E27FC236}">
                <a16:creationId xmlns:a16="http://schemas.microsoft.com/office/drawing/2014/main" id="{41BBAA84-9130-38FA-9ACA-FA5ACD599279}"/>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D64F7C6C-AD66-42BE-9478-9358832FDD8B}" type="slidenum">
              <a:rPr lang="en-US" altLang="en-US"/>
              <a:pPr/>
              <a:t>‹#›</a:t>
            </a:fld>
            <a:endParaRPr lang="en-US" altLang="en-US"/>
          </a:p>
        </p:txBody>
      </p:sp>
    </p:spTree>
    <p:extLst>
      <p:ext uri="{BB962C8B-B14F-4D97-AF65-F5344CB8AC3E}">
        <p14:creationId xmlns:p14="http://schemas.microsoft.com/office/powerpoint/2010/main" val="3240363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F29D46D-FC4F-B74A-4506-4474B8C47765}"/>
              </a:ext>
            </a:extLst>
          </p:cNvPr>
          <p:cNvSpPr>
            <a:spLocks noGrp="1"/>
          </p:cNvSpPr>
          <p:nvPr>
            <p:ph type="dt" sz="half" idx="10"/>
          </p:nvPr>
        </p:nvSpPr>
        <p:spPr/>
        <p:txBody>
          <a:bodyPr/>
          <a:lstStyle>
            <a:lvl1pPr eaLnBrk="0" hangingPunct="0">
              <a:defRPr>
                <a:latin typeface="Arial" panose="020B0604020202020204" pitchFamily="34" charset="0"/>
              </a:defRPr>
            </a:lvl1pPr>
          </a:lstStyle>
          <a:p>
            <a:fld id="{112E78AD-E025-4913-B4AB-E2297A47E7E3}" type="datetimeFigureOut">
              <a:rPr lang="en-US" altLang="en-US"/>
              <a:pPr/>
              <a:t>9/17/2024</a:t>
            </a:fld>
            <a:endParaRPr lang="en-US" altLang="en-US"/>
          </a:p>
        </p:txBody>
      </p:sp>
      <p:sp>
        <p:nvSpPr>
          <p:cNvPr id="8" name="Footer Placeholder 7">
            <a:extLst>
              <a:ext uri="{FF2B5EF4-FFF2-40B4-BE49-F238E27FC236}">
                <a16:creationId xmlns:a16="http://schemas.microsoft.com/office/drawing/2014/main" id="{E2D4F6F6-A5C5-90A9-6EAD-DCEFA643BF5B}"/>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9" name="Slide Number Placeholder 8">
            <a:extLst>
              <a:ext uri="{FF2B5EF4-FFF2-40B4-BE49-F238E27FC236}">
                <a16:creationId xmlns:a16="http://schemas.microsoft.com/office/drawing/2014/main" id="{F319B93C-427F-F74B-E40D-A8262D7EEFBB}"/>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66FADFB6-3734-4BEE-B3DD-D78E362CCC2D}" type="slidenum">
              <a:rPr lang="en-US" altLang="en-US"/>
              <a:pPr/>
              <a:t>‹#›</a:t>
            </a:fld>
            <a:endParaRPr lang="en-US" altLang="en-US"/>
          </a:p>
        </p:txBody>
      </p:sp>
    </p:spTree>
    <p:extLst>
      <p:ext uri="{BB962C8B-B14F-4D97-AF65-F5344CB8AC3E}">
        <p14:creationId xmlns:p14="http://schemas.microsoft.com/office/powerpoint/2010/main" val="11072402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F16EB1B-A78D-460E-7B5F-8144CF5DD761}"/>
              </a:ext>
            </a:extLst>
          </p:cNvPr>
          <p:cNvSpPr>
            <a:spLocks noGrp="1"/>
          </p:cNvSpPr>
          <p:nvPr>
            <p:ph type="dt" sz="half" idx="10"/>
          </p:nvPr>
        </p:nvSpPr>
        <p:spPr/>
        <p:txBody>
          <a:bodyPr/>
          <a:lstStyle>
            <a:lvl1pPr eaLnBrk="0" hangingPunct="0">
              <a:defRPr>
                <a:latin typeface="Arial" panose="020B0604020202020204" pitchFamily="34" charset="0"/>
              </a:defRPr>
            </a:lvl1pPr>
          </a:lstStyle>
          <a:p>
            <a:fld id="{E2D63019-7194-4D33-8F85-6A32A4B335D3}" type="datetimeFigureOut">
              <a:rPr lang="en-US" altLang="en-US"/>
              <a:pPr/>
              <a:t>9/17/2024</a:t>
            </a:fld>
            <a:endParaRPr lang="en-US" altLang="en-US"/>
          </a:p>
        </p:txBody>
      </p:sp>
      <p:sp>
        <p:nvSpPr>
          <p:cNvPr id="4" name="Footer Placeholder 3">
            <a:extLst>
              <a:ext uri="{FF2B5EF4-FFF2-40B4-BE49-F238E27FC236}">
                <a16:creationId xmlns:a16="http://schemas.microsoft.com/office/drawing/2014/main" id="{522CDF95-6820-E9FE-A291-D63910C4BABD}"/>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5" name="Slide Number Placeholder 4">
            <a:extLst>
              <a:ext uri="{FF2B5EF4-FFF2-40B4-BE49-F238E27FC236}">
                <a16:creationId xmlns:a16="http://schemas.microsoft.com/office/drawing/2014/main" id="{B09E7A1C-DB5A-063B-6B7F-D07DFFE6F78B}"/>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0AA6A00C-FC2D-4061-9142-3E7DA25124B5}" type="slidenum">
              <a:rPr lang="en-US" altLang="en-US"/>
              <a:pPr/>
              <a:t>‹#›</a:t>
            </a:fld>
            <a:endParaRPr lang="en-US" altLang="en-US"/>
          </a:p>
        </p:txBody>
      </p:sp>
    </p:spTree>
    <p:extLst>
      <p:ext uri="{BB962C8B-B14F-4D97-AF65-F5344CB8AC3E}">
        <p14:creationId xmlns:p14="http://schemas.microsoft.com/office/powerpoint/2010/main" val="13343165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2D0C8D-BE50-CBAB-E47D-CA857A31C65A}"/>
              </a:ext>
            </a:extLst>
          </p:cNvPr>
          <p:cNvSpPr>
            <a:spLocks noGrp="1"/>
          </p:cNvSpPr>
          <p:nvPr>
            <p:ph type="dt" sz="half" idx="10"/>
          </p:nvPr>
        </p:nvSpPr>
        <p:spPr/>
        <p:txBody>
          <a:bodyPr/>
          <a:lstStyle>
            <a:lvl1pPr eaLnBrk="0" hangingPunct="0">
              <a:defRPr>
                <a:latin typeface="Arial" panose="020B0604020202020204" pitchFamily="34" charset="0"/>
              </a:defRPr>
            </a:lvl1pPr>
          </a:lstStyle>
          <a:p>
            <a:fld id="{E100D5AF-9DF1-4654-BFFC-B8AF5F798796}" type="datetimeFigureOut">
              <a:rPr lang="en-US" altLang="en-US"/>
              <a:pPr/>
              <a:t>9/17/2024</a:t>
            </a:fld>
            <a:endParaRPr lang="en-US" altLang="en-US"/>
          </a:p>
        </p:txBody>
      </p:sp>
      <p:sp>
        <p:nvSpPr>
          <p:cNvPr id="3" name="Footer Placeholder 2">
            <a:extLst>
              <a:ext uri="{FF2B5EF4-FFF2-40B4-BE49-F238E27FC236}">
                <a16:creationId xmlns:a16="http://schemas.microsoft.com/office/drawing/2014/main" id="{97649FE6-CD96-CE90-DDEB-914CEAEBB8F1}"/>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4" name="Slide Number Placeholder 3">
            <a:extLst>
              <a:ext uri="{FF2B5EF4-FFF2-40B4-BE49-F238E27FC236}">
                <a16:creationId xmlns:a16="http://schemas.microsoft.com/office/drawing/2014/main" id="{66407564-A151-DE44-4CFF-54B12D11861C}"/>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257CB35E-F1CC-4ABA-9BFE-A385E436CAE4}" type="slidenum">
              <a:rPr lang="en-US" altLang="en-US"/>
              <a:pPr/>
              <a:t>‹#›</a:t>
            </a:fld>
            <a:endParaRPr lang="en-US" altLang="en-US"/>
          </a:p>
        </p:txBody>
      </p:sp>
    </p:spTree>
    <p:extLst>
      <p:ext uri="{BB962C8B-B14F-4D97-AF65-F5344CB8AC3E}">
        <p14:creationId xmlns:p14="http://schemas.microsoft.com/office/powerpoint/2010/main" val="258403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a:extLst>
              <a:ext uri="{FF2B5EF4-FFF2-40B4-BE49-F238E27FC236}">
                <a16:creationId xmlns:a16="http://schemas.microsoft.com/office/drawing/2014/main" id="{779B6959-0A10-3E44-9949-E627F962E47C}"/>
              </a:ext>
            </a:extLst>
          </p:cNvPr>
          <p:cNvSpPr>
            <a:spLocks noGrp="1"/>
          </p:cNvSpPr>
          <p:nvPr>
            <p:ph type="dt" sz="half" idx="10"/>
          </p:nvPr>
        </p:nvSpPr>
        <p:spPr/>
        <p:txBody>
          <a:bodyPr/>
          <a:lstStyle>
            <a:lvl1pPr eaLnBrk="0" hangingPunct="0">
              <a:defRPr>
                <a:latin typeface="Arial" panose="020B0604020202020204" pitchFamily="34" charset="0"/>
              </a:defRPr>
            </a:lvl1pPr>
          </a:lstStyle>
          <a:p>
            <a:fld id="{6A59ECDC-BC2F-459A-8CB8-FB80AFDF7DE0}" type="datetimeFigureOut">
              <a:rPr lang="en-US" altLang="en-US"/>
              <a:pPr/>
              <a:t>9/17/2024</a:t>
            </a:fld>
            <a:endParaRPr lang="en-US" altLang="en-US"/>
          </a:p>
        </p:txBody>
      </p:sp>
      <p:sp>
        <p:nvSpPr>
          <p:cNvPr id="6" name="Footer Placeholder 5">
            <a:extLst>
              <a:ext uri="{FF2B5EF4-FFF2-40B4-BE49-F238E27FC236}">
                <a16:creationId xmlns:a16="http://schemas.microsoft.com/office/drawing/2014/main" id="{42443BEF-0501-8F3D-52A1-53020261A3FD}"/>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7" name="Slide Number Placeholder 6">
            <a:extLst>
              <a:ext uri="{FF2B5EF4-FFF2-40B4-BE49-F238E27FC236}">
                <a16:creationId xmlns:a16="http://schemas.microsoft.com/office/drawing/2014/main" id="{2AD93399-E527-6E4F-5976-C41A80F1F155}"/>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8FA7FA55-075C-4902-AF82-87C145F333AD}" type="slidenum">
              <a:rPr lang="en-US" altLang="en-US"/>
              <a:pPr/>
              <a:t>‹#›</a:t>
            </a:fld>
            <a:endParaRPr lang="en-US" altLang="en-US"/>
          </a:p>
        </p:txBody>
      </p:sp>
    </p:spTree>
    <p:extLst>
      <p:ext uri="{BB962C8B-B14F-4D97-AF65-F5344CB8AC3E}">
        <p14:creationId xmlns:p14="http://schemas.microsoft.com/office/powerpoint/2010/main" val="115401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4E6789-BBFC-9D09-8FFB-4937E9A3D2B0}"/>
              </a:ext>
            </a:extLst>
          </p:cNvPr>
          <p:cNvSpPr>
            <a:spLocks noGrp="1"/>
          </p:cNvSpPr>
          <p:nvPr>
            <p:ph type="dt" sz="half" idx="10"/>
          </p:nvPr>
        </p:nvSpPr>
        <p:spPr/>
        <p:txBody>
          <a:bodyPr/>
          <a:lstStyle>
            <a:lvl1pPr algn="ctr" eaLnBrk="0" hangingPunct="0">
              <a:defRPr/>
            </a:lvl1pPr>
          </a:lstStyle>
          <a:p>
            <a:fld id="{980EAD48-3540-4FA9-A754-FB1384B3191A}" type="datetimeFigureOut">
              <a:rPr lang="en-US" altLang="en-US"/>
              <a:pPr/>
              <a:t>9/17/2024</a:t>
            </a:fld>
            <a:endParaRPr lang="en-GB" altLang="en-US"/>
          </a:p>
        </p:txBody>
      </p:sp>
      <p:sp>
        <p:nvSpPr>
          <p:cNvPr id="5" name="Footer Placeholder 4">
            <a:extLst>
              <a:ext uri="{FF2B5EF4-FFF2-40B4-BE49-F238E27FC236}">
                <a16:creationId xmlns:a16="http://schemas.microsoft.com/office/drawing/2014/main" id="{40EC8A93-8CA7-3A4B-54E9-8F584F0FD274}"/>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9B9B4C2B-8174-1273-EFCE-78E8F1169F73}"/>
              </a:ext>
            </a:extLst>
          </p:cNvPr>
          <p:cNvSpPr>
            <a:spLocks noGrp="1"/>
          </p:cNvSpPr>
          <p:nvPr>
            <p:ph type="sldNum" sz="quarter" idx="12"/>
          </p:nvPr>
        </p:nvSpPr>
        <p:spPr/>
        <p:txBody>
          <a:bodyPr/>
          <a:lstStyle>
            <a:lvl1pPr eaLnBrk="0" hangingPunct="0">
              <a:defRPr/>
            </a:lvl1pPr>
          </a:lstStyle>
          <a:p>
            <a:fld id="{870C6D66-437E-402D-AA4B-AF02F6E2359E}" type="slidenum">
              <a:rPr lang="en-GB" altLang="en-US"/>
              <a:pPr/>
              <a:t>‹#›</a:t>
            </a:fld>
            <a:endParaRPr lang="en-GB" altLang="en-US"/>
          </a:p>
        </p:txBody>
      </p:sp>
    </p:spTree>
    <p:extLst>
      <p:ext uri="{BB962C8B-B14F-4D97-AF65-F5344CB8AC3E}">
        <p14:creationId xmlns:p14="http://schemas.microsoft.com/office/powerpoint/2010/main" val="4024654433"/>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a:extLst>
              <a:ext uri="{FF2B5EF4-FFF2-40B4-BE49-F238E27FC236}">
                <a16:creationId xmlns:a16="http://schemas.microsoft.com/office/drawing/2014/main" id="{F59FDC2D-CA3B-1635-6566-2E9316C6AFDF}"/>
              </a:ext>
            </a:extLst>
          </p:cNvPr>
          <p:cNvSpPr>
            <a:spLocks noGrp="1"/>
          </p:cNvSpPr>
          <p:nvPr>
            <p:ph type="dt" sz="half" idx="10"/>
          </p:nvPr>
        </p:nvSpPr>
        <p:spPr/>
        <p:txBody>
          <a:bodyPr/>
          <a:lstStyle>
            <a:lvl1pPr eaLnBrk="0" hangingPunct="0">
              <a:defRPr>
                <a:latin typeface="Arial" panose="020B0604020202020204" pitchFamily="34" charset="0"/>
              </a:defRPr>
            </a:lvl1pPr>
          </a:lstStyle>
          <a:p>
            <a:fld id="{58C7918C-7665-43C9-8CEF-0EEA2CC26D9C}" type="datetimeFigureOut">
              <a:rPr lang="en-US" altLang="en-US"/>
              <a:pPr/>
              <a:t>9/17/2024</a:t>
            </a:fld>
            <a:endParaRPr lang="en-US" altLang="en-US"/>
          </a:p>
        </p:txBody>
      </p:sp>
      <p:sp>
        <p:nvSpPr>
          <p:cNvPr id="6" name="Footer Placeholder 5">
            <a:extLst>
              <a:ext uri="{FF2B5EF4-FFF2-40B4-BE49-F238E27FC236}">
                <a16:creationId xmlns:a16="http://schemas.microsoft.com/office/drawing/2014/main" id="{838AE02D-B74E-4914-A337-79FDD10EC271}"/>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7" name="Slide Number Placeholder 6">
            <a:extLst>
              <a:ext uri="{FF2B5EF4-FFF2-40B4-BE49-F238E27FC236}">
                <a16:creationId xmlns:a16="http://schemas.microsoft.com/office/drawing/2014/main" id="{706452A2-101C-0003-14D4-25C13CFEBCED}"/>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74F1B435-E29E-4FB0-976E-3749E8B0B4CF}" type="slidenum">
              <a:rPr lang="en-US" altLang="en-US"/>
              <a:pPr/>
              <a:t>‹#›</a:t>
            </a:fld>
            <a:endParaRPr lang="en-US" altLang="en-US"/>
          </a:p>
        </p:txBody>
      </p:sp>
    </p:spTree>
    <p:extLst>
      <p:ext uri="{BB962C8B-B14F-4D97-AF65-F5344CB8AC3E}">
        <p14:creationId xmlns:p14="http://schemas.microsoft.com/office/powerpoint/2010/main" val="22583652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3787B24-EB38-46A6-5770-F0E4DA83EF2E}"/>
              </a:ext>
            </a:extLst>
          </p:cNvPr>
          <p:cNvSpPr>
            <a:spLocks noGrp="1"/>
          </p:cNvSpPr>
          <p:nvPr>
            <p:ph type="dt" sz="half" idx="10"/>
          </p:nvPr>
        </p:nvSpPr>
        <p:spPr/>
        <p:txBody>
          <a:bodyPr/>
          <a:lstStyle>
            <a:lvl1pPr eaLnBrk="0" hangingPunct="0">
              <a:defRPr>
                <a:latin typeface="Arial" panose="020B0604020202020204" pitchFamily="34" charset="0"/>
              </a:defRPr>
            </a:lvl1pPr>
          </a:lstStyle>
          <a:p>
            <a:fld id="{5B7A909E-E423-4516-B839-87E68266A4D3}" type="datetimeFigureOut">
              <a:rPr lang="en-US" altLang="en-US"/>
              <a:pPr/>
              <a:t>9/17/2024</a:t>
            </a:fld>
            <a:endParaRPr lang="en-US" altLang="en-US"/>
          </a:p>
        </p:txBody>
      </p:sp>
      <p:sp>
        <p:nvSpPr>
          <p:cNvPr id="5" name="Footer Placeholder 4">
            <a:extLst>
              <a:ext uri="{FF2B5EF4-FFF2-40B4-BE49-F238E27FC236}">
                <a16:creationId xmlns:a16="http://schemas.microsoft.com/office/drawing/2014/main" id="{6C9CD402-01DF-D197-F169-195F0011489F}"/>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6" name="Slide Number Placeholder 5">
            <a:extLst>
              <a:ext uri="{FF2B5EF4-FFF2-40B4-BE49-F238E27FC236}">
                <a16:creationId xmlns:a16="http://schemas.microsoft.com/office/drawing/2014/main" id="{7E00A739-7605-D46C-9E36-CB23C2D4AB74}"/>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69AE0691-415D-40B5-A08D-115BB60E114A}" type="slidenum">
              <a:rPr lang="en-US" altLang="en-US"/>
              <a:pPr/>
              <a:t>‹#›</a:t>
            </a:fld>
            <a:endParaRPr lang="en-US" altLang="en-US"/>
          </a:p>
        </p:txBody>
      </p:sp>
    </p:spTree>
    <p:extLst>
      <p:ext uri="{BB962C8B-B14F-4D97-AF65-F5344CB8AC3E}">
        <p14:creationId xmlns:p14="http://schemas.microsoft.com/office/powerpoint/2010/main" val="3009963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A9EF9DC-CB41-A6E5-6625-F206978C61B4}"/>
              </a:ext>
            </a:extLst>
          </p:cNvPr>
          <p:cNvSpPr>
            <a:spLocks noGrp="1"/>
          </p:cNvSpPr>
          <p:nvPr>
            <p:ph type="dt" sz="half" idx="10"/>
          </p:nvPr>
        </p:nvSpPr>
        <p:spPr/>
        <p:txBody>
          <a:bodyPr/>
          <a:lstStyle>
            <a:lvl1pPr eaLnBrk="0" hangingPunct="0">
              <a:defRPr>
                <a:latin typeface="Arial" panose="020B0604020202020204" pitchFamily="34" charset="0"/>
              </a:defRPr>
            </a:lvl1pPr>
          </a:lstStyle>
          <a:p>
            <a:fld id="{EB9C76FA-CCED-4F90-8CA4-E43C572BA576}" type="datetimeFigureOut">
              <a:rPr lang="en-US" altLang="en-US"/>
              <a:pPr/>
              <a:t>9/17/2024</a:t>
            </a:fld>
            <a:endParaRPr lang="en-US" altLang="en-US"/>
          </a:p>
        </p:txBody>
      </p:sp>
      <p:sp>
        <p:nvSpPr>
          <p:cNvPr id="5" name="Footer Placeholder 4">
            <a:extLst>
              <a:ext uri="{FF2B5EF4-FFF2-40B4-BE49-F238E27FC236}">
                <a16:creationId xmlns:a16="http://schemas.microsoft.com/office/drawing/2014/main" id="{421C4961-8021-A377-1D05-A3A9FC98893B}"/>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MS PGothic" panose="020B0600070205080204" pitchFamily="34" charset="-128"/>
              </a:defRPr>
            </a:lvl1pPr>
          </a:lstStyle>
          <a:p>
            <a:pPr>
              <a:defRPr/>
            </a:pPr>
            <a:endParaRPr lang="en-US"/>
          </a:p>
        </p:txBody>
      </p:sp>
      <p:sp>
        <p:nvSpPr>
          <p:cNvPr id="6" name="Slide Number Placeholder 5">
            <a:extLst>
              <a:ext uri="{FF2B5EF4-FFF2-40B4-BE49-F238E27FC236}">
                <a16:creationId xmlns:a16="http://schemas.microsoft.com/office/drawing/2014/main" id="{F7D58339-596A-0BB7-039B-33F21B02F120}"/>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606D84D4-152F-4FFB-A729-31BCDEFC2D6C}" type="slidenum">
              <a:rPr lang="en-US" altLang="en-US"/>
              <a:pPr/>
              <a:t>‹#›</a:t>
            </a:fld>
            <a:endParaRPr lang="en-US" altLang="en-US"/>
          </a:p>
        </p:txBody>
      </p:sp>
    </p:spTree>
    <p:extLst>
      <p:ext uri="{BB962C8B-B14F-4D97-AF65-F5344CB8AC3E}">
        <p14:creationId xmlns:p14="http://schemas.microsoft.com/office/powerpoint/2010/main" val="18028556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936BAF-1747-4F40-AAB0-768D5A93D5FD}"/>
              </a:ext>
            </a:extLst>
          </p:cNvPr>
          <p:cNvSpPr>
            <a:spLocks noGrp="1"/>
          </p:cNvSpPr>
          <p:nvPr>
            <p:ph type="dt" sz="half" idx="10"/>
          </p:nvPr>
        </p:nvSpPr>
        <p:spPr/>
        <p:txBody>
          <a:bodyPr/>
          <a:lstStyle>
            <a:lvl1pPr>
              <a:defRPr/>
            </a:lvl1pPr>
          </a:lstStyle>
          <a:p>
            <a:pPr>
              <a:defRPr/>
            </a:pPr>
            <a:fld id="{0D677177-D47E-4CF5-A5D5-E788FCC1D039}" type="datetimeFigureOut">
              <a:rPr lang="en-US" altLang="en-US"/>
              <a:pPr>
                <a:defRPr/>
              </a:pPr>
              <a:t>9/17/2024</a:t>
            </a:fld>
            <a:endParaRPr lang="en-GB" altLang="en-US"/>
          </a:p>
        </p:txBody>
      </p:sp>
      <p:sp>
        <p:nvSpPr>
          <p:cNvPr id="5" name="Footer Placeholder 4">
            <a:extLst>
              <a:ext uri="{FF2B5EF4-FFF2-40B4-BE49-F238E27FC236}">
                <a16:creationId xmlns:a16="http://schemas.microsoft.com/office/drawing/2014/main" id="{2B321554-E0EC-4210-AB49-E101BD8953F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C4C373C-90A8-4B4D-8713-8B92A2317B8B}"/>
              </a:ext>
            </a:extLst>
          </p:cNvPr>
          <p:cNvSpPr>
            <a:spLocks noGrp="1"/>
          </p:cNvSpPr>
          <p:nvPr>
            <p:ph type="sldNum" sz="quarter" idx="12"/>
          </p:nvPr>
        </p:nvSpPr>
        <p:spPr/>
        <p:txBody>
          <a:bodyPr/>
          <a:lstStyle>
            <a:lvl1pPr>
              <a:defRPr/>
            </a:lvl1pPr>
          </a:lstStyle>
          <a:p>
            <a:pPr>
              <a:defRPr/>
            </a:pPr>
            <a:fld id="{7822B6CA-C55D-4ACE-A57A-A394F3A0ADF8}" type="slidenum">
              <a:rPr lang="en-GB" altLang="en-US"/>
              <a:pPr>
                <a:defRPr/>
              </a:pPr>
              <a:t>‹#›</a:t>
            </a:fld>
            <a:endParaRPr lang="en-GB" altLang="en-US"/>
          </a:p>
        </p:txBody>
      </p:sp>
    </p:spTree>
    <p:extLst>
      <p:ext uri="{BB962C8B-B14F-4D97-AF65-F5344CB8AC3E}">
        <p14:creationId xmlns:p14="http://schemas.microsoft.com/office/powerpoint/2010/main" val="13129389"/>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3D0BAC-2B1D-4238-8E6C-41C1EB5F9518}"/>
              </a:ext>
            </a:extLst>
          </p:cNvPr>
          <p:cNvSpPr>
            <a:spLocks noGrp="1"/>
          </p:cNvSpPr>
          <p:nvPr>
            <p:ph type="dt" sz="half" idx="10"/>
          </p:nvPr>
        </p:nvSpPr>
        <p:spPr/>
        <p:txBody>
          <a:bodyPr/>
          <a:lstStyle>
            <a:lvl1pPr>
              <a:defRPr/>
            </a:lvl1pPr>
          </a:lstStyle>
          <a:p>
            <a:pPr>
              <a:defRPr/>
            </a:pPr>
            <a:fld id="{6B0CB58D-D74C-46B8-B46B-D368FE2DFF23}" type="datetimeFigureOut">
              <a:rPr lang="en-US" altLang="en-US"/>
              <a:pPr>
                <a:defRPr/>
              </a:pPr>
              <a:t>9/17/2024</a:t>
            </a:fld>
            <a:endParaRPr lang="en-GB" altLang="en-US"/>
          </a:p>
        </p:txBody>
      </p:sp>
      <p:sp>
        <p:nvSpPr>
          <p:cNvPr id="5" name="Footer Placeholder 4">
            <a:extLst>
              <a:ext uri="{FF2B5EF4-FFF2-40B4-BE49-F238E27FC236}">
                <a16:creationId xmlns:a16="http://schemas.microsoft.com/office/drawing/2014/main" id="{7ECD1222-1E06-4D7C-8B8B-3E81A2C3793E}"/>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4B4BE4D-E42D-4F45-BC59-5F7B433C930F}"/>
              </a:ext>
            </a:extLst>
          </p:cNvPr>
          <p:cNvSpPr>
            <a:spLocks noGrp="1"/>
          </p:cNvSpPr>
          <p:nvPr>
            <p:ph type="sldNum" sz="quarter" idx="12"/>
          </p:nvPr>
        </p:nvSpPr>
        <p:spPr/>
        <p:txBody>
          <a:bodyPr/>
          <a:lstStyle>
            <a:lvl1pPr>
              <a:defRPr/>
            </a:lvl1pPr>
          </a:lstStyle>
          <a:p>
            <a:pPr>
              <a:defRPr/>
            </a:pPr>
            <a:fld id="{8794D6F7-0B0A-451A-9DE2-D89870DAA87A}" type="slidenum">
              <a:rPr lang="en-GB" altLang="en-US"/>
              <a:pPr>
                <a:defRPr/>
              </a:pPr>
              <a:t>‹#›</a:t>
            </a:fld>
            <a:endParaRPr lang="en-GB" altLang="en-US"/>
          </a:p>
        </p:txBody>
      </p:sp>
    </p:spTree>
    <p:extLst>
      <p:ext uri="{BB962C8B-B14F-4D97-AF65-F5344CB8AC3E}">
        <p14:creationId xmlns:p14="http://schemas.microsoft.com/office/powerpoint/2010/main" val="1461879271"/>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B4D81C-4E7A-4A1A-BC06-D1AE33A20766}"/>
              </a:ext>
            </a:extLst>
          </p:cNvPr>
          <p:cNvSpPr>
            <a:spLocks noGrp="1"/>
          </p:cNvSpPr>
          <p:nvPr>
            <p:ph type="dt" sz="half" idx="10"/>
          </p:nvPr>
        </p:nvSpPr>
        <p:spPr/>
        <p:txBody>
          <a:bodyPr/>
          <a:lstStyle>
            <a:lvl1pPr>
              <a:defRPr/>
            </a:lvl1pPr>
          </a:lstStyle>
          <a:p>
            <a:pPr>
              <a:defRPr/>
            </a:pPr>
            <a:fld id="{F85E6188-CC8A-41E0-B8D8-D8A3B9AEFF57}" type="datetimeFigureOut">
              <a:rPr lang="en-US" altLang="en-US"/>
              <a:pPr>
                <a:defRPr/>
              </a:pPr>
              <a:t>9/17/2024</a:t>
            </a:fld>
            <a:endParaRPr lang="en-GB" altLang="en-US"/>
          </a:p>
        </p:txBody>
      </p:sp>
      <p:sp>
        <p:nvSpPr>
          <p:cNvPr id="5" name="Footer Placeholder 4">
            <a:extLst>
              <a:ext uri="{FF2B5EF4-FFF2-40B4-BE49-F238E27FC236}">
                <a16:creationId xmlns:a16="http://schemas.microsoft.com/office/drawing/2014/main" id="{468F6B6A-1122-4C25-A663-7DB8FA8EE425}"/>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DD17EE8-33F1-425F-B8F3-CDEC5F8D42FA}"/>
              </a:ext>
            </a:extLst>
          </p:cNvPr>
          <p:cNvSpPr>
            <a:spLocks noGrp="1"/>
          </p:cNvSpPr>
          <p:nvPr>
            <p:ph type="sldNum" sz="quarter" idx="12"/>
          </p:nvPr>
        </p:nvSpPr>
        <p:spPr/>
        <p:txBody>
          <a:bodyPr/>
          <a:lstStyle>
            <a:lvl1pPr>
              <a:defRPr/>
            </a:lvl1pPr>
          </a:lstStyle>
          <a:p>
            <a:pPr>
              <a:defRPr/>
            </a:pPr>
            <a:fld id="{3EAC0852-9E0F-4523-9E95-7A9F5F4B3ABA}" type="slidenum">
              <a:rPr lang="en-GB" altLang="en-US"/>
              <a:pPr>
                <a:defRPr/>
              </a:pPr>
              <a:t>‹#›</a:t>
            </a:fld>
            <a:endParaRPr lang="en-GB" altLang="en-US"/>
          </a:p>
        </p:txBody>
      </p:sp>
    </p:spTree>
    <p:extLst>
      <p:ext uri="{BB962C8B-B14F-4D97-AF65-F5344CB8AC3E}">
        <p14:creationId xmlns:p14="http://schemas.microsoft.com/office/powerpoint/2010/main" val="1291417906"/>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B57F9375-75B8-4303-A14C-2D0F01592BF2}"/>
              </a:ext>
            </a:extLst>
          </p:cNvPr>
          <p:cNvSpPr>
            <a:spLocks noGrp="1"/>
          </p:cNvSpPr>
          <p:nvPr>
            <p:ph type="dt" sz="half" idx="10"/>
          </p:nvPr>
        </p:nvSpPr>
        <p:spPr/>
        <p:txBody>
          <a:bodyPr/>
          <a:lstStyle>
            <a:lvl1pPr>
              <a:defRPr/>
            </a:lvl1pPr>
          </a:lstStyle>
          <a:p>
            <a:pPr>
              <a:defRPr/>
            </a:pPr>
            <a:fld id="{4BDF0D53-BF58-4149-A135-DAC199B34A12}" type="datetimeFigureOut">
              <a:rPr lang="en-US" altLang="en-US"/>
              <a:pPr>
                <a:defRPr/>
              </a:pPr>
              <a:t>9/17/2024</a:t>
            </a:fld>
            <a:endParaRPr lang="en-GB" altLang="en-US"/>
          </a:p>
        </p:txBody>
      </p:sp>
      <p:sp>
        <p:nvSpPr>
          <p:cNvPr id="6" name="Footer Placeholder 4">
            <a:extLst>
              <a:ext uri="{FF2B5EF4-FFF2-40B4-BE49-F238E27FC236}">
                <a16:creationId xmlns:a16="http://schemas.microsoft.com/office/drawing/2014/main" id="{AAD40A20-9248-48A2-8480-5418F1C3E91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ED796FAC-14AB-4DD9-AC66-703C578F0AB3}"/>
              </a:ext>
            </a:extLst>
          </p:cNvPr>
          <p:cNvSpPr>
            <a:spLocks noGrp="1"/>
          </p:cNvSpPr>
          <p:nvPr>
            <p:ph type="sldNum" sz="quarter" idx="12"/>
          </p:nvPr>
        </p:nvSpPr>
        <p:spPr/>
        <p:txBody>
          <a:bodyPr/>
          <a:lstStyle>
            <a:lvl1pPr>
              <a:defRPr/>
            </a:lvl1pPr>
          </a:lstStyle>
          <a:p>
            <a:pPr>
              <a:defRPr/>
            </a:pPr>
            <a:fld id="{A44E83E3-2B0B-471B-AA53-0E1712DD770F}" type="slidenum">
              <a:rPr lang="en-GB" altLang="en-US"/>
              <a:pPr>
                <a:defRPr/>
              </a:pPr>
              <a:t>‹#›</a:t>
            </a:fld>
            <a:endParaRPr lang="en-GB" altLang="en-US"/>
          </a:p>
        </p:txBody>
      </p:sp>
    </p:spTree>
    <p:extLst>
      <p:ext uri="{BB962C8B-B14F-4D97-AF65-F5344CB8AC3E}">
        <p14:creationId xmlns:p14="http://schemas.microsoft.com/office/powerpoint/2010/main" val="373246311"/>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108A1AA1-F444-443B-AAAC-C7DBAA1F281D}"/>
              </a:ext>
            </a:extLst>
          </p:cNvPr>
          <p:cNvSpPr>
            <a:spLocks noGrp="1"/>
          </p:cNvSpPr>
          <p:nvPr>
            <p:ph type="dt" sz="half" idx="10"/>
          </p:nvPr>
        </p:nvSpPr>
        <p:spPr/>
        <p:txBody>
          <a:bodyPr/>
          <a:lstStyle>
            <a:lvl1pPr>
              <a:defRPr/>
            </a:lvl1pPr>
          </a:lstStyle>
          <a:p>
            <a:pPr>
              <a:defRPr/>
            </a:pPr>
            <a:fld id="{180CAA12-F33B-442A-B39C-726ABBBB057C}" type="datetimeFigureOut">
              <a:rPr lang="en-US" altLang="en-US"/>
              <a:pPr>
                <a:defRPr/>
              </a:pPr>
              <a:t>9/17/2024</a:t>
            </a:fld>
            <a:endParaRPr lang="en-GB" altLang="en-US"/>
          </a:p>
        </p:txBody>
      </p:sp>
      <p:sp>
        <p:nvSpPr>
          <p:cNvPr id="8" name="Footer Placeholder 4">
            <a:extLst>
              <a:ext uri="{FF2B5EF4-FFF2-40B4-BE49-F238E27FC236}">
                <a16:creationId xmlns:a16="http://schemas.microsoft.com/office/drawing/2014/main" id="{3B0FD273-B88B-4AC4-AE53-B9D7260BF1A7}"/>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7C0F1D32-2CE7-4CE1-8C99-F144324A214D}"/>
              </a:ext>
            </a:extLst>
          </p:cNvPr>
          <p:cNvSpPr>
            <a:spLocks noGrp="1"/>
          </p:cNvSpPr>
          <p:nvPr>
            <p:ph type="sldNum" sz="quarter" idx="12"/>
          </p:nvPr>
        </p:nvSpPr>
        <p:spPr/>
        <p:txBody>
          <a:bodyPr/>
          <a:lstStyle>
            <a:lvl1pPr>
              <a:defRPr/>
            </a:lvl1pPr>
          </a:lstStyle>
          <a:p>
            <a:pPr>
              <a:defRPr/>
            </a:pPr>
            <a:fld id="{65078195-9615-483C-968D-886E01F6DB01}" type="slidenum">
              <a:rPr lang="en-GB" altLang="en-US"/>
              <a:pPr>
                <a:defRPr/>
              </a:pPr>
              <a:t>‹#›</a:t>
            </a:fld>
            <a:endParaRPr lang="en-GB" altLang="en-US"/>
          </a:p>
        </p:txBody>
      </p:sp>
    </p:spTree>
    <p:extLst>
      <p:ext uri="{BB962C8B-B14F-4D97-AF65-F5344CB8AC3E}">
        <p14:creationId xmlns:p14="http://schemas.microsoft.com/office/powerpoint/2010/main" val="4172601287"/>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63A7BAC2-4F1F-46B8-8FB2-3D332F7D38F4}"/>
              </a:ext>
            </a:extLst>
          </p:cNvPr>
          <p:cNvSpPr>
            <a:spLocks noGrp="1"/>
          </p:cNvSpPr>
          <p:nvPr>
            <p:ph type="dt" sz="half" idx="10"/>
          </p:nvPr>
        </p:nvSpPr>
        <p:spPr/>
        <p:txBody>
          <a:bodyPr/>
          <a:lstStyle>
            <a:lvl1pPr>
              <a:defRPr/>
            </a:lvl1pPr>
          </a:lstStyle>
          <a:p>
            <a:pPr>
              <a:defRPr/>
            </a:pPr>
            <a:fld id="{7FB9424C-4D3E-4E1F-AB14-BB17681F8BC3}" type="datetimeFigureOut">
              <a:rPr lang="en-US" altLang="en-US"/>
              <a:pPr>
                <a:defRPr/>
              </a:pPr>
              <a:t>9/17/2024</a:t>
            </a:fld>
            <a:endParaRPr lang="en-GB" altLang="en-US"/>
          </a:p>
        </p:txBody>
      </p:sp>
      <p:sp>
        <p:nvSpPr>
          <p:cNvPr id="4" name="Footer Placeholder 4">
            <a:extLst>
              <a:ext uri="{FF2B5EF4-FFF2-40B4-BE49-F238E27FC236}">
                <a16:creationId xmlns:a16="http://schemas.microsoft.com/office/drawing/2014/main" id="{EFBC3367-98D9-4F85-A5E1-48034056BB0A}"/>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18C54F68-B498-4B47-A29A-16051708CEAC}"/>
              </a:ext>
            </a:extLst>
          </p:cNvPr>
          <p:cNvSpPr>
            <a:spLocks noGrp="1"/>
          </p:cNvSpPr>
          <p:nvPr>
            <p:ph type="sldNum" sz="quarter" idx="12"/>
          </p:nvPr>
        </p:nvSpPr>
        <p:spPr/>
        <p:txBody>
          <a:bodyPr/>
          <a:lstStyle>
            <a:lvl1pPr>
              <a:defRPr/>
            </a:lvl1pPr>
          </a:lstStyle>
          <a:p>
            <a:pPr>
              <a:defRPr/>
            </a:pPr>
            <a:fld id="{024DE5E0-2193-43DE-A6D9-63B176C972E5}" type="slidenum">
              <a:rPr lang="en-GB" altLang="en-US"/>
              <a:pPr>
                <a:defRPr/>
              </a:pPr>
              <a:t>‹#›</a:t>
            </a:fld>
            <a:endParaRPr lang="en-GB" altLang="en-US"/>
          </a:p>
        </p:txBody>
      </p:sp>
    </p:spTree>
    <p:extLst>
      <p:ext uri="{BB962C8B-B14F-4D97-AF65-F5344CB8AC3E}">
        <p14:creationId xmlns:p14="http://schemas.microsoft.com/office/powerpoint/2010/main" val="1818297944"/>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30DAFC0-946F-4B49-BA18-27BE831A3F8B}"/>
              </a:ext>
            </a:extLst>
          </p:cNvPr>
          <p:cNvSpPr>
            <a:spLocks noGrp="1"/>
          </p:cNvSpPr>
          <p:nvPr>
            <p:ph type="dt" sz="half" idx="10"/>
          </p:nvPr>
        </p:nvSpPr>
        <p:spPr/>
        <p:txBody>
          <a:bodyPr/>
          <a:lstStyle>
            <a:lvl1pPr>
              <a:defRPr/>
            </a:lvl1pPr>
          </a:lstStyle>
          <a:p>
            <a:pPr>
              <a:defRPr/>
            </a:pPr>
            <a:fld id="{B8FAE13C-6532-4C37-AA87-9427A917A12B}" type="datetimeFigureOut">
              <a:rPr lang="en-US" altLang="en-US"/>
              <a:pPr>
                <a:defRPr/>
              </a:pPr>
              <a:t>9/17/2024</a:t>
            </a:fld>
            <a:endParaRPr lang="en-GB" altLang="en-US"/>
          </a:p>
        </p:txBody>
      </p:sp>
      <p:sp>
        <p:nvSpPr>
          <p:cNvPr id="3" name="Footer Placeholder 4">
            <a:extLst>
              <a:ext uri="{FF2B5EF4-FFF2-40B4-BE49-F238E27FC236}">
                <a16:creationId xmlns:a16="http://schemas.microsoft.com/office/drawing/2014/main" id="{09D58F98-06E4-4F7E-9156-B6F6267C037C}"/>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0D65599F-6506-4C0B-BADD-6391432CB792}"/>
              </a:ext>
            </a:extLst>
          </p:cNvPr>
          <p:cNvSpPr>
            <a:spLocks noGrp="1"/>
          </p:cNvSpPr>
          <p:nvPr>
            <p:ph type="sldNum" sz="quarter" idx="12"/>
          </p:nvPr>
        </p:nvSpPr>
        <p:spPr/>
        <p:txBody>
          <a:bodyPr/>
          <a:lstStyle>
            <a:lvl1pPr>
              <a:defRPr/>
            </a:lvl1pPr>
          </a:lstStyle>
          <a:p>
            <a:pPr>
              <a:defRPr/>
            </a:pPr>
            <a:fld id="{430756CD-701E-4BB3-94E1-5FA8C675E699}" type="slidenum">
              <a:rPr lang="en-GB" altLang="en-US"/>
              <a:pPr>
                <a:defRPr/>
              </a:pPr>
              <a:t>‹#›</a:t>
            </a:fld>
            <a:endParaRPr lang="en-GB" altLang="en-US"/>
          </a:p>
        </p:txBody>
      </p:sp>
    </p:spTree>
    <p:extLst>
      <p:ext uri="{BB962C8B-B14F-4D97-AF65-F5344CB8AC3E}">
        <p14:creationId xmlns:p14="http://schemas.microsoft.com/office/powerpoint/2010/main" val="4134006154"/>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CCF192-DC83-796E-D822-90038232E06E}"/>
              </a:ext>
            </a:extLst>
          </p:cNvPr>
          <p:cNvSpPr>
            <a:spLocks noGrp="1"/>
          </p:cNvSpPr>
          <p:nvPr>
            <p:ph type="dt" sz="half" idx="10"/>
          </p:nvPr>
        </p:nvSpPr>
        <p:spPr/>
        <p:txBody>
          <a:bodyPr/>
          <a:lstStyle>
            <a:lvl1pPr algn="ctr" eaLnBrk="0" hangingPunct="0">
              <a:defRPr/>
            </a:lvl1pPr>
          </a:lstStyle>
          <a:p>
            <a:fld id="{E4A59069-1447-42AC-8979-69A73AF72AF5}" type="datetimeFigureOut">
              <a:rPr lang="en-US" altLang="en-US"/>
              <a:pPr/>
              <a:t>9/17/2024</a:t>
            </a:fld>
            <a:endParaRPr lang="en-GB" altLang="en-US"/>
          </a:p>
        </p:txBody>
      </p:sp>
      <p:sp>
        <p:nvSpPr>
          <p:cNvPr id="5" name="Footer Placeholder 4">
            <a:extLst>
              <a:ext uri="{FF2B5EF4-FFF2-40B4-BE49-F238E27FC236}">
                <a16:creationId xmlns:a16="http://schemas.microsoft.com/office/drawing/2014/main" id="{63C060D0-B8E6-5C5D-0332-06CB9B8E1E80}"/>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DB68E5F7-1292-AB52-514F-08306FD78BFE}"/>
              </a:ext>
            </a:extLst>
          </p:cNvPr>
          <p:cNvSpPr>
            <a:spLocks noGrp="1"/>
          </p:cNvSpPr>
          <p:nvPr>
            <p:ph type="sldNum" sz="quarter" idx="12"/>
          </p:nvPr>
        </p:nvSpPr>
        <p:spPr/>
        <p:txBody>
          <a:bodyPr/>
          <a:lstStyle>
            <a:lvl1pPr eaLnBrk="0" hangingPunct="0">
              <a:defRPr/>
            </a:lvl1pPr>
          </a:lstStyle>
          <a:p>
            <a:fld id="{77035983-4791-4322-8AF9-765CCB59AAFC}" type="slidenum">
              <a:rPr lang="en-GB" altLang="en-US"/>
              <a:pPr/>
              <a:t>‹#›</a:t>
            </a:fld>
            <a:endParaRPr lang="en-GB" altLang="en-US"/>
          </a:p>
        </p:txBody>
      </p:sp>
    </p:spTree>
    <p:extLst>
      <p:ext uri="{BB962C8B-B14F-4D97-AF65-F5344CB8AC3E}">
        <p14:creationId xmlns:p14="http://schemas.microsoft.com/office/powerpoint/2010/main" val="435067675"/>
      </p:ext>
    </p:extLst>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9DF9F42-2862-4E5B-ADFF-8CD4A6AD04B2}"/>
              </a:ext>
            </a:extLst>
          </p:cNvPr>
          <p:cNvSpPr>
            <a:spLocks noGrp="1"/>
          </p:cNvSpPr>
          <p:nvPr>
            <p:ph type="dt" sz="half" idx="10"/>
          </p:nvPr>
        </p:nvSpPr>
        <p:spPr/>
        <p:txBody>
          <a:bodyPr/>
          <a:lstStyle>
            <a:lvl1pPr>
              <a:defRPr/>
            </a:lvl1pPr>
          </a:lstStyle>
          <a:p>
            <a:pPr>
              <a:defRPr/>
            </a:pPr>
            <a:fld id="{019A86B6-48ED-4600-8CDE-E12C77531997}" type="datetimeFigureOut">
              <a:rPr lang="en-US" altLang="en-US"/>
              <a:pPr>
                <a:defRPr/>
              </a:pPr>
              <a:t>9/17/2024</a:t>
            </a:fld>
            <a:endParaRPr lang="en-GB" altLang="en-US"/>
          </a:p>
        </p:txBody>
      </p:sp>
      <p:sp>
        <p:nvSpPr>
          <p:cNvPr id="6" name="Footer Placeholder 4">
            <a:extLst>
              <a:ext uri="{FF2B5EF4-FFF2-40B4-BE49-F238E27FC236}">
                <a16:creationId xmlns:a16="http://schemas.microsoft.com/office/drawing/2014/main" id="{36AD7FAD-6892-448D-B358-24E9D8386CA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36CD166-F4E2-412D-B0E3-39A690675B30}"/>
              </a:ext>
            </a:extLst>
          </p:cNvPr>
          <p:cNvSpPr>
            <a:spLocks noGrp="1"/>
          </p:cNvSpPr>
          <p:nvPr>
            <p:ph type="sldNum" sz="quarter" idx="12"/>
          </p:nvPr>
        </p:nvSpPr>
        <p:spPr/>
        <p:txBody>
          <a:bodyPr/>
          <a:lstStyle>
            <a:lvl1pPr>
              <a:defRPr/>
            </a:lvl1pPr>
          </a:lstStyle>
          <a:p>
            <a:pPr>
              <a:defRPr/>
            </a:pPr>
            <a:fld id="{2ADE0C8A-C2C6-4BD8-B680-A1890D41DDE0}" type="slidenum">
              <a:rPr lang="en-GB" altLang="en-US"/>
              <a:pPr>
                <a:defRPr/>
              </a:pPr>
              <a:t>‹#›</a:t>
            </a:fld>
            <a:endParaRPr lang="en-GB" altLang="en-US"/>
          </a:p>
        </p:txBody>
      </p:sp>
    </p:spTree>
    <p:extLst>
      <p:ext uri="{BB962C8B-B14F-4D97-AF65-F5344CB8AC3E}">
        <p14:creationId xmlns:p14="http://schemas.microsoft.com/office/powerpoint/2010/main" val="3921510373"/>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3902A87-6C9A-4A29-8EF6-38B27239A356}"/>
              </a:ext>
            </a:extLst>
          </p:cNvPr>
          <p:cNvSpPr>
            <a:spLocks noGrp="1"/>
          </p:cNvSpPr>
          <p:nvPr>
            <p:ph type="dt" sz="half" idx="10"/>
          </p:nvPr>
        </p:nvSpPr>
        <p:spPr/>
        <p:txBody>
          <a:bodyPr/>
          <a:lstStyle>
            <a:lvl1pPr>
              <a:defRPr/>
            </a:lvl1pPr>
          </a:lstStyle>
          <a:p>
            <a:pPr>
              <a:defRPr/>
            </a:pPr>
            <a:fld id="{340C8F64-2A62-4C24-AD11-BD7A1998A2EF}" type="datetimeFigureOut">
              <a:rPr lang="en-US" altLang="en-US"/>
              <a:pPr>
                <a:defRPr/>
              </a:pPr>
              <a:t>9/17/2024</a:t>
            </a:fld>
            <a:endParaRPr lang="en-GB" altLang="en-US"/>
          </a:p>
        </p:txBody>
      </p:sp>
      <p:sp>
        <p:nvSpPr>
          <p:cNvPr id="6" name="Footer Placeholder 4">
            <a:extLst>
              <a:ext uri="{FF2B5EF4-FFF2-40B4-BE49-F238E27FC236}">
                <a16:creationId xmlns:a16="http://schemas.microsoft.com/office/drawing/2014/main" id="{CE252C37-A3AA-464B-B213-A89414B0A49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9AAD2138-A961-42A1-83D8-CD4012569F40}"/>
              </a:ext>
            </a:extLst>
          </p:cNvPr>
          <p:cNvSpPr>
            <a:spLocks noGrp="1"/>
          </p:cNvSpPr>
          <p:nvPr>
            <p:ph type="sldNum" sz="quarter" idx="12"/>
          </p:nvPr>
        </p:nvSpPr>
        <p:spPr/>
        <p:txBody>
          <a:bodyPr/>
          <a:lstStyle>
            <a:lvl1pPr>
              <a:defRPr/>
            </a:lvl1pPr>
          </a:lstStyle>
          <a:p>
            <a:pPr>
              <a:defRPr/>
            </a:pPr>
            <a:fld id="{DDA33D8C-00EC-4D53-865C-3D1EB3539358}" type="slidenum">
              <a:rPr lang="en-GB" altLang="en-US"/>
              <a:pPr>
                <a:defRPr/>
              </a:pPr>
              <a:t>‹#›</a:t>
            </a:fld>
            <a:endParaRPr lang="en-GB" altLang="en-US"/>
          </a:p>
        </p:txBody>
      </p:sp>
    </p:spTree>
    <p:extLst>
      <p:ext uri="{BB962C8B-B14F-4D97-AF65-F5344CB8AC3E}">
        <p14:creationId xmlns:p14="http://schemas.microsoft.com/office/powerpoint/2010/main" val="2680150188"/>
      </p:ext>
    </p:extLst>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548F79-16B1-4CA5-8128-B806EA460715}"/>
              </a:ext>
            </a:extLst>
          </p:cNvPr>
          <p:cNvSpPr>
            <a:spLocks noGrp="1"/>
          </p:cNvSpPr>
          <p:nvPr>
            <p:ph type="dt" sz="half" idx="10"/>
          </p:nvPr>
        </p:nvSpPr>
        <p:spPr/>
        <p:txBody>
          <a:bodyPr/>
          <a:lstStyle>
            <a:lvl1pPr>
              <a:defRPr/>
            </a:lvl1pPr>
          </a:lstStyle>
          <a:p>
            <a:pPr>
              <a:defRPr/>
            </a:pPr>
            <a:fld id="{6FC5ED6D-ACD0-44AD-94EB-1CF1B522423E}" type="datetimeFigureOut">
              <a:rPr lang="en-US" altLang="en-US"/>
              <a:pPr>
                <a:defRPr/>
              </a:pPr>
              <a:t>9/17/2024</a:t>
            </a:fld>
            <a:endParaRPr lang="en-GB" altLang="en-US"/>
          </a:p>
        </p:txBody>
      </p:sp>
      <p:sp>
        <p:nvSpPr>
          <p:cNvPr id="5" name="Footer Placeholder 4">
            <a:extLst>
              <a:ext uri="{FF2B5EF4-FFF2-40B4-BE49-F238E27FC236}">
                <a16:creationId xmlns:a16="http://schemas.microsoft.com/office/drawing/2014/main" id="{EFA62433-1A67-4CDC-A7AC-21401E9F775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0924ACB-34DF-4A8B-8BED-4FD2EC522D58}"/>
              </a:ext>
            </a:extLst>
          </p:cNvPr>
          <p:cNvSpPr>
            <a:spLocks noGrp="1"/>
          </p:cNvSpPr>
          <p:nvPr>
            <p:ph type="sldNum" sz="quarter" idx="12"/>
          </p:nvPr>
        </p:nvSpPr>
        <p:spPr/>
        <p:txBody>
          <a:bodyPr/>
          <a:lstStyle>
            <a:lvl1pPr>
              <a:defRPr/>
            </a:lvl1pPr>
          </a:lstStyle>
          <a:p>
            <a:pPr>
              <a:defRPr/>
            </a:pPr>
            <a:fld id="{FF5ECD6D-62C1-420D-8448-B0050A0926B9}" type="slidenum">
              <a:rPr lang="en-GB" altLang="en-US"/>
              <a:pPr>
                <a:defRPr/>
              </a:pPr>
              <a:t>‹#›</a:t>
            </a:fld>
            <a:endParaRPr lang="en-GB" altLang="en-US"/>
          </a:p>
        </p:txBody>
      </p:sp>
    </p:spTree>
    <p:extLst>
      <p:ext uri="{BB962C8B-B14F-4D97-AF65-F5344CB8AC3E}">
        <p14:creationId xmlns:p14="http://schemas.microsoft.com/office/powerpoint/2010/main" val="4117094324"/>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6F01B8-7EEA-4F09-BB90-C0AA545F5084}"/>
              </a:ext>
            </a:extLst>
          </p:cNvPr>
          <p:cNvSpPr>
            <a:spLocks noGrp="1"/>
          </p:cNvSpPr>
          <p:nvPr>
            <p:ph type="dt" sz="half" idx="10"/>
          </p:nvPr>
        </p:nvSpPr>
        <p:spPr/>
        <p:txBody>
          <a:bodyPr/>
          <a:lstStyle>
            <a:lvl1pPr>
              <a:defRPr/>
            </a:lvl1pPr>
          </a:lstStyle>
          <a:p>
            <a:pPr>
              <a:defRPr/>
            </a:pPr>
            <a:fld id="{70F9578E-583D-4CAE-8718-F0A17418F169}" type="datetimeFigureOut">
              <a:rPr lang="en-US" altLang="en-US"/>
              <a:pPr>
                <a:defRPr/>
              </a:pPr>
              <a:t>9/17/2024</a:t>
            </a:fld>
            <a:endParaRPr lang="en-GB" altLang="en-US"/>
          </a:p>
        </p:txBody>
      </p:sp>
      <p:sp>
        <p:nvSpPr>
          <p:cNvPr id="5" name="Footer Placeholder 4">
            <a:extLst>
              <a:ext uri="{FF2B5EF4-FFF2-40B4-BE49-F238E27FC236}">
                <a16:creationId xmlns:a16="http://schemas.microsoft.com/office/drawing/2014/main" id="{0142F89B-EE17-4A20-AC7D-129735A419C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1CBD92D-B177-4CA0-841B-735142080AD3}"/>
              </a:ext>
            </a:extLst>
          </p:cNvPr>
          <p:cNvSpPr>
            <a:spLocks noGrp="1"/>
          </p:cNvSpPr>
          <p:nvPr>
            <p:ph type="sldNum" sz="quarter" idx="12"/>
          </p:nvPr>
        </p:nvSpPr>
        <p:spPr/>
        <p:txBody>
          <a:bodyPr/>
          <a:lstStyle>
            <a:lvl1pPr>
              <a:defRPr/>
            </a:lvl1pPr>
          </a:lstStyle>
          <a:p>
            <a:pPr>
              <a:defRPr/>
            </a:pPr>
            <a:fld id="{9D21B8D4-FB3C-449D-9C97-6B5672F31C95}" type="slidenum">
              <a:rPr lang="en-GB" altLang="en-US"/>
              <a:pPr>
                <a:defRPr/>
              </a:pPr>
              <a:t>‹#›</a:t>
            </a:fld>
            <a:endParaRPr lang="en-GB" altLang="en-US"/>
          </a:p>
        </p:txBody>
      </p:sp>
    </p:spTree>
    <p:extLst>
      <p:ext uri="{BB962C8B-B14F-4D97-AF65-F5344CB8AC3E}">
        <p14:creationId xmlns:p14="http://schemas.microsoft.com/office/powerpoint/2010/main" val="2288716179"/>
      </p:ext>
    </p:extLst>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23EEE731-69BD-CA93-C7AB-97185CC181E2}"/>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5AA25B46-F155-5D5E-FC91-38863EAEC81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223A745A-3833-BE0F-BC2A-BF5AFD128697}"/>
              </a:ext>
            </a:extLst>
          </p:cNvPr>
          <p:cNvSpPr>
            <a:spLocks noGrp="1" noChangeArrowheads="1"/>
          </p:cNvSpPr>
          <p:nvPr>
            <p:ph type="sldNum" sz="quarter" idx="12"/>
          </p:nvPr>
        </p:nvSpPr>
        <p:spPr>
          <a:ln/>
        </p:spPr>
        <p:txBody>
          <a:bodyPr/>
          <a:lstStyle>
            <a:lvl1pPr>
              <a:defRPr/>
            </a:lvl1pPr>
          </a:lstStyle>
          <a:p>
            <a:fld id="{044C61FD-41F3-4742-A9BA-8C8BA33E67C1}" type="slidenum">
              <a:rPr lang="en-GB" altLang="en-US"/>
              <a:pPr/>
              <a:t>‹#›</a:t>
            </a:fld>
            <a:endParaRPr lang="en-GB" altLang="en-US"/>
          </a:p>
        </p:txBody>
      </p:sp>
    </p:spTree>
    <p:extLst>
      <p:ext uri="{BB962C8B-B14F-4D97-AF65-F5344CB8AC3E}">
        <p14:creationId xmlns:p14="http://schemas.microsoft.com/office/powerpoint/2010/main" val="2670875115"/>
      </p:ext>
    </p:extLst>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9AAF7DE-1160-ED02-DA63-EB615F1365E2}"/>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032E5E50-96C9-37CF-6D2C-0AE2CAEE8FD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7F4FC01D-53C0-48A1-A63B-8D8FB1D668F0}"/>
              </a:ext>
            </a:extLst>
          </p:cNvPr>
          <p:cNvSpPr>
            <a:spLocks noGrp="1" noChangeArrowheads="1"/>
          </p:cNvSpPr>
          <p:nvPr>
            <p:ph type="sldNum" sz="quarter" idx="12"/>
          </p:nvPr>
        </p:nvSpPr>
        <p:spPr>
          <a:ln/>
        </p:spPr>
        <p:txBody>
          <a:bodyPr/>
          <a:lstStyle>
            <a:lvl1pPr>
              <a:defRPr/>
            </a:lvl1pPr>
          </a:lstStyle>
          <a:p>
            <a:fld id="{72006665-CFA7-4721-A3B1-2187D2857F05}" type="slidenum">
              <a:rPr lang="en-GB" altLang="en-US"/>
              <a:pPr/>
              <a:t>‹#›</a:t>
            </a:fld>
            <a:endParaRPr lang="en-GB" altLang="en-US"/>
          </a:p>
        </p:txBody>
      </p:sp>
    </p:spTree>
    <p:extLst>
      <p:ext uri="{BB962C8B-B14F-4D97-AF65-F5344CB8AC3E}">
        <p14:creationId xmlns:p14="http://schemas.microsoft.com/office/powerpoint/2010/main" val="1864730526"/>
      </p:ext>
    </p:extLst>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37F6C56-9AEA-5F90-7EB2-23F6B421DE4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06D6BEB-714E-D25E-10DB-4FA8E0F9480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B7EEBE3B-DF77-7F2B-0768-FD4C3293F479}"/>
              </a:ext>
            </a:extLst>
          </p:cNvPr>
          <p:cNvSpPr>
            <a:spLocks noGrp="1" noChangeArrowheads="1"/>
          </p:cNvSpPr>
          <p:nvPr>
            <p:ph type="sldNum" sz="quarter" idx="12"/>
          </p:nvPr>
        </p:nvSpPr>
        <p:spPr>
          <a:ln/>
        </p:spPr>
        <p:txBody>
          <a:bodyPr/>
          <a:lstStyle>
            <a:lvl1pPr>
              <a:defRPr/>
            </a:lvl1pPr>
          </a:lstStyle>
          <a:p>
            <a:fld id="{14B62CB6-6118-463D-8133-0D6D1102F449}" type="slidenum">
              <a:rPr lang="en-GB" altLang="en-US"/>
              <a:pPr/>
              <a:t>‹#›</a:t>
            </a:fld>
            <a:endParaRPr lang="en-GB" altLang="en-US"/>
          </a:p>
        </p:txBody>
      </p:sp>
    </p:spTree>
    <p:extLst>
      <p:ext uri="{BB962C8B-B14F-4D97-AF65-F5344CB8AC3E}">
        <p14:creationId xmlns:p14="http://schemas.microsoft.com/office/powerpoint/2010/main" val="8565278"/>
      </p:ext>
    </p:extLst>
  </p:cSld>
  <p:clrMapOvr>
    <a:masterClrMapping/>
  </p:clrMapOvr>
  <p:transition spd="med">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073E37B-48F7-E308-6298-1CEE8E6BC907}"/>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DD31BF8F-29CE-2297-5D6E-18C5F2C2181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9352D4C-948E-F0B9-7F00-AE5009FBE706}"/>
              </a:ext>
            </a:extLst>
          </p:cNvPr>
          <p:cNvSpPr>
            <a:spLocks noGrp="1" noChangeArrowheads="1"/>
          </p:cNvSpPr>
          <p:nvPr>
            <p:ph type="sldNum" sz="quarter" idx="12"/>
          </p:nvPr>
        </p:nvSpPr>
        <p:spPr>
          <a:ln/>
        </p:spPr>
        <p:txBody>
          <a:bodyPr/>
          <a:lstStyle>
            <a:lvl1pPr>
              <a:defRPr/>
            </a:lvl1pPr>
          </a:lstStyle>
          <a:p>
            <a:fld id="{93E0546E-C2E9-4CA8-9373-6629350BA3AA}" type="slidenum">
              <a:rPr lang="en-GB" altLang="en-US"/>
              <a:pPr/>
              <a:t>‹#›</a:t>
            </a:fld>
            <a:endParaRPr lang="en-GB" altLang="en-US"/>
          </a:p>
        </p:txBody>
      </p:sp>
    </p:spTree>
    <p:extLst>
      <p:ext uri="{BB962C8B-B14F-4D97-AF65-F5344CB8AC3E}">
        <p14:creationId xmlns:p14="http://schemas.microsoft.com/office/powerpoint/2010/main" val="1437780352"/>
      </p:ext>
    </p:extLst>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21B6F69A-A0B9-9198-0702-5B519F51FE4B}"/>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92171384-2809-2C90-7C5B-2569F9C3FD6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E69D166D-B950-825F-7BC4-5C6225BCCD6E}"/>
              </a:ext>
            </a:extLst>
          </p:cNvPr>
          <p:cNvSpPr>
            <a:spLocks noGrp="1" noChangeArrowheads="1"/>
          </p:cNvSpPr>
          <p:nvPr>
            <p:ph type="sldNum" sz="quarter" idx="12"/>
          </p:nvPr>
        </p:nvSpPr>
        <p:spPr>
          <a:ln/>
        </p:spPr>
        <p:txBody>
          <a:bodyPr/>
          <a:lstStyle>
            <a:lvl1pPr>
              <a:defRPr/>
            </a:lvl1pPr>
          </a:lstStyle>
          <a:p>
            <a:fld id="{F082FDF4-FA9C-4137-9E17-F523234BD9EE}" type="slidenum">
              <a:rPr lang="en-GB" altLang="en-US"/>
              <a:pPr/>
              <a:t>‹#›</a:t>
            </a:fld>
            <a:endParaRPr lang="en-GB" altLang="en-US"/>
          </a:p>
        </p:txBody>
      </p:sp>
    </p:spTree>
    <p:extLst>
      <p:ext uri="{BB962C8B-B14F-4D97-AF65-F5344CB8AC3E}">
        <p14:creationId xmlns:p14="http://schemas.microsoft.com/office/powerpoint/2010/main" val="2231484002"/>
      </p:ext>
    </p:extLst>
  </p:cSld>
  <p:clrMapOvr>
    <a:masterClrMapping/>
  </p:clrMapOvr>
  <p:transition spd="med">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E8390B99-2504-FE4E-1C38-C30D3A856BBC}"/>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95F282F8-7DF1-4EB1-0345-41F3571F560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E1F6B924-5509-A2B3-4BF0-7A25DCCA814D}"/>
              </a:ext>
            </a:extLst>
          </p:cNvPr>
          <p:cNvSpPr>
            <a:spLocks noGrp="1" noChangeArrowheads="1"/>
          </p:cNvSpPr>
          <p:nvPr>
            <p:ph type="sldNum" sz="quarter" idx="12"/>
          </p:nvPr>
        </p:nvSpPr>
        <p:spPr>
          <a:ln/>
        </p:spPr>
        <p:txBody>
          <a:bodyPr/>
          <a:lstStyle>
            <a:lvl1pPr>
              <a:defRPr/>
            </a:lvl1pPr>
          </a:lstStyle>
          <a:p>
            <a:fld id="{C5CA3F15-6762-4DB9-82ED-7B61DB86F192}" type="slidenum">
              <a:rPr lang="en-GB" altLang="en-US"/>
              <a:pPr/>
              <a:t>‹#›</a:t>
            </a:fld>
            <a:endParaRPr lang="en-GB" altLang="en-US"/>
          </a:p>
        </p:txBody>
      </p:sp>
    </p:spTree>
    <p:extLst>
      <p:ext uri="{BB962C8B-B14F-4D97-AF65-F5344CB8AC3E}">
        <p14:creationId xmlns:p14="http://schemas.microsoft.com/office/powerpoint/2010/main" val="2168237635"/>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3588C6D4-CF79-9AD9-7E61-17568BD82615}"/>
              </a:ext>
            </a:extLst>
          </p:cNvPr>
          <p:cNvSpPr>
            <a:spLocks noGrp="1"/>
          </p:cNvSpPr>
          <p:nvPr>
            <p:ph type="dt" sz="half" idx="10"/>
          </p:nvPr>
        </p:nvSpPr>
        <p:spPr/>
        <p:txBody>
          <a:bodyPr/>
          <a:lstStyle>
            <a:lvl1pPr algn="ctr" eaLnBrk="0" hangingPunct="0">
              <a:defRPr/>
            </a:lvl1pPr>
          </a:lstStyle>
          <a:p>
            <a:fld id="{87AD053A-1EB2-4562-B6DE-2EE67EF72BE8}" type="datetimeFigureOut">
              <a:rPr lang="en-US" altLang="en-US"/>
              <a:pPr/>
              <a:t>9/17/2024</a:t>
            </a:fld>
            <a:endParaRPr lang="en-GB" altLang="en-US"/>
          </a:p>
        </p:txBody>
      </p:sp>
      <p:sp>
        <p:nvSpPr>
          <p:cNvPr id="6" name="Footer Placeholder 4">
            <a:extLst>
              <a:ext uri="{FF2B5EF4-FFF2-40B4-BE49-F238E27FC236}">
                <a16:creationId xmlns:a16="http://schemas.microsoft.com/office/drawing/2014/main" id="{624EACD1-5A1A-C5DA-7776-A2AD2F3A5407}"/>
              </a:ext>
            </a:extLst>
          </p:cNvPr>
          <p:cNvSpPr>
            <a:spLocks noGrp="1"/>
          </p:cNvSpPr>
          <p:nvPr>
            <p:ph type="ftr" sz="quarter" idx="11"/>
          </p:nvPr>
        </p:nvSpPr>
        <p:spPr/>
        <p:txBody>
          <a:bodyPr/>
          <a:lstStyle>
            <a:lvl1pPr eaLnBrk="0" hangingPunct="0">
              <a:defRPr/>
            </a:lvl1pPr>
          </a:lstStyle>
          <a:p>
            <a:pPr>
              <a:defRPr/>
            </a:pPr>
            <a:endParaRPr lang="en-GB"/>
          </a:p>
        </p:txBody>
      </p:sp>
      <p:sp>
        <p:nvSpPr>
          <p:cNvPr id="7" name="Slide Number Placeholder 5">
            <a:extLst>
              <a:ext uri="{FF2B5EF4-FFF2-40B4-BE49-F238E27FC236}">
                <a16:creationId xmlns:a16="http://schemas.microsoft.com/office/drawing/2014/main" id="{E755C431-DBC9-50ED-F257-7155862B0C83}"/>
              </a:ext>
            </a:extLst>
          </p:cNvPr>
          <p:cNvSpPr>
            <a:spLocks noGrp="1"/>
          </p:cNvSpPr>
          <p:nvPr>
            <p:ph type="sldNum" sz="quarter" idx="12"/>
          </p:nvPr>
        </p:nvSpPr>
        <p:spPr/>
        <p:txBody>
          <a:bodyPr/>
          <a:lstStyle>
            <a:lvl1pPr eaLnBrk="0" hangingPunct="0">
              <a:defRPr/>
            </a:lvl1pPr>
          </a:lstStyle>
          <a:p>
            <a:fld id="{BE4120AC-CD30-4E51-B971-C6595AD6D8C6}" type="slidenum">
              <a:rPr lang="en-GB" altLang="en-US"/>
              <a:pPr/>
              <a:t>‹#›</a:t>
            </a:fld>
            <a:endParaRPr lang="en-GB" altLang="en-US"/>
          </a:p>
        </p:txBody>
      </p:sp>
    </p:spTree>
    <p:extLst>
      <p:ext uri="{BB962C8B-B14F-4D97-AF65-F5344CB8AC3E}">
        <p14:creationId xmlns:p14="http://schemas.microsoft.com/office/powerpoint/2010/main" val="493759626"/>
      </p:ext>
    </p:extLst>
  </p:cSld>
  <p:clrMapOvr>
    <a:masterClrMapping/>
  </p:clrMapOvr>
  <p:transition spd="med">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0AE15D2-90CA-C5A3-4632-84A8FEA37A6D}"/>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AE8EA0B8-3FEB-DAC0-7A76-D6503B35ABF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D5A53A34-43DE-5A8D-42E7-3D21E48E41CE}"/>
              </a:ext>
            </a:extLst>
          </p:cNvPr>
          <p:cNvSpPr>
            <a:spLocks noGrp="1" noChangeArrowheads="1"/>
          </p:cNvSpPr>
          <p:nvPr>
            <p:ph type="sldNum" sz="quarter" idx="12"/>
          </p:nvPr>
        </p:nvSpPr>
        <p:spPr>
          <a:ln/>
        </p:spPr>
        <p:txBody>
          <a:bodyPr/>
          <a:lstStyle>
            <a:lvl1pPr>
              <a:defRPr/>
            </a:lvl1pPr>
          </a:lstStyle>
          <a:p>
            <a:fld id="{F6400990-7D9B-4F18-A4D5-FAF3F7A6C1EA}" type="slidenum">
              <a:rPr lang="en-GB" altLang="en-US"/>
              <a:pPr/>
              <a:t>‹#›</a:t>
            </a:fld>
            <a:endParaRPr lang="en-GB" altLang="en-US"/>
          </a:p>
        </p:txBody>
      </p:sp>
    </p:spTree>
    <p:extLst>
      <p:ext uri="{BB962C8B-B14F-4D97-AF65-F5344CB8AC3E}">
        <p14:creationId xmlns:p14="http://schemas.microsoft.com/office/powerpoint/2010/main" val="1805983776"/>
      </p:ext>
    </p:extLst>
  </p:cSld>
  <p:clrMapOvr>
    <a:masterClrMapping/>
  </p:clrMapOvr>
  <p:transition spd="med">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E12423C-6FA3-D0ED-AAEC-6ACE261C15FA}"/>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246AFB7D-87E9-C524-A7AE-2F886A5A6BB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5C0D0D93-9FA0-44FE-EA7F-C0AAA98E7E76}"/>
              </a:ext>
            </a:extLst>
          </p:cNvPr>
          <p:cNvSpPr>
            <a:spLocks noGrp="1" noChangeArrowheads="1"/>
          </p:cNvSpPr>
          <p:nvPr>
            <p:ph type="sldNum" sz="quarter" idx="12"/>
          </p:nvPr>
        </p:nvSpPr>
        <p:spPr>
          <a:ln/>
        </p:spPr>
        <p:txBody>
          <a:bodyPr/>
          <a:lstStyle>
            <a:lvl1pPr>
              <a:defRPr/>
            </a:lvl1pPr>
          </a:lstStyle>
          <a:p>
            <a:fld id="{DDE25BE0-5175-4D03-AB32-19CA9C078782}" type="slidenum">
              <a:rPr lang="en-GB" altLang="en-US"/>
              <a:pPr/>
              <a:t>‹#›</a:t>
            </a:fld>
            <a:endParaRPr lang="en-GB" altLang="en-US"/>
          </a:p>
        </p:txBody>
      </p:sp>
    </p:spTree>
    <p:extLst>
      <p:ext uri="{BB962C8B-B14F-4D97-AF65-F5344CB8AC3E}">
        <p14:creationId xmlns:p14="http://schemas.microsoft.com/office/powerpoint/2010/main" val="1587693995"/>
      </p:ext>
    </p:extLst>
  </p:cSld>
  <p:clrMapOvr>
    <a:masterClrMapping/>
  </p:clrMapOvr>
  <p:transition spd="med">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0C04AB5-B111-DCFA-EF58-CA21252B3BD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C21B5F99-2FF3-BA4B-F95A-ECAA0D0BF4A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A34C07FE-045D-967C-7170-334E758393A8}"/>
              </a:ext>
            </a:extLst>
          </p:cNvPr>
          <p:cNvSpPr>
            <a:spLocks noGrp="1" noChangeArrowheads="1"/>
          </p:cNvSpPr>
          <p:nvPr>
            <p:ph type="sldNum" sz="quarter" idx="12"/>
          </p:nvPr>
        </p:nvSpPr>
        <p:spPr>
          <a:ln/>
        </p:spPr>
        <p:txBody>
          <a:bodyPr/>
          <a:lstStyle>
            <a:lvl1pPr>
              <a:defRPr/>
            </a:lvl1pPr>
          </a:lstStyle>
          <a:p>
            <a:fld id="{9BB9E929-960D-4AC8-A210-6708062A5B64}" type="slidenum">
              <a:rPr lang="en-GB" altLang="en-US"/>
              <a:pPr/>
              <a:t>‹#›</a:t>
            </a:fld>
            <a:endParaRPr lang="en-GB" altLang="en-US"/>
          </a:p>
        </p:txBody>
      </p:sp>
    </p:spTree>
    <p:extLst>
      <p:ext uri="{BB962C8B-B14F-4D97-AF65-F5344CB8AC3E}">
        <p14:creationId xmlns:p14="http://schemas.microsoft.com/office/powerpoint/2010/main" val="1453980170"/>
      </p:ext>
    </p:extLst>
  </p:cSld>
  <p:clrMapOvr>
    <a:masterClrMapping/>
  </p:clrMapOvr>
  <p:transition spd="med">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F71C9B2-9061-C5EC-1A82-A0CDAEA7D123}"/>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61612A6B-F45E-FD8C-B7AE-C83C89DE977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EBE03F4-6008-071E-BE3A-A5B8E0C6005B}"/>
              </a:ext>
            </a:extLst>
          </p:cNvPr>
          <p:cNvSpPr>
            <a:spLocks noGrp="1" noChangeArrowheads="1"/>
          </p:cNvSpPr>
          <p:nvPr>
            <p:ph type="sldNum" sz="quarter" idx="12"/>
          </p:nvPr>
        </p:nvSpPr>
        <p:spPr>
          <a:ln/>
        </p:spPr>
        <p:txBody>
          <a:bodyPr/>
          <a:lstStyle>
            <a:lvl1pPr>
              <a:defRPr/>
            </a:lvl1pPr>
          </a:lstStyle>
          <a:p>
            <a:fld id="{19FF092C-EE9E-4174-8EF7-D6D9716EAF3E}" type="slidenum">
              <a:rPr lang="en-GB" altLang="en-US"/>
              <a:pPr/>
              <a:t>‹#›</a:t>
            </a:fld>
            <a:endParaRPr lang="en-GB" altLang="en-US"/>
          </a:p>
        </p:txBody>
      </p:sp>
    </p:spTree>
    <p:extLst>
      <p:ext uri="{BB962C8B-B14F-4D97-AF65-F5344CB8AC3E}">
        <p14:creationId xmlns:p14="http://schemas.microsoft.com/office/powerpoint/2010/main" val="127851051"/>
      </p:ext>
    </p:extLst>
  </p:cSld>
  <p:clrMapOvr>
    <a:masterClrMapping/>
  </p:clrMapOvr>
  <p:transition spd="med">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6D00FE7-DA61-A013-D1B4-717565B7945F}"/>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5C28D5CC-7F01-F711-17D1-E1E8D42FA22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3A2FE42-2235-26BC-E709-0C4D8B574C6A}"/>
              </a:ext>
            </a:extLst>
          </p:cNvPr>
          <p:cNvSpPr>
            <a:spLocks noGrp="1" noChangeArrowheads="1"/>
          </p:cNvSpPr>
          <p:nvPr>
            <p:ph type="sldNum" sz="quarter" idx="12"/>
          </p:nvPr>
        </p:nvSpPr>
        <p:spPr>
          <a:ln/>
        </p:spPr>
        <p:txBody>
          <a:bodyPr/>
          <a:lstStyle>
            <a:lvl1pPr>
              <a:defRPr/>
            </a:lvl1pPr>
          </a:lstStyle>
          <a:p>
            <a:fld id="{30D5634B-01DB-4D6B-9DC9-8076C7844330}" type="slidenum">
              <a:rPr lang="en-GB" altLang="en-US"/>
              <a:pPr/>
              <a:t>‹#›</a:t>
            </a:fld>
            <a:endParaRPr lang="en-GB" altLang="en-US"/>
          </a:p>
        </p:txBody>
      </p:sp>
    </p:spTree>
    <p:extLst>
      <p:ext uri="{BB962C8B-B14F-4D97-AF65-F5344CB8AC3E}">
        <p14:creationId xmlns:p14="http://schemas.microsoft.com/office/powerpoint/2010/main" val="3681148037"/>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7C7D6FF1-3AD2-5175-34D4-0BD36BAF54E1}"/>
              </a:ext>
            </a:extLst>
          </p:cNvPr>
          <p:cNvSpPr>
            <a:spLocks noGrp="1"/>
          </p:cNvSpPr>
          <p:nvPr>
            <p:ph type="dt" sz="half" idx="10"/>
          </p:nvPr>
        </p:nvSpPr>
        <p:spPr/>
        <p:txBody>
          <a:bodyPr/>
          <a:lstStyle>
            <a:lvl1pPr algn="ctr" eaLnBrk="0" hangingPunct="0">
              <a:defRPr/>
            </a:lvl1pPr>
          </a:lstStyle>
          <a:p>
            <a:fld id="{A3B73215-8908-40E2-8948-5E25279CB1C9}" type="datetimeFigureOut">
              <a:rPr lang="en-US" altLang="en-US"/>
              <a:pPr/>
              <a:t>9/17/2024</a:t>
            </a:fld>
            <a:endParaRPr lang="en-GB" altLang="en-US"/>
          </a:p>
        </p:txBody>
      </p:sp>
      <p:sp>
        <p:nvSpPr>
          <p:cNvPr id="8" name="Footer Placeholder 4">
            <a:extLst>
              <a:ext uri="{FF2B5EF4-FFF2-40B4-BE49-F238E27FC236}">
                <a16:creationId xmlns:a16="http://schemas.microsoft.com/office/drawing/2014/main" id="{A218ABD2-8C71-31F3-EFCB-DE99D288E5B4}"/>
              </a:ext>
            </a:extLst>
          </p:cNvPr>
          <p:cNvSpPr>
            <a:spLocks noGrp="1"/>
          </p:cNvSpPr>
          <p:nvPr>
            <p:ph type="ftr" sz="quarter" idx="11"/>
          </p:nvPr>
        </p:nvSpPr>
        <p:spPr/>
        <p:txBody>
          <a:bodyPr/>
          <a:lstStyle>
            <a:lvl1pPr eaLnBrk="0" hangingPunct="0">
              <a:defRPr/>
            </a:lvl1pPr>
          </a:lstStyle>
          <a:p>
            <a:pPr>
              <a:defRPr/>
            </a:pPr>
            <a:endParaRPr lang="en-GB"/>
          </a:p>
        </p:txBody>
      </p:sp>
      <p:sp>
        <p:nvSpPr>
          <p:cNvPr id="9" name="Slide Number Placeholder 5">
            <a:extLst>
              <a:ext uri="{FF2B5EF4-FFF2-40B4-BE49-F238E27FC236}">
                <a16:creationId xmlns:a16="http://schemas.microsoft.com/office/drawing/2014/main" id="{041E9959-7110-2957-8768-C965E1DDDFDA}"/>
              </a:ext>
            </a:extLst>
          </p:cNvPr>
          <p:cNvSpPr>
            <a:spLocks noGrp="1"/>
          </p:cNvSpPr>
          <p:nvPr>
            <p:ph type="sldNum" sz="quarter" idx="12"/>
          </p:nvPr>
        </p:nvSpPr>
        <p:spPr/>
        <p:txBody>
          <a:bodyPr/>
          <a:lstStyle>
            <a:lvl1pPr eaLnBrk="0" hangingPunct="0">
              <a:defRPr/>
            </a:lvl1pPr>
          </a:lstStyle>
          <a:p>
            <a:fld id="{E0E98940-081C-45C6-B805-DC7E5744A3CE}" type="slidenum">
              <a:rPr lang="en-GB" altLang="en-US"/>
              <a:pPr/>
              <a:t>‹#›</a:t>
            </a:fld>
            <a:endParaRPr lang="en-GB" altLang="en-US"/>
          </a:p>
        </p:txBody>
      </p:sp>
    </p:spTree>
    <p:extLst>
      <p:ext uri="{BB962C8B-B14F-4D97-AF65-F5344CB8AC3E}">
        <p14:creationId xmlns:p14="http://schemas.microsoft.com/office/powerpoint/2010/main" val="56812742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3F975115-9DD2-C5EF-86DB-160ECDE52298}"/>
              </a:ext>
            </a:extLst>
          </p:cNvPr>
          <p:cNvSpPr>
            <a:spLocks noGrp="1"/>
          </p:cNvSpPr>
          <p:nvPr>
            <p:ph type="dt" sz="half" idx="10"/>
          </p:nvPr>
        </p:nvSpPr>
        <p:spPr/>
        <p:txBody>
          <a:bodyPr/>
          <a:lstStyle>
            <a:lvl1pPr algn="ctr" eaLnBrk="0" hangingPunct="0">
              <a:defRPr/>
            </a:lvl1pPr>
          </a:lstStyle>
          <a:p>
            <a:fld id="{367CA13B-0C02-42EF-AC51-86771F8F0243}" type="datetimeFigureOut">
              <a:rPr lang="en-US" altLang="en-US"/>
              <a:pPr/>
              <a:t>9/17/2024</a:t>
            </a:fld>
            <a:endParaRPr lang="en-GB" altLang="en-US"/>
          </a:p>
        </p:txBody>
      </p:sp>
      <p:sp>
        <p:nvSpPr>
          <p:cNvPr id="4" name="Footer Placeholder 4">
            <a:extLst>
              <a:ext uri="{FF2B5EF4-FFF2-40B4-BE49-F238E27FC236}">
                <a16:creationId xmlns:a16="http://schemas.microsoft.com/office/drawing/2014/main" id="{B936F515-64CC-8D1A-87E6-420D80D55462}"/>
              </a:ext>
            </a:extLst>
          </p:cNvPr>
          <p:cNvSpPr>
            <a:spLocks noGrp="1"/>
          </p:cNvSpPr>
          <p:nvPr>
            <p:ph type="ftr" sz="quarter" idx="11"/>
          </p:nvPr>
        </p:nvSpPr>
        <p:spPr/>
        <p:txBody>
          <a:bodyPr/>
          <a:lstStyle>
            <a:lvl1pPr eaLnBrk="0" hangingPunct="0">
              <a:defRPr/>
            </a:lvl1pPr>
          </a:lstStyle>
          <a:p>
            <a:pPr>
              <a:defRPr/>
            </a:pPr>
            <a:endParaRPr lang="en-GB"/>
          </a:p>
        </p:txBody>
      </p:sp>
      <p:sp>
        <p:nvSpPr>
          <p:cNvPr id="5" name="Slide Number Placeholder 5">
            <a:extLst>
              <a:ext uri="{FF2B5EF4-FFF2-40B4-BE49-F238E27FC236}">
                <a16:creationId xmlns:a16="http://schemas.microsoft.com/office/drawing/2014/main" id="{C01B0FB5-D277-813D-BC65-6223DBDEDC1E}"/>
              </a:ext>
            </a:extLst>
          </p:cNvPr>
          <p:cNvSpPr>
            <a:spLocks noGrp="1"/>
          </p:cNvSpPr>
          <p:nvPr>
            <p:ph type="sldNum" sz="quarter" idx="12"/>
          </p:nvPr>
        </p:nvSpPr>
        <p:spPr/>
        <p:txBody>
          <a:bodyPr/>
          <a:lstStyle>
            <a:lvl1pPr eaLnBrk="0" hangingPunct="0">
              <a:defRPr/>
            </a:lvl1pPr>
          </a:lstStyle>
          <a:p>
            <a:fld id="{3EC9697B-38ED-4FC2-8135-3E0979472F66}" type="slidenum">
              <a:rPr lang="en-GB" altLang="en-US"/>
              <a:pPr/>
              <a:t>‹#›</a:t>
            </a:fld>
            <a:endParaRPr lang="en-GB" altLang="en-US"/>
          </a:p>
        </p:txBody>
      </p:sp>
    </p:spTree>
    <p:extLst>
      <p:ext uri="{BB962C8B-B14F-4D97-AF65-F5344CB8AC3E}">
        <p14:creationId xmlns:p14="http://schemas.microsoft.com/office/powerpoint/2010/main" val="1986266129"/>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05899BC-A432-4C84-F074-0F7BDC6C2BF5}"/>
              </a:ext>
            </a:extLst>
          </p:cNvPr>
          <p:cNvSpPr>
            <a:spLocks noGrp="1"/>
          </p:cNvSpPr>
          <p:nvPr>
            <p:ph type="dt" sz="half" idx="10"/>
          </p:nvPr>
        </p:nvSpPr>
        <p:spPr/>
        <p:txBody>
          <a:bodyPr/>
          <a:lstStyle>
            <a:lvl1pPr algn="ctr" eaLnBrk="0" hangingPunct="0">
              <a:defRPr/>
            </a:lvl1pPr>
          </a:lstStyle>
          <a:p>
            <a:fld id="{CFEDC246-C387-436C-AEBC-31D7BA1683DE}" type="datetimeFigureOut">
              <a:rPr lang="en-US" altLang="en-US"/>
              <a:pPr/>
              <a:t>9/17/2024</a:t>
            </a:fld>
            <a:endParaRPr lang="en-GB" altLang="en-US"/>
          </a:p>
        </p:txBody>
      </p:sp>
      <p:sp>
        <p:nvSpPr>
          <p:cNvPr id="3" name="Footer Placeholder 4">
            <a:extLst>
              <a:ext uri="{FF2B5EF4-FFF2-40B4-BE49-F238E27FC236}">
                <a16:creationId xmlns:a16="http://schemas.microsoft.com/office/drawing/2014/main" id="{8B014912-C861-C15F-CB07-E631395F81C0}"/>
              </a:ext>
            </a:extLst>
          </p:cNvPr>
          <p:cNvSpPr>
            <a:spLocks noGrp="1"/>
          </p:cNvSpPr>
          <p:nvPr>
            <p:ph type="ftr" sz="quarter" idx="11"/>
          </p:nvPr>
        </p:nvSpPr>
        <p:spPr/>
        <p:txBody>
          <a:bodyPr/>
          <a:lstStyle>
            <a:lvl1pPr eaLnBrk="0" hangingPunct="0">
              <a:defRPr/>
            </a:lvl1pPr>
          </a:lstStyle>
          <a:p>
            <a:pPr>
              <a:defRPr/>
            </a:pPr>
            <a:endParaRPr lang="en-GB"/>
          </a:p>
        </p:txBody>
      </p:sp>
      <p:sp>
        <p:nvSpPr>
          <p:cNvPr id="4" name="Slide Number Placeholder 5">
            <a:extLst>
              <a:ext uri="{FF2B5EF4-FFF2-40B4-BE49-F238E27FC236}">
                <a16:creationId xmlns:a16="http://schemas.microsoft.com/office/drawing/2014/main" id="{87089B33-9654-05A9-4A55-FBC8C800707B}"/>
              </a:ext>
            </a:extLst>
          </p:cNvPr>
          <p:cNvSpPr>
            <a:spLocks noGrp="1"/>
          </p:cNvSpPr>
          <p:nvPr>
            <p:ph type="sldNum" sz="quarter" idx="12"/>
          </p:nvPr>
        </p:nvSpPr>
        <p:spPr/>
        <p:txBody>
          <a:bodyPr/>
          <a:lstStyle>
            <a:lvl1pPr eaLnBrk="0" hangingPunct="0">
              <a:defRPr/>
            </a:lvl1pPr>
          </a:lstStyle>
          <a:p>
            <a:fld id="{E4FFED7E-1469-462F-B3DB-DFC2CDF82FA8}" type="slidenum">
              <a:rPr lang="en-GB" altLang="en-US"/>
              <a:pPr/>
              <a:t>‹#›</a:t>
            </a:fld>
            <a:endParaRPr lang="en-GB" altLang="en-US"/>
          </a:p>
        </p:txBody>
      </p:sp>
    </p:spTree>
    <p:extLst>
      <p:ext uri="{BB962C8B-B14F-4D97-AF65-F5344CB8AC3E}">
        <p14:creationId xmlns:p14="http://schemas.microsoft.com/office/powerpoint/2010/main" val="1327044661"/>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A90EF7F-CF18-9E08-1EE3-535E35930627}"/>
              </a:ext>
            </a:extLst>
          </p:cNvPr>
          <p:cNvSpPr>
            <a:spLocks noGrp="1"/>
          </p:cNvSpPr>
          <p:nvPr>
            <p:ph type="dt" sz="half" idx="10"/>
          </p:nvPr>
        </p:nvSpPr>
        <p:spPr/>
        <p:txBody>
          <a:bodyPr/>
          <a:lstStyle>
            <a:lvl1pPr algn="ctr" eaLnBrk="0" hangingPunct="0">
              <a:defRPr/>
            </a:lvl1pPr>
          </a:lstStyle>
          <a:p>
            <a:fld id="{7AE77EA4-7577-4095-85A0-8E238EDAF580}" type="datetimeFigureOut">
              <a:rPr lang="en-US" altLang="en-US"/>
              <a:pPr/>
              <a:t>9/17/2024</a:t>
            </a:fld>
            <a:endParaRPr lang="en-GB" altLang="en-US"/>
          </a:p>
        </p:txBody>
      </p:sp>
      <p:sp>
        <p:nvSpPr>
          <p:cNvPr id="6" name="Footer Placeholder 4">
            <a:extLst>
              <a:ext uri="{FF2B5EF4-FFF2-40B4-BE49-F238E27FC236}">
                <a16:creationId xmlns:a16="http://schemas.microsoft.com/office/drawing/2014/main" id="{68FD6453-12A3-A3DB-D567-09DD19808EF5}"/>
              </a:ext>
            </a:extLst>
          </p:cNvPr>
          <p:cNvSpPr>
            <a:spLocks noGrp="1"/>
          </p:cNvSpPr>
          <p:nvPr>
            <p:ph type="ftr" sz="quarter" idx="11"/>
          </p:nvPr>
        </p:nvSpPr>
        <p:spPr/>
        <p:txBody>
          <a:bodyPr/>
          <a:lstStyle>
            <a:lvl1pPr eaLnBrk="0" hangingPunct="0">
              <a:defRPr/>
            </a:lvl1pPr>
          </a:lstStyle>
          <a:p>
            <a:pPr>
              <a:defRPr/>
            </a:pPr>
            <a:endParaRPr lang="en-GB"/>
          </a:p>
        </p:txBody>
      </p:sp>
      <p:sp>
        <p:nvSpPr>
          <p:cNvPr id="7" name="Slide Number Placeholder 5">
            <a:extLst>
              <a:ext uri="{FF2B5EF4-FFF2-40B4-BE49-F238E27FC236}">
                <a16:creationId xmlns:a16="http://schemas.microsoft.com/office/drawing/2014/main" id="{8F9473C4-AE60-C067-4719-A59504000B36}"/>
              </a:ext>
            </a:extLst>
          </p:cNvPr>
          <p:cNvSpPr>
            <a:spLocks noGrp="1"/>
          </p:cNvSpPr>
          <p:nvPr>
            <p:ph type="sldNum" sz="quarter" idx="12"/>
          </p:nvPr>
        </p:nvSpPr>
        <p:spPr/>
        <p:txBody>
          <a:bodyPr/>
          <a:lstStyle>
            <a:lvl1pPr eaLnBrk="0" hangingPunct="0">
              <a:defRPr/>
            </a:lvl1pPr>
          </a:lstStyle>
          <a:p>
            <a:fld id="{F01B97E9-881D-4615-B873-94F61DE5AA03}" type="slidenum">
              <a:rPr lang="en-GB" altLang="en-US"/>
              <a:pPr/>
              <a:t>‹#›</a:t>
            </a:fld>
            <a:endParaRPr lang="en-GB" altLang="en-US"/>
          </a:p>
        </p:txBody>
      </p:sp>
    </p:spTree>
    <p:extLst>
      <p:ext uri="{BB962C8B-B14F-4D97-AF65-F5344CB8AC3E}">
        <p14:creationId xmlns:p14="http://schemas.microsoft.com/office/powerpoint/2010/main" val="3884086359"/>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B538D65-717E-D65F-4BC4-533C01945088}"/>
              </a:ext>
            </a:extLst>
          </p:cNvPr>
          <p:cNvSpPr>
            <a:spLocks noGrp="1"/>
          </p:cNvSpPr>
          <p:nvPr>
            <p:ph type="dt" sz="half" idx="10"/>
          </p:nvPr>
        </p:nvSpPr>
        <p:spPr/>
        <p:txBody>
          <a:bodyPr/>
          <a:lstStyle>
            <a:lvl1pPr algn="ctr" eaLnBrk="0" hangingPunct="0">
              <a:defRPr/>
            </a:lvl1pPr>
          </a:lstStyle>
          <a:p>
            <a:fld id="{D7E9952E-8FB2-4189-958E-50B0FCFD3432}" type="datetimeFigureOut">
              <a:rPr lang="en-US" altLang="en-US"/>
              <a:pPr/>
              <a:t>9/17/2024</a:t>
            </a:fld>
            <a:endParaRPr lang="en-GB" altLang="en-US"/>
          </a:p>
        </p:txBody>
      </p:sp>
      <p:sp>
        <p:nvSpPr>
          <p:cNvPr id="6" name="Footer Placeholder 4">
            <a:extLst>
              <a:ext uri="{FF2B5EF4-FFF2-40B4-BE49-F238E27FC236}">
                <a16:creationId xmlns:a16="http://schemas.microsoft.com/office/drawing/2014/main" id="{7D3C291C-38EA-AFE5-6A87-AA3FAC6BF439}"/>
              </a:ext>
            </a:extLst>
          </p:cNvPr>
          <p:cNvSpPr>
            <a:spLocks noGrp="1"/>
          </p:cNvSpPr>
          <p:nvPr>
            <p:ph type="ftr" sz="quarter" idx="11"/>
          </p:nvPr>
        </p:nvSpPr>
        <p:spPr/>
        <p:txBody>
          <a:bodyPr/>
          <a:lstStyle>
            <a:lvl1pPr eaLnBrk="0" hangingPunct="0">
              <a:defRPr/>
            </a:lvl1pPr>
          </a:lstStyle>
          <a:p>
            <a:pPr>
              <a:defRPr/>
            </a:pPr>
            <a:endParaRPr lang="en-GB"/>
          </a:p>
        </p:txBody>
      </p:sp>
      <p:sp>
        <p:nvSpPr>
          <p:cNvPr id="7" name="Slide Number Placeholder 5">
            <a:extLst>
              <a:ext uri="{FF2B5EF4-FFF2-40B4-BE49-F238E27FC236}">
                <a16:creationId xmlns:a16="http://schemas.microsoft.com/office/drawing/2014/main" id="{FA1E4A01-38BF-6D8D-F310-8D5CDF18B2BA}"/>
              </a:ext>
            </a:extLst>
          </p:cNvPr>
          <p:cNvSpPr>
            <a:spLocks noGrp="1"/>
          </p:cNvSpPr>
          <p:nvPr>
            <p:ph type="sldNum" sz="quarter" idx="12"/>
          </p:nvPr>
        </p:nvSpPr>
        <p:spPr/>
        <p:txBody>
          <a:bodyPr/>
          <a:lstStyle>
            <a:lvl1pPr eaLnBrk="0" hangingPunct="0">
              <a:defRPr/>
            </a:lvl1pPr>
          </a:lstStyle>
          <a:p>
            <a:fld id="{35994796-5F4C-443A-9DF9-374FC5BC6865}" type="slidenum">
              <a:rPr lang="en-GB" altLang="en-US"/>
              <a:pPr/>
              <a:t>‹#›</a:t>
            </a:fld>
            <a:endParaRPr lang="en-GB" altLang="en-US"/>
          </a:p>
        </p:txBody>
      </p:sp>
    </p:spTree>
    <p:extLst>
      <p:ext uri="{BB962C8B-B14F-4D97-AF65-F5344CB8AC3E}">
        <p14:creationId xmlns:p14="http://schemas.microsoft.com/office/powerpoint/2010/main" val="268251728"/>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47FF5EF-9C09-2768-43C4-B2B2F64DB75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C00EEAF5-ED0C-DC0E-C2FA-54321C15435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46CC0BE9-A563-E7DC-9C04-8C08111BD7A0}"/>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cs typeface="Arial" panose="020B0604020202020204" pitchFamily="34" charset="0"/>
              </a:defRPr>
            </a:lvl1pPr>
          </a:lstStyle>
          <a:p>
            <a:fld id="{71FC882C-5C6B-4D70-B0E2-F1579A19FAEC}" type="datetimeFigureOut">
              <a:rPr lang="en-US" altLang="en-US"/>
              <a:pPr/>
              <a:t>9/17/2024</a:t>
            </a:fld>
            <a:endParaRPr lang="en-GB" altLang="en-US"/>
          </a:p>
        </p:txBody>
      </p:sp>
      <p:sp>
        <p:nvSpPr>
          <p:cNvPr id="5" name="Footer Placeholder 4">
            <a:extLst>
              <a:ext uri="{FF2B5EF4-FFF2-40B4-BE49-F238E27FC236}">
                <a16:creationId xmlns:a16="http://schemas.microsoft.com/office/drawing/2014/main" id="{7EEDEA94-8F57-B223-E1DC-E58D57C5ED4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GB"/>
          </a:p>
        </p:txBody>
      </p:sp>
      <p:sp>
        <p:nvSpPr>
          <p:cNvPr id="6" name="Slide Number Placeholder 5">
            <a:extLst>
              <a:ext uri="{FF2B5EF4-FFF2-40B4-BE49-F238E27FC236}">
                <a16:creationId xmlns:a16="http://schemas.microsoft.com/office/drawing/2014/main" id="{30206D06-2034-21F1-AF04-9F80BDBB5FB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cs typeface="Arial" panose="020B0604020202020204" pitchFamily="34" charset="0"/>
              </a:defRPr>
            </a:lvl1pPr>
          </a:lstStyle>
          <a:p>
            <a:fld id="{F1435E23-CB53-4B22-8676-CB590270D566}"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transition spd="med">
    <p:fade/>
  </p:transition>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Placeholder 1">
            <a:extLst>
              <a:ext uri="{FF2B5EF4-FFF2-40B4-BE49-F238E27FC236}">
                <a16:creationId xmlns:a16="http://schemas.microsoft.com/office/drawing/2014/main" id="{C8B484B0-6FE5-84B7-D2EC-93F37794B5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13315" name="Text Placeholder 2">
            <a:extLst>
              <a:ext uri="{FF2B5EF4-FFF2-40B4-BE49-F238E27FC236}">
                <a16:creationId xmlns:a16="http://schemas.microsoft.com/office/drawing/2014/main" id="{7858B4FA-4A21-E410-EB98-ED9FF9B20BB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a:extLst>
              <a:ext uri="{FF2B5EF4-FFF2-40B4-BE49-F238E27FC236}">
                <a16:creationId xmlns:a16="http://schemas.microsoft.com/office/drawing/2014/main" id="{4BFD6F92-4433-67FE-A929-33CFB78D8A26}"/>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FFFFFF"/>
                </a:solidFill>
                <a:latin typeface="Calibri" panose="020F0502020204030204" pitchFamily="34" charset="0"/>
              </a:defRPr>
            </a:lvl1pPr>
          </a:lstStyle>
          <a:p>
            <a:fld id="{FAAB5F76-9716-4CCB-B9DF-B08B59C52F4A}" type="datetimeFigureOut">
              <a:rPr lang="en-US" altLang="en-US"/>
              <a:pPr/>
              <a:t>9/17/2024</a:t>
            </a:fld>
            <a:endParaRPr lang="en-US" altLang="en-US"/>
          </a:p>
        </p:txBody>
      </p:sp>
      <p:sp>
        <p:nvSpPr>
          <p:cNvPr id="5" name="Footer Placeholder 4">
            <a:extLst>
              <a:ext uri="{FF2B5EF4-FFF2-40B4-BE49-F238E27FC236}">
                <a16:creationId xmlns:a16="http://schemas.microsoft.com/office/drawing/2014/main" id="{9EFD67C8-2FA5-B1A6-3FE6-6080A877AB3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white">
                    <a:tint val="75000"/>
                  </a:prstClr>
                </a:solidFill>
                <a:latin typeface="Calibri"/>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08183D6D-EDC6-1CB6-F7C6-73EE1A88169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fld id="{852ABD19-09FB-44CD-B13F-596E25AD7260}" type="slidenum">
              <a:rPr lang="en-US" altLang="en-US"/>
              <a:pPr/>
              <a:t>‹#›</a:t>
            </a:fld>
            <a:endParaRPr lang="en-US" altLang="en-US"/>
          </a:p>
        </p:txBody>
      </p:sp>
    </p:spTree>
  </p:cSld>
  <p:clrMap bg1="dk1" tx1="lt1" bg2="dk2" tx2="lt2" accent1="accent1" accent2="accent2" accent3="accent3" accent4="accent4" accent5="accent5" accent6="accent6" hlink="hlink" folHlink="folHlink"/>
  <p:sldLayoutIdLst>
    <p:sldLayoutId id="2147484440" r:id="rId1"/>
    <p:sldLayoutId id="2147484441" r:id="rId2"/>
    <p:sldLayoutId id="2147484442" r:id="rId3"/>
    <p:sldLayoutId id="2147484443" r:id="rId4"/>
    <p:sldLayoutId id="2147484444" r:id="rId5"/>
    <p:sldLayoutId id="2147484445" r:id="rId6"/>
    <p:sldLayoutId id="2147484446" r:id="rId7"/>
    <p:sldLayoutId id="2147484447" r:id="rId8"/>
    <p:sldLayoutId id="2147484448" r:id="rId9"/>
    <p:sldLayoutId id="2147484449" r:id="rId10"/>
    <p:sldLayoutId id="2147484450"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8B8DE7FA-B8E7-4F68-BDED-121DFF3F184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a:extLst>
              <a:ext uri="{FF2B5EF4-FFF2-40B4-BE49-F238E27FC236}">
                <a16:creationId xmlns:a16="http://schemas.microsoft.com/office/drawing/2014/main" id="{E3B58940-8E7A-40EC-80AD-2C950FDBE57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FC1C79C3-D3C2-4FC2-9270-EF6A5EAF2397}"/>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cs typeface="Arial" panose="020B0604020202020204" pitchFamily="34" charset="0"/>
              </a:defRPr>
            </a:lvl1pPr>
          </a:lstStyle>
          <a:p>
            <a:pPr>
              <a:defRPr/>
            </a:pPr>
            <a:fld id="{CB5B8EDC-D924-4F9E-A680-03A1A4DFBB60}" type="datetimeFigureOut">
              <a:rPr lang="en-US" altLang="en-US"/>
              <a:pPr>
                <a:defRPr/>
              </a:pPr>
              <a:t>9/17/2024</a:t>
            </a:fld>
            <a:endParaRPr lang="en-GB" altLang="en-US"/>
          </a:p>
        </p:txBody>
      </p:sp>
      <p:sp>
        <p:nvSpPr>
          <p:cNvPr id="5" name="Footer Placeholder 4">
            <a:extLst>
              <a:ext uri="{FF2B5EF4-FFF2-40B4-BE49-F238E27FC236}">
                <a16:creationId xmlns:a16="http://schemas.microsoft.com/office/drawing/2014/main" id="{55FDFAF3-D79B-40EE-BF04-6C3387241DF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a:extLst>
              <a:ext uri="{FF2B5EF4-FFF2-40B4-BE49-F238E27FC236}">
                <a16:creationId xmlns:a16="http://schemas.microsoft.com/office/drawing/2014/main" id="{24B1C990-53CD-4A2E-9AF4-0859CB0E47C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cs typeface="Arial" panose="020B0604020202020204" pitchFamily="34" charset="0"/>
              </a:defRPr>
            </a:lvl1pPr>
          </a:lstStyle>
          <a:p>
            <a:pPr>
              <a:defRPr/>
            </a:pPr>
            <a:fld id="{B94929BB-9973-418B-B620-25815ED3AC56}" type="slidenum">
              <a:rPr lang="en-GB" altLang="en-US"/>
              <a:pPr>
                <a:defRPr/>
              </a:pPr>
              <a:t>‹#›</a:t>
            </a:fld>
            <a:endParaRPr lang="en-GB" altLang="en-US"/>
          </a:p>
        </p:txBody>
      </p:sp>
    </p:spTree>
    <p:extLst>
      <p:ext uri="{BB962C8B-B14F-4D97-AF65-F5344CB8AC3E}">
        <p14:creationId xmlns:p14="http://schemas.microsoft.com/office/powerpoint/2010/main" val="1136066928"/>
      </p:ext>
    </p:extLst>
  </p:cSld>
  <p:clrMap bg1="lt1" tx1="dk1" bg2="lt2" tx2="dk2" accent1="accent1" accent2="accent2" accent3="accent3" accent4="accent4" accent5="accent5" accent6="accent6" hlink="hlink" folHlink="folHlink"/>
  <p:sldLayoutIdLst>
    <p:sldLayoutId id="2147484452" r:id="rId1"/>
    <p:sldLayoutId id="2147484453" r:id="rId2"/>
    <p:sldLayoutId id="2147484454" r:id="rId3"/>
    <p:sldLayoutId id="2147484455" r:id="rId4"/>
    <p:sldLayoutId id="2147484456" r:id="rId5"/>
    <p:sldLayoutId id="2147484457" r:id="rId6"/>
    <p:sldLayoutId id="2147484458" r:id="rId7"/>
    <p:sldLayoutId id="2147484459" r:id="rId8"/>
    <p:sldLayoutId id="2147484460" r:id="rId9"/>
    <p:sldLayoutId id="2147484461" r:id="rId10"/>
    <p:sldLayoutId id="2147484462" r:id="rId11"/>
  </p:sldLayoutIdLst>
  <p:transition spd="med">
    <p:fade/>
  </p:transition>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FF63621-30DC-8BDB-DEC1-10B6C0EAEFB2}"/>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F1BFBD3-94C9-871E-CA6C-819E1C9F1CD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4FB6C4F3-122A-3790-8DB9-61CC428EE8DC}"/>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ea typeface="+mn-ea"/>
                <a:cs typeface="Times New Roman" charset="0"/>
              </a:defRPr>
            </a:lvl1pPr>
          </a:lstStyle>
          <a:p>
            <a:pPr>
              <a:defRPr/>
            </a:pPr>
            <a:endParaRPr lang="en-GB"/>
          </a:p>
        </p:txBody>
      </p:sp>
      <p:sp>
        <p:nvSpPr>
          <p:cNvPr id="1029" name="Rectangle 5">
            <a:extLst>
              <a:ext uri="{FF2B5EF4-FFF2-40B4-BE49-F238E27FC236}">
                <a16:creationId xmlns:a16="http://schemas.microsoft.com/office/drawing/2014/main" id="{D880836A-B941-76D6-F1A8-3891268E507E}"/>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ea typeface="+mn-ea"/>
                <a:cs typeface="Times New Roman" charset="0"/>
              </a:defRPr>
            </a:lvl1pPr>
          </a:lstStyle>
          <a:p>
            <a:pPr>
              <a:defRPr/>
            </a:pPr>
            <a:endParaRPr lang="en-GB"/>
          </a:p>
        </p:txBody>
      </p:sp>
      <p:sp>
        <p:nvSpPr>
          <p:cNvPr id="1030" name="Rectangle 6">
            <a:extLst>
              <a:ext uri="{FF2B5EF4-FFF2-40B4-BE49-F238E27FC236}">
                <a16:creationId xmlns:a16="http://schemas.microsoft.com/office/drawing/2014/main" id="{E45110A1-9638-9011-9ED3-9B00F62000FE}"/>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7210B25-9839-432D-B067-16EDFD42D337}" type="slidenum">
              <a:rPr lang="en-GB" altLang="en-US"/>
              <a:pPr/>
              <a:t>‹#›</a:t>
            </a:fld>
            <a:endParaRPr lang="en-GB" altLang="en-US"/>
          </a:p>
        </p:txBody>
      </p:sp>
    </p:spTree>
    <p:extLst>
      <p:ext uri="{BB962C8B-B14F-4D97-AF65-F5344CB8AC3E}">
        <p14:creationId xmlns:p14="http://schemas.microsoft.com/office/powerpoint/2010/main" val="90699171"/>
      </p:ext>
    </p:extLst>
  </p:cSld>
  <p:clrMap bg1="lt1" tx1="dk1" bg2="lt2" tx2="dk2" accent1="accent1" accent2="accent2" accent3="accent3" accent4="accent4" accent5="accent5" accent6="accent6" hlink="hlink" folHlink="folHlink"/>
  <p:sldLayoutIdLst>
    <p:sldLayoutId id="2147484464" r:id="rId1"/>
    <p:sldLayoutId id="2147484465" r:id="rId2"/>
    <p:sldLayoutId id="2147484466" r:id="rId3"/>
    <p:sldLayoutId id="2147484467" r:id="rId4"/>
    <p:sldLayoutId id="2147484468" r:id="rId5"/>
    <p:sldLayoutId id="2147484469" r:id="rId6"/>
    <p:sldLayoutId id="2147484470" r:id="rId7"/>
    <p:sldLayoutId id="2147484471" r:id="rId8"/>
    <p:sldLayoutId id="2147484472" r:id="rId9"/>
    <p:sldLayoutId id="2147484473" r:id="rId10"/>
    <p:sldLayoutId id="2147484474" r:id="rId11"/>
  </p:sldLayoutIdLst>
  <p:transition spd="med">
    <p:fade/>
  </p:transition>
  <p:txStyles>
    <p:titleStyle>
      <a:lvl1pPr algn="ctr" rtl="0" eaLnBrk="0" fontAlgn="base" hangingPunct="0">
        <a:spcBef>
          <a:spcPct val="0"/>
        </a:spcBef>
        <a:spcAft>
          <a:spcPct val="0"/>
        </a:spcAft>
        <a:defRPr sz="44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2pPr>
      <a:lvl3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3pPr>
      <a:lvl4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4pPr>
      <a:lvl5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5pPr>
      <a:lvl6pPr marL="457200" algn="ctr" rtl="0" fontAlgn="base">
        <a:spcBef>
          <a:spcPct val="0"/>
        </a:spcBef>
        <a:spcAft>
          <a:spcPct val="0"/>
        </a:spcAft>
        <a:defRPr sz="4400">
          <a:solidFill>
            <a:schemeClr val="tx2"/>
          </a:solidFill>
          <a:latin typeface="Times New Roman" charset="0"/>
          <a:cs typeface="Times New Roman" charset="0"/>
        </a:defRPr>
      </a:lvl6pPr>
      <a:lvl7pPr marL="914400" algn="ctr" rtl="0" fontAlgn="base">
        <a:spcBef>
          <a:spcPct val="0"/>
        </a:spcBef>
        <a:spcAft>
          <a:spcPct val="0"/>
        </a:spcAft>
        <a:defRPr sz="4400">
          <a:solidFill>
            <a:schemeClr val="tx2"/>
          </a:solidFill>
          <a:latin typeface="Times New Roman" charset="0"/>
          <a:cs typeface="Times New Roman" charset="0"/>
        </a:defRPr>
      </a:lvl7pPr>
      <a:lvl8pPr marL="1371600" algn="ctr" rtl="0" fontAlgn="base">
        <a:spcBef>
          <a:spcPct val="0"/>
        </a:spcBef>
        <a:spcAft>
          <a:spcPct val="0"/>
        </a:spcAft>
        <a:defRPr sz="4400">
          <a:solidFill>
            <a:schemeClr val="tx2"/>
          </a:solidFill>
          <a:latin typeface="Times New Roman" charset="0"/>
          <a:cs typeface="Times New Roman" charset="0"/>
        </a:defRPr>
      </a:lvl8pPr>
      <a:lvl9pPr marL="1828800" algn="ctr" rtl="0" fontAlgn="base">
        <a:spcBef>
          <a:spcPct val="0"/>
        </a:spcBef>
        <a:spcAft>
          <a:spcPct val="0"/>
        </a:spcAft>
        <a:defRPr sz="4400">
          <a:solidFill>
            <a:schemeClr val="tx2"/>
          </a:solidFill>
          <a:latin typeface="Times New Roman"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Times New Roman"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Times New Roman"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Times New Roman"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Times New Roman"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0.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3.jpeg"/><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0.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43424D2-409A-92DB-A9B2-852ED2FE7DF7}"/>
              </a:ext>
            </a:extLst>
          </p:cNvPr>
          <p:cNvGrpSpPr/>
          <p:nvPr/>
        </p:nvGrpSpPr>
        <p:grpSpPr>
          <a:xfrm>
            <a:off x="761685" y="-434102"/>
            <a:ext cx="7620629" cy="4752528"/>
            <a:chOff x="1528094" y="-315416"/>
            <a:chExt cx="6087813" cy="3796603"/>
          </a:xfrm>
        </p:grpSpPr>
        <p:grpSp>
          <p:nvGrpSpPr>
            <p:cNvPr id="3" name="Group 2">
              <a:extLst>
                <a:ext uri="{FF2B5EF4-FFF2-40B4-BE49-F238E27FC236}">
                  <a16:creationId xmlns:a16="http://schemas.microsoft.com/office/drawing/2014/main" id="{E24E8170-55E0-2ADB-70D2-20C0BBE715EC}"/>
                </a:ext>
              </a:extLst>
            </p:cNvPr>
            <p:cNvGrpSpPr/>
            <p:nvPr/>
          </p:nvGrpSpPr>
          <p:grpSpPr>
            <a:xfrm>
              <a:off x="1528094" y="-315416"/>
              <a:ext cx="6087813" cy="3796603"/>
              <a:chOff x="1398847" y="-315416"/>
              <a:chExt cx="6087813" cy="3796603"/>
            </a:xfrm>
          </p:grpSpPr>
          <p:pic>
            <p:nvPicPr>
              <p:cNvPr id="5" name="Graphic 4" descr="Raised hand with solid fill">
                <a:extLst>
                  <a:ext uri="{FF2B5EF4-FFF2-40B4-BE49-F238E27FC236}">
                    <a16:creationId xmlns:a16="http://schemas.microsoft.com/office/drawing/2014/main" id="{14B6AFE4-3CD8-CEBD-B293-F9FD8C46835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flipH="1">
                <a:off x="3690057" y="-315416"/>
                <a:ext cx="3796603" cy="3796603"/>
              </a:xfrm>
              <a:prstGeom prst="rect">
                <a:avLst/>
              </a:prstGeom>
            </p:spPr>
          </p:pic>
          <p:pic>
            <p:nvPicPr>
              <p:cNvPr id="6" name="Graphic 5" descr="Raised hand with solid fill">
                <a:extLst>
                  <a:ext uri="{FF2B5EF4-FFF2-40B4-BE49-F238E27FC236}">
                    <a16:creationId xmlns:a16="http://schemas.microsoft.com/office/drawing/2014/main" id="{767C9DB4-D798-0B3D-7E36-52E06837C3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1398847" y="-315416"/>
                <a:ext cx="3796603" cy="3796603"/>
              </a:xfrm>
              <a:prstGeom prst="rect">
                <a:avLst/>
              </a:prstGeom>
            </p:spPr>
          </p:pic>
        </p:grpSp>
        <p:pic>
          <p:nvPicPr>
            <p:cNvPr id="4" name="Graphic 3" descr="Heart with solid fill">
              <a:extLst>
                <a:ext uri="{FF2B5EF4-FFF2-40B4-BE49-F238E27FC236}">
                  <a16:creationId xmlns:a16="http://schemas.microsoft.com/office/drawing/2014/main" id="{08379960-36F6-0DB8-3494-37D0C4D5789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11860" y="322745"/>
              <a:ext cx="2520280" cy="2520280"/>
            </a:xfrm>
            <a:prstGeom prst="rect">
              <a:avLst/>
            </a:prstGeom>
          </p:spPr>
        </p:pic>
      </p:grpSp>
      <p:sp>
        <p:nvSpPr>
          <p:cNvPr id="7" name="TextBox 1">
            <a:extLst>
              <a:ext uri="{FF2B5EF4-FFF2-40B4-BE49-F238E27FC236}">
                <a16:creationId xmlns:a16="http://schemas.microsoft.com/office/drawing/2014/main" id="{E84EF8EC-1287-52C3-3788-CAE4E09CC464}"/>
              </a:ext>
            </a:extLst>
          </p:cNvPr>
          <p:cNvSpPr txBox="1">
            <a:spLocks noChangeArrowheads="1"/>
          </p:cNvSpPr>
          <p:nvPr/>
        </p:nvSpPr>
        <p:spPr bwMode="auto">
          <a:xfrm>
            <a:off x="761684" y="4079671"/>
            <a:ext cx="7812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8000" b="1"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rPr>
              <a:t>Beatitudes</a:t>
            </a:r>
          </a:p>
        </p:txBody>
      </p:sp>
      <p:sp>
        <p:nvSpPr>
          <p:cNvPr id="11" name="TextBox 10">
            <a:extLst>
              <a:ext uri="{FF2B5EF4-FFF2-40B4-BE49-F238E27FC236}">
                <a16:creationId xmlns:a16="http://schemas.microsoft.com/office/drawing/2014/main" id="{F38B42BD-5349-0404-2489-83E489477F5D}"/>
              </a:ext>
            </a:extLst>
          </p:cNvPr>
          <p:cNvSpPr txBox="1"/>
          <p:nvPr/>
        </p:nvSpPr>
        <p:spPr>
          <a:xfrm>
            <a:off x="2008630" y="4094510"/>
            <a:ext cx="45720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8000" b="1" i="0" u="none" strike="noStrike" kern="1200" cap="none" spc="0" normalizeH="0" baseline="0" noProof="0" dirty="0">
                <a:ln>
                  <a:noFill/>
                </a:ln>
                <a:solidFill>
                  <a:srgbClr val="FF0000"/>
                </a:solidFill>
                <a:effectLst/>
                <a:uLnTx/>
                <a:uFillTx/>
                <a:latin typeface="Century Gothic" panose="020B0502020202020204" pitchFamily="34" charset="0"/>
                <a:ea typeface="MS PGothic" panose="020B0600070205080204" pitchFamily="34" charset="-128"/>
                <a:cs typeface="Times New Roman"/>
              </a:rPr>
              <a:t>Beati</a:t>
            </a:r>
            <a:endParaRPr kumimoji="0" lang="en-GB" sz="2400" b="0"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a:endParaRPr>
          </a:p>
        </p:txBody>
      </p:sp>
      <p:sp>
        <p:nvSpPr>
          <p:cNvPr id="12" name="TextBox 1">
            <a:extLst>
              <a:ext uri="{FF2B5EF4-FFF2-40B4-BE49-F238E27FC236}">
                <a16:creationId xmlns:a16="http://schemas.microsoft.com/office/drawing/2014/main" id="{B9E2747D-E119-5854-8E13-F3632DB82FE7}"/>
              </a:ext>
            </a:extLst>
          </p:cNvPr>
          <p:cNvSpPr txBox="1">
            <a:spLocks noChangeArrowheads="1"/>
          </p:cNvSpPr>
          <p:nvPr/>
        </p:nvSpPr>
        <p:spPr bwMode="auto">
          <a:xfrm>
            <a:off x="0" y="5445224"/>
            <a:ext cx="91440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6600" b="1"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rPr>
              <a:t>‘How-to-be-attitudes’</a:t>
            </a:r>
          </a:p>
        </p:txBody>
      </p:sp>
    </p:spTree>
    <p:extLst>
      <p:ext uri="{BB962C8B-B14F-4D97-AF65-F5344CB8AC3E}">
        <p14:creationId xmlns:p14="http://schemas.microsoft.com/office/powerpoint/2010/main" val="716238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8013C0-807F-8DB6-0F9D-68B4645D5AC6}"/>
              </a:ext>
            </a:extLst>
          </p:cNvPr>
          <p:cNvSpPr txBox="1"/>
          <p:nvPr/>
        </p:nvSpPr>
        <p:spPr>
          <a:xfrm>
            <a:off x="323526" y="4293096"/>
            <a:ext cx="8496944" cy="2308324"/>
          </a:xfrm>
          <a:prstGeom prst="rect">
            <a:avLst/>
          </a:prstGeom>
          <a:solidFill>
            <a:schemeClr val="tx1">
              <a:alpha val="56000"/>
            </a:schemeClr>
          </a:solidFill>
        </p:spPr>
        <p:txBody>
          <a:bodyPr wrap="square" rtlCol="0">
            <a:spAutoFit/>
          </a:bodyPr>
          <a:lstStyle/>
          <a:p>
            <a:r>
              <a:rPr lang="en-GB" sz="2400" b="1" dirty="0">
                <a:solidFill>
                  <a:schemeClr val="bg1"/>
                </a:solidFill>
                <a:latin typeface="Century Gothic" panose="020B0502020202020204" pitchFamily="34" charset="0"/>
              </a:rPr>
              <a:t>Dear God</a:t>
            </a:r>
          </a:p>
          <a:p>
            <a:r>
              <a:rPr lang="en-GB" sz="2400" b="1" dirty="0">
                <a:solidFill>
                  <a:schemeClr val="bg1"/>
                </a:solidFill>
                <a:latin typeface="Century Gothic" panose="020B0502020202020204" pitchFamily="34" charset="0"/>
              </a:rPr>
              <a:t>Thank you for these challenging words that have reminded us of the things that are important to you – and that these things bring the greatest rewards. </a:t>
            </a:r>
          </a:p>
          <a:p>
            <a:r>
              <a:rPr lang="en-GB" sz="2400" b="1" dirty="0">
                <a:solidFill>
                  <a:schemeClr val="bg1"/>
                </a:solidFill>
                <a:latin typeface="Century Gothic" panose="020B0502020202020204" pitchFamily="34" charset="0"/>
              </a:rPr>
              <a:t>Help us to try to live out the ‘How-to-be-attitudes’ in our school community.</a:t>
            </a:r>
          </a:p>
        </p:txBody>
      </p:sp>
      <p:grpSp>
        <p:nvGrpSpPr>
          <p:cNvPr id="4" name="Group 3">
            <a:extLst>
              <a:ext uri="{FF2B5EF4-FFF2-40B4-BE49-F238E27FC236}">
                <a16:creationId xmlns:a16="http://schemas.microsoft.com/office/drawing/2014/main" id="{3128FBBA-7FA3-51F8-31AF-1476E18ED5C5}"/>
              </a:ext>
            </a:extLst>
          </p:cNvPr>
          <p:cNvGrpSpPr/>
          <p:nvPr/>
        </p:nvGrpSpPr>
        <p:grpSpPr>
          <a:xfrm>
            <a:off x="761685" y="-387424"/>
            <a:ext cx="7620629" cy="4752528"/>
            <a:chOff x="1528094" y="-315416"/>
            <a:chExt cx="6087813" cy="3796603"/>
          </a:xfrm>
        </p:grpSpPr>
        <p:grpSp>
          <p:nvGrpSpPr>
            <p:cNvPr id="5" name="Group 4">
              <a:extLst>
                <a:ext uri="{FF2B5EF4-FFF2-40B4-BE49-F238E27FC236}">
                  <a16:creationId xmlns:a16="http://schemas.microsoft.com/office/drawing/2014/main" id="{5B205C60-0752-272D-ED64-871554A9E88D}"/>
                </a:ext>
              </a:extLst>
            </p:cNvPr>
            <p:cNvGrpSpPr/>
            <p:nvPr/>
          </p:nvGrpSpPr>
          <p:grpSpPr>
            <a:xfrm>
              <a:off x="1528094" y="-315416"/>
              <a:ext cx="6087813" cy="3796603"/>
              <a:chOff x="1398847" y="-315416"/>
              <a:chExt cx="6087813" cy="3796603"/>
            </a:xfrm>
          </p:grpSpPr>
          <p:pic>
            <p:nvPicPr>
              <p:cNvPr id="7" name="Graphic 6" descr="Raised hand with solid fill">
                <a:extLst>
                  <a:ext uri="{FF2B5EF4-FFF2-40B4-BE49-F238E27FC236}">
                    <a16:creationId xmlns:a16="http://schemas.microsoft.com/office/drawing/2014/main" id="{957F02B5-A131-B8B4-8CC0-1EB6E400D6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flipH="1">
                <a:off x="3690057" y="-315416"/>
                <a:ext cx="3796603" cy="3796603"/>
              </a:xfrm>
              <a:prstGeom prst="rect">
                <a:avLst/>
              </a:prstGeom>
            </p:spPr>
          </p:pic>
          <p:pic>
            <p:nvPicPr>
              <p:cNvPr id="8" name="Graphic 7" descr="Raised hand with solid fill">
                <a:extLst>
                  <a:ext uri="{FF2B5EF4-FFF2-40B4-BE49-F238E27FC236}">
                    <a16:creationId xmlns:a16="http://schemas.microsoft.com/office/drawing/2014/main" id="{FA3037CE-6A7E-DA2C-22A2-8113CCEF86E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1398847" y="-315416"/>
                <a:ext cx="3796603" cy="3796603"/>
              </a:xfrm>
              <a:prstGeom prst="rect">
                <a:avLst/>
              </a:prstGeom>
            </p:spPr>
          </p:pic>
        </p:grpSp>
        <p:pic>
          <p:nvPicPr>
            <p:cNvPr id="6" name="Graphic 5" descr="Heart with solid fill">
              <a:extLst>
                <a:ext uri="{FF2B5EF4-FFF2-40B4-BE49-F238E27FC236}">
                  <a16:creationId xmlns:a16="http://schemas.microsoft.com/office/drawing/2014/main" id="{B977A997-5F12-FF1F-4EB3-7D21CF373B7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11860" y="322745"/>
              <a:ext cx="2520280" cy="2520280"/>
            </a:xfrm>
            <a:prstGeom prst="rect">
              <a:avLst/>
            </a:prstGeom>
          </p:spPr>
        </p:pic>
      </p:grpSp>
    </p:spTree>
    <p:extLst>
      <p:ext uri="{BB962C8B-B14F-4D97-AF65-F5344CB8AC3E}">
        <p14:creationId xmlns:p14="http://schemas.microsoft.com/office/powerpoint/2010/main" val="221822454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A picture containing text&#10;&#10;Description automatically generated">
            <a:extLst>
              <a:ext uri="{FF2B5EF4-FFF2-40B4-BE49-F238E27FC236}">
                <a16:creationId xmlns:a16="http://schemas.microsoft.com/office/drawing/2014/main" id="{3F6018DA-78E9-48FE-9F09-DEAB00F860C6}"/>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842963"/>
            <a:ext cx="9137650" cy="51720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8">
            <a:extLst>
              <a:ext uri="{FF2B5EF4-FFF2-40B4-BE49-F238E27FC236}">
                <a16:creationId xmlns:a16="http://schemas.microsoft.com/office/drawing/2014/main" id="{1FCE87AF-75BD-E49A-5FF9-05ACE0BE2CE0}"/>
              </a:ext>
            </a:extLst>
          </p:cNvPr>
          <p:cNvSpPr txBox="1">
            <a:spLocks/>
          </p:cNvSpPr>
          <p:nvPr/>
        </p:nvSpPr>
        <p:spPr>
          <a:xfrm>
            <a:off x="279614" y="4917662"/>
            <a:ext cx="8584771" cy="1679690"/>
          </a:xfrm>
          <a:prstGeom prst="rect">
            <a:avLst/>
          </a:prstGeom>
          <a:solidFill>
            <a:schemeClr val="bg1">
              <a:alpha val="35000"/>
            </a:schemeClr>
          </a:solidFill>
          <a:ln w="38100" cmpd="dbl">
            <a:noFill/>
          </a:ln>
          <a:effectLst/>
        </p:spPr>
        <p:style>
          <a:lnRef idx="0">
            <a:schemeClr val="accent1"/>
          </a:lnRef>
          <a:fillRef idx="0">
            <a:schemeClr val="accent1"/>
          </a:fillRef>
          <a:effectRef idx="0">
            <a:schemeClr val="accent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1"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Leader: </a:t>
            </a:r>
            <a:r>
              <a:rPr kumimoji="0" lang="en-GB" sz="3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As we leave this place &amp; time and go into the day ahead…</a:t>
            </a:r>
          </a:p>
          <a:p>
            <a:pPr lvl="0">
              <a:defRPr/>
            </a:pPr>
            <a:r>
              <a:rPr lang="en-GB" sz="3200" b="1" i="1" dirty="0">
                <a:solidFill>
                  <a:prstClr val="white"/>
                </a:solidFill>
                <a:latin typeface="Century Gothic" panose="020B0502020202020204" pitchFamily="34" charset="0"/>
                <a:ea typeface="MS Mincho" panose="02020609040205080304" pitchFamily="49" charset="-128"/>
                <a:cs typeface="Times New Roman" panose="02020603050405020304" pitchFamily="18" charset="0"/>
              </a:rPr>
              <a:t>All: ….may joy be our great reward!</a:t>
            </a:r>
            <a:endParaRPr kumimoji="0" lang="en-GB" sz="2000" b="1" i="0" u="none" strike="noStrike" kern="1200" cap="none" spc="0" normalizeH="0" baseline="0" noProof="0" dirty="0">
              <a:ln>
                <a:noFill/>
              </a:ln>
              <a:solidFill>
                <a:schemeClr val="bg1"/>
              </a:solidFill>
              <a:effectLst/>
              <a:uLnTx/>
              <a:uFillTx/>
              <a:latin typeface="Century Gothic" panose="020B0502020202020204" pitchFamily="34" charset="0"/>
              <a:ea typeface="ＭＳ 明朝"/>
              <a:cs typeface="Times New Roman"/>
            </a:endParaRPr>
          </a:p>
        </p:txBody>
      </p:sp>
      <p:grpSp>
        <p:nvGrpSpPr>
          <p:cNvPr id="2" name="Group 1">
            <a:extLst>
              <a:ext uri="{FF2B5EF4-FFF2-40B4-BE49-F238E27FC236}">
                <a16:creationId xmlns:a16="http://schemas.microsoft.com/office/drawing/2014/main" id="{34FD11F0-2A6C-6461-8DA8-EDEC68DC54E0}"/>
              </a:ext>
            </a:extLst>
          </p:cNvPr>
          <p:cNvGrpSpPr/>
          <p:nvPr/>
        </p:nvGrpSpPr>
        <p:grpSpPr>
          <a:xfrm rot="8217778">
            <a:off x="7639526" y="5657851"/>
            <a:ext cx="1579856" cy="1035362"/>
            <a:chOff x="0" y="0"/>
            <a:chExt cx="1670756" cy="1095023"/>
          </a:xfrm>
          <a:solidFill>
            <a:schemeClr val="bg1"/>
          </a:solidFill>
        </p:grpSpPr>
        <p:pic>
          <p:nvPicPr>
            <p:cNvPr id="8" name="Graphic 34" descr="Arrow: Counter-clockwise curve">
              <a:extLst>
                <a:ext uri="{FF2B5EF4-FFF2-40B4-BE49-F238E27FC236}">
                  <a16:creationId xmlns:a16="http://schemas.microsoft.com/office/drawing/2014/main" id="{59282373-0394-9C1D-5E0E-4324F95A5F5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80623"/>
              <a:ext cx="914400" cy="914400"/>
            </a:xfrm>
            <a:prstGeom prst="rect">
              <a:avLst/>
            </a:prstGeom>
          </p:spPr>
        </p:pic>
        <p:pic>
          <p:nvPicPr>
            <p:cNvPr id="10" name="Graphic 35" descr="Arrow: Counter-clockwise curve">
              <a:extLst>
                <a:ext uri="{FF2B5EF4-FFF2-40B4-BE49-F238E27FC236}">
                  <a16:creationId xmlns:a16="http://schemas.microsoft.com/office/drawing/2014/main" id="{20D8C7EB-0857-55CD-3560-AE67B691A22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56356" y="180623"/>
              <a:ext cx="914400" cy="914400"/>
            </a:xfrm>
            <a:prstGeom prst="rect">
              <a:avLst/>
            </a:prstGeom>
          </p:spPr>
        </p:pic>
        <p:pic>
          <p:nvPicPr>
            <p:cNvPr id="11" name="Graphic 36" descr="Arrow: Straight">
              <a:extLst>
                <a:ext uri="{FF2B5EF4-FFF2-40B4-BE49-F238E27FC236}">
                  <a16:creationId xmlns:a16="http://schemas.microsoft.com/office/drawing/2014/main" id="{65956F20-515E-D543-B93A-CC91F9D7D4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372533" y="0"/>
              <a:ext cx="914400" cy="914400"/>
            </a:xfrm>
            <a:prstGeom prst="rect">
              <a:avLst/>
            </a:prstGeom>
          </p:spPr>
        </p:pic>
      </p:grpSp>
      <p:pic>
        <p:nvPicPr>
          <p:cNvPr id="5" name="Picture 4" descr="A pile of wooden tiles with letters on them&#10;&#10;Description automatically generated">
            <a:extLst>
              <a:ext uri="{FF2B5EF4-FFF2-40B4-BE49-F238E27FC236}">
                <a16:creationId xmlns:a16="http://schemas.microsoft.com/office/drawing/2014/main" id="{25EC6BDA-204E-23BD-078E-4DBF362029EA}"/>
              </a:ext>
            </a:extLst>
          </p:cNvPr>
          <p:cNvPicPr>
            <a:picLocks noChangeAspect="1"/>
          </p:cNvPicPr>
          <p:nvPr/>
        </p:nvPicPr>
        <p:blipFill>
          <a:blip r:embed="rId5" cstate="email">
            <a:extLst>
              <a:ext uri="{28A0092B-C50C-407E-A947-70E740481C1C}">
                <a14:useLocalDpi xmlns:a14="http://schemas.microsoft.com/office/drawing/2010/main"/>
              </a:ext>
            </a:extLst>
          </a:blip>
          <a:srcRect t="11095" b="14075"/>
          <a:stretch/>
        </p:blipFill>
        <p:spPr>
          <a:xfrm>
            <a:off x="23935" y="176917"/>
            <a:ext cx="9144000" cy="4570551"/>
          </a:xfrm>
          <a:prstGeom prst="rect">
            <a:avLst/>
          </a:prstGeom>
          <a:ln>
            <a:solidFill>
              <a:schemeClr val="bg1"/>
            </a:solid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2">
            <a:extLst>
              <a:ext uri="{FF2B5EF4-FFF2-40B4-BE49-F238E27FC236}">
                <a16:creationId xmlns:a16="http://schemas.microsoft.com/office/drawing/2014/main" id="{37C3A058-F024-58B0-9843-CD426F9F2A90}"/>
              </a:ext>
            </a:extLst>
          </p:cNvPr>
          <p:cNvSpPr txBox="1">
            <a:spLocks noChangeArrowheads="1"/>
          </p:cNvSpPr>
          <p:nvPr/>
        </p:nvSpPr>
        <p:spPr bwMode="auto">
          <a:xfrm>
            <a:off x="0" y="44450"/>
            <a:ext cx="3851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GB" altLang="en-US" sz="1600" b="1">
                <a:solidFill>
                  <a:schemeClr val="bg1"/>
                </a:solidFill>
                <a:latin typeface="Century Gothic" panose="020B0502020202020204" pitchFamily="34" charset="0"/>
              </a:rPr>
              <a:t>Prayer station image</a:t>
            </a:r>
          </a:p>
        </p:txBody>
      </p:sp>
      <p:pic>
        <p:nvPicPr>
          <p:cNvPr id="5" name="Picture 4">
            <a:extLst>
              <a:ext uri="{FF2B5EF4-FFF2-40B4-BE49-F238E27FC236}">
                <a16:creationId xmlns:a16="http://schemas.microsoft.com/office/drawing/2014/main" id="{7FCD8E68-609D-FCD5-B87E-EEDC20EB6CD9}"/>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303463" y="549275"/>
            <a:ext cx="4537075" cy="6046788"/>
          </a:xfrm>
          <a:prstGeom prst="rect">
            <a:avLst/>
          </a:prstGeom>
          <a:noFill/>
          <a:ln w="38100" cap="sq">
            <a:solidFill>
              <a:srgbClr val="993300"/>
            </a:solidFill>
            <a:miter lim="800000"/>
            <a:headEnd/>
            <a:tailEnd/>
          </a:ln>
          <a:effectLst>
            <a:outerShdw blurRad="50800" dist="38100" dir="2700000" algn="tl" rotWithShape="0">
              <a:srgbClr val="808080">
                <a:alpha val="42998"/>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val Callout 1">
            <a:extLst>
              <a:ext uri="{FF2B5EF4-FFF2-40B4-BE49-F238E27FC236}">
                <a16:creationId xmlns:a16="http://schemas.microsoft.com/office/drawing/2014/main" id="{4F94F3F5-7BD2-4FB7-B68A-8F6A3FAD7DED}"/>
              </a:ext>
            </a:extLst>
          </p:cNvPr>
          <p:cNvSpPr/>
          <p:nvPr/>
        </p:nvSpPr>
        <p:spPr>
          <a:xfrm>
            <a:off x="161637" y="151420"/>
            <a:ext cx="8820726" cy="1616420"/>
          </a:xfrm>
          <a:prstGeom prst="wedgeEllipseCallout">
            <a:avLst>
              <a:gd name="adj1" fmla="val -46509"/>
              <a:gd name="adj2" fmla="val 81065"/>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40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rPr>
              <a:t>We </a:t>
            </a:r>
            <a:r>
              <a:rPr kumimoji="0" lang="en-GB" sz="4000" b="1" i="0" u="none" strike="noStrike" kern="1200" cap="none" spc="0" normalizeH="0" baseline="0" noProof="0" dirty="0" err="1">
                <a:ln>
                  <a:solidFill>
                    <a:prstClr val="white"/>
                  </a:solidFill>
                </a:ln>
                <a:solidFill>
                  <a:prstClr val="white"/>
                </a:solidFill>
                <a:effectLst/>
                <a:uLnTx/>
                <a:uFillTx/>
                <a:latin typeface="Century Gothic"/>
                <a:ea typeface="+mn-ea"/>
                <a:cs typeface="Century Gothic"/>
              </a:rPr>
              <a:t>ar</a:t>
            </a:r>
            <a:r>
              <a:rPr kumimoji="0" lang="en-GB" sz="40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rPr>
              <a:t>e here together….</a:t>
            </a:r>
            <a:endParaRPr kumimoji="0" lang="en-US" sz="40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endParaRPr>
          </a:p>
        </p:txBody>
      </p:sp>
      <p:sp>
        <p:nvSpPr>
          <p:cNvPr id="3" name="Oval Callout 2">
            <a:extLst>
              <a:ext uri="{FF2B5EF4-FFF2-40B4-BE49-F238E27FC236}">
                <a16:creationId xmlns:a16="http://schemas.microsoft.com/office/drawing/2014/main" id="{B7CC17E9-8640-4337-A3D8-DDEF1C48F5D7}"/>
              </a:ext>
            </a:extLst>
          </p:cNvPr>
          <p:cNvSpPr/>
          <p:nvPr/>
        </p:nvSpPr>
        <p:spPr>
          <a:xfrm>
            <a:off x="796039" y="2038350"/>
            <a:ext cx="8186324" cy="2221414"/>
          </a:xfrm>
          <a:prstGeom prst="wedgeEllipseCallout">
            <a:avLst>
              <a:gd name="adj1" fmla="val 11735"/>
              <a:gd name="adj2" fmla="val 7684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s-IS" sz="32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rPr>
              <a:t>May our attitudes make our school community a happy place today.</a:t>
            </a:r>
            <a:endParaRPr kumimoji="0" lang="en-US" sz="32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endParaRPr>
          </a:p>
        </p:txBody>
      </p:sp>
      <p:grpSp>
        <p:nvGrpSpPr>
          <p:cNvPr id="4100" name="Group 18">
            <a:extLst>
              <a:ext uri="{FF2B5EF4-FFF2-40B4-BE49-F238E27FC236}">
                <a16:creationId xmlns:a16="http://schemas.microsoft.com/office/drawing/2014/main" id="{44EAC410-A843-4E5C-8F61-E58550B11573}"/>
              </a:ext>
            </a:extLst>
          </p:cNvPr>
          <p:cNvGrpSpPr>
            <a:grpSpLocks/>
          </p:cNvGrpSpPr>
          <p:nvPr/>
        </p:nvGrpSpPr>
        <p:grpSpPr bwMode="auto">
          <a:xfrm>
            <a:off x="1187450" y="4233863"/>
            <a:ext cx="5480050" cy="2976562"/>
            <a:chOff x="35496" y="4566894"/>
            <a:chExt cx="4932505" cy="2678530"/>
          </a:xfrm>
        </p:grpSpPr>
        <p:pic>
          <p:nvPicPr>
            <p:cNvPr id="4115" name="Graphic 7" descr="Children with solid fill">
              <a:extLst>
                <a:ext uri="{FF2B5EF4-FFF2-40B4-BE49-F238E27FC236}">
                  <a16:creationId xmlns:a16="http://schemas.microsoft.com/office/drawing/2014/main" id="{6597C585-E238-4133-8D39-7792B8702526}"/>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5496" y="4581179"/>
              <a:ext cx="2664868" cy="2664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6" name="Graphic 11" descr="Children with solid fill">
              <a:extLst>
                <a:ext uri="{FF2B5EF4-FFF2-40B4-BE49-F238E27FC236}">
                  <a16:creationId xmlns:a16="http://schemas.microsoft.com/office/drawing/2014/main" id="{45F3F61A-810F-4F87-95F5-E1CD07C54DFC}"/>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303134" y="4566894"/>
              <a:ext cx="2664867" cy="2664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101" name="Graphic 20" descr="Woman with solid fill">
            <a:extLst>
              <a:ext uri="{FF2B5EF4-FFF2-40B4-BE49-F238E27FC236}">
                <a16:creationId xmlns:a16="http://schemas.microsoft.com/office/drawing/2014/main" id="{5AF14051-3B87-41A4-B549-3896057D3873}"/>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80975" y="4287838"/>
            <a:ext cx="2236788" cy="223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Graphic 22" descr="Man with solid fill">
            <a:extLst>
              <a:ext uri="{FF2B5EF4-FFF2-40B4-BE49-F238E27FC236}">
                <a16:creationId xmlns:a16="http://schemas.microsoft.com/office/drawing/2014/main" id="{639FE6E3-63BF-4767-B5D2-A1A60DBB211C}"/>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940425" y="4260850"/>
            <a:ext cx="223202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Graphic 23" descr="Woman with solid fill">
            <a:extLst>
              <a:ext uri="{FF2B5EF4-FFF2-40B4-BE49-F238E27FC236}">
                <a16:creationId xmlns:a16="http://schemas.microsoft.com/office/drawing/2014/main" id="{14084926-5C0F-41B0-9721-F1BE50296B4C}"/>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056438" y="4249738"/>
            <a:ext cx="2236787" cy="223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Graphic 24" descr="Heart with solid fill">
            <a:extLst>
              <a:ext uri="{FF2B5EF4-FFF2-40B4-BE49-F238E27FC236}">
                <a16:creationId xmlns:a16="http://schemas.microsoft.com/office/drawing/2014/main" id="{53BD2803-95A5-4EBF-9F41-E6E20AA66182}"/>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55650" y="4875213"/>
            <a:ext cx="396875"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Graphic 25" descr="Heart with solid fill">
            <a:extLst>
              <a:ext uri="{FF2B5EF4-FFF2-40B4-BE49-F238E27FC236}">
                <a16:creationId xmlns:a16="http://schemas.microsoft.com/office/drawing/2014/main" id="{5F8843C2-F65E-4994-A34D-775EBF07B416}"/>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927850" y="4829175"/>
            <a:ext cx="396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Graphic 26" descr="Heart with solid fill">
            <a:extLst>
              <a:ext uri="{FF2B5EF4-FFF2-40B4-BE49-F238E27FC236}">
                <a16:creationId xmlns:a16="http://schemas.microsoft.com/office/drawing/2014/main" id="{C4C9D33B-9FC1-43B8-BF58-132F3C9A1197}"/>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980363" y="4819650"/>
            <a:ext cx="396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Graphic 27" descr="Heart with solid fill">
            <a:extLst>
              <a:ext uri="{FF2B5EF4-FFF2-40B4-BE49-F238E27FC236}">
                <a16:creationId xmlns:a16="http://schemas.microsoft.com/office/drawing/2014/main" id="{82A12123-1A71-4796-A81F-062176994F18}"/>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1643063" y="5453063"/>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Graphic 28" descr="Heart with solid fill">
            <a:extLst>
              <a:ext uri="{FF2B5EF4-FFF2-40B4-BE49-F238E27FC236}">
                <a16:creationId xmlns:a16="http://schemas.microsoft.com/office/drawing/2014/main" id="{AC0C5C35-8D63-46D0-B4A5-2B4882321CA2}"/>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244725" y="5453063"/>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Graphic 29" descr="Heart with solid fill">
            <a:extLst>
              <a:ext uri="{FF2B5EF4-FFF2-40B4-BE49-F238E27FC236}">
                <a16:creationId xmlns:a16="http://schemas.microsoft.com/office/drawing/2014/main" id="{85717929-D4E9-472D-B43A-BC5E7F50DC8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884488" y="5449888"/>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Graphic 30" descr="Heart with solid fill">
            <a:extLst>
              <a:ext uri="{FF2B5EF4-FFF2-40B4-BE49-F238E27FC236}">
                <a16:creationId xmlns:a16="http://schemas.microsoft.com/office/drawing/2014/main" id="{A90FC9BA-58E9-422E-BC83-C267D8F80850}"/>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3486150" y="544512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Graphic 31" descr="Heart with solid fill">
            <a:extLst>
              <a:ext uri="{FF2B5EF4-FFF2-40B4-BE49-F238E27FC236}">
                <a16:creationId xmlns:a16="http://schemas.microsoft.com/office/drawing/2014/main" id="{75515677-1BA1-4691-924F-E1485E693DC7}"/>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162425" y="5453063"/>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2" name="Graphic 32" descr="Heart with solid fill">
            <a:extLst>
              <a:ext uri="{FF2B5EF4-FFF2-40B4-BE49-F238E27FC236}">
                <a16:creationId xmlns:a16="http://schemas.microsoft.com/office/drawing/2014/main" id="{548D9791-65E7-4BC2-B26E-7C6B0D26D6C4}"/>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781550" y="5453063"/>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3" name="Graphic 33" descr="Heart with solid fill">
            <a:extLst>
              <a:ext uri="{FF2B5EF4-FFF2-40B4-BE49-F238E27FC236}">
                <a16:creationId xmlns:a16="http://schemas.microsoft.com/office/drawing/2014/main" id="{3C958755-9BC1-4757-9B97-E7F11DC21138}"/>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402263" y="5418138"/>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4" name="Graphic 34" descr="Heart with solid fill">
            <a:extLst>
              <a:ext uri="{FF2B5EF4-FFF2-40B4-BE49-F238E27FC236}">
                <a16:creationId xmlns:a16="http://schemas.microsoft.com/office/drawing/2014/main" id="{6F81E456-15F7-4F6E-B465-481603DB15D5}"/>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002338" y="5445125"/>
            <a:ext cx="366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524603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037571-9C29-5E11-14FD-AE79673D9E92}"/>
              </a:ext>
            </a:extLst>
          </p:cNvPr>
          <p:cNvSpPr txBox="1"/>
          <p:nvPr/>
        </p:nvSpPr>
        <p:spPr>
          <a:xfrm>
            <a:off x="5848350" y="5189538"/>
            <a:ext cx="2625725" cy="1138237"/>
          </a:xfrm>
          <a:prstGeom prst="rect">
            <a:avLst/>
          </a:prstGeom>
          <a:noFill/>
          <a:ln>
            <a:solidFill>
              <a:schemeClr val="bg1"/>
            </a:solidFill>
          </a:ln>
        </p:spPr>
        <p:txBody>
          <a:bodyPr>
            <a:spAutoFit/>
          </a:bodyPr>
          <a:lstStyle/>
          <a:p>
            <a:pPr algn="ctr" eaLnBrk="1" fontAlgn="auto" hangingPunct="1">
              <a:spcBef>
                <a:spcPts val="0"/>
              </a:spcBef>
              <a:spcAft>
                <a:spcPts val="0"/>
              </a:spcAft>
              <a:defRPr/>
            </a:pPr>
            <a:r>
              <a:rPr lang="en-US" sz="4000" b="1" dirty="0">
                <a:solidFill>
                  <a:prstClr val="black"/>
                </a:solidFill>
                <a:latin typeface="Century Gothic"/>
                <a:ea typeface="+mn-ea"/>
                <a:cs typeface="Century Gothic"/>
              </a:rPr>
              <a:t>St. Paul </a:t>
            </a:r>
          </a:p>
          <a:p>
            <a:pPr algn="ctr" eaLnBrk="1" fontAlgn="auto" hangingPunct="1">
              <a:spcBef>
                <a:spcPts val="0"/>
              </a:spcBef>
              <a:spcAft>
                <a:spcPts val="0"/>
              </a:spcAft>
              <a:defRPr/>
            </a:pPr>
            <a:r>
              <a:rPr lang="en-US" sz="2800" i="1" dirty="0">
                <a:solidFill>
                  <a:prstClr val="black"/>
                </a:solidFill>
                <a:latin typeface="Century Gothic"/>
                <a:ea typeface="+mn-ea"/>
                <a:cs typeface="Century Gothic"/>
              </a:rPr>
              <a:t>(AD5-67)</a:t>
            </a:r>
          </a:p>
        </p:txBody>
      </p:sp>
      <p:pic>
        <p:nvPicPr>
          <p:cNvPr id="27650" name="Picture 1">
            <a:extLst>
              <a:ext uri="{FF2B5EF4-FFF2-40B4-BE49-F238E27FC236}">
                <a16:creationId xmlns:a16="http://schemas.microsoft.com/office/drawing/2014/main" id="{17FD9E71-A4D6-2B00-8DDE-31BEA683632A}"/>
              </a:ext>
            </a:extLst>
          </p:cNvPr>
          <p:cNvPicPr>
            <a:picLocks noChangeAspect="1"/>
          </p:cNvPicPr>
          <p:nvPr/>
        </p:nvPicPr>
        <p:blipFill>
          <a:blip r:embed="rId3" cstate="email">
            <a:extLst>
              <a:ext uri="{28A0092B-C50C-407E-A947-70E740481C1C}">
                <a14:useLocalDpi xmlns:a14="http://schemas.microsoft.com/office/drawing/2010/main"/>
              </a:ext>
            </a:extLst>
          </a:blip>
          <a:srcRect l="16525" r="15750"/>
          <a:stretch>
            <a:fillRect/>
          </a:stretch>
        </p:blipFill>
        <p:spPr bwMode="auto">
          <a:xfrm>
            <a:off x="395288" y="0"/>
            <a:ext cx="30972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extBox 2">
            <a:extLst>
              <a:ext uri="{FF2B5EF4-FFF2-40B4-BE49-F238E27FC236}">
                <a16:creationId xmlns:a16="http://schemas.microsoft.com/office/drawing/2014/main" id="{52A1DB72-FF89-4BDE-3DC8-D8EC12B5E8C4}"/>
              </a:ext>
            </a:extLst>
          </p:cNvPr>
          <p:cNvSpPr txBox="1">
            <a:spLocks noChangeArrowheads="1"/>
          </p:cNvSpPr>
          <p:nvPr/>
        </p:nvSpPr>
        <p:spPr bwMode="auto">
          <a:xfrm>
            <a:off x="3492500" y="2644775"/>
            <a:ext cx="565150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r>
              <a:rPr lang="en-GB" altLang="en-US" sz="9600" b="1">
                <a:solidFill>
                  <a:srgbClr val="FFFFFF"/>
                </a:solidFill>
                <a:latin typeface="Century Gothic" panose="020B0502020202020204" pitchFamily="34" charset="0"/>
              </a:rPr>
              <a:t>Rewards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1" descr="money-308815_1280.png">
            <a:extLst>
              <a:ext uri="{FF2B5EF4-FFF2-40B4-BE49-F238E27FC236}">
                <a16:creationId xmlns:a16="http://schemas.microsoft.com/office/drawing/2014/main" id="{1A9C62D4-DD70-15A9-DA50-E285A87C1DCC}"/>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00113" y="2492375"/>
            <a:ext cx="2951162" cy="401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4" name="TextBox 2">
            <a:extLst>
              <a:ext uri="{FF2B5EF4-FFF2-40B4-BE49-F238E27FC236}">
                <a16:creationId xmlns:a16="http://schemas.microsoft.com/office/drawing/2014/main" id="{EF6F10C6-1E99-9842-FBBD-11EE22E48870}"/>
              </a:ext>
            </a:extLst>
          </p:cNvPr>
          <p:cNvSpPr txBox="1">
            <a:spLocks noChangeArrowheads="1"/>
          </p:cNvSpPr>
          <p:nvPr/>
        </p:nvSpPr>
        <p:spPr bwMode="auto">
          <a:xfrm>
            <a:off x="0" y="0"/>
            <a:ext cx="9144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r>
              <a:rPr lang="en-GB" altLang="en-US" sz="7200" b="1">
                <a:solidFill>
                  <a:srgbClr val="FFFFFF"/>
                </a:solidFill>
                <a:latin typeface="Century Gothic" panose="020B0502020202020204" pitchFamily="34" charset="0"/>
              </a:rPr>
              <a:t>The servants who invested wisely</a:t>
            </a:r>
          </a:p>
        </p:txBody>
      </p:sp>
      <p:sp>
        <p:nvSpPr>
          <p:cNvPr id="28675" name="TextBox 3">
            <a:extLst>
              <a:ext uri="{FF2B5EF4-FFF2-40B4-BE49-F238E27FC236}">
                <a16:creationId xmlns:a16="http://schemas.microsoft.com/office/drawing/2014/main" id="{CA5468E9-F4D1-DD94-8B2A-7DAB329CE3B3}"/>
              </a:ext>
            </a:extLst>
          </p:cNvPr>
          <p:cNvSpPr txBox="1">
            <a:spLocks noChangeArrowheads="1"/>
          </p:cNvSpPr>
          <p:nvPr/>
        </p:nvSpPr>
        <p:spPr bwMode="auto">
          <a:xfrm>
            <a:off x="1116013" y="4437063"/>
            <a:ext cx="24479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r>
              <a:rPr lang="en-GB" altLang="en-US" sz="7200" b="1" dirty="0">
                <a:solidFill>
                  <a:srgbClr val="FFFFFF"/>
                </a:solidFill>
                <a:latin typeface="Century Gothic" panose="020B0502020202020204" pitchFamily="34" charset="0"/>
              </a:rPr>
              <a:t>£50</a:t>
            </a:r>
          </a:p>
        </p:txBody>
      </p:sp>
      <p:pic>
        <p:nvPicPr>
          <p:cNvPr id="28676" name="Picture 4" descr="money-308815_1280.png">
            <a:extLst>
              <a:ext uri="{FF2B5EF4-FFF2-40B4-BE49-F238E27FC236}">
                <a16:creationId xmlns:a16="http://schemas.microsoft.com/office/drawing/2014/main" id="{DEC465E2-5E39-9A89-D0F4-E54DB4DB8FE8}"/>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3254375" y="2924175"/>
            <a:ext cx="2635250" cy="358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Box 5">
            <a:extLst>
              <a:ext uri="{FF2B5EF4-FFF2-40B4-BE49-F238E27FC236}">
                <a16:creationId xmlns:a16="http://schemas.microsoft.com/office/drawing/2014/main" id="{6AF30F68-87CC-6CAF-CD2D-2BF7F9111DEB}"/>
              </a:ext>
            </a:extLst>
          </p:cNvPr>
          <p:cNvSpPr txBox="1">
            <a:spLocks noChangeArrowheads="1"/>
          </p:cNvSpPr>
          <p:nvPr/>
        </p:nvSpPr>
        <p:spPr bwMode="auto">
          <a:xfrm>
            <a:off x="3492500" y="4724400"/>
            <a:ext cx="2184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r>
              <a:rPr lang="en-GB" altLang="en-US" sz="7200" b="1">
                <a:solidFill>
                  <a:srgbClr val="FFFFFF"/>
                </a:solidFill>
                <a:latin typeface="Century Gothic" panose="020B0502020202020204" pitchFamily="34" charset="0"/>
              </a:rPr>
              <a:t>£20</a:t>
            </a:r>
          </a:p>
        </p:txBody>
      </p:sp>
      <p:pic>
        <p:nvPicPr>
          <p:cNvPr id="28678" name="Picture 6" descr="money-308815_1280.png">
            <a:extLst>
              <a:ext uri="{FF2B5EF4-FFF2-40B4-BE49-F238E27FC236}">
                <a16:creationId xmlns:a16="http://schemas.microsoft.com/office/drawing/2014/main" id="{1B7E5882-CDE5-F7A5-22C5-079C1EA8236D}"/>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5580063" y="3357563"/>
            <a:ext cx="2270125" cy="308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TextBox 7">
            <a:extLst>
              <a:ext uri="{FF2B5EF4-FFF2-40B4-BE49-F238E27FC236}">
                <a16:creationId xmlns:a16="http://schemas.microsoft.com/office/drawing/2014/main" id="{EDF821A8-1B86-1D01-54A3-82BA5D791394}"/>
              </a:ext>
            </a:extLst>
          </p:cNvPr>
          <p:cNvSpPr txBox="1">
            <a:spLocks noChangeArrowheads="1"/>
          </p:cNvSpPr>
          <p:nvPr/>
        </p:nvSpPr>
        <p:spPr bwMode="auto">
          <a:xfrm>
            <a:off x="5795963" y="4651375"/>
            <a:ext cx="18827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r>
              <a:rPr lang="en-GB" altLang="en-US" sz="7200" b="1">
                <a:solidFill>
                  <a:srgbClr val="FFFFFF"/>
                </a:solidFill>
                <a:latin typeface="Century Gothic" panose="020B0502020202020204" pitchFamily="34" charset="0"/>
              </a:rPr>
              <a:t>£10</a:t>
            </a:r>
          </a:p>
        </p:txBody>
      </p:sp>
      <p:sp>
        <p:nvSpPr>
          <p:cNvPr id="2" name="Speech Bubble: Rectangle with Corners Rounded 1">
            <a:extLst>
              <a:ext uri="{FF2B5EF4-FFF2-40B4-BE49-F238E27FC236}">
                <a16:creationId xmlns:a16="http://schemas.microsoft.com/office/drawing/2014/main" id="{30A8E753-EB16-8A24-3160-2A3B5058FE5B}"/>
              </a:ext>
            </a:extLst>
          </p:cNvPr>
          <p:cNvSpPr/>
          <p:nvPr/>
        </p:nvSpPr>
        <p:spPr>
          <a:xfrm>
            <a:off x="395536" y="237034"/>
            <a:ext cx="8352928" cy="2215653"/>
          </a:xfrm>
          <a:prstGeom prst="wedgeRoundRectCallout">
            <a:avLst>
              <a:gd name="adj1" fmla="val -51289"/>
              <a:gd name="adj2" fmla="val 79562"/>
              <a:gd name="adj3" fmla="val 16667"/>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b="1" dirty="0">
                <a:solidFill>
                  <a:schemeClr val="tx1"/>
                </a:solidFill>
                <a:latin typeface="Century Gothic" panose="020B0502020202020204" pitchFamily="34" charset="0"/>
              </a:rPr>
              <a:t>Well done, you are a good and faithful servant – you have used your money and your talents responsibly. You have shown me you can take care of a little, so I will put you in charge of many things. I am very pleased with you!</a:t>
            </a:r>
          </a:p>
        </p:txBody>
      </p:sp>
      <p:sp>
        <p:nvSpPr>
          <p:cNvPr id="3" name="Rectangle: Rounded Corners 2">
            <a:extLst>
              <a:ext uri="{FF2B5EF4-FFF2-40B4-BE49-F238E27FC236}">
                <a16:creationId xmlns:a16="http://schemas.microsoft.com/office/drawing/2014/main" id="{150D44A5-C734-BD81-820E-05E397185FD9}"/>
              </a:ext>
            </a:extLst>
          </p:cNvPr>
          <p:cNvSpPr/>
          <p:nvPr/>
        </p:nvSpPr>
        <p:spPr>
          <a:xfrm>
            <a:off x="395536" y="5851525"/>
            <a:ext cx="8352928" cy="745827"/>
          </a:xfrm>
          <a:prstGeom prst="round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ea typeface="MS Mincho" panose="02020609040205080304" pitchFamily="49" charset="-128"/>
              </a:rPr>
              <a:t>I wonder what you think the message of this story is?</a:t>
            </a:r>
            <a:r>
              <a:rPr lang="en-GB" sz="2400" dirty="0">
                <a:solidFill>
                  <a:schemeClr val="tx1"/>
                </a:solidFill>
                <a:latin typeface="Century Gothic" panose="020B0502020202020204" pitchFamily="34" charset="0"/>
                <a:ea typeface="MS Mincho" panose="02020609040205080304" pitchFamily="49" charset="-128"/>
              </a:rPr>
              <a:t> </a:t>
            </a:r>
            <a:endParaRPr lang="en-GB" sz="2400" dirty="0">
              <a:solidFill>
                <a:schemeClr val="tx1"/>
              </a:solidFill>
              <a:latin typeface="Century Gothic" panose="020B050202020202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 name="Rectangle: Rounded Corners 2">
            <a:extLst>
              <a:ext uri="{FF2B5EF4-FFF2-40B4-BE49-F238E27FC236}">
                <a16:creationId xmlns:a16="http://schemas.microsoft.com/office/drawing/2014/main" id="{488526F7-99BE-DE3D-EB2A-84DDB04FF821}"/>
              </a:ext>
            </a:extLst>
          </p:cNvPr>
          <p:cNvSpPr/>
          <p:nvPr/>
        </p:nvSpPr>
        <p:spPr>
          <a:xfrm>
            <a:off x="179512" y="188640"/>
            <a:ext cx="8784976" cy="745827"/>
          </a:xfrm>
          <a:prstGeom prst="round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200" b="1" dirty="0">
                <a:solidFill>
                  <a:schemeClr val="tx1"/>
                </a:solidFill>
                <a:latin typeface="Century Gothic" panose="020B0502020202020204" pitchFamily="34" charset="0"/>
                <a:ea typeface="MS Mincho" panose="02020609040205080304" pitchFamily="49" charset="-128"/>
              </a:rPr>
              <a:t>I wonder what message this story might have for us in school?</a:t>
            </a:r>
            <a:endParaRPr lang="en-GB" sz="2200" dirty="0">
              <a:solidFill>
                <a:schemeClr val="tx1"/>
              </a:solidFill>
              <a:latin typeface="Century Gothic" panose="020B050202020202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43424D2-409A-92DB-A9B2-852ED2FE7DF7}"/>
              </a:ext>
            </a:extLst>
          </p:cNvPr>
          <p:cNvGrpSpPr/>
          <p:nvPr/>
        </p:nvGrpSpPr>
        <p:grpSpPr>
          <a:xfrm>
            <a:off x="761685" y="-434102"/>
            <a:ext cx="7620629" cy="4752528"/>
            <a:chOff x="1528094" y="-315416"/>
            <a:chExt cx="6087813" cy="3796603"/>
          </a:xfrm>
        </p:grpSpPr>
        <p:grpSp>
          <p:nvGrpSpPr>
            <p:cNvPr id="3" name="Group 2">
              <a:extLst>
                <a:ext uri="{FF2B5EF4-FFF2-40B4-BE49-F238E27FC236}">
                  <a16:creationId xmlns:a16="http://schemas.microsoft.com/office/drawing/2014/main" id="{E24E8170-55E0-2ADB-70D2-20C0BBE715EC}"/>
                </a:ext>
              </a:extLst>
            </p:cNvPr>
            <p:cNvGrpSpPr/>
            <p:nvPr/>
          </p:nvGrpSpPr>
          <p:grpSpPr>
            <a:xfrm>
              <a:off x="1528094" y="-315416"/>
              <a:ext cx="6087813" cy="3796603"/>
              <a:chOff x="1398847" y="-315416"/>
              <a:chExt cx="6087813" cy="3796603"/>
            </a:xfrm>
          </p:grpSpPr>
          <p:pic>
            <p:nvPicPr>
              <p:cNvPr id="5" name="Graphic 4" descr="Raised hand with solid fill">
                <a:extLst>
                  <a:ext uri="{FF2B5EF4-FFF2-40B4-BE49-F238E27FC236}">
                    <a16:creationId xmlns:a16="http://schemas.microsoft.com/office/drawing/2014/main" id="{14B6AFE4-3CD8-CEBD-B293-F9FD8C46835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flipH="1">
                <a:off x="3690057" y="-315416"/>
                <a:ext cx="3796603" cy="3796603"/>
              </a:xfrm>
              <a:prstGeom prst="rect">
                <a:avLst/>
              </a:prstGeom>
            </p:spPr>
          </p:pic>
          <p:pic>
            <p:nvPicPr>
              <p:cNvPr id="6" name="Graphic 5" descr="Raised hand with solid fill">
                <a:extLst>
                  <a:ext uri="{FF2B5EF4-FFF2-40B4-BE49-F238E27FC236}">
                    <a16:creationId xmlns:a16="http://schemas.microsoft.com/office/drawing/2014/main" id="{767C9DB4-D798-0B3D-7E36-52E06837C3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1398847" y="-315416"/>
                <a:ext cx="3796603" cy="3796603"/>
              </a:xfrm>
              <a:prstGeom prst="rect">
                <a:avLst/>
              </a:prstGeom>
            </p:spPr>
          </p:pic>
        </p:grpSp>
        <p:pic>
          <p:nvPicPr>
            <p:cNvPr id="4" name="Graphic 3" descr="Heart with solid fill">
              <a:extLst>
                <a:ext uri="{FF2B5EF4-FFF2-40B4-BE49-F238E27FC236}">
                  <a16:creationId xmlns:a16="http://schemas.microsoft.com/office/drawing/2014/main" id="{08379960-36F6-0DB8-3494-37D0C4D5789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11860" y="322745"/>
              <a:ext cx="2520280" cy="2520280"/>
            </a:xfrm>
            <a:prstGeom prst="rect">
              <a:avLst/>
            </a:prstGeom>
          </p:spPr>
        </p:pic>
      </p:grpSp>
      <p:sp>
        <p:nvSpPr>
          <p:cNvPr id="7" name="TextBox 1">
            <a:extLst>
              <a:ext uri="{FF2B5EF4-FFF2-40B4-BE49-F238E27FC236}">
                <a16:creationId xmlns:a16="http://schemas.microsoft.com/office/drawing/2014/main" id="{E84EF8EC-1287-52C3-3788-CAE4E09CC464}"/>
              </a:ext>
            </a:extLst>
          </p:cNvPr>
          <p:cNvSpPr txBox="1">
            <a:spLocks noChangeArrowheads="1"/>
          </p:cNvSpPr>
          <p:nvPr/>
        </p:nvSpPr>
        <p:spPr bwMode="auto">
          <a:xfrm>
            <a:off x="761684" y="4079671"/>
            <a:ext cx="7812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8000" b="1"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rPr>
              <a:t>Beatitudes</a:t>
            </a:r>
          </a:p>
        </p:txBody>
      </p:sp>
      <p:sp>
        <p:nvSpPr>
          <p:cNvPr id="11" name="TextBox 10">
            <a:extLst>
              <a:ext uri="{FF2B5EF4-FFF2-40B4-BE49-F238E27FC236}">
                <a16:creationId xmlns:a16="http://schemas.microsoft.com/office/drawing/2014/main" id="{F38B42BD-5349-0404-2489-83E489477F5D}"/>
              </a:ext>
            </a:extLst>
          </p:cNvPr>
          <p:cNvSpPr txBox="1"/>
          <p:nvPr/>
        </p:nvSpPr>
        <p:spPr>
          <a:xfrm>
            <a:off x="2008630" y="4094510"/>
            <a:ext cx="45720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8000" b="1" i="0" u="none" strike="noStrike" kern="1200" cap="none" spc="0" normalizeH="0" baseline="0" noProof="0" dirty="0">
                <a:ln>
                  <a:noFill/>
                </a:ln>
                <a:solidFill>
                  <a:srgbClr val="FF0000"/>
                </a:solidFill>
                <a:effectLst/>
                <a:uLnTx/>
                <a:uFillTx/>
                <a:latin typeface="Century Gothic" panose="020B0502020202020204" pitchFamily="34" charset="0"/>
                <a:ea typeface="MS PGothic" panose="020B0600070205080204" pitchFamily="34" charset="-128"/>
                <a:cs typeface="Times New Roman"/>
              </a:rPr>
              <a:t>Beati</a:t>
            </a:r>
            <a:endParaRPr kumimoji="0" lang="en-GB" sz="2400" b="0"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a:endParaRPr>
          </a:p>
        </p:txBody>
      </p:sp>
      <p:sp>
        <p:nvSpPr>
          <p:cNvPr id="12" name="TextBox 1">
            <a:extLst>
              <a:ext uri="{FF2B5EF4-FFF2-40B4-BE49-F238E27FC236}">
                <a16:creationId xmlns:a16="http://schemas.microsoft.com/office/drawing/2014/main" id="{B9E2747D-E119-5854-8E13-F3632DB82FE7}"/>
              </a:ext>
            </a:extLst>
          </p:cNvPr>
          <p:cNvSpPr txBox="1">
            <a:spLocks noChangeArrowheads="1"/>
          </p:cNvSpPr>
          <p:nvPr/>
        </p:nvSpPr>
        <p:spPr bwMode="auto">
          <a:xfrm>
            <a:off x="0" y="5445224"/>
            <a:ext cx="91440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6600" b="1"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rPr>
              <a:t>‘How-to-be-attitudes’</a:t>
            </a:r>
          </a:p>
        </p:txBody>
      </p:sp>
    </p:spTree>
    <p:extLst>
      <p:ext uri="{BB962C8B-B14F-4D97-AF65-F5344CB8AC3E}">
        <p14:creationId xmlns:p14="http://schemas.microsoft.com/office/powerpoint/2010/main" val="6110682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2" descr="money-308815_1280.png">
            <a:extLst>
              <a:ext uri="{FF2B5EF4-FFF2-40B4-BE49-F238E27FC236}">
                <a16:creationId xmlns:a16="http://schemas.microsoft.com/office/drawing/2014/main" id="{109B10FF-57D3-9265-529D-F9919EA2E8E6}"/>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900113" y="338138"/>
            <a:ext cx="4535487" cy="617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l_fi" descr="http://www.arthursclipart.org/wealth/wealth/old%20greek%20coin.gif">
            <a:extLst>
              <a:ext uri="{FF2B5EF4-FFF2-40B4-BE49-F238E27FC236}">
                <a16:creationId xmlns:a16="http://schemas.microsoft.com/office/drawing/2014/main" id="{6BB78A7C-2E36-A1F2-663F-0C4C516A9AF7}"/>
              </a:ext>
            </a:extLst>
          </p:cNvPr>
          <p:cNvPicPr/>
          <p:nvPr/>
        </p:nvPicPr>
        <p:blipFill>
          <a:blip r:embed="rId3" cstate="email">
            <a:extLst>
              <a:ext uri="{28A0092B-C50C-407E-A947-70E740481C1C}">
                <a14:useLocalDpi xmlns:a14="http://schemas.microsoft.com/office/drawing/2010/main"/>
              </a:ext>
            </a:extLst>
          </a:blip>
          <a:srcRect t="5490" r="3685"/>
          <a:stretch>
            <a:fillRect/>
          </a:stretch>
        </p:blipFill>
        <p:spPr bwMode="auto">
          <a:xfrm rot="1446693">
            <a:off x="5308851" y="3652153"/>
            <a:ext cx="1848046" cy="1886943"/>
          </a:xfrm>
          <a:prstGeom prst="ellipse">
            <a:avLst/>
          </a:prstGeom>
          <a:noFill/>
          <a:ln w="9525">
            <a:noFill/>
            <a:miter lim="800000"/>
            <a:headEnd/>
            <a:tailEnd/>
          </a:ln>
        </p:spPr>
      </p:pic>
      <p:pic>
        <p:nvPicPr>
          <p:cNvPr id="4" name="il_fi" descr="http://www.arthursclipart.org/wealth/wealth/old%20greek%20coin.gif">
            <a:extLst>
              <a:ext uri="{FF2B5EF4-FFF2-40B4-BE49-F238E27FC236}">
                <a16:creationId xmlns:a16="http://schemas.microsoft.com/office/drawing/2014/main" id="{FBC08247-5A95-BE56-670B-FECD152CD805}"/>
              </a:ext>
            </a:extLst>
          </p:cNvPr>
          <p:cNvPicPr/>
          <p:nvPr/>
        </p:nvPicPr>
        <p:blipFill>
          <a:blip r:embed="rId3" cstate="email">
            <a:extLst>
              <a:ext uri="{28A0092B-C50C-407E-A947-70E740481C1C}">
                <a14:useLocalDpi xmlns:a14="http://schemas.microsoft.com/office/drawing/2010/main"/>
              </a:ext>
            </a:extLst>
          </a:blip>
          <a:srcRect t="5490" r="3685"/>
          <a:stretch>
            <a:fillRect/>
          </a:stretch>
        </p:blipFill>
        <p:spPr bwMode="auto">
          <a:xfrm rot="517619">
            <a:off x="6503268" y="4493033"/>
            <a:ext cx="1848046" cy="1886943"/>
          </a:xfrm>
          <a:prstGeom prst="ellipse">
            <a:avLst/>
          </a:prstGeom>
          <a:noFill/>
          <a:ln w="9525">
            <a:noFill/>
            <a:miter lim="800000"/>
            <a:headEnd/>
            <a:tailEnd/>
          </a:ln>
        </p:spPr>
      </p:pic>
      <p:pic>
        <p:nvPicPr>
          <p:cNvPr id="5" name="il_fi" descr="http://www.arthursclipart.org/wealth/wealth/old%20greek%20coin.gif">
            <a:extLst>
              <a:ext uri="{FF2B5EF4-FFF2-40B4-BE49-F238E27FC236}">
                <a16:creationId xmlns:a16="http://schemas.microsoft.com/office/drawing/2014/main" id="{E5FFE224-CF41-E2C3-0034-3A03663E03FF}"/>
              </a:ext>
            </a:extLst>
          </p:cNvPr>
          <p:cNvPicPr/>
          <p:nvPr/>
        </p:nvPicPr>
        <p:blipFill>
          <a:blip r:embed="rId3" cstate="email">
            <a:extLst>
              <a:ext uri="{28A0092B-C50C-407E-A947-70E740481C1C}">
                <a14:useLocalDpi xmlns:a14="http://schemas.microsoft.com/office/drawing/2010/main"/>
              </a:ext>
            </a:extLst>
          </a:blip>
          <a:srcRect t="5490" r="3685"/>
          <a:stretch>
            <a:fillRect/>
          </a:stretch>
        </p:blipFill>
        <p:spPr bwMode="auto">
          <a:xfrm rot="19104428">
            <a:off x="4893335" y="4595527"/>
            <a:ext cx="1848046" cy="1886943"/>
          </a:xfrm>
          <a:prstGeom prst="ellipse">
            <a:avLst/>
          </a:prstGeom>
          <a:noFill/>
          <a:ln w="9525">
            <a:noFill/>
            <a:miter lim="800000"/>
            <a:headEnd/>
            <a:tailEnd/>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a:extLst>
              <a:ext uri="{FF2B5EF4-FFF2-40B4-BE49-F238E27FC236}">
                <a16:creationId xmlns:a16="http://schemas.microsoft.com/office/drawing/2014/main" id="{C5AB53AC-39A5-09EE-5A90-65B73719015F}"/>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31800" y="296863"/>
            <a:ext cx="8353425" cy="6264275"/>
          </a:xfrm>
          <a:prstGeom prst="rect">
            <a:avLst/>
          </a:prstGeom>
          <a:noFill/>
          <a:ln w="9525">
            <a:solidFill>
              <a:schemeClr val="bg1"/>
            </a:solidFill>
            <a:round/>
            <a:headEnd/>
            <a:tailEnd/>
          </a:ln>
          <a:effectLst/>
          <a:extLst>
            <a:ext uri="{909E8E84-426E-40dd-AFC4-6F175D3DCCD1}">
              <a14:hiddenFill xmlns:a14="http://schemas.microsoft.com/office/drawing/2010/main" xmlns="">
                <a:blipFill dpi="0" rotWithShape="0">
                  <a:blip xmlns:r="http://schemas.openxmlformats.org/officeDocument/2006/relationships"/>
                  <a:srcRect/>
                  <a:stretch>
                    <a:fillRect/>
                  </a:stretch>
                </a:blip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 name="Speech Bubble: Rectangle with Corners Rounded 1">
            <a:extLst>
              <a:ext uri="{FF2B5EF4-FFF2-40B4-BE49-F238E27FC236}">
                <a16:creationId xmlns:a16="http://schemas.microsoft.com/office/drawing/2014/main" id="{D8D51D25-9468-9CA1-CA79-5B0CFCAE3E6A}"/>
              </a:ext>
            </a:extLst>
          </p:cNvPr>
          <p:cNvSpPr/>
          <p:nvPr/>
        </p:nvSpPr>
        <p:spPr>
          <a:xfrm>
            <a:off x="503238" y="173038"/>
            <a:ext cx="8137525" cy="863600"/>
          </a:xfrm>
          <a:prstGeom prst="wedgeRoundRectCallout">
            <a:avLst>
              <a:gd name="adj1" fmla="val -525"/>
              <a:gd name="adj2" fmla="val 10869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b="1" dirty="0">
                <a:latin typeface="Century Gothic" panose="020B0502020202020204" pitchFamily="34" charset="0"/>
              </a:rPr>
              <a:t>Rejoice and be glad. </a:t>
            </a:r>
          </a:p>
          <a:p>
            <a:pPr algn="ctr">
              <a:defRPr/>
            </a:pPr>
            <a:r>
              <a:rPr lang="en-GB" sz="2400" b="1" dirty="0">
                <a:latin typeface="Century Gothic" panose="020B0502020202020204" pitchFamily="34" charset="0"/>
              </a:rPr>
              <a:t>You have a great reward waiting for you in heaven.</a:t>
            </a:r>
            <a:endParaRPr lang="en-GB" sz="2400" b="1" dirty="0">
              <a:solidFill>
                <a:schemeClr val="bg1"/>
              </a:solidFill>
              <a:latin typeface="Century Gothic" panose="020B0502020202020204" pitchFamily="34" charset="0"/>
            </a:endParaRPr>
          </a:p>
        </p:txBody>
      </p:sp>
      <p:grpSp>
        <p:nvGrpSpPr>
          <p:cNvPr id="29699" name="Group 3">
            <a:extLst>
              <a:ext uri="{FF2B5EF4-FFF2-40B4-BE49-F238E27FC236}">
                <a16:creationId xmlns:a16="http://schemas.microsoft.com/office/drawing/2014/main" id="{7B91F80F-698D-B060-4911-AD1AB377898E}"/>
              </a:ext>
            </a:extLst>
          </p:cNvPr>
          <p:cNvGrpSpPr>
            <a:grpSpLocks/>
          </p:cNvGrpSpPr>
          <p:nvPr/>
        </p:nvGrpSpPr>
        <p:grpSpPr bwMode="auto">
          <a:xfrm>
            <a:off x="250825" y="6165850"/>
            <a:ext cx="882650" cy="503238"/>
            <a:chOff x="251520" y="5877272"/>
            <a:chExt cx="1512168" cy="792088"/>
          </a:xfrm>
        </p:grpSpPr>
        <p:sp>
          <p:nvSpPr>
            <p:cNvPr id="8" name="Rectangle 7">
              <a:extLst>
                <a:ext uri="{FF2B5EF4-FFF2-40B4-BE49-F238E27FC236}">
                  <a16:creationId xmlns:a16="http://schemas.microsoft.com/office/drawing/2014/main" id="{4DAC441F-480F-AE07-8671-AF1AC099EDFC}"/>
                </a:ext>
              </a:extLst>
            </p:cNvPr>
            <p:cNvSpPr>
              <a:spLocks noChangeArrowheads="1"/>
            </p:cNvSpPr>
            <p:nvPr/>
          </p:nvSpPr>
          <p:spPr bwMode="auto">
            <a:xfrm>
              <a:off x="251520" y="5877272"/>
              <a:ext cx="1512168" cy="792088"/>
            </a:xfrm>
            <a:prstGeom prst="rect">
              <a:avLst/>
            </a:prstGeom>
            <a:solidFill>
              <a:schemeClr val="bg1"/>
            </a:solidFill>
            <a:ln w="9525">
              <a:solidFill>
                <a:schemeClr val="bg1"/>
              </a:solidFill>
              <a:miter lim="800000"/>
              <a:headEnd/>
              <a:tailEnd/>
            </a:ln>
            <a:effectLst>
              <a:outerShdw blurRad="40000" dist="23000" dir="5400000" rotWithShape="0">
                <a:srgbClr val="808080">
                  <a:alpha val="34998"/>
                </a:srgbClr>
              </a:outerShdw>
            </a:effectLst>
          </p:spPr>
          <p:txBody>
            <a:bodyPr anchor="ctr"/>
            <a:lstStyle/>
            <a:p>
              <a:pPr algn="ctr">
                <a:defRPr/>
              </a:pPr>
              <a:endParaRPr lang="en-US">
                <a:solidFill>
                  <a:schemeClr val="lt1"/>
                </a:solidFill>
                <a:latin typeface="+mn-lt"/>
                <a:ea typeface="+mn-ea"/>
              </a:endParaRPr>
            </a:p>
          </p:txBody>
        </p:sp>
        <p:pic>
          <p:nvPicPr>
            <p:cNvPr id="29701" name="Picture 1">
              <a:extLst>
                <a:ext uri="{FF2B5EF4-FFF2-40B4-BE49-F238E27FC236}">
                  <a16:creationId xmlns:a16="http://schemas.microsoft.com/office/drawing/2014/main" id="{EB392132-6007-DAD2-2466-1F1472C3258A}"/>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251520" y="5904656"/>
              <a:ext cx="1470585" cy="764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ACA1FD-E08E-8201-FC88-5BA4B5C87F1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1520" y="166328"/>
            <a:ext cx="3512471" cy="6525344"/>
          </a:xfrm>
          <a:prstGeom prst="rect">
            <a:avLst/>
          </a:prstGeom>
          <a:ln>
            <a:solidFill>
              <a:schemeClr val="bg1"/>
            </a:solidFill>
          </a:ln>
        </p:spPr>
      </p:pic>
      <p:sp>
        <p:nvSpPr>
          <p:cNvPr id="5" name="TextBox 4">
            <a:extLst>
              <a:ext uri="{FF2B5EF4-FFF2-40B4-BE49-F238E27FC236}">
                <a16:creationId xmlns:a16="http://schemas.microsoft.com/office/drawing/2014/main" id="{242766CA-C56E-1F23-3E7B-702669D77097}"/>
              </a:ext>
            </a:extLst>
          </p:cNvPr>
          <p:cNvSpPr txBox="1">
            <a:spLocks noChangeArrowheads="1"/>
          </p:cNvSpPr>
          <p:nvPr/>
        </p:nvSpPr>
        <p:spPr bwMode="auto">
          <a:xfrm>
            <a:off x="4067944" y="225046"/>
            <a:ext cx="4824536" cy="6407908"/>
          </a:xfrm>
          <a:prstGeom prst="rect">
            <a:avLst/>
          </a:prstGeom>
          <a:solidFill>
            <a:sysClr val="window" lastClr="FFFFFF">
              <a:alpha val="61000"/>
            </a:sysClr>
          </a:solid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buNone/>
            </a:pPr>
            <a:r>
              <a:rPr lang="en-GB" sz="2800" b="1" dirty="0">
                <a:latin typeface="Century Gothic" panose="020B0502020202020204" pitchFamily="34" charset="0"/>
              </a:rPr>
              <a:t>….I wonder why difficult things might bring the greatest joy?.....</a:t>
            </a:r>
          </a:p>
          <a:p>
            <a:pPr algn="ctr">
              <a:buNone/>
            </a:pPr>
            <a:endParaRPr lang="en-GB" sz="1600" b="1" dirty="0">
              <a:latin typeface="Century Gothic" panose="020B0502020202020204" pitchFamily="34" charset="0"/>
            </a:endParaRPr>
          </a:p>
          <a:p>
            <a:pPr algn="ctr">
              <a:buNone/>
            </a:pPr>
            <a:r>
              <a:rPr lang="en-GB" sz="2800" b="1" dirty="0">
                <a:latin typeface="Century Gothic" panose="020B0502020202020204" pitchFamily="34" charset="0"/>
              </a:rPr>
              <a:t>….I wonder what ‘joy in heaven’ might be like?....</a:t>
            </a:r>
          </a:p>
          <a:p>
            <a:pPr algn="ctr">
              <a:buNone/>
            </a:pPr>
            <a:endParaRPr lang="en-GB" sz="1600" b="1" dirty="0">
              <a:latin typeface="Century Gothic" panose="020B0502020202020204" pitchFamily="34" charset="0"/>
            </a:endParaRPr>
          </a:p>
          <a:p>
            <a:pPr algn="ctr">
              <a:buNone/>
            </a:pPr>
            <a:r>
              <a:rPr lang="en-GB" sz="2800" b="1" dirty="0">
                <a:latin typeface="Century Gothic" panose="020B0502020202020204" pitchFamily="34" charset="0"/>
              </a:rPr>
              <a:t>….I wonder what challenges you might have heard today – and across this term?....</a:t>
            </a:r>
          </a:p>
          <a:p>
            <a:pPr algn="ctr">
              <a:buNone/>
            </a:pPr>
            <a:endParaRPr lang="en-GB" sz="1600" b="1" dirty="0">
              <a:latin typeface="Century Gothic" panose="020B0502020202020204" pitchFamily="34" charset="0"/>
            </a:endParaRPr>
          </a:p>
          <a:p>
            <a:pPr algn="ctr">
              <a:buNone/>
            </a:pPr>
            <a:r>
              <a:rPr lang="en-GB" sz="2800" b="1" dirty="0">
                <a:latin typeface="Century Gothic" panose="020B0502020202020204" pitchFamily="34" charset="0"/>
              </a:rPr>
              <a:t>….I wonder which might benefit your school community the most?....</a:t>
            </a:r>
            <a:endParaRPr lang="en-GB" sz="2800" dirty="0">
              <a:latin typeface="Century Gothic" panose="020B0502020202020204" pitchFamily="34" charset="0"/>
            </a:endParaRPr>
          </a:p>
        </p:txBody>
      </p:sp>
    </p:spTree>
    <p:extLst>
      <p:ext uri="{BB962C8B-B14F-4D97-AF65-F5344CB8AC3E}">
        <p14:creationId xmlns:p14="http://schemas.microsoft.com/office/powerpoint/2010/main" val="78664458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10000"/>
                                  </p:iterate>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500"/>
                                        <p:tgtEl>
                                          <p:spTgt spid="5">
                                            <p:bg/>
                                          </p:spTgt>
                                        </p:tgtEl>
                                      </p:cBhvr>
                                    </p:animEffect>
                                  </p:childTnLst>
                                </p:cTn>
                              </p:par>
                            </p:childTnLst>
                          </p:cTn>
                        </p:par>
                        <p:par>
                          <p:cTn id="8" fill="hold">
                            <p:stCondLst>
                              <p:cond delay="500"/>
                            </p:stCondLst>
                            <p:childTnLst>
                              <p:par>
                                <p:cTn id="9" presetID="10" presetClass="entr" presetSubtype="0" fill="hold" nodeType="afterEffect">
                                  <p:stCondLst>
                                    <p:cond delay="0"/>
                                  </p:stCondLst>
                                  <p:iterate type="lt">
                                    <p:tmPct val="10000"/>
                                  </p:iterate>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3800"/>
                            </p:stCondLst>
                            <p:childTnLst>
                              <p:par>
                                <p:cTn id="13" presetID="10" presetClass="entr" presetSubtype="0" fill="hold" nodeType="afterEffect">
                                  <p:stCondLst>
                                    <p:cond delay="0"/>
                                  </p:stCondLst>
                                  <p:iterate type="lt">
                                    <p:tmPct val="10000"/>
                                  </p:iterate>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par>
                          <p:cTn id="16" fill="hold">
                            <p:stCondLst>
                              <p:cond delay="6350"/>
                            </p:stCondLst>
                            <p:childTnLst>
                              <p:par>
                                <p:cTn id="17" presetID="10" presetClass="entr" presetSubtype="0" fill="hold" nodeType="afterEffect">
                                  <p:stCondLst>
                                    <p:cond delay="0"/>
                                  </p:stCondLst>
                                  <p:iterate type="lt">
                                    <p:tmPct val="10000"/>
                                  </p:iterate>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par>
                          <p:cTn id="20" fill="hold">
                            <p:stCondLst>
                              <p:cond delay="10200"/>
                            </p:stCondLst>
                            <p:childTnLst>
                              <p:par>
                                <p:cTn id="21" presetID="10" presetClass="entr" presetSubtype="0" fill="hold" nodeType="afterEffect">
                                  <p:stCondLst>
                                    <p:cond delay="0"/>
                                  </p:stCondLst>
                                  <p:iterate type="lt">
                                    <p:tmPct val="10000"/>
                                  </p:iterate>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Clouds</Template>
  <TotalTime>3414</TotalTime>
  <Words>1171</Words>
  <Application>Microsoft Office PowerPoint</Application>
  <PresentationFormat>On-screen Show (4:3)</PresentationFormat>
  <Paragraphs>75</Paragraphs>
  <Slides>13</Slides>
  <Notes>12</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13</vt:i4>
      </vt:variant>
    </vt:vector>
  </HeadingPairs>
  <TitlesOfParts>
    <vt:vector size="22" baseType="lpstr">
      <vt:lpstr>Arial</vt:lpstr>
      <vt:lpstr>MS PGothic</vt:lpstr>
      <vt:lpstr>Calibri</vt:lpstr>
      <vt:lpstr>MS PGothic</vt:lpstr>
      <vt:lpstr>Century Gothic</vt:lpstr>
      <vt:lpstr>1_Office Theme</vt:lpstr>
      <vt:lpstr> Black </vt:lpstr>
      <vt:lpstr>3_Office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 Mary's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Royal Borough of Kingston</dc:title>
  <dc:creator>systemtest</dc:creator>
  <cp:lastModifiedBy>Rachel Boxer</cp:lastModifiedBy>
  <cp:revision>106</cp:revision>
  <dcterms:created xsi:type="dcterms:W3CDTF">2007-01-25T14:09:13Z</dcterms:created>
  <dcterms:modified xsi:type="dcterms:W3CDTF">2024-09-17T22:36:03Z</dcterms:modified>
</cp:coreProperties>
</file>