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84" r:id="rId3"/>
  </p:sldMasterIdLst>
  <p:notesMasterIdLst>
    <p:notesMasterId r:id="rId19"/>
  </p:notesMasterIdLst>
  <p:sldIdLst>
    <p:sldId id="432" r:id="rId4"/>
    <p:sldId id="536" r:id="rId5"/>
    <p:sldId id="537" r:id="rId6"/>
    <p:sldId id="439" r:id="rId7"/>
    <p:sldId id="520" r:id="rId8"/>
    <p:sldId id="538" r:id="rId9"/>
    <p:sldId id="435" r:id="rId10"/>
    <p:sldId id="539" r:id="rId11"/>
    <p:sldId id="287" r:id="rId12"/>
    <p:sldId id="540" r:id="rId13"/>
    <p:sldId id="522" r:id="rId14"/>
    <p:sldId id="534" r:id="rId15"/>
    <p:sldId id="431" r:id="rId16"/>
    <p:sldId id="443" r:id="rId17"/>
    <p:sldId id="519" r:id="rId1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1pPr>
    <a:lvl2pPr marL="457200" algn="l"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2pPr>
    <a:lvl3pPr marL="914400" algn="l"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3pPr>
    <a:lvl4pPr marL="1371600" algn="l"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4pPr>
    <a:lvl5pPr marL="1828800" algn="l"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F2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0249" autoAdjust="0"/>
  </p:normalViewPr>
  <p:slideViewPr>
    <p:cSldViewPr snapToGrid="0" snapToObjects="1">
      <p:cViewPr varScale="1">
        <p:scale>
          <a:sx n="71" d="100"/>
          <a:sy n="71" d="100"/>
        </p:scale>
        <p:origin x="1708" y="5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43E2DC4-C705-48E0-953F-255751565607}" type="datetimeFigureOut">
              <a:rPr lang="en-GB" smtClean="0"/>
              <a:t>29/04/2024</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AC4A3D8-BB29-439B-A518-F85617E3D510}" type="slidenum">
              <a:rPr lang="en-GB" smtClean="0"/>
              <a:t>‹#›</a:t>
            </a:fld>
            <a:endParaRPr lang="en-GB"/>
          </a:p>
        </p:txBody>
      </p:sp>
    </p:spTree>
    <p:extLst>
      <p:ext uri="{BB962C8B-B14F-4D97-AF65-F5344CB8AC3E}">
        <p14:creationId xmlns:p14="http://schemas.microsoft.com/office/powerpoint/2010/main" val="3515115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a:extLst>
              <a:ext uri="{FF2B5EF4-FFF2-40B4-BE49-F238E27FC236}">
                <a16:creationId xmlns:a16="http://schemas.microsoft.com/office/drawing/2014/main" id="{32119D1E-31D6-D786-9E32-E4C9043FE95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a:extLst>
              <a:ext uri="{FF2B5EF4-FFF2-40B4-BE49-F238E27FC236}">
                <a16:creationId xmlns:a16="http://schemas.microsoft.com/office/drawing/2014/main" id="{A947C5F9-570A-EC72-D454-B04DA25D744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sz="1800" b="1" dirty="0">
                <a:effectLst/>
                <a:latin typeface="Calibri" panose="020F0502020204030204" pitchFamily="34" charset="0"/>
                <a:ea typeface="MS Mincho" panose="02020609040205080304" pitchFamily="49" charset="-128"/>
                <a:cs typeface="Times New Roman" panose="02020603050405020304" pitchFamily="18" charset="0"/>
              </a:rPr>
              <a:t>Slide 1: </a:t>
            </a:r>
            <a:r>
              <a:rPr lang="en-GB" sz="1800" dirty="0">
                <a:effectLst/>
                <a:latin typeface="Calibri" panose="020F0502020204030204" pitchFamily="34" charset="0"/>
                <a:ea typeface="MS Mincho" panose="02020609040205080304" pitchFamily="49" charset="-128"/>
                <a:cs typeface="Times New Roman" panose="02020603050405020304" pitchFamily="18" charset="0"/>
              </a:rPr>
              <a:t>Gathering words</a:t>
            </a:r>
            <a:endParaRPr lang="en-GB" sz="1800" dirty="0">
              <a:effectLst/>
              <a:latin typeface="Cambria" panose="02040503050406030204" pitchFamily="18" charset="0"/>
              <a:ea typeface="MS Mincho" panose="02020609040205080304" pitchFamily="49" charset="-128"/>
              <a:cs typeface="Times New Roman" panose="02020603050405020304" pitchFamily="18" charset="0"/>
            </a:endParaRPr>
          </a:p>
          <a:p>
            <a:pPr marL="342900" lvl="0" indent="-342900">
              <a:buFont typeface="Symbol" panose="05050102010706020507" pitchFamily="18" charset="2"/>
              <a:buChar char=""/>
            </a:pPr>
            <a:r>
              <a:rPr lang="en-GB" sz="1800" b="1" i="1" dirty="0">
                <a:effectLst/>
                <a:latin typeface="Calibri" panose="020F0502020204030204" pitchFamily="34" charset="0"/>
                <a:ea typeface="MS Mincho" panose="02020609040205080304" pitchFamily="49" charset="-128"/>
                <a:cs typeface="Times New Roman" panose="02020603050405020304" pitchFamily="18" charset="0"/>
              </a:rPr>
              <a:t>Leader: </a:t>
            </a:r>
            <a:r>
              <a:rPr lang="en-GB" sz="1800" b="1" dirty="0">
                <a:effectLst/>
                <a:latin typeface="Calibri" panose="020F0502020204030204" pitchFamily="34" charset="0"/>
                <a:ea typeface="MS Mincho" panose="02020609040205080304" pitchFamily="49" charset="-128"/>
                <a:cs typeface="Times New Roman" panose="02020603050405020304" pitchFamily="18" charset="0"/>
              </a:rPr>
              <a:t>We are here together</a:t>
            </a:r>
            <a:endParaRPr lang="en-GB" sz="1800" b="0" dirty="0">
              <a:solidFill>
                <a:schemeClr val="tx1"/>
              </a:solidFill>
              <a:effectLst/>
              <a:latin typeface="Cambria" panose="02040503050406030204" pitchFamily="18" charset="0"/>
              <a:ea typeface="MS Mincho" panose="02020609040205080304" pitchFamily="49" charset="-128"/>
              <a:cs typeface="Times New Roman" panose="02020603050405020304" pitchFamily="18" charset="0"/>
            </a:endParaRPr>
          </a:p>
          <a:p>
            <a:pPr marL="342900" lvl="0" indent="-342900">
              <a:buFont typeface="Symbol" panose="05050102010706020507" pitchFamily="18" charset="2"/>
              <a:buChar char=""/>
            </a:pPr>
            <a:r>
              <a:rPr lang="en-GB" altLang="en-US" sz="1800" b="1" dirty="0">
                <a:solidFill>
                  <a:srgbClr val="FFFFFF"/>
                </a:solidFill>
                <a:latin typeface="Century Gothic" panose="020B0502020202020204" pitchFamily="34" charset="0"/>
              </a:rPr>
              <a:t>ALL: May we </a:t>
            </a:r>
            <a:r>
              <a:rPr lang="en-GB" altLang="en-US" sz="1800" b="1" dirty="0">
                <a:solidFill>
                  <a:srgbClr val="FFC000"/>
                </a:solidFill>
                <a:latin typeface="Century Gothic" panose="020B0502020202020204" pitchFamily="34" charset="0"/>
              </a:rPr>
              <a:t>‘GO FOR GOLD!’ </a:t>
            </a:r>
            <a:r>
              <a:rPr lang="en-GB" altLang="en-US" sz="1800" b="1" dirty="0">
                <a:solidFill>
                  <a:srgbClr val="FFFFFF"/>
                </a:solidFill>
                <a:latin typeface="Century Gothic" panose="020B0502020202020204" pitchFamily="34" charset="0"/>
              </a:rPr>
              <a:t>in our words and actions today!</a:t>
            </a:r>
            <a:endParaRPr lang="en-US" altLang="en-US" sz="1800" b="1" dirty="0">
              <a:solidFill>
                <a:srgbClr val="FFFFFF"/>
              </a:solidFill>
              <a:latin typeface="Century Gothic" panose="020B0502020202020204" pitchFamily="34" charset="0"/>
            </a:endParaRPr>
          </a:p>
        </p:txBody>
      </p:sp>
      <p:sp>
        <p:nvSpPr>
          <p:cNvPr id="6148" name="Slide Number Placeholder 3">
            <a:extLst>
              <a:ext uri="{FF2B5EF4-FFF2-40B4-BE49-F238E27FC236}">
                <a16:creationId xmlns:a16="http://schemas.microsoft.com/office/drawing/2014/main" id="{735383D2-291E-8976-ACCE-48E13208717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13EC9C2F-B570-47DB-AE86-C8120FBF935D}" type="slidenum">
              <a:rPr kumimoji="0" lang="en-GB" altLang="en-US" sz="1200" b="0" i="0" u="none" strike="noStrike" kern="120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GB" altLang="en-US" sz="1200" b="0" i="0" u="none" strike="noStrike" kern="120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mn-cs"/>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Symbol" panose="05050102010706020507" pitchFamily="18" charset="2"/>
              <a:buNone/>
              <a:tabLst/>
              <a:defRPr/>
            </a:pPr>
            <a:r>
              <a:rPr lang="en-GB" sz="1800" b="1" dirty="0">
                <a:effectLst/>
                <a:latin typeface="Calibri" panose="020F0502020204030204" pitchFamily="34" charset="0"/>
                <a:ea typeface="MS Mincho" panose="02020609040205080304" pitchFamily="49" charset="-128"/>
                <a:cs typeface="Times New Roman" panose="02020603050405020304" pitchFamily="18" charset="0"/>
              </a:rPr>
              <a:t>Slide 9: </a:t>
            </a:r>
            <a:r>
              <a:rPr lang="en-GB" sz="1800" b="0" dirty="0">
                <a:effectLst/>
                <a:latin typeface="Calibri" panose="020F0502020204030204" pitchFamily="34" charset="0"/>
                <a:ea typeface="MS Mincho" panose="02020609040205080304" pitchFamily="49" charset="-128"/>
                <a:cs typeface="Times New Roman" panose="02020603050405020304" pitchFamily="18" charset="0"/>
              </a:rPr>
              <a:t>A teacher named Paul, who also faced many challenges in his life as </a:t>
            </a:r>
            <a:r>
              <a:rPr lang="en-GB" sz="1200" b="0" dirty="0">
                <a:effectLst/>
                <a:latin typeface="Calibri" panose="020F0502020204030204" pitchFamily="34" charset="0"/>
                <a:ea typeface="MS Mincho" panose="02020609040205080304" pitchFamily="49" charset="-128"/>
                <a:cs typeface="Times New Roman" panose="02020603050405020304" pitchFamily="18" charset="0"/>
              </a:rPr>
              <a:t>one of the very first Christians, wrote these words in his letter to one of the very first churches, in Rome. You can find them in the Bible in Romans chapter 3, verses 3 &amp; 4: </a:t>
            </a:r>
          </a:p>
          <a:p>
            <a:pPr marL="0" marR="0" lvl="0" indent="0" algn="l" defTabSz="914400" rtl="0" eaLnBrk="1" fontAlgn="auto" latinLnBrk="0" hangingPunct="1">
              <a:lnSpc>
                <a:spcPct val="100000"/>
              </a:lnSpc>
              <a:spcBef>
                <a:spcPts val="0"/>
              </a:spcBef>
              <a:spcAft>
                <a:spcPts val="0"/>
              </a:spcAft>
              <a:buClrTx/>
              <a:buSzTx/>
              <a:buFont typeface="Symbol" panose="05050102010706020507" pitchFamily="18" charset="2"/>
              <a:buNone/>
              <a:tabLst/>
              <a:defRPr/>
            </a:pPr>
            <a:r>
              <a:rPr lang="en-GB" altLang="en-US" sz="1200" b="1" dirty="0">
                <a:solidFill>
                  <a:srgbClr val="FFFFFF"/>
                </a:solidFill>
                <a:latin typeface="Century Gothic" panose="020B0502020202020204" pitchFamily="34" charset="0"/>
                <a:cs typeface="Tahoma" panose="020B0604030504040204" pitchFamily="34" charset="0"/>
              </a:rPr>
              <a:t>And we also have joy with our troubles because we know that these troubles produce patience. And patience produces character, and character produces hope. </a:t>
            </a:r>
            <a:endParaRPr lang="en-GB" altLang="en-US" sz="1200" b="0" dirty="0">
              <a:solidFill>
                <a:srgbClr val="FFFFFF"/>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 typeface="Symbol" panose="05050102010706020507" pitchFamily="18" charset="2"/>
              <a:buNone/>
              <a:tabLst/>
              <a:defRPr/>
            </a:pPr>
            <a:r>
              <a:rPr lang="en-GB" sz="1200" b="0" dirty="0">
                <a:solidFill>
                  <a:srgbClr val="FFFFFF"/>
                </a:solidFill>
                <a:effectLst/>
                <a:latin typeface="Calibri" panose="020F0502020204030204" pitchFamily="34" charset="0"/>
                <a:ea typeface="MS Mincho" panose="02020609040205080304" pitchFamily="49" charset="-128"/>
                <a:cs typeface="Times New Roman" panose="02020603050405020304" pitchFamily="18" charset="0"/>
              </a:rPr>
              <a:t>I wonder what is challenging about these words?!</a:t>
            </a:r>
          </a:p>
          <a:p>
            <a:pPr marL="0" marR="0" lvl="0" indent="0" algn="l" defTabSz="914400" rtl="0" eaLnBrk="1" fontAlgn="auto" latinLnBrk="0" hangingPunct="1">
              <a:lnSpc>
                <a:spcPct val="100000"/>
              </a:lnSpc>
              <a:spcBef>
                <a:spcPts val="0"/>
              </a:spcBef>
              <a:spcAft>
                <a:spcPts val="0"/>
              </a:spcAft>
              <a:buClrTx/>
              <a:buSzTx/>
              <a:buFont typeface="Symbol" panose="05050102010706020507" pitchFamily="18" charset="2"/>
              <a:buNone/>
              <a:tabLst/>
              <a:defRPr/>
            </a:pPr>
            <a:r>
              <a:rPr lang="en-GB" sz="1200" b="0" dirty="0">
                <a:solidFill>
                  <a:srgbClr val="FFFFFF"/>
                </a:solidFill>
                <a:effectLst/>
                <a:latin typeface="Calibri" panose="020F0502020204030204" pitchFamily="34" charset="0"/>
                <a:ea typeface="MS Mincho" panose="02020609040205080304" pitchFamily="49" charset="-128"/>
                <a:cs typeface="Times New Roman" panose="02020603050405020304" pitchFamily="18" charset="0"/>
              </a:rPr>
              <a:t>Do you agree with what Paul says?</a:t>
            </a:r>
          </a:p>
          <a:p>
            <a:pPr marL="0" marR="0" lvl="0" indent="0" algn="l" defTabSz="914400" rtl="0" eaLnBrk="1" fontAlgn="auto" latinLnBrk="0" hangingPunct="1">
              <a:lnSpc>
                <a:spcPct val="100000"/>
              </a:lnSpc>
              <a:spcBef>
                <a:spcPts val="0"/>
              </a:spcBef>
              <a:spcAft>
                <a:spcPts val="0"/>
              </a:spcAft>
              <a:buClrTx/>
              <a:buSzTx/>
              <a:buFont typeface="Symbol" panose="05050102010706020507" pitchFamily="18" charset="2"/>
              <a:buNone/>
              <a:tabLst/>
              <a:defRPr/>
            </a:pPr>
            <a:r>
              <a:rPr lang="en-GB" sz="1200" b="0" dirty="0">
                <a:solidFill>
                  <a:srgbClr val="FFFFFF"/>
                </a:solidFill>
                <a:effectLst/>
                <a:latin typeface="Calibri" panose="020F0502020204030204" pitchFamily="34" charset="0"/>
                <a:ea typeface="MS Mincho" panose="02020609040205080304" pitchFamily="49" charset="-128"/>
                <a:cs typeface="Times New Roman" panose="02020603050405020304" pitchFamily="18" charset="0"/>
              </a:rPr>
              <a:t>I wonder how these words might help Christians when they are facing challenges in life?</a:t>
            </a:r>
            <a:endParaRPr lang="en-GB" b="0" dirty="0"/>
          </a:p>
          <a:p>
            <a:pPr marL="0" marR="0" lvl="0" indent="0" algn="l" defTabSz="914400" rtl="0" eaLnBrk="1" fontAlgn="auto" latinLnBrk="0" hangingPunct="1">
              <a:lnSpc>
                <a:spcPct val="100000"/>
              </a:lnSpc>
              <a:spcBef>
                <a:spcPts val="0"/>
              </a:spcBef>
              <a:spcAft>
                <a:spcPts val="0"/>
              </a:spcAft>
              <a:buClrTx/>
              <a:buSzTx/>
              <a:buFont typeface="Symbol" panose="05050102010706020507" pitchFamily="18" charset="2"/>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 typeface="Symbol" panose="05050102010706020507" pitchFamily="18" charset="2"/>
              <a:buNone/>
              <a:tabLst/>
              <a:defRPr/>
            </a:pPr>
            <a:endParaRPr lang="en-GB" dirty="0"/>
          </a:p>
          <a:p>
            <a:pPr marL="0" lvl="0" indent="0">
              <a:buFont typeface="Symbol" panose="05050102010706020507" pitchFamily="18" charset="2"/>
              <a:buNone/>
            </a:pPr>
            <a:endParaRPr lang="en-GB" dirty="0"/>
          </a:p>
        </p:txBody>
      </p:sp>
      <p:sp>
        <p:nvSpPr>
          <p:cNvPr id="4" name="Slide Number Placeholder 3"/>
          <p:cNvSpPr>
            <a:spLocks noGrp="1"/>
          </p:cNvSpPr>
          <p:nvPr>
            <p:ph type="sldNum" sz="quarter" idx="5"/>
          </p:nvPr>
        </p:nvSpPr>
        <p:spPr/>
        <p:txBody>
          <a:bodyPr/>
          <a:lstStyle/>
          <a:p>
            <a:fld id="{FAC4A3D8-BB29-439B-A518-F85617E3D510}" type="slidenum">
              <a:rPr lang="en-GB" smtClean="0"/>
              <a:t>10</a:t>
            </a:fld>
            <a:endParaRPr lang="en-GB"/>
          </a:p>
        </p:txBody>
      </p:sp>
    </p:spTree>
    <p:extLst>
      <p:ext uri="{BB962C8B-B14F-4D97-AF65-F5344CB8AC3E}">
        <p14:creationId xmlns:p14="http://schemas.microsoft.com/office/powerpoint/2010/main" val="33992089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D49D32-AACF-C74D-3573-E3AA93C63E6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581CC79-566B-B5B0-17F0-DB121919C76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DB9CBF2-7FB1-F103-629A-F24D881A0CFD}"/>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1" dirty="0">
                <a:effectLst/>
                <a:latin typeface="Calibri" panose="020F0502020204030204" pitchFamily="34" charset="0"/>
                <a:ea typeface="MS Mincho" panose="02020609040205080304" pitchFamily="49" charset="-128"/>
                <a:cs typeface="Times New Roman" panose="02020603050405020304" pitchFamily="18" charset="0"/>
              </a:rPr>
              <a:t>Slide 10: Words for worship &amp; reflection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b="0" dirty="0">
                <a:effectLst/>
                <a:latin typeface="Calibri" panose="020F0502020204030204" pitchFamily="34" charset="0"/>
                <a:ea typeface="MS Mincho" panose="02020609040205080304" pitchFamily="49" charset="-128"/>
                <a:cs typeface="Times New Roman" panose="02020603050405020304" pitchFamily="18" charset="0"/>
              </a:rPr>
              <a:t>We’ve been thinking today about how Ellie Simmonds handled challenges in life – and about our own challenges. We’ve also heard some famous words from the Bible about the challenges of life.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b="0" dirty="0">
                <a:effectLst/>
                <a:latin typeface="Calibri" panose="020F0502020204030204" pitchFamily="34" charset="0"/>
                <a:ea typeface="MS Mincho" panose="02020609040205080304" pitchFamily="49" charset="-128"/>
                <a:cs typeface="Times New Roman" panose="02020603050405020304" pitchFamily="18" charset="0"/>
              </a:rPr>
              <a:t>As we come towards the end of our time together today, we’re going to be still and quiet together.</a:t>
            </a:r>
          </a:p>
          <a:p>
            <a:r>
              <a:rPr lang="en-GB" sz="1800" b="0" dirty="0">
                <a:effectLst/>
                <a:latin typeface="Cambria" panose="02040503050406030204" pitchFamily="18" charset="0"/>
                <a:ea typeface="MS Mincho" panose="02020609040205080304" pitchFamily="49" charset="-128"/>
                <a:cs typeface="Times New Roman" panose="02020603050405020304" pitchFamily="18" charset="0"/>
              </a:rPr>
              <a:t>Take a few moments now to think about any challenges that you – or people you love – are facing at the moment.</a:t>
            </a:r>
          </a:p>
          <a:p>
            <a:pPr lvl="0" algn="ctr" fontAlgn="auto">
              <a:spcAft>
                <a:spcPts val="0"/>
              </a:spcAft>
              <a:buNone/>
              <a:defRPr/>
            </a:pPr>
            <a:r>
              <a:rPr lang="en-GB" sz="1800" b="1" dirty="0">
                <a:solidFill>
                  <a:prstClr val="black"/>
                </a:solidFill>
                <a:latin typeface="Century Gothic" panose="020B0502020202020204" pitchFamily="34" charset="0"/>
              </a:rPr>
              <a:t>….I wonder what we can learn from the example of Ellie Simmonds or St. Paul’s words?…..</a:t>
            </a:r>
          </a:p>
          <a:p>
            <a:pPr lvl="0" algn="ctr" fontAlgn="auto">
              <a:spcAft>
                <a:spcPts val="0"/>
              </a:spcAft>
              <a:buNone/>
              <a:defRPr/>
            </a:pPr>
            <a:r>
              <a:rPr lang="en-GB" sz="1800" b="1" dirty="0">
                <a:solidFill>
                  <a:prstClr val="black"/>
                </a:solidFill>
                <a:latin typeface="Century Gothic" panose="020B0502020202020204" pitchFamily="34" charset="0"/>
              </a:rPr>
              <a:t>…I wonder what they show us about handling challenges in life?....</a:t>
            </a:r>
          </a:p>
          <a:p>
            <a:pPr lvl="0" algn="ctr" fontAlgn="auto">
              <a:spcAft>
                <a:spcPts val="0"/>
              </a:spcAft>
              <a:buNone/>
              <a:defRPr/>
            </a:pPr>
            <a:r>
              <a:rPr lang="en-GB" sz="1800" b="1" dirty="0">
                <a:solidFill>
                  <a:prstClr val="black"/>
                </a:solidFill>
                <a:latin typeface="Century Gothic" panose="020B0502020202020204" pitchFamily="34" charset="0"/>
              </a:rPr>
              <a:t>….I wonder how challenges might help us to become better people?....</a:t>
            </a:r>
          </a:p>
          <a:p>
            <a:endParaRPr lang="en-GB" sz="1800" b="0" dirty="0">
              <a:effectLst/>
              <a:latin typeface="Cambria" panose="02040503050406030204" pitchFamily="18" charset="0"/>
              <a:ea typeface="MS Mincho" panose="02020609040205080304" pitchFamily="49" charset="-128"/>
              <a:cs typeface="Times New Roman" panose="02020603050405020304" pitchFamily="18" charset="0"/>
            </a:endParaRPr>
          </a:p>
        </p:txBody>
      </p:sp>
      <p:sp>
        <p:nvSpPr>
          <p:cNvPr id="4" name="Slide Number Placeholder 3">
            <a:extLst>
              <a:ext uri="{FF2B5EF4-FFF2-40B4-BE49-F238E27FC236}">
                <a16:creationId xmlns:a16="http://schemas.microsoft.com/office/drawing/2014/main" id="{23AE976B-CC9A-E508-552F-40EAB53C6588}"/>
              </a:ext>
            </a:extLst>
          </p:cNvPr>
          <p:cNvSpPr>
            <a:spLocks noGrp="1"/>
          </p:cNvSpPr>
          <p:nvPr>
            <p:ph type="sldNum" sz="quarter" idx="5"/>
          </p:nvPr>
        </p:nvSpPr>
        <p:spPr/>
        <p:txBody>
          <a:bodyPr/>
          <a:lstStyle/>
          <a:p>
            <a:fld id="{FAC4A3D8-BB29-439B-A518-F85617E3D510}" type="slidenum">
              <a:rPr lang="en-GB" smtClean="0"/>
              <a:t>11</a:t>
            </a:fld>
            <a:endParaRPr lang="en-GB"/>
          </a:p>
        </p:txBody>
      </p:sp>
    </p:spTree>
    <p:extLst>
      <p:ext uri="{BB962C8B-B14F-4D97-AF65-F5344CB8AC3E}">
        <p14:creationId xmlns:p14="http://schemas.microsoft.com/office/powerpoint/2010/main" val="32734869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b="1" dirty="0">
                <a:effectLst/>
                <a:latin typeface="Calibri" panose="020F0502020204030204" pitchFamily="34" charset="0"/>
                <a:ea typeface="MS Mincho" panose="02020609040205080304" pitchFamily="49" charset="-128"/>
                <a:cs typeface="Times New Roman" panose="02020603050405020304" pitchFamily="18" charset="0"/>
              </a:rPr>
              <a:t>Slide 11: Prayer</a:t>
            </a:r>
            <a:endParaRPr lang="en-GB" sz="1800" dirty="0">
              <a:effectLst/>
              <a:latin typeface="Cambria" panose="02040503050406030204" pitchFamily="18" charset="0"/>
              <a:ea typeface="MS Mincho" panose="02020609040205080304" pitchFamily="49" charset="-128"/>
              <a:cs typeface="Times New Roman" panose="02020603050405020304" pitchFamily="18" charset="0"/>
            </a:endParaRPr>
          </a:p>
          <a:p>
            <a:r>
              <a:rPr lang="en-US" sz="1800" dirty="0">
                <a:effectLst/>
                <a:latin typeface="Calibri" panose="020F0502020204030204" pitchFamily="34" charset="0"/>
                <a:ea typeface="MS Mincho" panose="02020609040205080304" pitchFamily="49" charset="-128"/>
                <a:cs typeface="Times New Roman" panose="02020603050405020304" pitchFamily="18" charset="0"/>
              </a:rPr>
              <a:t>For many people, prayer is one way in which they handle the challenges of life, and find that giving their concerns to God and asking him for help to overcome them really helps.</a:t>
            </a:r>
            <a:endParaRPr lang="en-GB" sz="1800" dirty="0">
              <a:effectLst/>
              <a:latin typeface="Cambria" panose="02040503050406030204" pitchFamily="18" charset="0"/>
              <a:ea typeface="MS Mincho" panose="02020609040205080304" pitchFamily="49" charset="-128"/>
              <a:cs typeface="Times New Roman" panose="02020603050405020304" pitchFamily="18" charset="0"/>
            </a:endParaRPr>
          </a:p>
          <a:p>
            <a:r>
              <a:rPr lang="en-US" sz="1800" dirty="0">
                <a:effectLst/>
                <a:latin typeface="Calibri" panose="020F0502020204030204" pitchFamily="34" charset="0"/>
                <a:ea typeface="MS Mincho" panose="02020609040205080304" pitchFamily="49" charset="-128"/>
                <a:cs typeface="Times New Roman" panose="02020603050405020304" pitchFamily="18" charset="0"/>
              </a:rPr>
              <a:t> </a:t>
            </a:r>
            <a:endParaRPr lang="en-GB" sz="1800" dirty="0">
              <a:effectLst/>
              <a:latin typeface="Cambria" panose="02040503050406030204" pitchFamily="18" charset="0"/>
              <a:ea typeface="MS Mincho" panose="02020609040205080304" pitchFamily="49" charset="-128"/>
              <a:cs typeface="Times New Roman" panose="02020603050405020304" pitchFamily="18" charset="0"/>
            </a:endParaRPr>
          </a:p>
          <a:p>
            <a:r>
              <a:rPr lang="en-US" sz="1800" dirty="0">
                <a:effectLst/>
                <a:latin typeface="Calibri" panose="020F0502020204030204" pitchFamily="34" charset="0"/>
                <a:ea typeface="MS Mincho" panose="02020609040205080304" pitchFamily="49" charset="-128"/>
                <a:cs typeface="Times New Roman" panose="02020603050405020304" pitchFamily="18" charset="0"/>
              </a:rPr>
              <a:t>So now let’s take a few moments to reflect or pray…. I’m going to use the we’ve just heard from St. Paul and turn them into a prayer asking God for his help: if you want to make the prayer your own, then please do join in with the Amen at the end.</a:t>
            </a:r>
            <a:endParaRPr lang="en-GB" sz="1800" dirty="0">
              <a:effectLst/>
              <a:latin typeface="Cambria" panose="02040503050406030204" pitchFamily="18" charset="0"/>
              <a:ea typeface="MS Mincho" panose="02020609040205080304" pitchFamily="49" charset="-128"/>
              <a:cs typeface="Times New Roman" panose="02020603050405020304" pitchFamily="18" charset="0"/>
            </a:endParaRPr>
          </a:p>
          <a:p>
            <a:r>
              <a:rPr lang="en-US" sz="1800" dirty="0">
                <a:effectLst/>
                <a:latin typeface="Calibri" panose="020F0502020204030204" pitchFamily="34" charset="0"/>
                <a:ea typeface="MS Mincho" panose="02020609040205080304" pitchFamily="49" charset="-128"/>
                <a:cs typeface="Times New Roman" panose="02020603050405020304" pitchFamily="18" charset="0"/>
              </a:rPr>
              <a:t> </a:t>
            </a:r>
            <a:endParaRPr lang="en-GB" sz="1800" dirty="0">
              <a:effectLst/>
              <a:latin typeface="Cambria" panose="02040503050406030204" pitchFamily="18" charset="0"/>
              <a:ea typeface="MS Mincho" panose="02020609040205080304" pitchFamily="49" charset="-128"/>
              <a:cs typeface="Times New Roman" panose="02020603050405020304" pitchFamily="18" charset="0"/>
            </a:endParaRPr>
          </a:p>
          <a:p>
            <a:r>
              <a:rPr lang="en-US" sz="1800" b="1" dirty="0">
                <a:effectLst/>
                <a:latin typeface="Calibri" panose="020F0502020204030204" pitchFamily="34" charset="0"/>
                <a:ea typeface="MS Mincho" panose="02020609040205080304" pitchFamily="49" charset="-128"/>
                <a:cs typeface="Times New Roman" panose="02020603050405020304" pitchFamily="18" charset="0"/>
              </a:rPr>
              <a:t>Dear God</a:t>
            </a:r>
            <a:endParaRPr lang="en-GB" sz="1800" dirty="0">
              <a:effectLst/>
              <a:latin typeface="Cambria" panose="02040503050406030204" pitchFamily="18" charset="0"/>
              <a:ea typeface="MS Mincho" panose="02020609040205080304" pitchFamily="49" charset="-128"/>
              <a:cs typeface="Times New Roman" panose="02020603050405020304" pitchFamily="18" charset="0"/>
            </a:endParaRPr>
          </a:p>
          <a:p>
            <a:r>
              <a:rPr lang="en-US" sz="1800" b="1" dirty="0">
                <a:effectLst/>
                <a:latin typeface="Calibri" panose="020F0502020204030204" pitchFamily="34" charset="0"/>
                <a:ea typeface="MS Mincho" panose="02020609040205080304" pitchFamily="49" charset="-128"/>
                <a:cs typeface="Times New Roman" panose="02020603050405020304" pitchFamily="18" charset="0"/>
              </a:rPr>
              <a:t>We know that life can be full of challenges. </a:t>
            </a:r>
          </a:p>
          <a:p>
            <a:r>
              <a:rPr lang="en-US" sz="1800" b="1" dirty="0">
                <a:effectLst/>
                <a:latin typeface="Calibri" panose="020F0502020204030204" pitchFamily="34" charset="0"/>
                <a:ea typeface="MS Mincho" panose="02020609040205080304" pitchFamily="49" charset="-128"/>
                <a:cs typeface="Times New Roman" panose="02020603050405020304" pitchFamily="18" charset="0"/>
              </a:rPr>
              <a:t>When we are faced with a challenge, help us to be patient with ourselves and with others. </a:t>
            </a:r>
          </a:p>
          <a:p>
            <a:r>
              <a:rPr lang="en-US" sz="1800" b="1" dirty="0">
                <a:effectLst/>
                <a:latin typeface="Calibri" panose="020F0502020204030204" pitchFamily="34" charset="0"/>
                <a:ea typeface="MS Mincho" panose="02020609040205080304" pitchFamily="49" charset="-128"/>
                <a:cs typeface="Times New Roman" panose="02020603050405020304" pitchFamily="18" charset="0"/>
              </a:rPr>
              <a:t>May our patience help us to become better people and give us hope that we will meet future challenges with greater confidence. </a:t>
            </a:r>
            <a:endParaRPr lang="en-GB" sz="1800" dirty="0">
              <a:effectLst/>
              <a:latin typeface="Cambria" panose="02040503050406030204" pitchFamily="18" charset="0"/>
              <a:ea typeface="MS Mincho" panose="02020609040205080304" pitchFamily="49"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FAC4A3D8-BB29-439B-A518-F85617E3D510}" type="slidenum">
              <a:rPr lang="en-GB" smtClean="0"/>
              <a:t>12</a:t>
            </a:fld>
            <a:endParaRPr lang="en-GB"/>
          </a:p>
        </p:txBody>
      </p:sp>
    </p:spTree>
    <p:extLst>
      <p:ext uri="{BB962C8B-B14F-4D97-AF65-F5344CB8AC3E}">
        <p14:creationId xmlns:p14="http://schemas.microsoft.com/office/powerpoint/2010/main" val="6855945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a:extLst>
              <a:ext uri="{FF2B5EF4-FFF2-40B4-BE49-F238E27FC236}">
                <a16:creationId xmlns:a16="http://schemas.microsoft.com/office/drawing/2014/main" id="{C6629F1C-0809-4594-860D-0945591F27E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a:extLst>
              <a:ext uri="{FF2B5EF4-FFF2-40B4-BE49-F238E27FC236}">
                <a16:creationId xmlns:a16="http://schemas.microsoft.com/office/drawing/2014/main" id="{37AE2DC5-A799-46DA-BC3C-0866EC4028DF}"/>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GB" altLang="en-US" dirty="0">
              <a:ea typeface="Calibri" panose="020F0502020204030204" pitchFamily="34" charset="0"/>
              <a:cs typeface="Times New Roman" panose="02020603050405020304" pitchFamily="18" charset="0"/>
            </a:endParaRPr>
          </a:p>
        </p:txBody>
      </p:sp>
      <p:sp>
        <p:nvSpPr>
          <p:cNvPr id="36868" name="Slide Number Placeholder 3">
            <a:extLst>
              <a:ext uri="{FF2B5EF4-FFF2-40B4-BE49-F238E27FC236}">
                <a16:creationId xmlns:a16="http://schemas.microsoft.com/office/drawing/2014/main" id="{40E98E1D-BBEB-41E9-B930-D500A66A9528}"/>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BE360966-C245-46BC-915D-8E2EDA6AAF37}"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13</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mn-cs"/>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a:extLst>
              <a:ext uri="{FF2B5EF4-FFF2-40B4-BE49-F238E27FC236}">
                <a16:creationId xmlns:a16="http://schemas.microsoft.com/office/drawing/2014/main" id="{626AB6F3-3340-4CE7-A011-AE09ADFADFCA}"/>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a:extLst>
              <a:ext uri="{FF2B5EF4-FFF2-40B4-BE49-F238E27FC236}">
                <a16:creationId xmlns:a16="http://schemas.microsoft.com/office/drawing/2014/main" id="{4C093FD9-7AD3-46A0-AC14-58F4B1572711}"/>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sz="1800" b="1" dirty="0">
                <a:effectLst/>
                <a:latin typeface="Calibri" panose="020F0502020204030204" pitchFamily="34" charset="0"/>
                <a:ea typeface="MS Mincho" panose="02020609040205080304" pitchFamily="49" charset="-128"/>
                <a:cs typeface="Times New Roman" panose="02020603050405020304" pitchFamily="18" charset="0"/>
              </a:rPr>
              <a:t>Sending: Slide 13</a:t>
            </a:r>
            <a:endParaRPr lang="en-GB" sz="1800" dirty="0">
              <a:effectLst/>
              <a:latin typeface="Cambria" panose="02040503050406030204" pitchFamily="18" charset="0"/>
              <a:ea typeface="MS Mincho" panose="02020609040205080304" pitchFamily="49" charset="-128"/>
              <a:cs typeface="Times New Roman" panose="02020603050405020304" pitchFamily="18" charset="0"/>
            </a:endParaRPr>
          </a:p>
          <a:p>
            <a:r>
              <a:rPr lang="en-GB" sz="1800" b="1" i="1" dirty="0">
                <a:effectLst/>
                <a:latin typeface="Calibri" panose="020F0502020204030204" pitchFamily="34" charset="0"/>
                <a:ea typeface="MS Mincho" panose="02020609040205080304" pitchFamily="49" charset="-128"/>
                <a:cs typeface="Times New Roman" panose="02020603050405020304" pitchFamily="18" charset="0"/>
              </a:rPr>
              <a:t>Leader: </a:t>
            </a:r>
            <a:r>
              <a:rPr lang="en-GB" sz="1800" b="1" dirty="0">
                <a:effectLst/>
                <a:latin typeface="Calibri" panose="020F0502020204030204" pitchFamily="34" charset="0"/>
                <a:ea typeface="MS Mincho" panose="02020609040205080304" pitchFamily="49" charset="-128"/>
                <a:cs typeface="Times New Roman" panose="02020603050405020304" pitchFamily="18" charset="0"/>
              </a:rPr>
              <a:t>As we leave this place &amp; time and go into the day ahead…</a:t>
            </a:r>
            <a:endParaRPr lang="en-GB" sz="1800" dirty="0">
              <a:effectLst/>
              <a:latin typeface="Cambria" panose="02040503050406030204" pitchFamily="18" charset="0"/>
              <a:ea typeface="MS Mincho" panose="02020609040205080304" pitchFamily="49" charset="-128"/>
              <a:cs typeface="Times New Roman" panose="02020603050405020304" pitchFamily="18" charset="0"/>
            </a:endParaRPr>
          </a:p>
          <a:p>
            <a:r>
              <a:rPr lang="en-GB" sz="1800" b="1" i="1" dirty="0">
                <a:effectLst/>
                <a:latin typeface="Calibri" panose="020F0502020204030204" pitchFamily="34" charset="0"/>
                <a:ea typeface="MS Mincho" panose="02020609040205080304" pitchFamily="49" charset="-128"/>
                <a:cs typeface="Times New Roman" panose="02020603050405020304" pitchFamily="18" charset="0"/>
              </a:rPr>
              <a:t>All: </a:t>
            </a:r>
            <a:r>
              <a:rPr lang="en-GB" sz="1800" b="1" dirty="0">
                <a:effectLst/>
                <a:latin typeface="Calibri" panose="020F0502020204030204" pitchFamily="34" charset="0"/>
                <a:ea typeface="MS Mincho" panose="02020609040205080304" pitchFamily="49" charset="-128"/>
                <a:cs typeface="Times New Roman" panose="02020603050405020304" pitchFamily="18" charset="0"/>
              </a:rPr>
              <a:t>Let’s go for gold* in all that we do!</a:t>
            </a:r>
            <a:endParaRPr lang="en-GB" sz="1800" dirty="0">
              <a:effectLst/>
              <a:latin typeface="Cambria" panose="02040503050406030204" pitchFamily="18" charset="0"/>
              <a:ea typeface="MS Mincho" panose="02020609040205080304" pitchFamily="49" charset="-128"/>
              <a:cs typeface="Times New Roman" panose="02020603050405020304" pitchFamily="18" charset="0"/>
            </a:endParaRPr>
          </a:p>
          <a:p>
            <a:r>
              <a:rPr lang="en-GB" sz="1800" b="1" dirty="0">
                <a:effectLst/>
                <a:latin typeface="Calibri" panose="020F0502020204030204" pitchFamily="34" charset="0"/>
                <a:ea typeface="MS Mincho" panose="02020609040205080304" pitchFamily="49" charset="-128"/>
                <a:cs typeface="Times New Roman" panose="02020603050405020304" pitchFamily="18" charset="0"/>
              </a:rPr>
              <a:t> </a:t>
            </a:r>
            <a:endParaRPr lang="en-GB" sz="1800" dirty="0">
              <a:effectLst/>
              <a:latin typeface="Cambria" panose="02040503050406030204" pitchFamily="18" charset="0"/>
              <a:ea typeface="MS Mincho" panose="02020609040205080304" pitchFamily="49" charset="-128"/>
              <a:cs typeface="Times New Roman" panose="02020603050405020304" pitchFamily="18" charset="0"/>
            </a:endParaRPr>
          </a:p>
          <a:p>
            <a:r>
              <a:rPr lang="en-GB" sz="1800" dirty="0">
                <a:effectLst/>
                <a:latin typeface="Calibri" panose="020F0502020204030204" pitchFamily="34" charset="0"/>
                <a:ea typeface="MS Mincho" panose="02020609040205080304" pitchFamily="49" charset="-128"/>
              </a:rPr>
              <a:t>*Again, you might need to unpick what we mean by ‘going for gold’ in the context of today’s words.</a:t>
            </a:r>
            <a:endParaRPr lang="en-GB" altLang="en-US" dirty="0"/>
          </a:p>
        </p:txBody>
      </p:sp>
      <p:sp>
        <p:nvSpPr>
          <p:cNvPr id="38916" name="Slide Number Placeholder 3">
            <a:extLst>
              <a:ext uri="{FF2B5EF4-FFF2-40B4-BE49-F238E27FC236}">
                <a16:creationId xmlns:a16="http://schemas.microsoft.com/office/drawing/2014/main" id="{5BFFD696-F8B6-4987-9DDE-CE2F90C960C9}"/>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0635C61-8433-4CE2-8C8F-70272C2C1BD2}" type="slidenum">
              <a:rPr kumimoji="0" lang="en-GB" altLang="en-US" sz="1200" b="0" i="0" u="none" strike="noStrike" kern="1200" cap="none" spc="0" normalizeH="0" baseline="0" noProof="0">
                <a:ln>
                  <a:noFill/>
                </a:ln>
                <a:solidFill>
                  <a:prstClr val="black"/>
                </a:solidFill>
                <a:effectLst/>
                <a:uLnTx/>
                <a:uFillTx/>
                <a:latin typeface="Calibri" panose="020F0502020204030204" pitchFamily="34" charset="0"/>
                <a:ea typeface="MS PGothic" panose="020B0600070205080204"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14</a:t>
            </a:fld>
            <a:endParaRPr kumimoji="0" lang="en-GB" altLang="en-US" sz="1200" b="0" i="0" u="none" strike="noStrike" kern="1200" cap="none" spc="0" normalizeH="0" baseline="0" noProof="0">
              <a:ln>
                <a:noFill/>
              </a:ln>
              <a:solidFill>
                <a:prstClr val="black"/>
              </a:solidFill>
              <a:effectLst/>
              <a:uLnTx/>
              <a:uFillTx/>
              <a:latin typeface="Calibri" panose="020F0502020204030204" pitchFamily="34" charset="0"/>
              <a:ea typeface="MS PGothic" panose="020B0600070205080204" pitchFamily="34" charset="-128"/>
              <a:cs typeface="+mn-cs"/>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b="1" dirty="0">
                <a:effectLst/>
                <a:latin typeface="Calibri" panose="020F0502020204030204" pitchFamily="34" charset="0"/>
                <a:ea typeface="MS Mincho" panose="02020609040205080304" pitchFamily="49" charset="-128"/>
                <a:cs typeface="Times New Roman" panose="02020603050405020304" pitchFamily="18" charset="0"/>
              </a:rPr>
              <a:t>Slide 14: Reflective areas</a:t>
            </a:r>
            <a:endParaRPr lang="en-GB" sz="1800" dirty="0">
              <a:effectLst/>
              <a:latin typeface="Cambria" panose="02040503050406030204" pitchFamily="18" charset="0"/>
              <a:ea typeface="MS Mincho" panose="02020609040205080304" pitchFamily="49" charset="-128"/>
              <a:cs typeface="Times New Roman" panose="02020603050405020304" pitchFamily="18" charset="0"/>
            </a:endParaRPr>
          </a:p>
          <a:p>
            <a:r>
              <a:rPr lang="en-GB" sz="1800" dirty="0">
                <a:effectLst/>
                <a:latin typeface="Calibri" panose="020F0502020204030204" pitchFamily="34" charset="0"/>
                <a:ea typeface="MS Mincho" panose="02020609040205080304" pitchFamily="49" charset="-128"/>
              </a:rPr>
              <a:t>Print the </a:t>
            </a:r>
            <a:r>
              <a:rPr lang="en-GB" sz="1800" b="1" dirty="0">
                <a:effectLst/>
                <a:latin typeface="Calibri" panose="020F0502020204030204" pitchFamily="34" charset="0"/>
                <a:ea typeface="MS Mincho" panose="02020609040205080304" pitchFamily="49" charset="-128"/>
              </a:rPr>
              <a:t>Challenge Cards</a:t>
            </a:r>
            <a:r>
              <a:rPr lang="en-GB" sz="1800" dirty="0">
                <a:effectLst/>
                <a:latin typeface="Calibri" panose="020F0502020204030204" pitchFamily="34" charset="0"/>
                <a:ea typeface="MS Mincho" panose="02020609040205080304" pitchFamily="49" charset="-128"/>
              </a:rPr>
              <a:t> (see page 5) and leave them in your reflective area for this week. Encourage children to talk in groups so that they collaborate on finding answers – or you could select a card to talk about as a class each day</a:t>
            </a:r>
            <a:endParaRPr lang="en-GB" dirty="0"/>
          </a:p>
        </p:txBody>
      </p:sp>
      <p:sp>
        <p:nvSpPr>
          <p:cNvPr id="4" name="Slide Number Placeholder 3"/>
          <p:cNvSpPr>
            <a:spLocks noGrp="1"/>
          </p:cNvSpPr>
          <p:nvPr>
            <p:ph type="sldNum" sz="quarter" idx="5"/>
          </p:nvPr>
        </p:nvSpPr>
        <p:spPr/>
        <p:txBody>
          <a:bodyPr/>
          <a:lstStyle/>
          <a:p>
            <a:fld id="{FAC4A3D8-BB29-439B-A518-F85617E3D510}" type="slidenum">
              <a:rPr lang="en-GB" smtClean="0"/>
              <a:t>15</a:t>
            </a:fld>
            <a:endParaRPr lang="en-GB"/>
          </a:p>
        </p:txBody>
      </p:sp>
    </p:spTree>
    <p:extLst>
      <p:ext uri="{BB962C8B-B14F-4D97-AF65-F5344CB8AC3E}">
        <p14:creationId xmlns:p14="http://schemas.microsoft.com/office/powerpoint/2010/main" val="9348121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Font typeface="Symbol" panose="05050102010706020507" pitchFamily="18" charset="2"/>
              <a:buNone/>
            </a:pPr>
            <a:r>
              <a:rPr lang="en-GB" sz="1800" b="1" dirty="0">
                <a:effectLst/>
                <a:latin typeface="Calibri" panose="020F0502020204030204" pitchFamily="34" charset="0"/>
                <a:ea typeface="MS Mincho" panose="02020609040205080304" pitchFamily="49" charset="-128"/>
                <a:cs typeface="Times New Roman" panose="02020603050405020304" pitchFamily="18" charset="0"/>
              </a:rPr>
              <a:t>Slide 2:</a:t>
            </a:r>
            <a:r>
              <a:rPr lang="en-GB" sz="1800" dirty="0">
                <a:effectLst/>
                <a:latin typeface="Calibri" panose="020F0502020204030204" pitchFamily="34" charset="0"/>
                <a:ea typeface="MS Mincho" panose="02020609040205080304" pitchFamily="49" charset="-128"/>
                <a:cs typeface="Times New Roman" panose="02020603050405020304" pitchFamily="18" charset="0"/>
              </a:rPr>
              <a:t> We’re going to start our time together today by jumping straight into our Olympic time machine and go back in time 12 years</a:t>
            </a:r>
            <a:r>
              <a:rPr lang="en-GB" sz="1800" b="1" dirty="0">
                <a:effectLst/>
                <a:latin typeface="Calibri" panose="020F0502020204030204" pitchFamily="34" charset="0"/>
                <a:ea typeface="MS Mincho" panose="02020609040205080304" pitchFamily="49" charset="-128"/>
                <a:cs typeface="Times New Roman" panose="02020603050405020304" pitchFamily="18" charset="0"/>
              </a:rPr>
              <a:t> ….to 2012, </a:t>
            </a:r>
            <a:endParaRPr lang="en-GB" sz="1800" dirty="0">
              <a:effectLst/>
              <a:latin typeface="Cambria" panose="02040503050406030204" pitchFamily="18" charset="0"/>
              <a:ea typeface="MS Mincho" panose="02020609040205080304" pitchFamily="49"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DDD5497B-4A75-480F-A5A0-54029FF93931}" type="slidenum">
              <a:rPr kumimoji="0" lang="en-GB" sz="1200" b="0" i="0" u="none" strike="noStrike" kern="1200" cap="none" spc="0" normalizeH="0" baseline="0" noProof="0" smtClean="0">
                <a:ln>
                  <a:noFill/>
                </a:ln>
                <a:solidFill>
                  <a:prstClr val="black"/>
                </a:solidFill>
                <a:effectLst/>
                <a:uLnTx/>
                <a:uFillTx/>
                <a:latin typeface="Times New Roman" panose="02020603050405020304" pitchFamily="18" charset="0"/>
                <a:ea typeface="MS PGothic" panose="020B0600070205080204"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en-GB" sz="1200" b="0" i="0" u="none" strike="noStrike" kern="1200" cap="none" spc="0" normalizeH="0" baseline="0" noProof="0">
              <a:ln>
                <a:noFill/>
              </a:ln>
              <a:solidFill>
                <a:prstClr val="black"/>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42683456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Font typeface="Symbol" panose="05050102010706020507" pitchFamily="18" charset="2"/>
              <a:buNone/>
            </a:pPr>
            <a:r>
              <a:rPr lang="en-GB" sz="1800" b="1" dirty="0">
                <a:effectLst/>
                <a:latin typeface="Cambria" panose="02040503050406030204" pitchFamily="18" charset="0"/>
                <a:ea typeface="MS Mincho" panose="02020609040205080304" pitchFamily="49" charset="-128"/>
                <a:cs typeface="Times New Roman" panose="02020603050405020304" pitchFamily="18" charset="0"/>
              </a:rPr>
              <a:t>Slide 3: </a:t>
            </a:r>
            <a:r>
              <a:rPr lang="en-GB" sz="1800" b="0" dirty="0">
                <a:effectLst/>
                <a:latin typeface="Cambria" panose="02040503050406030204" pitchFamily="18" charset="0"/>
                <a:ea typeface="MS Mincho" panose="02020609040205080304" pitchFamily="49" charset="-128"/>
                <a:cs typeface="Times New Roman" panose="02020603050405020304" pitchFamily="18" charset="0"/>
              </a:rPr>
              <a:t>When the Olympics and Paralympics were here, in London. For us here in the UK, it was one of the finest Olympic years ever! </a:t>
            </a:r>
          </a:p>
          <a:p>
            <a:pPr marL="0" lvl="0" indent="0">
              <a:buFont typeface="Symbol" panose="05050102010706020507" pitchFamily="18" charset="2"/>
              <a:buNone/>
            </a:pPr>
            <a:r>
              <a:rPr lang="en-GB" sz="1800" b="0" dirty="0">
                <a:effectLst/>
                <a:latin typeface="Cambria" panose="02040503050406030204" pitchFamily="18" charset="0"/>
                <a:ea typeface="MS Mincho" panose="02020609040205080304" pitchFamily="49" charset="-128"/>
                <a:cs typeface="Times New Roman" panose="02020603050405020304" pitchFamily="18" charset="0"/>
              </a:rPr>
              <a:t>It was also the year of our </a:t>
            </a:r>
            <a:r>
              <a:rPr lang="en-GB" sz="1800" b="1" dirty="0">
                <a:effectLst/>
                <a:latin typeface="Cambria" panose="02040503050406030204" pitchFamily="18" charset="0"/>
                <a:ea typeface="MS Mincho" panose="02020609040205080304" pitchFamily="49" charset="-128"/>
                <a:cs typeface="Times New Roman" panose="02020603050405020304" pitchFamily="18" charset="0"/>
              </a:rPr>
              <a:t>late Queen’s Golden Jubilee. </a:t>
            </a:r>
            <a:r>
              <a:rPr lang="en-GB" sz="1800" b="0" dirty="0">
                <a:effectLst/>
                <a:latin typeface="Cambria" panose="02040503050406030204" pitchFamily="18" charset="0"/>
                <a:ea typeface="MS Mincho" panose="02020609040205080304" pitchFamily="49" charset="-128"/>
                <a:cs typeface="Times New Roman" panose="02020603050405020304" pitchFamily="18" charset="0"/>
              </a:rPr>
              <a:t>It was a year to remember!</a:t>
            </a:r>
            <a:endParaRPr lang="en-GB" sz="1800" b="1" dirty="0">
              <a:effectLst/>
              <a:latin typeface="Cambria" panose="02040503050406030204" pitchFamily="18" charset="0"/>
              <a:ea typeface="MS Mincho" panose="02020609040205080304" pitchFamily="49"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DDD5497B-4A75-480F-A5A0-54029FF93931}" type="slidenum">
              <a:rPr lang="en-GB" smtClean="0"/>
              <a:t>3</a:t>
            </a:fld>
            <a:endParaRPr lang="en-GB"/>
          </a:p>
        </p:txBody>
      </p:sp>
    </p:spTree>
    <p:extLst>
      <p:ext uri="{BB962C8B-B14F-4D97-AF65-F5344CB8AC3E}">
        <p14:creationId xmlns:p14="http://schemas.microsoft.com/office/powerpoint/2010/main" val="10063816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1" dirty="0">
                <a:effectLst/>
                <a:latin typeface="Calibri" panose="020F0502020204030204" pitchFamily="34" charset="0"/>
                <a:ea typeface="MS Mincho" panose="02020609040205080304" pitchFamily="49" charset="-128"/>
                <a:cs typeface="Times New Roman" panose="02020603050405020304" pitchFamily="18" charset="0"/>
              </a:rPr>
              <a:t>Slide 4: </a:t>
            </a:r>
            <a:r>
              <a:rPr lang="en-GB" sz="1800" dirty="0">
                <a:effectLst/>
                <a:latin typeface="Calibri" panose="020F0502020204030204" pitchFamily="34" charset="0"/>
                <a:ea typeface="MS Mincho" panose="02020609040205080304" pitchFamily="49" charset="-128"/>
                <a:cs typeface="Times New Roman" panose="02020603050405020304" pitchFamily="18" charset="0"/>
              </a:rPr>
              <a:t>We’re going to play a game together to find out which athlete’s story we will share today. The game is a bit like ‘Guess Who’ and you’ll see the photos of some of the Olympic and Paralympic athletes from 2012….Listen to the clues and decide who you think it isn’t!.....</a:t>
            </a:r>
            <a:endParaRPr lang="en-GB" sz="1800" dirty="0">
              <a:effectLst/>
              <a:latin typeface="Cambria" panose="02040503050406030204" pitchFamily="18" charset="0"/>
              <a:ea typeface="MS Mincho" panose="02020609040205080304" pitchFamily="49" charset="-128"/>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3A6D171-9D34-43A3-887A-C59325A451F1}" type="slidenum">
              <a:rPr kumimoji="0" lang="en-GB" sz="1200" b="0" i="0" u="none" strike="noStrike" kern="1200" cap="none" spc="0" normalizeH="0" baseline="0" noProof="0" smtClean="0">
                <a:ln>
                  <a:noFill/>
                </a:ln>
                <a:solidFill>
                  <a:prstClr val="black"/>
                </a:solidFill>
                <a:effectLst/>
                <a:uLnTx/>
                <a:uFillTx/>
                <a:latin typeface="Calibri" panose="020F0502020204030204" pitchFamily="34" charset="0"/>
                <a:ea typeface="MS PGothic" panose="020B0600070205080204"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en-GB" sz="1200" b="0" i="0" u="none" strike="noStrike" kern="1200" cap="none" spc="0" normalizeH="0" baseline="0" noProof="0">
              <a:ln>
                <a:noFill/>
              </a:ln>
              <a:solidFill>
                <a:prstClr val="black"/>
              </a:solidFill>
              <a:effectLst/>
              <a:uLnTx/>
              <a:uFillTx/>
              <a:latin typeface="Calibri" panose="020F0502020204030204" pitchFamily="34" charset="0"/>
              <a:ea typeface="MS PGothic" panose="020B0600070205080204" pitchFamily="34" charset="-128"/>
              <a:cs typeface="+mn-cs"/>
            </a:endParaRPr>
          </a:p>
        </p:txBody>
      </p:sp>
    </p:spTree>
    <p:extLst>
      <p:ext uri="{BB962C8B-B14F-4D97-AF65-F5344CB8AC3E}">
        <p14:creationId xmlns:p14="http://schemas.microsoft.com/office/powerpoint/2010/main" val="826277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Use the links to put photos on your screen. Then cut and paste the covers on the next slide over your images.</a:t>
            </a:r>
            <a:endParaRPr lang="en-GB" dirty="0"/>
          </a:p>
          <a:p>
            <a:endParaRPr lang="en-GB" dirty="0"/>
          </a:p>
          <a:p>
            <a:r>
              <a:rPr lang="en-GB" dirty="0"/>
              <a:t>The clues will lead you to Ellie Simmonds. It’s important to use them in the specified order or they won’t match up with the game on the screen! Pupils should find this easy enough but you may have to support younger pupils’ thinking with careful questions about what they are looking for in the photos.</a:t>
            </a:r>
          </a:p>
          <a:p>
            <a:r>
              <a:rPr lang="en-GB" b="1" dirty="0"/>
              <a:t>Clue 1: I am not playing with a ball. [covers Will Bayley &amp; Andy Murray]</a:t>
            </a:r>
          </a:p>
          <a:p>
            <a:r>
              <a:rPr lang="en-GB" b="1" dirty="0"/>
              <a:t>Clue 2: I am a female athlete. [covers Jonnie Peacock &amp; Mo Farah]</a:t>
            </a:r>
          </a:p>
          <a:p>
            <a:r>
              <a:rPr lang="en-GB" b="1" dirty="0"/>
              <a:t>Clue 3: I don’t ride a bike. [covers Sarah Stoney &amp; Victoria Pendleton]</a:t>
            </a:r>
          </a:p>
          <a:p>
            <a:r>
              <a:rPr lang="en-GB" b="1" dirty="0"/>
              <a:t>Clue 4: I am a swimmer. [covers Jessica Ennis-Hill]</a:t>
            </a:r>
          </a:p>
          <a:p>
            <a:r>
              <a:rPr lang="en-GB" b="1" dirty="0"/>
              <a:t>Clue 5: I am wearing swimming goggles [covers Rebecca Adlington – and reveals that Ellie Simmonds is the correct answer!]</a:t>
            </a:r>
          </a:p>
          <a:p>
            <a:endParaRPr lang="en-GB" dirty="0"/>
          </a:p>
        </p:txBody>
      </p:sp>
      <p:sp>
        <p:nvSpPr>
          <p:cNvPr id="4" name="Slide Number Placeholder 3"/>
          <p:cNvSpPr>
            <a:spLocks noGrp="1"/>
          </p:cNvSpPr>
          <p:nvPr>
            <p:ph type="sldNum" sz="quarter" idx="5"/>
          </p:nvPr>
        </p:nvSpPr>
        <p:spPr/>
        <p:txBody>
          <a:bodyPr/>
          <a:lstStyle/>
          <a:p>
            <a:fld id="{FAC4A3D8-BB29-439B-A518-F85617E3D510}" type="slidenum">
              <a:rPr lang="en-GB" smtClean="0"/>
              <a:t>5</a:t>
            </a:fld>
            <a:endParaRPr lang="en-GB"/>
          </a:p>
        </p:txBody>
      </p:sp>
    </p:spTree>
    <p:extLst>
      <p:ext uri="{BB962C8B-B14F-4D97-AF65-F5344CB8AC3E}">
        <p14:creationId xmlns:p14="http://schemas.microsoft.com/office/powerpoint/2010/main" val="18181771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Cut and paste all the question mark boxes over your downloaded photos on the previous slide: these will cover each picture in the correct order for the clues. Delete this slide once you have completed making the game.</a:t>
            </a:r>
          </a:p>
        </p:txBody>
      </p:sp>
      <p:sp>
        <p:nvSpPr>
          <p:cNvPr id="4" name="Slide Number Placeholder 3"/>
          <p:cNvSpPr>
            <a:spLocks noGrp="1"/>
          </p:cNvSpPr>
          <p:nvPr>
            <p:ph type="sldNum" sz="quarter" idx="5"/>
          </p:nvPr>
        </p:nvSpPr>
        <p:spPr/>
        <p:txBody>
          <a:bodyPr/>
          <a:lstStyle/>
          <a:p>
            <a:fld id="{FAC4A3D8-BB29-439B-A518-F85617E3D510}" type="slidenum">
              <a:rPr lang="en-GB" smtClean="0"/>
              <a:t>6</a:t>
            </a:fld>
            <a:endParaRPr lang="en-GB"/>
          </a:p>
        </p:txBody>
      </p:sp>
    </p:spTree>
    <p:extLst>
      <p:ext uri="{BB962C8B-B14F-4D97-AF65-F5344CB8AC3E}">
        <p14:creationId xmlns:p14="http://schemas.microsoft.com/office/powerpoint/2010/main" val="24979169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Font typeface="Symbol" panose="05050102010706020507" pitchFamily="18" charset="2"/>
              <a:buNone/>
            </a:pPr>
            <a:r>
              <a:rPr lang="en-GB" sz="1800" b="1" dirty="0">
                <a:effectLst/>
                <a:latin typeface="Calibri" panose="020F0502020204030204" pitchFamily="34" charset="0"/>
                <a:ea typeface="MS Mincho" panose="02020609040205080304" pitchFamily="49" charset="-128"/>
                <a:cs typeface="Times New Roman" panose="02020603050405020304" pitchFamily="18" charset="0"/>
              </a:rPr>
              <a:t>Slide 6: </a:t>
            </a:r>
            <a:r>
              <a:rPr lang="en-GB" sz="1800" b="0" dirty="0">
                <a:effectLst/>
                <a:latin typeface="Calibri" panose="020F0502020204030204" pitchFamily="34" charset="0"/>
                <a:ea typeface="MS Mincho" panose="02020609040205080304" pitchFamily="49" charset="-128"/>
                <a:cs typeface="Times New Roman" panose="02020603050405020304" pitchFamily="18" charset="0"/>
              </a:rPr>
              <a:t>It will come as no surprise that we are thinking today about the Olympic value of courage – and especially how Ellie Simmonds has shown this not just in her swimming career, but also in how she lives her life. So, let’s find out a bit more about her…..</a:t>
            </a:r>
            <a:endParaRPr lang="en-GB" sz="1800" dirty="0">
              <a:effectLst/>
              <a:latin typeface="Cambria" panose="02040503050406030204" pitchFamily="18" charset="0"/>
              <a:ea typeface="MS Mincho" panose="02020609040205080304" pitchFamily="49"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DDD5497B-4A75-480F-A5A0-54029FF93931}" type="slidenum">
              <a:rPr kumimoji="0" lang="en-GB" sz="1200" b="0" i="0" u="none" strike="noStrike" kern="1200" cap="none" spc="0" normalizeH="0" baseline="0" noProof="0" smtClean="0">
                <a:ln>
                  <a:noFill/>
                </a:ln>
                <a:solidFill>
                  <a:prstClr val="black"/>
                </a:solidFill>
                <a:effectLst/>
                <a:uLnTx/>
                <a:uFillTx/>
                <a:latin typeface="Times New Roman" panose="02020603050405020304" pitchFamily="18" charset="0"/>
                <a:ea typeface="MS PGothic" panose="020B0600070205080204"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en-GB" sz="1200" b="0" i="0" u="none" strike="noStrike" kern="1200" cap="none" spc="0" normalizeH="0" baseline="0" noProof="0">
              <a:ln>
                <a:noFill/>
              </a:ln>
              <a:solidFill>
                <a:prstClr val="black"/>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19854218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Slide 7: </a:t>
            </a:r>
            <a:r>
              <a:rPr lang="en-GB" dirty="0"/>
              <a:t>Use images from this page on the slide: https://paralympics.org.uk/athletes/ellie-Simmonds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effectLst/>
                <a:latin typeface="Calibri" panose="020F0502020204030204" pitchFamily="34" charset="0"/>
                <a:ea typeface="MS Mincho" panose="02020609040205080304" pitchFamily="49" charset="-128"/>
              </a:rPr>
              <a:t>Ellie Simmonds was born with a condition called dwarfism (its medical name is </a:t>
            </a:r>
            <a:r>
              <a:rPr lang="en-GB" sz="2800" b="0" i="0" dirty="0">
                <a:solidFill>
                  <a:srgbClr val="3B3B3B"/>
                </a:solidFill>
                <a:effectLst/>
                <a:highlight>
                  <a:srgbClr val="FFFFFF"/>
                </a:highlight>
                <a:latin typeface="HeroRegular"/>
              </a:rPr>
              <a:t>achondroplasia)</a:t>
            </a:r>
            <a:r>
              <a:rPr lang="en-GB" sz="1800" dirty="0">
                <a:effectLst/>
                <a:latin typeface="Calibri" panose="020F0502020204030204" pitchFamily="34" charset="0"/>
                <a:ea typeface="MS Mincho" panose="02020609040205080304" pitchFamily="49" charset="-128"/>
              </a:rPr>
              <a:t> and is famous for her motto </a:t>
            </a:r>
            <a:r>
              <a:rPr lang="en-GB" sz="1800" b="1" dirty="0">
                <a:effectLst/>
                <a:latin typeface="Calibri" panose="020F0502020204030204" pitchFamily="34" charset="0"/>
                <a:ea typeface="MS Mincho" panose="02020609040205080304" pitchFamily="49" charset="-128"/>
              </a:rPr>
              <a:t>"work hard, be yourself".</a:t>
            </a:r>
            <a:r>
              <a:rPr lang="en-GB" sz="1800" dirty="0">
                <a:effectLst/>
                <a:latin typeface="Calibri" panose="020F0502020204030204" pitchFamily="34" charset="0"/>
                <a:ea typeface="MS Mincho" panose="02020609040205080304" pitchFamily="49" charset="-128"/>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effectLst/>
                <a:latin typeface="Calibri" panose="020F0502020204030204" pitchFamily="34" charset="0"/>
                <a:ea typeface="MS Mincho" panose="02020609040205080304" pitchFamily="49" charset="-128"/>
              </a:rPr>
              <a:t>She has spoken openly about how the demands of professional sport and attitudes of people to her condition have impacted on her as an individual, but despite these challenges, she has </a:t>
            </a:r>
            <a:r>
              <a:rPr lang="en-GB" sz="1800" b="1" dirty="0">
                <a:effectLst/>
                <a:latin typeface="Calibri" panose="020F0502020204030204" pitchFamily="34" charset="0"/>
                <a:ea typeface="MS Mincho" panose="02020609040205080304" pitchFamily="49" charset="-128"/>
              </a:rPr>
              <a:t>10 World Championship titles</a:t>
            </a:r>
            <a:r>
              <a:rPr lang="en-GB" sz="1800" dirty="0">
                <a:effectLst/>
                <a:latin typeface="Calibri" panose="020F0502020204030204" pitchFamily="34" charset="0"/>
                <a:ea typeface="MS Mincho" panose="02020609040205080304" pitchFamily="49" charset="-128"/>
              </a:rPr>
              <a:t>, and 9 Gold, 3 Silver and 3 Bronze medals earned during 4 Paralympic Games. She has several entries in the Guinness World Records, including being the </a:t>
            </a:r>
            <a:r>
              <a:rPr lang="en-GB" sz="1800" b="1" dirty="0">
                <a:effectLst/>
                <a:latin typeface="Calibri" panose="020F0502020204030204" pitchFamily="34" charset="0"/>
                <a:ea typeface="MS Mincho" panose="02020609040205080304" pitchFamily="49" charset="-128"/>
              </a:rPr>
              <a:t>youngest ever holder of an MBE</a:t>
            </a:r>
            <a:r>
              <a:rPr lang="en-GB" sz="1800" dirty="0">
                <a:effectLst/>
                <a:latin typeface="Calibri" panose="020F0502020204030204" pitchFamily="34" charset="0"/>
                <a:ea typeface="MS Mincho" panose="02020609040205080304" pitchFamily="49" charset="-128"/>
              </a:rPr>
              <a:t>, a very special medal awarded by the King, or as it was when she received hers, the Queen.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effectLst/>
                <a:latin typeface="Calibri" panose="020F0502020204030204" pitchFamily="34" charset="0"/>
                <a:ea typeface="MS Mincho" panose="02020609040205080304" pitchFamily="49" charset="-128"/>
              </a:rPr>
              <a:t>She is very positive about her condition and promotes educating others about dwarfism. She also said </a:t>
            </a:r>
            <a:r>
              <a:rPr lang="en-GB" sz="1800" b="1" dirty="0">
                <a:effectLst/>
                <a:latin typeface="Calibri" panose="020F0502020204030204" pitchFamily="34" charset="0"/>
                <a:ea typeface="MS Mincho" panose="02020609040205080304" pitchFamily="49" charset="-128"/>
              </a:rPr>
              <a:t>"We don’t need to be cured. We’re so happy with who we are." </a:t>
            </a:r>
            <a:r>
              <a:rPr lang="en-GB" sz="1800" dirty="0">
                <a:effectLst/>
                <a:latin typeface="Calibri" panose="020F0502020204030204" pitchFamily="34" charset="0"/>
                <a:ea typeface="MS Mincho" panose="02020609040205080304" pitchFamily="49" charset="-128"/>
              </a:rPr>
              <a:t>and has proved this with every challenge that she has faced</a:t>
            </a:r>
            <a:r>
              <a:rPr lang="en-GB" sz="1800" dirty="0">
                <a:effectLst/>
                <a:latin typeface="Calibri" panose="020F0502020204030204" pitchFamily="34" charset="0"/>
                <a:ea typeface="MS Mincho" panose="02020609040205080304" pitchFamily="49" charset="-128"/>
                <a:cs typeface="Times New Roman" panose="02020603050405020304" pitchFamily="18" charset="0"/>
              </a:rPr>
              <a:t>, including taking part in the TV show </a:t>
            </a:r>
            <a:r>
              <a:rPr lang="en-GB" sz="1800" b="1" dirty="0">
                <a:effectLst/>
                <a:latin typeface="Calibri" panose="020F0502020204030204" pitchFamily="34" charset="0"/>
                <a:ea typeface="MS Mincho" panose="02020609040205080304" pitchFamily="49" charset="-128"/>
                <a:cs typeface="Times New Roman" panose="02020603050405020304" pitchFamily="18" charset="0"/>
              </a:rPr>
              <a:t>Strictly Come Dancing </a:t>
            </a:r>
            <a:r>
              <a:rPr lang="en-GB" sz="1800" dirty="0">
                <a:effectLst/>
                <a:latin typeface="Calibri" panose="020F0502020204030204" pitchFamily="34" charset="0"/>
                <a:ea typeface="MS Mincho" panose="02020609040205080304" pitchFamily="49" charset="-128"/>
                <a:cs typeface="Times New Roman" panose="02020603050405020304" pitchFamily="18" charset="0"/>
              </a:rPr>
              <a:t>in 2022 for the famous glitterball trophy.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dirty="0">
              <a:effectLst/>
              <a:latin typeface="Calibri" panose="020F0502020204030204" pitchFamily="34" charset="0"/>
              <a:ea typeface="MS Mincho" panose="02020609040205080304" pitchFamily="49"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dirty="0">
              <a:effectLst/>
              <a:latin typeface="Cambria" panose="02040503050406030204" pitchFamily="18" charset="0"/>
              <a:ea typeface="MS Mincho" panose="02020609040205080304" pitchFamily="49" charset="-128"/>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FAC4A3D8-BB29-439B-A518-F85617E3D510}" type="slidenum">
              <a:rPr lang="en-GB" smtClean="0"/>
              <a:t>8</a:t>
            </a:fld>
            <a:endParaRPr lang="en-GB"/>
          </a:p>
        </p:txBody>
      </p:sp>
    </p:spTree>
    <p:extLst>
      <p:ext uri="{BB962C8B-B14F-4D97-AF65-F5344CB8AC3E}">
        <p14:creationId xmlns:p14="http://schemas.microsoft.com/office/powerpoint/2010/main" val="8618698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Symbol" panose="05050102010706020507" pitchFamily="18" charset="2"/>
              <a:buNone/>
              <a:tabLst/>
              <a:defRPr/>
            </a:pPr>
            <a:r>
              <a:rPr lang="en-GB" sz="1800" b="1" dirty="0">
                <a:effectLst/>
                <a:latin typeface="Calibri" panose="020F0502020204030204" pitchFamily="34" charset="0"/>
                <a:ea typeface="MS Mincho" panose="02020609040205080304" pitchFamily="49" charset="-128"/>
                <a:cs typeface="Times New Roman" panose="02020603050405020304" pitchFamily="18" charset="0"/>
              </a:rPr>
              <a:t>Slide 8: </a:t>
            </a:r>
            <a:r>
              <a:rPr lang="en-GB" dirty="0"/>
              <a:t>Use an image from this page on the slide: https://paralympics.org.uk/athletes/ellie-Simmonds</a:t>
            </a:r>
          </a:p>
          <a:p>
            <a:pPr marL="0" marR="0" lvl="0" indent="0" algn="l" defTabSz="914400" rtl="0" eaLnBrk="1" fontAlgn="auto" latinLnBrk="0" hangingPunct="1">
              <a:lnSpc>
                <a:spcPct val="100000"/>
              </a:lnSpc>
              <a:spcBef>
                <a:spcPts val="0"/>
              </a:spcBef>
              <a:spcAft>
                <a:spcPts val="0"/>
              </a:spcAft>
              <a:buClrTx/>
              <a:buSzTx/>
              <a:buFont typeface="Symbol" panose="05050102010706020507" pitchFamily="18" charset="2"/>
              <a:buNone/>
              <a:tabLst/>
              <a:defRPr/>
            </a:pPr>
            <a:r>
              <a:rPr lang="en-GB" dirty="0"/>
              <a:t>Here are some more words from Ellie:</a:t>
            </a:r>
          </a:p>
          <a:p>
            <a:pPr marL="0" marR="0" lvl="0" indent="0" algn="l" defTabSz="914400" rtl="0" eaLnBrk="1" fontAlgn="auto" latinLnBrk="0" hangingPunct="1">
              <a:lnSpc>
                <a:spcPct val="100000"/>
              </a:lnSpc>
              <a:spcBef>
                <a:spcPts val="0"/>
              </a:spcBef>
              <a:spcAft>
                <a:spcPts val="0"/>
              </a:spcAft>
              <a:buClrTx/>
              <a:buSzTx/>
              <a:buFont typeface="Symbol" panose="05050102010706020507" pitchFamily="18" charset="2"/>
              <a:buNone/>
              <a:tabLst/>
              <a:defRPr/>
            </a:pPr>
            <a:r>
              <a:rPr lang="en-US" altLang="en-US" sz="1200" b="1" dirty="0">
                <a:solidFill>
                  <a:srgbClr val="FFFFFF"/>
                </a:solidFill>
                <a:latin typeface="Century Gothic" panose="020B0502020202020204" pitchFamily="34" charset="0"/>
                <a:cs typeface="Tahoma" panose="020B0604030504040204" pitchFamily="34" charset="0"/>
              </a:rPr>
              <a:t>“</a:t>
            </a:r>
            <a:r>
              <a:rPr lang="en-GB" altLang="en-US" sz="1200" b="1" dirty="0">
                <a:solidFill>
                  <a:srgbClr val="FFFFFF"/>
                </a:solidFill>
                <a:latin typeface="Century Gothic" panose="020B0502020202020204" pitchFamily="34" charset="0"/>
                <a:cs typeface="Tahoma" panose="020B0604030504040204" pitchFamily="34" charset="0"/>
              </a:rPr>
              <a:t>Life is full of challenges, but it's how you overcome them that defines you.”</a:t>
            </a:r>
            <a:endParaRPr lang="en-US" altLang="en-US" sz="1200" b="1" dirty="0">
              <a:solidFill>
                <a:srgbClr val="FFFFFF"/>
              </a:solidFill>
              <a:latin typeface="Century Gothic" panose="020B050202020202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 typeface="Symbol" panose="05050102010706020507" pitchFamily="18" charset="2"/>
              <a:buNone/>
              <a:tabLst/>
              <a:defRPr/>
            </a:pPr>
            <a:r>
              <a:rPr lang="en-GB" dirty="0"/>
              <a:t>Talk together about what you think Ellie’s words mean.</a:t>
            </a:r>
          </a:p>
          <a:p>
            <a:pPr marL="0" marR="0" lvl="0" indent="0" algn="l" defTabSz="914400" rtl="0" eaLnBrk="1" fontAlgn="auto" latinLnBrk="0" hangingPunct="1">
              <a:lnSpc>
                <a:spcPct val="100000"/>
              </a:lnSpc>
              <a:spcBef>
                <a:spcPts val="0"/>
              </a:spcBef>
              <a:spcAft>
                <a:spcPts val="0"/>
              </a:spcAft>
              <a:buClrTx/>
              <a:buSzTx/>
              <a:buFont typeface="Symbol" panose="05050102010706020507" pitchFamily="18" charset="2"/>
              <a:buNone/>
              <a:tabLst/>
              <a:defRPr/>
            </a:pPr>
            <a:r>
              <a:rPr lang="en-GB" dirty="0"/>
              <a:t>What challenges have you / do you face in life?</a:t>
            </a:r>
          </a:p>
          <a:p>
            <a:pPr marL="0" marR="0" lvl="0" indent="0" algn="l" defTabSz="914400" rtl="0" eaLnBrk="1" fontAlgn="auto" latinLnBrk="0" hangingPunct="1">
              <a:lnSpc>
                <a:spcPct val="100000"/>
              </a:lnSpc>
              <a:spcBef>
                <a:spcPts val="0"/>
              </a:spcBef>
              <a:spcAft>
                <a:spcPts val="0"/>
              </a:spcAft>
              <a:buClrTx/>
              <a:buSzTx/>
              <a:buFont typeface="Symbol" panose="05050102010706020507" pitchFamily="18" charset="2"/>
              <a:buNone/>
              <a:tabLst/>
              <a:defRPr/>
            </a:pPr>
            <a:r>
              <a:rPr lang="en-GB" dirty="0"/>
              <a:t>How might Ellie’s words help you?</a:t>
            </a:r>
          </a:p>
          <a:p>
            <a:pPr marL="0" marR="0" lvl="0" indent="0" algn="l" defTabSz="914400" rtl="0" eaLnBrk="1" fontAlgn="auto" latinLnBrk="0" hangingPunct="1">
              <a:lnSpc>
                <a:spcPct val="100000"/>
              </a:lnSpc>
              <a:spcBef>
                <a:spcPts val="0"/>
              </a:spcBef>
              <a:spcAft>
                <a:spcPts val="0"/>
              </a:spcAft>
              <a:buClrTx/>
              <a:buSzTx/>
              <a:buFont typeface="Symbol" panose="05050102010706020507" pitchFamily="18" charset="2"/>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 typeface="Symbol" panose="05050102010706020507" pitchFamily="18" charset="2"/>
              <a:buNone/>
              <a:tabLst/>
              <a:defRPr/>
            </a:pPr>
            <a:endParaRPr lang="en-GB" dirty="0"/>
          </a:p>
          <a:p>
            <a:pPr marL="0" lvl="0" indent="0">
              <a:buFont typeface="Symbol" panose="05050102010706020507" pitchFamily="18" charset="2"/>
              <a:buNone/>
            </a:pPr>
            <a:endParaRPr lang="en-GB" dirty="0"/>
          </a:p>
        </p:txBody>
      </p:sp>
      <p:sp>
        <p:nvSpPr>
          <p:cNvPr id="4" name="Slide Number Placeholder 3"/>
          <p:cNvSpPr>
            <a:spLocks noGrp="1"/>
          </p:cNvSpPr>
          <p:nvPr>
            <p:ph type="sldNum" sz="quarter" idx="5"/>
          </p:nvPr>
        </p:nvSpPr>
        <p:spPr/>
        <p:txBody>
          <a:bodyPr/>
          <a:lstStyle/>
          <a:p>
            <a:fld id="{FAC4A3D8-BB29-439B-A518-F85617E3D510}" type="slidenum">
              <a:rPr lang="en-GB" smtClean="0"/>
              <a:t>9</a:t>
            </a:fld>
            <a:endParaRPr lang="en-GB"/>
          </a:p>
        </p:txBody>
      </p:sp>
    </p:spTree>
    <p:extLst>
      <p:ext uri="{BB962C8B-B14F-4D97-AF65-F5344CB8AC3E}">
        <p14:creationId xmlns:p14="http://schemas.microsoft.com/office/powerpoint/2010/main" val="6568873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66930F7A-FE4D-9F11-2A52-CBD8C3A5BCDD}"/>
              </a:ext>
            </a:extLst>
          </p:cNvPr>
          <p:cNvSpPr>
            <a:spLocks noGrp="1"/>
          </p:cNvSpPr>
          <p:nvPr>
            <p:ph type="dt" sz="half" idx="10"/>
          </p:nvPr>
        </p:nvSpPr>
        <p:spPr/>
        <p:txBody>
          <a:bodyPr/>
          <a:lstStyle>
            <a:lvl1pPr>
              <a:defRPr/>
            </a:lvl1pPr>
          </a:lstStyle>
          <a:p>
            <a:fld id="{E3593131-0779-45A7-BE7A-57B8F83A5271}" type="datetimeFigureOut">
              <a:rPr lang="en-US" altLang="en-US"/>
              <a:pPr/>
              <a:t>4/29/2024</a:t>
            </a:fld>
            <a:endParaRPr lang="en-US" altLang="en-US"/>
          </a:p>
        </p:txBody>
      </p:sp>
      <p:sp>
        <p:nvSpPr>
          <p:cNvPr id="5" name="Footer Placeholder 4">
            <a:extLst>
              <a:ext uri="{FF2B5EF4-FFF2-40B4-BE49-F238E27FC236}">
                <a16:creationId xmlns:a16="http://schemas.microsoft.com/office/drawing/2014/main" id="{D752F692-0C58-740C-1F65-0D28B5EBCD97}"/>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ACD1A641-477C-7BEB-9C01-11FB8662C8CC}"/>
              </a:ext>
            </a:extLst>
          </p:cNvPr>
          <p:cNvSpPr>
            <a:spLocks noGrp="1"/>
          </p:cNvSpPr>
          <p:nvPr>
            <p:ph type="sldNum" sz="quarter" idx="12"/>
          </p:nvPr>
        </p:nvSpPr>
        <p:spPr/>
        <p:txBody>
          <a:bodyPr/>
          <a:lstStyle>
            <a:lvl1pPr>
              <a:defRPr/>
            </a:lvl1pPr>
          </a:lstStyle>
          <a:p>
            <a:fld id="{E6758B5F-DAEB-4597-A0BF-EBBA0F2E70FA}" type="slidenum">
              <a:rPr lang="en-US" altLang="en-US"/>
              <a:pPr/>
              <a:t>‹#›</a:t>
            </a:fld>
            <a:endParaRPr lang="en-US" altLang="en-US"/>
          </a:p>
        </p:txBody>
      </p:sp>
    </p:spTree>
    <p:extLst>
      <p:ext uri="{BB962C8B-B14F-4D97-AF65-F5344CB8AC3E}">
        <p14:creationId xmlns:p14="http://schemas.microsoft.com/office/powerpoint/2010/main" val="21563879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D95C79A2-73DE-BDB9-47FA-295F3B6EF971}"/>
              </a:ext>
            </a:extLst>
          </p:cNvPr>
          <p:cNvSpPr>
            <a:spLocks noGrp="1"/>
          </p:cNvSpPr>
          <p:nvPr>
            <p:ph type="dt" sz="half" idx="10"/>
          </p:nvPr>
        </p:nvSpPr>
        <p:spPr/>
        <p:txBody>
          <a:bodyPr/>
          <a:lstStyle>
            <a:lvl1pPr>
              <a:defRPr/>
            </a:lvl1pPr>
          </a:lstStyle>
          <a:p>
            <a:fld id="{AF355AA0-7E2D-4E53-956D-5D2DCDBC1576}" type="datetimeFigureOut">
              <a:rPr lang="en-US" altLang="en-US"/>
              <a:pPr/>
              <a:t>4/29/2024</a:t>
            </a:fld>
            <a:endParaRPr lang="en-US" altLang="en-US"/>
          </a:p>
        </p:txBody>
      </p:sp>
      <p:sp>
        <p:nvSpPr>
          <p:cNvPr id="5" name="Footer Placeholder 4">
            <a:extLst>
              <a:ext uri="{FF2B5EF4-FFF2-40B4-BE49-F238E27FC236}">
                <a16:creationId xmlns:a16="http://schemas.microsoft.com/office/drawing/2014/main" id="{7DD0EECA-5EB2-1565-2423-E462845BBE4D}"/>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D9F80F08-FA97-06DC-C4D8-0E5EBEE4AFEB}"/>
              </a:ext>
            </a:extLst>
          </p:cNvPr>
          <p:cNvSpPr>
            <a:spLocks noGrp="1"/>
          </p:cNvSpPr>
          <p:nvPr>
            <p:ph type="sldNum" sz="quarter" idx="12"/>
          </p:nvPr>
        </p:nvSpPr>
        <p:spPr/>
        <p:txBody>
          <a:bodyPr/>
          <a:lstStyle>
            <a:lvl1pPr>
              <a:defRPr/>
            </a:lvl1pPr>
          </a:lstStyle>
          <a:p>
            <a:fld id="{9D7FCF83-FB53-48CB-AE25-46A63061345E}" type="slidenum">
              <a:rPr lang="en-US" altLang="en-US"/>
              <a:pPr/>
              <a:t>‹#›</a:t>
            </a:fld>
            <a:endParaRPr lang="en-US" altLang="en-US"/>
          </a:p>
        </p:txBody>
      </p:sp>
    </p:spTree>
    <p:extLst>
      <p:ext uri="{BB962C8B-B14F-4D97-AF65-F5344CB8AC3E}">
        <p14:creationId xmlns:p14="http://schemas.microsoft.com/office/powerpoint/2010/main" val="4272585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FDA40CAE-4874-ED0F-FFD0-38C7E09A1E43}"/>
              </a:ext>
            </a:extLst>
          </p:cNvPr>
          <p:cNvSpPr>
            <a:spLocks noGrp="1"/>
          </p:cNvSpPr>
          <p:nvPr>
            <p:ph type="dt" sz="half" idx="10"/>
          </p:nvPr>
        </p:nvSpPr>
        <p:spPr/>
        <p:txBody>
          <a:bodyPr/>
          <a:lstStyle>
            <a:lvl1pPr>
              <a:defRPr/>
            </a:lvl1pPr>
          </a:lstStyle>
          <a:p>
            <a:fld id="{54F919D0-3349-4855-AF93-1FF04263C021}" type="datetimeFigureOut">
              <a:rPr lang="en-US" altLang="en-US"/>
              <a:pPr/>
              <a:t>4/29/2024</a:t>
            </a:fld>
            <a:endParaRPr lang="en-US" altLang="en-US"/>
          </a:p>
        </p:txBody>
      </p:sp>
      <p:sp>
        <p:nvSpPr>
          <p:cNvPr id="5" name="Footer Placeholder 4">
            <a:extLst>
              <a:ext uri="{FF2B5EF4-FFF2-40B4-BE49-F238E27FC236}">
                <a16:creationId xmlns:a16="http://schemas.microsoft.com/office/drawing/2014/main" id="{2EA5B175-A697-FFC9-1E8E-8DA0E4BFB8A3}"/>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86B955FD-2EC0-56E7-7D5D-96C893D1AEA2}"/>
              </a:ext>
            </a:extLst>
          </p:cNvPr>
          <p:cNvSpPr>
            <a:spLocks noGrp="1"/>
          </p:cNvSpPr>
          <p:nvPr>
            <p:ph type="sldNum" sz="quarter" idx="12"/>
          </p:nvPr>
        </p:nvSpPr>
        <p:spPr/>
        <p:txBody>
          <a:bodyPr/>
          <a:lstStyle>
            <a:lvl1pPr>
              <a:defRPr/>
            </a:lvl1pPr>
          </a:lstStyle>
          <a:p>
            <a:fld id="{E7683D8D-75F4-4829-A19E-F636B50E5F86}" type="slidenum">
              <a:rPr lang="en-US" altLang="en-US"/>
              <a:pPr/>
              <a:t>‹#›</a:t>
            </a:fld>
            <a:endParaRPr lang="en-US" altLang="en-US"/>
          </a:p>
        </p:txBody>
      </p:sp>
    </p:spTree>
    <p:extLst>
      <p:ext uri="{BB962C8B-B14F-4D97-AF65-F5344CB8AC3E}">
        <p14:creationId xmlns:p14="http://schemas.microsoft.com/office/powerpoint/2010/main" val="17381379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a:extLst>
              <a:ext uri="{FF2B5EF4-FFF2-40B4-BE49-F238E27FC236}">
                <a16:creationId xmlns:a16="http://schemas.microsoft.com/office/drawing/2014/main" id="{23EEE731-69BD-CA93-C7AB-97185CC181E2}"/>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5AA25B46-F155-5D5E-FC91-38863EAEC812}"/>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223A745A-3833-BE0F-BC2A-BF5AFD128697}"/>
              </a:ext>
            </a:extLst>
          </p:cNvPr>
          <p:cNvSpPr>
            <a:spLocks noGrp="1" noChangeArrowheads="1"/>
          </p:cNvSpPr>
          <p:nvPr>
            <p:ph type="sldNum" sz="quarter" idx="12"/>
          </p:nvPr>
        </p:nvSpPr>
        <p:spPr>
          <a:ln/>
        </p:spPr>
        <p:txBody>
          <a:bodyPr/>
          <a:lstStyle>
            <a:lvl1pPr>
              <a:defRPr/>
            </a:lvl1pPr>
          </a:lstStyle>
          <a:p>
            <a:fld id="{044C61FD-41F3-4742-A9BA-8C8BA33E67C1}" type="slidenum">
              <a:rPr lang="en-GB" altLang="en-US"/>
              <a:pPr/>
              <a:t>‹#›</a:t>
            </a:fld>
            <a:endParaRPr lang="en-GB" altLang="en-US"/>
          </a:p>
        </p:txBody>
      </p:sp>
    </p:spTree>
    <p:extLst>
      <p:ext uri="{BB962C8B-B14F-4D97-AF65-F5344CB8AC3E}">
        <p14:creationId xmlns:p14="http://schemas.microsoft.com/office/powerpoint/2010/main" val="24581505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C9AAF7DE-1160-ED02-DA63-EB615F1365E2}"/>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032E5E50-96C9-37CF-6D2C-0AE2CAEE8FD0}"/>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7F4FC01D-53C0-48A1-A63B-8D8FB1D668F0}"/>
              </a:ext>
            </a:extLst>
          </p:cNvPr>
          <p:cNvSpPr>
            <a:spLocks noGrp="1" noChangeArrowheads="1"/>
          </p:cNvSpPr>
          <p:nvPr>
            <p:ph type="sldNum" sz="quarter" idx="12"/>
          </p:nvPr>
        </p:nvSpPr>
        <p:spPr>
          <a:ln/>
        </p:spPr>
        <p:txBody>
          <a:bodyPr/>
          <a:lstStyle>
            <a:lvl1pPr>
              <a:defRPr/>
            </a:lvl1pPr>
          </a:lstStyle>
          <a:p>
            <a:fld id="{72006665-CFA7-4721-A3B1-2187D2857F05}" type="slidenum">
              <a:rPr lang="en-GB" altLang="en-US"/>
              <a:pPr/>
              <a:t>‹#›</a:t>
            </a:fld>
            <a:endParaRPr lang="en-GB" altLang="en-US"/>
          </a:p>
        </p:txBody>
      </p:sp>
    </p:spTree>
    <p:extLst>
      <p:ext uri="{BB962C8B-B14F-4D97-AF65-F5344CB8AC3E}">
        <p14:creationId xmlns:p14="http://schemas.microsoft.com/office/powerpoint/2010/main" val="38460814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B37F6C56-9AEA-5F90-7EB2-23F6B421DE4D}"/>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A06D6BEB-714E-D25E-10DB-4FA8E0F94804}"/>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B7EEBE3B-DF77-7F2B-0768-FD4C3293F479}"/>
              </a:ext>
            </a:extLst>
          </p:cNvPr>
          <p:cNvSpPr>
            <a:spLocks noGrp="1" noChangeArrowheads="1"/>
          </p:cNvSpPr>
          <p:nvPr>
            <p:ph type="sldNum" sz="quarter" idx="12"/>
          </p:nvPr>
        </p:nvSpPr>
        <p:spPr>
          <a:ln/>
        </p:spPr>
        <p:txBody>
          <a:bodyPr/>
          <a:lstStyle>
            <a:lvl1pPr>
              <a:defRPr/>
            </a:lvl1pPr>
          </a:lstStyle>
          <a:p>
            <a:fld id="{14B62CB6-6118-463D-8133-0D6D1102F449}" type="slidenum">
              <a:rPr lang="en-GB" altLang="en-US"/>
              <a:pPr/>
              <a:t>‹#›</a:t>
            </a:fld>
            <a:endParaRPr lang="en-GB" altLang="en-US"/>
          </a:p>
        </p:txBody>
      </p:sp>
    </p:spTree>
    <p:extLst>
      <p:ext uri="{BB962C8B-B14F-4D97-AF65-F5344CB8AC3E}">
        <p14:creationId xmlns:p14="http://schemas.microsoft.com/office/powerpoint/2010/main" val="26893342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a:extLst>
              <a:ext uri="{FF2B5EF4-FFF2-40B4-BE49-F238E27FC236}">
                <a16:creationId xmlns:a16="http://schemas.microsoft.com/office/drawing/2014/main" id="{0073E37B-48F7-E308-6298-1CEE8E6BC907}"/>
              </a:ext>
            </a:extLst>
          </p:cNvPr>
          <p:cNvSpPr>
            <a:spLocks noGrp="1" noChangeArrowheads="1"/>
          </p:cNvSpPr>
          <p:nvPr>
            <p:ph type="dt" sz="half" idx="10"/>
          </p:nvPr>
        </p:nvSpPr>
        <p:spPr>
          <a:ln/>
        </p:spPr>
        <p:txBody>
          <a:bodyPr/>
          <a:lstStyle>
            <a:lvl1pPr>
              <a:defRPr/>
            </a:lvl1pPr>
          </a:lstStyle>
          <a:p>
            <a:pPr>
              <a:defRPr/>
            </a:pPr>
            <a:endParaRPr lang="en-GB"/>
          </a:p>
        </p:txBody>
      </p:sp>
      <p:sp>
        <p:nvSpPr>
          <p:cNvPr id="6" name="Rectangle 5">
            <a:extLst>
              <a:ext uri="{FF2B5EF4-FFF2-40B4-BE49-F238E27FC236}">
                <a16:creationId xmlns:a16="http://schemas.microsoft.com/office/drawing/2014/main" id="{DD31BF8F-29CE-2297-5D6E-18C5F2C2181F}"/>
              </a:ext>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6">
            <a:extLst>
              <a:ext uri="{FF2B5EF4-FFF2-40B4-BE49-F238E27FC236}">
                <a16:creationId xmlns:a16="http://schemas.microsoft.com/office/drawing/2014/main" id="{49352D4C-948E-F0B9-7F00-AE5009FBE706}"/>
              </a:ext>
            </a:extLst>
          </p:cNvPr>
          <p:cNvSpPr>
            <a:spLocks noGrp="1" noChangeArrowheads="1"/>
          </p:cNvSpPr>
          <p:nvPr>
            <p:ph type="sldNum" sz="quarter" idx="12"/>
          </p:nvPr>
        </p:nvSpPr>
        <p:spPr>
          <a:ln/>
        </p:spPr>
        <p:txBody>
          <a:bodyPr/>
          <a:lstStyle>
            <a:lvl1pPr>
              <a:defRPr/>
            </a:lvl1pPr>
          </a:lstStyle>
          <a:p>
            <a:fld id="{93E0546E-C2E9-4CA8-9373-6629350BA3AA}" type="slidenum">
              <a:rPr lang="en-GB" altLang="en-US"/>
              <a:pPr/>
              <a:t>‹#›</a:t>
            </a:fld>
            <a:endParaRPr lang="en-GB" altLang="en-US"/>
          </a:p>
        </p:txBody>
      </p:sp>
    </p:spTree>
    <p:extLst>
      <p:ext uri="{BB962C8B-B14F-4D97-AF65-F5344CB8AC3E}">
        <p14:creationId xmlns:p14="http://schemas.microsoft.com/office/powerpoint/2010/main" val="18758413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a:extLst>
              <a:ext uri="{FF2B5EF4-FFF2-40B4-BE49-F238E27FC236}">
                <a16:creationId xmlns:a16="http://schemas.microsoft.com/office/drawing/2014/main" id="{21B6F69A-A0B9-9198-0702-5B519F51FE4B}"/>
              </a:ext>
            </a:extLst>
          </p:cNvPr>
          <p:cNvSpPr>
            <a:spLocks noGrp="1" noChangeArrowheads="1"/>
          </p:cNvSpPr>
          <p:nvPr>
            <p:ph type="dt" sz="half" idx="10"/>
          </p:nvPr>
        </p:nvSpPr>
        <p:spPr>
          <a:ln/>
        </p:spPr>
        <p:txBody>
          <a:bodyPr/>
          <a:lstStyle>
            <a:lvl1pPr>
              <a:defRPr/>
            </a:lvl1pPr>
          </a:lstStyle>
          <a:p>
            <a:pPr>
              <a:defRPr/>
            </a:pPr>
            <a:endParaRPr lang="en-GB"/>
          </a:p>
        </p:txBody>
      </p:sp>
      <p:sp>
        <p:nvSpPr>
          <p:cNvPr id="8" name="Rectangle 5">
            <a:extLst>
              <a:ext uri="{FF2B5EF4-FFF2-40B4-BE49-F238E27FC236}">
                <a16:creationId xmlns:a16="http://schemas.microsoft.com/office/drawing/2014/main" id="{92171384-2809-2C90-7C5B-2569F9C3FD6E}"/>
              </a:ext>
            </a:extLst>
          </p:cNvPr>
          <p:cNvSpPr>
            <a:spLocks noGrp="1" noChangeArrowheads="1"/>
          </p:cNvSpPr>
          <p:nvPr>
            <p:ph type="ftr" sz="quarter" idx="11"/>
          </p:nvPr>
        </p:nvSpPr>
        <p:spPr>
          <a:ln/>
        </p:spPr>
        <p:txBody>
          <a:bodyPr/>
          <a:lstStyle>
            <a:lvl1pPr>
              <a:defRPr/>
            </a:lvl1pPr>
          </a:lstStyle>
          <a:p>
            <a:pPr>
              <a:defRPr/>
            </a:pPr>
            <a:endParaRPr lang="en-GB"/>
          </a:p>
        </p:txBody>
      </p:sp>
      <p:sp>
        <p:nvSpPr>
          <p:cNvPr id="9" name="Rectangle 6">
            <a:extLst>
              <a:ext uri="{FF2B5EF4-FFF2-40B4-BE49-F238E27FC236}">
                <a16:creationId xmlns:a16="http://schemas.microsoft.com/office/drawing/2014/main" id="{E69D166D-B950-825F-7BC4-5C6225BCCD6E}"/>
              </a:ext>
            </a:extLst>
          </p:cNvPr>
          <p:cNvSpPr>
            <a:spLocks noGrp="1" noChangeArrowheads="1"/>
          </p:cNvSpPr>
          <p:nvPr>
            <p:ph type="sldNum" sz="quarter" idx="12"/>
          </p:nvPr>
        </p:nvSpPr>
        <p:spPr>
          <a:ln/>
        </p:spPr>
        <p:txBody>
          <a:bodyPr/>
          <a:lstStyle>
            <a:lvl1pPr>
              <a:defRPr/>
            </a:lvl1pPr>
          </a:lstStyle>
          <a:p>
            <a:fld id="{F082FDF4-FA9C-4137-9E17-F523234BD9EE}" type="slidenum">
              <a:rPr lang="en-GB" altLang="en-US"/>
              <a:pPr/>
              <a:t>‹#›</a:t>
            </a:fld>
            <a:endParaRPr lang="en-GB" altLang="en-US"/>
          </a:p>
        </p:txBody>
      </p:sp>
    </p:spTree>
    <p:extLst>
      <p:ext uri="{BB962C8B-B14F-4D97-AF65-F5344CB8AC3E}">
        <p14:creationId xmlns:p14="http://schemas.microsoft.com/office/powerpoint/2010/main" val="19023262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a:extLst>
              <a:ext uri="{FF2B5EF4-FFF2-40B4-BE49-F238E27FC236}">
                <a16:creationId xmlns:a16="http://schemas.microsoft.com/office/drawing/2014/main" id="{E8390B99-2504-FE4E-1C38-C30D3A856BBC}"/>
              </a:ext>
            </a:extLst>
          </p:cNvPr>
          <p:cNvSpPr>
            <a:spLocks noGrp="1" noChangeArrowheads="1"/>
          </p:cNvSpPr>
          <p:nvPr>
            <p:ph type="dt" sz="half" idx="10"/>
          </p:nvPr>
        </p:nvSpPr>
        <p:spPr>
          <a:ln/>
        </p:spPr>
        <p:txBody>
          <a:bodyPr/>
          <a:lstStyle>
            <a:lvl1pPr>
              <a:defRPr/>
            </a:lvl1pPr>
          </a:lstStyle>
          <a:p>
            <a:pPr>
              <a:defRPr/>
            </a:pPr>
            <a:endParaRPr lang="en-GB"/>
          </a:p>
        </p:txBody>
      </p:sp>
      <p:sp>
        <p:nvSpPr>
          <p:cNvPr id="4" name="Rectangle 5">
            <a:extLst>
              <a:ext uri="{FF2B5EF4-FFF2-40B4-BE49-F238E27FC236}">
                <a16:creationId xmlns:a16="http://schemas.microsoft.com/office/drawing/2014/main" id="{95F282F8-7DF1-4EB1-0345-41F3571F5602}"/>
              </a:ext>
            </a:extLst>
          </p:cNvPr>
          <p:cNvSpPr>
            <a:spLocks noGrp="1" noChangeArrowheads="1"/>
          </p:cNvSpPr>
          <p:nvPr>
            <p:ph type="ftr" sz="quarter" idx="11"/>
          </p:nvPr>
        </p:nvSpPr>
        <p:spPr>
          <a:ln/>
        </p:spPr>
        <p:txBody>
          <a:bodyPr/>
          <a:lstStyle>
            <a:lvl1pPr>
              <a:defRPr/>
            </a:lvl1pPr>
          </a:lstStyle>
          <a:p>
            <a:pPr>
              <a:defRPr/>
            </a:pPr>
            <a:endParaRPr lang="en-GB"/>
          </a:p>
        </p:txBody>
      </p:sp>
      <p:sp>
        <p:nvSpPr>
          <p:cNvPr id="5" name="Rectangle 6">
            <a:extLst>
              <a:ext uri="{FF2B5EF4-FFF2-40B4-BE49-F238E27FC236}">
                <a16:creationId xmlns:a16="http://schemas.microsoft.com/office/drawing/2014/main" id="{E1F6B924-5509-A2B3-4BF0-7A25DCCA814D}"/>
              </a:ext>
            </a:extLst>
          </p:cNvPr>
          <p:cNvSpPr>
            <a:spLocks noGrp="1" noChangeArrowheads="1"/>
          </p:cNvSpPr>
          <p:nvPr>
            <p:ph type="sldNum" sz="quarter" idx="12"/>
          </p:nvPr>
        </p:nvSpPr>
        <p:spPr>
          <a:ln/>
        </p:spPr>
        <p:txBody>
          <a:bodyPr/>
          <a:lstStyle>
            <a:lvl1pPr>
              <a:defRPr/>
            </a:lvl1pPr>
          </a:lstStyle>
          <a:p>
            <a:fld id="{C5CA3F15-6762-4DB9-82ED-7B61DB86F192}" type="slidenum">
              <a:rPr lang="en-GB" altLang="en-US"/>
              <a:pPr/>
              <a:t>‹#›</a:t>
            </a:fld>
            <a:endParaRPr lang="en-GB" altLang="en-US"/>
          </a:p>
        </p:txBody>
      </p:sp>
    </p:spTree>
    <p:extLst>
      <p:ext uri="{BB962C8B-B14F-4D97-AF65-F5344CB8AC3E}">
        <p14:creationId xmlns:p14="http://schemas.microsoft.com/office/powerpoint/2010/main" val="17037960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30AE15D2-90CA-C5A3-4632-84A8FEA37A6D}"/>
              </a:ext>
            </a:extLst>
          </p:cNvPr>
          <p:cNvSpPr>
            <a:spLocks noGrp="1" noChangeArrowheads="1"/>
          </p:cNvSpPr>
          <p:nvPr>
            <p:ph type="dt" sz="half" idx="10"/>
          </p:nvPr>
        </p:nvSpPr>
        <p:spPr>
          <a:ln/>
        </p:spPr>
        <p:txBody>
          <a:bodyPr/>
          <a:lstStyle>
            <a:lvl1pPr>
              <a:defRPr/>
            </a:lvl1pPr>
          </a:lstStyle>
          <a:p>
            <a:pPr>
              <a:defRPr/>
            </a:pPr>
            <a:endParaRPr lang="en-GB"/>
          </a:p>
        </p:txBody>
      </p:sp>
      <p:sp>
        <p:nvSpPr>
          <p:cNvPr id="3" name="Rectangle 5">
            <a:extLst>
              <a:ext uri="{FF2B5EF4-FFF2-40B4-BE49-F238E27FC236}">
                <a16:creationId xmlns:a16="http://schemas.microsoft.com/office/drawing/2014/main" id="{AE8EA0B8-3FEB-DAC0-7A76-D6503B35ABF5}"/>
              </a:ext>
            </a:extLst>
          </p:cNvPr>
          <p:cNvSpPr>
            <a:spLocks noGrp="1" noChangeArrowheads="1"/>
          </p:cNvSpPr>
          <p:nvPr>
            <p:ph type="ftr" sz="quarter" idx="11"/>
          </p:nvPr>
        </p:nvSpPr>
        <p:spPr>
          <a:ln/>
        </p:spPr>
        <p:txBody>
          <a:bodyPr/>
          <a:lstStyle>
            <a:lvl1pPr>
              <a:defRPr/>
            </a:lvl1pPr>
          </a:lstStyle>
          <a:p>
            <a:pPr>
              <a:defRPr/>
            </a:pPr>
            <a:endParaRPr lang="en-GB"/>
          </a:p>
        </p:txBody>
      </p:sp>
      <p:sp>
        <p:nvSpPr>
          <p:cNvPr id="4" name="Rectangle 6">
            <a:extLst>
              <a:ext uri="{FF2B5EF4-FFF2-40B4-BE49-F238E27FC236}">
                <a16:creationId xmlns:a16="http://schemas.microsoft.com/office/drawing/2014/main" id="{D5A53A34-43DE-5A8D-42E7-3D21E48E41CE}"/>
              </a:ext>
            </a:extLst>
          </p:cNvPr>
          <p:cNvSpPr>
            <a:spLocks noGrp="1" noChangeArrowheads="1"/>
          </p:cNvSpPr>
          <p:nvPr>
            <p:ph type="sldNum" sz="quarter" idx="12"/>
          </p:nvPr>
        </p:nvSpPr>
        <p:spPr>
          <a:ln/>
        </p:spPr>
        <p:txBody>
          <a:bodyPr/>
          <a:lstStyle>
            <a:lvl1pPr>
              <a:defRPr/>
            </a:lvl1pPr>
          </a:lstStyle>
          <a:p>
            <a:fld id="{F6400990-7D9B-4F18-A4D5-FAF3F7A6C1EA}" type="slidenum">
              <a:rPr lang="en-GB" altLang="en-US"/>
              <a:pPr/>
              <a:t>‹#›</a:t>
            </a:fld>
            <a:endParaRPr lang="en-GB" altLang="en-US"/>
          </a:p>
        </p:txBody>
      </p:sp>
    </p:spTree>
    <p:extLst>
      <p:ext uri="{BB962C8B-B14F-4D97-AF65-F5344CB8AC3E}">
        <p14:creationId xmlns:p14="http://schemas.microsoft.com/office/powerpoint/2010/main" val="26156283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6E12423C-6FA3-D0ED-AAEC-6ACE261C15FA}"/>
              </a:ext>
            </a:extLst>
          </p:cNvPr>
          <p:cNvSpPr>
            <a:spLocks noGrp="1" noChangeArrowheads="1"/>
          </p:cNvSpPr>
          <p:nvPr>
            <p:ph type="dt" sz="half" idx="10"/>
          </p:nvPr>
        </p:nvSpPr>
        <p:spPr>
          <a:ln/>
        </p:spPr>
        <p:txBody>
          <a:bodyPr/>
          <a:lstStyle>
            <a:lvl1pPr>
              <a:defRPr/>
            </a:lvl1pPr>
          </a:lstStyle>
          <a:p>
            <a:pPr>
              <a:defRPr/>
            </a:pPr>
            <a:endParaRPr lang="en-GB"/>
          </a:p>
        </p:txBody>
      </p:sp>
      <p:sp>
        <p:nvSpPr>
          <p:cNvPr id="6" name="Rectangle 5">
            <a:extLst>
              <a:ext uri="{FF2B5EF4-FFF2-40B4-BE49-F238E27FC236}">
                <a16:creationId xmlns:a16="http://schemas.microsoft.com/office/drawing/2014/main" id="{246AFB7D-87E9-C524-A7AE-2F886A5A6BB9}"/>
              </a:ext>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6">
            <a:extLst>
              <a:ext uri="{FF2B5EF4-FFF2-40B4-BE49-F238E27FC236}">
                <a16:creationId xmlns:a16="http://schemas.microsoft.com/office/drawing/2014/main" id="{5C0D0D93-9FA0-44FE-EA7F-C0AAA98E7E76}"/>
              </a:ext>
            </a:extLst>
          </p:cNvPr>
          <p:cNvSpPr>
            <a:spLocks noGrp="1" noChangeArrowheads="1"/>
          </p:cNvSpPr>
          <p:nvPr>
            <p:ph type="sldNum" sz="quarter" idx="12"/>
          </p:nvPr>
        </p:nvSpPr>
        <p:spPr>
          <a:ln/>
        </p:spPr>
        <p:txBody>
          <a:bodyPr/>
          <a:lstStyle>
            <a:lvl1pPr>
              <a:defRPr/>
            </a:lvl1pPr>
          </a:lstStyle>
          <a:p>
            <a:fld id="{DDE25BE0-5175-4D03-AB32-19CA9C078782}" type="slidenum">
              <a:rPr lang="en-GB" altLang="en-US"/>
              <a:pPr/>
              <a:t>‹#›</a:t>
            </a:fld>
            <a:endParaRPr lang="en-GB" altLang="en-US"/>
          </a:p>
        </p:txBody>
      </p:sp>
    </p:spTree>
    <p:extLst>
      <p:ext uri="{BB962C8B-B14F-4D97-AF65-F5344CB8AC3E}">
        <p14:creationId xmlns:p14="http://schemas.microsoft.com/office/powerpoint/2010/main" val="20475091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5E956D1D-A53D-ACE8-283D-32FC3373C6C8}"/>
              </a:ext>
            </a:extLst>
          </p:cNvPr>
          <p:cNvSpPr>
            <a:spLocks noGrp="1"/>
          </p:cNvSpPr>
          <p:nvPr>
            <p:ph type="dt" sz="half" idx="10"/>
          </p:nvPr>
        </p:nvSpPr>
        <p:spPr/>
        <p:txBody>
          <a:bodyPr/>
          <a:lstStyle>
            <a:lvl1pPr>
              <a:defRPr/>
            </a:lvl1pPr>
          </a:lstStyle>
          <a:p>
            <a:fld id="{C3AA3D41-7975-4FEE-AC87-B42F3FC4901A}" type="datetimeFigureOut">
              <a:rPr lang="en-US" altLang="en-US"/>
              <a:pPr/>
              <a:t>4/29/2024</a:t>
            </a:fld>
            <a:endParaRPr lang="en-US" altLang="en-US"/>
          </a:p>
        </p:txBody>
      </p:sp>
      <p:sp>
        <p:nvSpPr>
          <p:cNvPr id="5" name="Footer Placeholder 4">
            <a:extLst>
              <a:ext uri="{FF2B5EF4-FFF2-40B4-BE49-F238E27FC236}">
                <a16:creationId xmlns:a16="http://schemas.microsoft.com/office/drawing/2014/main" id="{A2B2FA61-A745-CE54-3359-EA98B0093434}"/>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290D0FC8-CBE7-1673-571F-0FF7C98BF2C3}"/>
              </a:ext>
            </a:extLst>
          </p:cNvPr>
          <p:cNvSpPr>
            <a:spLocks noGrp="1"/>
          </p:cNvSpPr>
          <p:nvPr>
            <p:ph type="sldNum" sz="quarter" idx="12"/>
          </p:nvPr>
        </p:nvSpPr>
        <p:spPr/>
        <p:txBody>
          <a:bodyPr/>
          <a:lstStyle>
            <a:lvl1pPr>
              <a:defRPr/>
            </a:lvl1pPr>
          </a:lstStyle>
          <a:p>
            <a:fld id="{090A0BB6-191D-470B-B581-D6AC898EB312}" type="slidenum">
              <a:rPr lang="en-US" altLang="en-US"/>
              <a:pPr/>
              <a:t>‹#›</a:t>
            </a:fld>
            <a:endParaRPr lang="en-US" altLang="en-US"/>
          </a:p>
        </p:txBody>
      </p:sp>
    </p:spTree>
    <p:extLst>
      <p:ext uri="{BB962C8B-B14F-4D97-AF65-F5344CB8AC3E}">
        <p14:creationId xmlns:p14="http://schemas.microsoft.com/office/powerpoint/2010/main" val="33718311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90C04AB5-B111-DCFA-EF58-CA21252B3BD0}"/>
              </a:ext>
            </a:extLst>
          </p:cNvPr>
          <p:cNvSpPr>
            <a:spLocks noGrp="1" noChangeArrowheads="1"/>
          </p:cNvSpPr>
          <p:nvPr>
            <p:ph type="dt" sz="half" idx="10"/>
          </p:nvPr>
        </p:nvSpPr>
        <p:spPr>
          <a:ln/>
        </p:spPr>
        <p:txBody>
          <a:bodyPr/>
          <a:lstStyle>
            <a:lvl1pPr>
              <a:defRPr/>
            </a:lvl1pPr>
          </a:lstStyle>
          <a:p>
            <a:pPr>
              <a:defRPr/>
            </a:pPr>
            <a:endParaRPr lang="en-GB"/>
          </a:p>
        </p:txBody>
      </p:sp>
      <p:sp>
        <p:nvSpPr>
          <p:cNvPr id="6" name="Rectangle 5">
            <a:extLst>
              <a:ext uri="{FF2B5EF4-FFF2-40B4-BE49-F238E27FC236}">
                <a16:creationId xmlns:a16="http://schemas.microsoft.com/office/drawing/2014/main" id="{C21B5F99-2FF3-BA4B-F95A-ECAA0D0BF4AB}"/>
              </a:ext>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6">
            <a:extLst>
              <a:ext uri="{FF2B5EF4-FFF2-40B4-BE49-F238E27FC236}">
                <a16:creationId xmlns:a16="http://schemas.microsoft.com/office/drawing/2014/main" id="{A34C07FE-045D-967C-7170-334E758393A8}"/>
              </a:ext>
            </a:extLst>
          </p:cNvPr>
          <p:cNvSpPr>
            <a:spLocks noGrp="1" noChangeArrowheads="1"/>
          </p:cNvSpPr>
          <p:nvPr>
            <p:ph type="sldNum" sz="quarter" idx="12"/>
          </p:nvPr>
        </p:nvSpPr>
        <p:spPr>
          <a:ln/>
        </p:spPr>
        <p:txBody>
          <a:bodyPr/>
          <a:lstStyle>
            <a:lvl1pPr>
              <a:defRPr/>
            </a:lvl1pPr>
          </a:lstStyle>
          <a:p>
            <a:fld id="{9BB9E929-960D-4AC8-A210-6708062A5B64}" type="slidenum">
              <a:rPr lang="en-GB" altLang="en-US"/>
              <a:pPr/>
              <a:t>‹#›</a:t>
            </a:fld>
            <a:endParaRPr lang="en-GB" altLang="en-US"/>
          </a:p>
        </p:txBody>
      </p:sp>
    </p:spTree>
    <p:extLst>
      <p:ext uri="{BB962C8B-B14F-4D97-AF65-F5344CB8AC3E}">
        <p14:creationId xmlns:p14="http://schemas.microsoft.com/office/powerpoint/2010/main" val="22182495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0F71C9B2-9061-C5EC-1A82-A0CDAEA7D123}"/>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61612A6B-F45E-FD8C-B7AE-C83C89DE9776}"/>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DEBE03F4-6008-071E-BE3A-A5B8E0C6005B}"/>
              </a:ext>
            </a:extLst>
          </p:cNvPr>
          <p:cNvSpPr>
            <a:spLocks noGrp="1" noChangeArrowheads="1"/>
          </p:cNvSpPr>
          <p:nvPr>
            <p:ph type="sldNum" sz="quarter" idx="12"/>
          </p:nvPr>
        </p:nvSpPr>
        <p:spPr>
          <a:ln/>
        </p:spPr>
        <p:txBody>
          <a:bodyPr/>
          <a:lstStyle>
            <a:lvl1pPr>
              <a:defRPr/>
            </a:lvl1pPr>
          </a:lstStyle>
          <a:p>
            <a:fld id="{19FF092C-EE9E-4174-8EF7-D6D9716EAF3E}" type="slidenum">
              <a:rPr lang="en-GB" altLang="en-US"/>
              <a:pPr/>
              <a:t>‹#›</a:t>
            </a:fld>
            <a:endParaRPr lang="en-GB" altLang="en-US"/>
          </a:p>
        </p:txBody>
      </p:sp>
    </p:spTree>
    <p:extLst>
      <p:ext uri="{BB962C8B-B14F-4D97-AF65-F5344CB8AC3E}">
        <p14:creationId xmlns:p14="http://schemas.microsoft.com/office/powerpoint/2010/main" val="12121285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26D00FE7-DA61-A013-D1B4-717565B7945F}"/>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5C28D5CC-7F01-F711-17D1-E1E8D42FA220}"/>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E3A2FE42-2235-26BC-E709-0C4D8B574C6A}"/>
              </a:ext>
            </a:extLst>
          </p:cNvPr>
          <p:cNvSpPr>
            <a:spLocks noGrp="1" noChangeArrowheads="1"/>
          </p:cNvSpPr>
          <p:nvPr>
            <p:ph type="sldNum" sz="quarter" idx="12"/>
          </p:nvPr>
        </p:nvSpPr>
        <p:spPr>
          <a:ln/>
        </p:spPr>
        <p:txBody>
          <a:bodyPr/>
          <a:lstStyle>
            <a:lvl1pPr>
              <a:defRPr/>
            </a:lvl1pPr>
          </a:lstStyle>
          <a:p>
            <a:fld id="{30D5634B-01DB-4D6B-9DC9-8076C7844330}" type="slidenum">
              <a:rPr lang="en-GB" altLang="en-US"/>
              <a:pPr/>
              <a:t>‹#›</a:t>
            </a:fld>
            <a:endParaRPr lang="en-GB" altLang="en-US"/>
          </a:p>
        </p:txBody>
      </p:sp>
    </p:spTree>
    <p:extLst>
      <p:ext uri="{BB962C8B-B14F-4D97-AF65-F5344CB8AC3E}">
        <p14:creationId xmlns:p14="http://schemas.microsoft.com/office/powerpoint/2010/main" val="36326048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3D1AD41E-354C-B5C7-7C34-85DD9D099A65}"/>
              </a:ext>
            </a:extLst>
          </p:cNvPr>
          <p:cNvSpPr>
            <a:spLocks noGrp="1"/>
          </p:cNvSpPr>
          <p:nvPr>
            <p:ph type="dt" sz="half" idx="10"/>
          </p:nvPr>
        </p:nvSpPr>
        <p:spPr/>
        <p:txBody>
          <a:bodyPr/>
          <a:lstStyle>
            <a:lvl1pPr>
              <a:defRPr/>
            </a:lvl1pPr>
          </a:lstStyle>
          <a:p>
            <a:fld id="{190BA53F-9595-4672-8FF0-374C789FE1EF}" type="datetimeFigureOut">
              <a:rPr lang="en-US" altLang="en-US"/>
              <a:pPr/>
              <a:t>4/29/2024</a:t>
            </a:fld>
            <a:endParaRPr lang="en-US" altLang="en-US"/>
          </a:p>
        </p:txBody>
      </p:sp>
      <p:sp>
        <p:nvSpPr>
          <p:cNvPr id="5" name="Footer Placeholder 4">
            <a:extLst>
              <a:ext uri="{FF2B5EF4-FFF2-40B4-BE49-F238E27FC236}">
                <a16:creationId xmlns:a16="http://schemas.microsoft.com/office/drawing/2014/main" id="{6CCB6D40-ED1C-AA20-F4DC-34A5C76AA9B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CEF7270D-F2EC-3205-FE20-11C39F2F6F13}"/>
              </a:ext>
            </a:extLst>
          </p:cNvPr>
          <p:cNvSpPr>
            <a:spLocks noGrp="1"/>
          </p:cNvSpPr>
          <p:nvPr>
            <p:ph type="sldNum" sz="quarter" idx="12"/>
          </p:nvPr>
        </p:nvSpPr>
        <p:spPr/>
        <p:txBody>
          <a:bodyPr/>
          <a:lstStyle>
            <a:lvl1pPr>
              <a:defRPr/>
            </a:lvl1pPr>
          </a:lstStyle>
          <a:p>
            <a:fld id="{A2CDFD8F-8208-4691-9E67-B3B2133DDCCB}" type="slidenum">
              <a:rPr lang="en-US" altLang="en-US"/>
              <a:pPr/>
              <a:t>‹#›</a:t>
            </a:fld>
            <a:endParaRPr lang="en-US" altLang="en-US"/>
          </a:p>
        </p:txBody>
      </p:sp>
    </p:spTree>
    <p:extLst>
      <p:ext uri="{BB962C8B-B14F-4D97-AF65-F5344CB8AC3E}">
        <p14:creationId xmlns:p14="http://schemas.microsoft.com/office/powerpoint/2010/main" val="6376501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C79CC01C-44CF-CCE3-4346-1031F21E9EC5}"/>
              </a:ext>
            </a:extLst>
          </p:cNvPr>
          <p:cNvSpPr>
            <a:spLocks noGrp="1"/>
          </p:cNvSpPr>
          <p:nvPr>
            <p:ph type="dt" sz="half" idx="10"/>
          </p:nvPr>
        </p:nvSpPr>
        <p:spPr/>
        <p:txBody>
          <a:bodyPr/>
          <a:lstStyle>
            <a:lvl1pPr>
              <a:defRPr/>
            </a:lvl1pPr>
          </a:lstStyle>
          <a:p>
            <a:fld id="{A5F83F15-CB67-436B-BC2C-01C42B810E94}" type="datetimeFigureOut">
              <a:rPr lang="en-US" altLang="en-US"/>
              <a:pPr/>
              <a:t>4/29/2024</a:t>
            </a:fld>
            <a:endParaRPr lang="en-US" altLang="en-US"/>
          </a:p>
        </p:txBody>
      </p:sp>
      <p:sp>
        <p:nvSpPr>
          <p:cNvPr id="5" name="Footer Placeholder 4">
            <a:extLst>
              <a:ext uri="{FF2B5EF4-FFF2-40B4-BE49-F238E27FC236}">
                <a16:creationId xmlns:a16="http://schemas.microsoft.com/office/drawing/2014/main" id="{02832763-7EF2-0CFB-0403-FE1FD329DB2A}"/>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7971A6DA-A01F-678F-A27B-8EA5BFA2A269}"/>
              </a:ext>
            </a:extLst>
          </p:cNvPr>
          <p:cNvSpPr>
            <a:spLocks noGrp="1"/>
          </p:cNvSpPr>
          <p:nvPr>
            <p:ph type="sldNum" sz="quarter" idx="12"/>
          </p:nvPr>
        </p:nvSpPr>
        <p:spPr/>
        <p:txBody>
          <a:bodyPr/>
          <a:lstStyle>
            <a:lvl1pPr>
              <a:defRPr/>
            </a:lvl1pPr>
          </a:lstStyle>
          <a:p>
            <a:fld id="{60375A4F-2E5A-4828-A140-1820D74190C2}" type="slidenum">
              <a:rPr lang="en-US" altLang="en-US"/>
              <a:pPr/>
              <a:t>‹#›</a:t>
            </a:fld>
            <a:endParaRPr lang="en-US" altLang="en-US"/>
          </a:p>
        </p:txBody>
      </p:sp>
    </p:spTree>
    <p:extLst>
      <p:ext uri="{BB962C8B-B14F-4D97-AF65-F5344CB8AC3E}">
        <p14:creationId xmlns:p14="http://schemas.microsoft.com/office/powerpoint/2010/main" val="31128641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C75778C1-2CBF-9E5E-4F89-D25017AB9329}"/>
              </a:ext>
            </a:extLst>
          </p:cNvPr>
          <p:cNvSpPr>
            <a:spLocks noGrp="1"/>
          </p:cNvSpPr>
          <p:nvPr>
            <p:ph type="dt" sz="half" idx="10"/>
          </p:nvPr>
        </p:nvSpPr>
        <p:spPr/>
        <p:txBody>
          <a:bodyPr/>
          <a:lstStyle>
            <a:lvl1pPr>
              <a:defRPr/>
            </a:lvl1pPr>
          </a:lstStyle>
          <a:p>
            <a:fld id="{D8F02391-7505-4D12-B0E6-6DF8ADF2697D}" type="datetimeFigureOut">
              <a:rPr lang="en-US" altLang="en-US"/>
              <a:pPr/>
              <a:t>4/29/2024</a:t>
            </a:fld>
            <a:endParaRPr lang="en-US" altLang="en-US"/>
          </a:p>
        </p:txBody>
      </p:sp>
      <p:sp>
        <p:nvSpPr>
          <p:cNvPr id="5" name="Footer Placeholder 4">
            <a:extLst>
              <a:ext uri="{FF2B5EF4-FFF2-40B4-BE49-F238E27FC236}">
                <a16:creationId xmlns:a16="http://schemas.microsoft.com/office/drawing/2014/main" id="{2F502259-620B-71EE-3105-CD40B322FAD7}"/>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6EDF813E-FE70-36A7-337D-6F33BCE8AEC1}"/>
              </a:ext>
            </a:extLst>
          </p:cNvPr>
          <p:cNvSpPr>
            <a:spLocks noGrp="1"/>
          </p:cNvSpPr>
          <p:nvPr>
            <p:ph type="sldNum" sz="quarter" idx="12"/>
          </p:nvPr>
        </p:nvSpPr>
        <p:spPr/>
        <p:txBody>
          <a:bodyPr/>
          <a:lstStyle>
            <a:lvl1pPr>
              <a:defRPr/>
            </a:lvl1pPr>
          </a:lstStyle>
          <a:p>
            <a:fld id="{EA5459BD-D321-4118-B843-77D9F1372F80}" type="slidenum">
              <a:rPr lang="en-US" altLang="en-US"/>
              <a:pPr/>
              <a:t>‹#›</a:t>
            </a:fld>
            <a:endParaRPr lang="en-US" altLang="en-US"/>
          </a:p>
        </p:txBody>
      </p:sp>
    </p:spTree>
    <p:extLst>
      <p:ext uri="{BB962C8B-B14F-4D97-AF65-F5344CB8AC3E}">
        <p14:creationId xmlns:p14="http://schemas.microsoft.com/office/powerpoint/2010/main" val="21203722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3">
            <a:extLst>
              <a:ext uri="{FF2B5EF4-FFF2-40B4-BE49-F238E27FC236}">
                <a16:creationId xmlns:a16="http://schemas.microsoft.com/office/drawing/2014/main" id="{4E3BC3C1-8F8D-5443-7993-1B5F2B88D76B}"/>
              </a:ext>
            </a:extLst>
          </p:cNvPr>
          <p:cNvSpPr>
            <a:spLocks noGrp="1"/>
          </p:cNvSpPr>
          <p:nvPr>
            <p:ph type="dt" sz="half" idx="10"/>
          </p:nvPr>
        </p:nvSpPr>
        <p:spPr/>
        <p:txBody>
          <a:bodyPr/>
          <a:lstStyle>
            <a:lvl1pPr>
              <a:defRPr/>
            </a:lvl1pPr>
          </a:lstStyle>
          <a:p>
            <a:fld id="{477D2F03-5F7D-405C-9227-306A9E122F7C}" type="datetimeFigureOut">
              <a:rPr lang="en-US" altLang="en-US"/>
              <a:pPr/>
              <a:t>4/29/2024</a:t>
            </a:fld>
            <a:endParaRPr lang="en-US" altLang="en-US"/>
          </a:p>
        </p:txBody>
      </p:sp>
      <p:sp>
        <p:nvSpPr>
          <p:cNvPr id="6" name="Footer Placeholder 4">
            <a:extLst>
              <a:ext uri="{FF2B5EF4-FFF2-40B4-BE49-F238E27FC236}">
                <a16:creationId xmlns:a16="http://schemas.microsoft.com/office/drawing/2014/main" id="{AE738675-A92B-9861-C492-89453428608C}"/>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CA1D5DB9-956C-333C-9A06-E54D3E7F4EC5}"/>
              </a:ext>
            </a:extLst>
          </p:cNvPr>
          <p:cNvSpPr>
            <a:spLocks noGrp="1"/>
          </p:cNvSpPr>
          <p:nvPr>
            <p:ph type="sldNum" sz="quarter" idx="12"/>
          </p:nvPr>
        </p:nvSpPr>
        <p:spPr/>
        <p:txBody>
          <a:bodyPr/>
          <a:lstStyle>
            <a:lvl1pPr>
              <a:defRPr/>
            </a:lvl1pPr>
          </a:lstStyle>
          <a:p>
            <a:fld id="{74AA1FDD-CC1E-4F09-8E3F-95E838A3A841}" type="slidenum">
              <a:rPr lang="en-US" altLang="en-US"/>
              <a:pPr/>
              <a:t>‹#›</a:t>
            </a:fld>
            <a:endParaRPr lang="en-US" altLang="en-US"/>
          </a:p>
        </p:txBody>
      </p:sp>
    </p:spTree>
    <p:extLst>
      <p:ext uri="{BB962C8B-B14F-4D97-AF65-F5344CB8AC3E}">
        <p14:creationId xmlns:p14="http://schemas.microsoft.com/office/powerpoint/2010/main" val="21944084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3">
            <a:extLst>
              <a:ext uri="{FF2B5EF4-FFF2-40B4-BE49-F238E27FC236}">
                <a16:creationId xmlns:a16="http://schemas.microsoft.com/office/drawing/2014/main" id="{DDC6F076-AB04-35B5-3408-15649547494E}"/>
              </a:ext>
            </a:extLst>
          </p:cNvPr>
          <p:cNvSpPr>
            <a:spLocks noGrp="1"/>
          </p:cNvSpPr>
          <p:nvPr>
            <p:ph type="dt" sz="half" idx="10"/>
          </p:nvPr>
        </p:nvSpPr>
        <p:spPr/>
        <p:txBody>
          <a:bodyPr/>
          <a:lstStyle>
            <a:lvl1pPr>
              <a:defRPr/>
            </a:lvl1pPr>
          </a:lstStyle>
          <a:p>
            <a:fld id="{F2D581B6-25CD-49CB-8184-8EA7C85598F4}" type="datetimeFigureOut">
              <a:rPr lang="en-US" altLang="en-US"/>
              <a:pPr/>
              <a:t>4/29/2024</a:t>
            </a:fld>
            <a:endParaRPr lang="en-US" altLang="en-US"/>
          </a:p>
        </p:txBody>
      </p:sp>
      <p:sp>
        <p:nvSpPr>
          <p:cNvPr id="8" name="Footer Placeholder 4">
            <a:extLst>
              <a:ext uri="{FF2B5EF4-FFF2-40B4-BE49-F238E27FC236}">
                <a16:creationId xmlns:a16="http://schemas.microsoft.com/office/drawing/2014/main" id="{5E33C5BB-C6E2-5E2E-864C-4FEF596AE77B}"/>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25357A35-90B5-C826-F504-CE6A9D26B8AF}"/>
              </a:ext>
            </a:extLst>
          </p:cNvPr>
          <p:cNvSpPr>
            <a:spLocks noGrp="1"/>
          </p:cNvSpPr>
          <p:nvPr>
            <p:ph type="sldNum" sz="quarter" idx="12"/>
          </p:nvPr>
        </p:nvSpPr>
        <p:spPr/>
        <p:txBody>
          <a:bodyPr/>
          <a:lstStyle>
            <a:lvl1pPr>
              <a:defRPr/>
            </a:lvl1pPr>
          </a:lstStyle>
          <a:p>
            <a:fld id="{5F96D666-CD48-40F1-9B75-542E6B8F2D99}" type="slidenum">
              <a:rPr lang="en-US" altLang="en-US"/>
              <a:pPr/>
              <a:t>‹#›</a:t>
            </a:fld>
            <a:endParaRPr lang="en-US" altLang="en-US"/>
          </a:p>
        </p:txBody>
      </p:sp>
    </p:spTree>
    <p:extLst>
      <p:ext uri="{BB962C8B-B14F-4D97-AF65-F5344CB8AC3E}">
        <p14:creationId xmlns:p14="http://schemas.microsoft.com/office/powerpoint/2010/main" val="2503644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3">
            <a:extLst>
              <a:ext uri="{FF2B5EF4-FFF2-40B4-BE49-F238E27FC236}">
                <a16:creationId xmlns:a16="http://schemas.microsoft.com/office/drawing/2014/main" id="{0B7F27CA-C2B9-00B8-3679-3399112A87A8}"/>
              </a:ext>
            </a:extLst>
          </p:cNvPr>
          <p:cNvSpPr>
            <a:spLocks noGrp="1"/>
          </p:cNvSpPr>
          <p:nvPr>
            <p:ph type="dt" sz="half" idx="10"/>
          </p:nvPr>
        </p:nvSpPr>
        <p:spPr/>
        <p:txBody>
          <a:bodyPr/>
          <a:lstStyle>
            <a:lvl1pPr>
              <a:defRPr/>
            </a:lvl1pPr>
          </a:lstStyle>
          <a:p>
            <a:fld id="{0222AD8E-2B30-4841-9AC0-65EEC66902FA}" type="datetimeFigureOut">
              <a:rPr lang="en-US" altLang="en-US"/>
              <a:pPr/>
              <a:t>4/29/2024</a:t>
            </a:fld>
            <a:endParaRPr lang="en-US" altLang="en-US"/>
          </a:p>
        </p:txBody>
      </p:sp>
      <p:sp>
        <p:nvSpPr>
          <p:cNvPr id="4" name="Footer Placeholder 4">
            <a:extLst>
              <a:ext uri="{FF2B5EF4-FFF2-40B4-BE49-F238E27FC236}">
                <a16:creationId xmlns:a16="http://schemas.microsoft.com/office/drawing/2014/main" id="{277770B2-4502-06A8-8C7D-7404DFE671E2}"/>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0934B25C-5B74-AF8C-DDD3-5C5B1FD49238}"/>
              </a:ext>
            </a:extLst>
          </p:cNvPr>
          <p:cNvSpPr>
            <a:spLocks noGrp="1"/>
          </p:cNvSpPr>
          <p:nvPr>
            <p:ph type="sldNum" sz="quarter" idx="12"/>
          </p:nvPr>
        </p:nvSpPr>
        <p:spPr/>
        <p:txBody>
          <a:bodyPr/>
          <a:lstStyle>
            <a:lvl1pPr>
              <a:defRPr/>
            </a:lvl1pPr>
          </a:lstStyle>
          <a:p>
            <a:fld id="{D957B878-F211-43DA-9815-04B1D2CF393F}" type="slidenum">
              <a:rPr lang="en-US" altLang="en-US"/>
              <a:pPr/>
              <a:t>‹#›</a:t>
            </a:fld>
            <a:endParaRPr lang="en-US" altLang="en-US"/>
          </a:p>
        </p:txBody>
      </p:sp>
    </p:spTree>
    <p:extLst>
      <p:ext uri="{BB962C8B-B14F-4D97-AF65-F5344CB8AC3E}">
        <p14:creationId xmlns:p14="http://schemas.microsoft.com/office/powerpoint/2010/main" val="21263858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1A49AB22-A8CF-1A78-6702-620FA7750859}"/>
              </a:ext>
            </a:extLst>
          </p:cNvPr>
          <p:cNvSpPr>
            <a:spLocks noGrp="1"/>
          </p:cNvSpPr>
          <p:nvPr>
            <p:ph type="dt" sz="half" idx="10"/>
          </p:nvPr>
        </p:nvSpPr>
        <p:spPr/>
        <p:txBody>
          <a:bodyPr/>
          <a:lstStyle>
            <a:lvl1pPr>
              <a:defRPr/>
            </a:lvl1pPr>
          </a:lstStyle>
          <a:p>
            <a:fld id="{FC2E8ACE-1A35-4484-B105-26E78F0F5748}" type="datetimeFigureOut">
              <a:rPr lang="en-US" altLang="en-US"/>
              <a:pPr/>
              <a:t>4/29/2024</a:t>
            </a:fld>
            <a:endParaRPr lang="en-US" altLang="en-US"/>
          </a:p>
        </p:txBody>
      </p:sp>
      <p:sp>
        <p:nvSpPr>
          <p:cNvPr id="3" name="Footer Placeholder 4">
            <a:extLst>
              <a:ext uri="{FF2B5EF4-FFF2-40B4-BE49-F238E27FC236}">
                <a16:creationId xmlns:a16="http://schemas.microsoft.com/office/drawing/2014/main" id="{2D0352CD-C75C-0BF2-5179-E91B3CAC62DF}"/>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00CBFC2F-1422-014B-74DA-23E99F588926}"/>
              </a:ext>
            </a:extLst>
          </p:cNvPr>
          <p:cNvSpPr>
            <a:spLocks noGrp="1"/>
          </p:cNvSpPr>
          <p:nvPr>
            <p:ph type="sldNum" sz="quarter" idx="12"/>
          </p:nvPr>
        </p:nvSpPr>
        <p:spPr/>
        <p:txBody>
          <a:bodyPr/>
          <a:lstStyle>
            <a:lvl1pPr>
              <a:defRPr/>
            </a:lvl1pPr>
          </a:lstStyle>
          <a:p>
            <a:fld id="{AB9055A4-50F6-41A5-8A88-B279ABE53204}" type="slidenum">
              <a:rPr lang="en-US" altLang="en-US"/>
              <a:pPr/>
              <a:t>‹#›</a:t>
            </a:fld>
            <a:endParaRPr lang="en-US" altLang="en-US"/>
          </a:p>
        </p:txBody>
      </p:sp>
    </p:spTree>
    <p:extLst>
      <p:ext uri="{BB962C8B-B14F-4D97-AF65-F5344CB8AC3E}">
        <p14:creationId xmlns:p14="http://schemas.microsoft.com/office/powerpoint/2010/main" val="4193052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88706707-F8A5-6390-7E16-438B6A5B78C6}"/>
              </a:ext>
            </a:extLst>
          </p:cNvPr>
          <p:cNvSpPr>
            <a:spLocks noGrp="1"/>
          </p:cNvSpPr>
          <p:nvPr>
            <p:ph type="dt" sz="half" idx="10"/>
          </p:nvPr>
        </p:nvSpPr>
        <p:spPr/>
        <p:txBody>
          <a:bodyPr/>
          <a:lstStyle>
            <a:lvl1pPr>
              <a:defRPr/>
            </a:lvl1pPr>
          </a:lstStyle>
          <a:p>
            <a:fld id="{954320FA-7CB3-47F8-8F27-EA21F62A4359}" type="datetimeFigureOut">
              <a:rPr lang="en-US" altLang="en-US"/>
              <a:pPr/>
              <a:t>4/29/2024</a:t>
            </a:fld>
            <a:endParaRPr lang="en-US" altLang="en-US"/>
          </a:p>
        </p:txBody>
      </p:sp>
      <p:sp>
        <p:nvSpPr>
          <p:cNvPr id="5" name="Footer Placeholder 4">
            <a:extLst>
              <a:ext uri="{FF2B5EF4-FFF2-40B4-BE49-F238E27FC236}">
                <a16:creationId xmlns:a16="http://schemas.microsoft.com/office/drawing/2014/main" id="{5C4F564E-044B-3F5B-4BE4-1C612387FE17}"/>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B28DBB68-6AC9-35B4-9FF0-14B1DD91FA2A}"/>
              </a:ext>
            </a:extLst>
          </p:cNvPr>
          <p:cNvSpPr>
            <a:spLocks noGrp="1"/>
          </p:cNvSpPr>
          <p:nvPr>
            <p:ph type="sldNum" sz="quarter" idx="12"/>
          </p:nvPr>
        </p:nvSpPr>
        <p:spPr/>
        <p:txBody>
          <a:bodyPr/>
          <a:lstStyle>
            <a:lvl1pPr>
              <a:defRPr/>
            </a:lvl1pPr>
          </a:lstStyle>
          <a:p>
            <a:fld id="{95479B61-7CC8-4D5E-B54C-DC778F17896A}" type="slidenum">
              <a:rPr lang="en-US" altLang="en-US"/>
              <a:pPr/>
              <a:t>‹#›</a:t>
            </a:fld>
            <a:endParaRPr lang="en-US" altLang="en-US"/>
          </a:p>
        </p:txBody>
      </p:sp>
    </p:spTree>
    <p:extLst>
      <p:ext uri="{BB962C8B-B14F-4D97-AF65-F5344CB8AC3E}">
        <p14:creationId xmlns:p14="http://schemas.microsoft.com/office/powerpoint/2010/main" val="33984556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3">
            <a:extLst>
              <a:ext uri="{FF2B5EF4-FFF2-40B4-BE49-F238E27FC236}">
                <a16:creationId xmlns:a16="http://schemas.microsoft.com/office/drawing/2014/main" id="{B7AB5FBF-970B-3F28-BD10-50264BD8D024}"/>
              </a:ext>
            </a:extLst>
          </p:cNvPr>
          <p:cNvSpPr>
            <a:spLocks noGrp="1"/>
          </p:cNvSpPr>
          <p:nvPr>
            <p:ph type="dt" sz="half" idx="10"/>
          </p:nvPr>
        </p:nvSpPr>
        <p:spPr/>
        <p:txBody>
          <a:bodyPr/>
          <a:lstStyle>
            <a:lvl1pPr>
              <a:defRPr/>
            </a:lvl1pPr>
          </a:lstStyle>
          <a:p>
            <a:fld id="{DCABB205-81D5-4230-853E-67B347D6514C}" type="datetimeFigureOut">
              <a:rPr lang="en-US" altLang="en-US"/>
              <a:pPr/>
              <a:t>4/29/2024</a:t>
            </a:fld>
            <a:endParaRPr lang="en-US" altLang="en-US"/>
          </a:p>
        </p:txBody>
      </p:sp>
      <p:sp>
        <p:nvSpPr>
          <p:cNvPr id="6" name="Footer Placeholder 4">
            <a:extLst>
              <a:ext uri="{FF2B5EF4-FFF2-40B4-BE49-F238E27FC236}">
                <a16:creationId xmlns:a16="http://schemas.microsoft.com/office/drawing/2014/main" id="{F551A122-F88E-4460-A814-C9360140382C}"/>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98BAE36F-5292-FE2D-44EB-5B6C81D1A642}"/>
              </a:ext>
            </a:extLst>
          </p:cNvPr>
          <p:cNvSpPr>
            <a:spLocks noGrp="1"/>
          </p:cNvSpPr>
          <p:nvPr>
            <p:ph type="sldNum" sz="quarter" idx="12"/>
          </p:nvPr>
        </p:nvSpPr>
        <p:spPr/>
        <p:txBody>
          <a:bodyPr/>
          <a:lstStyle>
            <a:lvl1pPr>
              <a:defRPr/>
            </a:lvl1pPr>
          </a:lstStyle>
          <a:p>
            <a:fld id="{D6183E9C-08D7-49CD-8348-F2253DBFC690}" type="slidenum">
              <a:rPr lang="en-US" altLang="en-US"/>
              <a:pPr/>
              <a:t>‹#›</a:t>
            </a:fld>
            <a:endParaRPr lang="en-US" altLang="en-US"/>
          </a:p>
        </p:txBody>
      </p:sp>
    </p:spTree>
    <p:extLst>
      <p:ext uri="{BB962C8B-B14F-4D97-AF65-F5344CB8AC3E}">
        <p14:creationId xmlns:p14="http://schemas.microsoft.com/office/powerpoint/2010/main" val="8889244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a:t>Drag picture to placeholder or click icon to add</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3">
            <a:extLst>
              <a:ext uri="{FF2B5EF4-FFF2-40B4-BE49-F238E27FC236}">
                <a16:creationId xmlns:a16="http://schemas.microsoft.com/office/drawing/2014/main" id="{978E320C-F503-E0F0-7893-5B1A81303091}"/>
              </a:ext>
            </a:extLst>
          </p:cNvPr>
          <p:cNvSpPr>
            <a:spLocks noGrp="1"/>
          </p:cNvSpPr>
          <p:nvPr>
            <p:ph type="dt" sz="half" idx="10"/>
          </p:nvPr>
        </p:nvSpPr>
        <p:spPr/>
        <p:txBody>
          <a:bodyPr/>
          <a:lstStyle>
            <a:lvl1pPr>
              <a:defRPr/>
            </a:lvl1pPr>
          </a:lstStyle>
          <a:p>
            <a:fld id="{56DEA00D-A3B5-436F-A9E6-8D579CD5CA7C}" type="datetimeFigureOut">
              <a:rPr lang="en-US" altLang="en-US"/>
              <a:pPr/>
              <a:t>4/29/2024</a:t>
            </a:fld>
            <a:endParaRPr lang="en-US" altLang="en-US"/>
          </a:p>
        </p:txBody>
      </p:sp>
      <p:sp>
        <p:nvSpPr>
          <p:cNvPr id="6" name="Footer Placeholder 4">
            <a:extLst>
              <a:ext uri="{FF2B5EF4-FFF2-40B4-BE49-F238E27FC236}">
                <a16:creationId xmlns:a16="http://schemas.microsoft.com/office/drawing/2014/main" id="{CC272612-55A4-7274-E4DD-1B45F793B2A0}"/>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D34E287F-E681-AAFE-8B6A-49004F2F048A}"/>
              </a:ext>
            </a:extLst>
          </p:cNvPr>
          <p:cNvSpPr>
            <a:spLocks noGrp="1"/>
          </p:cNvSpPr>
          <p:nvPr>
            <p:ph type="sldNum" sz="quarter" idx="12"/>
          </p:nvPr>
        </p:nvSpPr>
        <p:spPr/>
        <p:txBody>
          <a:bodyPr/>
          <a:lstStyle>
            <a:lvl1pPr>
              <a:defRPr/>
            </a:lvl1pPr>
          </a:lstStyle>
          <a:p>
            <a:fld id="{0BA0E68F-F195-468A-A083-2A1448181533}" type="slidenum">
              <a:rPr lang="en-US" altLang="en-US"/>
              <a:pPr/>
              <a:t>‹#›</a:t>
            </a:fld>
            <a:endParaRPr lang="en-US" altLang="en-US"/>
          </a:p>
        </p:txBody>
      </p:sp>
    </p:spTree>
    <p:extLst>
      <p:ext uri="{BB962C8B-B14F-4D97-AF65-F5344CB8AC3E}">
        <p14:creationId xmlns:p14="http://schemas.microsoft.com/office/powerpoint/2010/main" val="25883760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8B8E4AA9-800E-A559-1F6D-9039B273183C}"/>
              </a:ext>
            </a:extLst>
          </p:cNvPr>
          <p:cNvSpPr>
            <a:spLocks noGrp="1"/>
          </p:cNvSpPr>
          <p:nvPr>
            <p:ph type="dt" sz="half" idx="10"/>
          </p:nvPr>
        </p:nvSpPr>
        <p:spPr/>
        <p:txBody>
          <a:bodyPr/>
          <a:lstStyle>
            <a:lvl1pPr>
              <a:defRPr/>
            </a:lvl1pPr>
          </a:lstStyle>
          <a:p>
            <a:fld id="{6CDECE71-C3C0-4C02-9196-0DE55BE617CA}" type="datetimeFigureOut">
              <a:rPr lang="en-US" altLang="en-US"/>
              <a:pPr/>
              <a:t>4/29/2024</a:t>
            </a:fld>
            <a:endParaRPr lang="en-US" altLang="en-US"/>
          </a:p>
        </p:txBody>
      </p:sp>
      <p:sp>
        <p:nvSpPr>
          <p:cNvPr id="5" name="Footer Placeholder 4">
            <a:extLst>
              <a:ext uri="{FF2B5EF4-FFF2-40B4-BE49-F238E27FC236}">
                <a16:creationId xmlns:a16="http://schemas.microsoft.com/office/drawing/2014/main" id="{3A464794-C3F5-B86E-8F20-909BEE108ABA}"/>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B841A91B-F955-39D7-8E61-DDA129B725CC}"/>
              </a:ext>
            </a:extLst>
          </p:cNvPr>
          <p:cNvSpPr>
            <a:spLocks noGrp="1"/>
          </p:cNvSpPr>
          <p:nvPr>
            <p:ph type="sldNum" sz="quarter" idx="12"/>
          </p:nvPr>
        </p:nvSpPr>
        <p:spPr/>
        <p:txBody>
          <a:bodyPr/>
          <a:lstStyle>
            <a:lvl1pPr>
              <a:defRPr/>
            </a:lvl1pPr>
          </a:lstStyle>
          <a:p>
            <a:fld id="{C7903633-4A6D-4BBC-B961-66109DE45E28}" type="slidenum">
              <a:rPr lang="en-US" altLang="en-US"/>
              <a:pPr/>
              <a:t>‹#›</a:t>
            </a:fld>
            <a:endParaRPr lang="en-US" altLang="en-US"/>
          </a:p>
        </p:txBody>
      </p:sp>
    </p:spTree>
    <p:extLst>
      <p:ext uri="{BB962C8B-B14F-4D97-AF65-F5344CB8AC3E}">
        <p14:creationId xmlns:p14="http://schemas.microsoft.com/office/powerpoint/2010/main" val="23721051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805E8C99-ECAA-C173-5B33-0BCB38F5740C}"/>
              </a:ext>
            </a:extLst>
          </p:cNvPr>
          <p:cNvSpPr>
            <a:spLocks noGrp="1"/>
          </p:cNvSpPr>
          <p:nvPr>
            <p:ph type="dt" sz="half" idx="10"/>
          </p:nvPr>
        </p:nvSpPr>
        <p:spPr/>
        <p:txBody>
          <a:bodyPr/>
          <a:lstStyle>
            <a:lvl1pPr>
              <a:defRPr/>
            </a:lvl1pPr>
          </a:lstStyle>
          <a:p>
            <a:fld id="{941D52C8-0F33-47A1-A5D9-528D984956A4}" type="datetimeFigureOut">
              <a:rPr lang="en-US" altLang="en-US"/>
              <a:pPr/>
              <a:t>4/29/2024</a:t>
            </a:fld>
            <a:endParaRPr lang="en-US" altLang="en-US"/>
          </a:p>
        </p:txBody>
      </p:sp>
      <p:sp>
        <p:nvSpPr>
          <p:cNvPr id="5" name="Footer Placeholder 4">
            <a:extLst>
              <a:ext uri="{FF2B5EF4-FFF2-40B4-BE49-F238E27FC236}">
                <a16:creationId xmlns:a16="http://schemas.microsoft.com/office/drawing/2014/main" id="{A506B4A9-D111-EA34-F17E-837E6C4B73B2}"/>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807613CD-6EA6-88D6-095E-1CF066F3309D}"/>
              </a:ext>
            </a:extLst>
          </p:cNvPr>
          <p:cNvSpPr>
            <a:spLocks noGrp="1"/>
          </p:cNvSpPr>
          <p:nvPr>
            <p:ph type="sldNum" sz="quarter" idx="12"/>
          </p:nvPr>
        </p:nvSpPr>
        <p:spPr/>
        <p:txBody>
          <a:bodyPr/>
          <a:lstStyle>
            <a:lvl1pPr>
              <a:defRPr/>
            </a:lvl1pPr>
          </a:lstStyle>
          <a:p>
            <a:fld id="{A6C6C85F-CD5E-4F73-865A-B097B720A5AD}" type="slidenum">
              <a:rPr lang="en-US" altLang="en-US"/>
              <a:pPr/>
              <a:t>‹#›</a:t>
            </a:fld>
            <a:endParaRPr lang="en-US" altLang="en-US"/>
          </a:p>
        </p:txBody>
      </p:sp>
    </p:spTree>
    <p:extLst>
      <p:ext uri="{BB962C8B-B14F-4D97-AF65-F5344CB8AC3E}">
        <p14:creationId xmlns:p14="http://schemas.microsoft.com/office/powerpoint/2010/main" val="32934569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3">
            <a:extLst>
              <a:ext uri="{FF2B5EF4-FFF2-40B4-BE49-F238E27FC236}">
                <a16:creationId xmlns:a16="http://schemas.microsoft.com/office/drawing/2014/main" id="{31BFEEA3-38F8-9E5C-B1C6-1B8C55E6EBDC}"/>
              </a:ext>
            </a:extLst>
          </p:cNvPr>
          <p:cNvSpPr>
            <a:spLocks noGrp="1"/>
          </p:cNvSpPr>
          <p:nvPr>
            <p:ph type="dt" sz="half" idx="10"/>
          </p:nvPr>
        </p:nvSpPr>
        <p:spPr/>
        <p:txBody>
          <a:bodyPr/>
          <a:lstStyle>
            <a:lvl1pPr>
              <a:defRPr/>
            </a:lvl1pPr>
          </a:lstStyle>
          <a:p>
            <a:fld id="{9BE7D9D4-9456-48FC-995B-BEEAA6AB246A}" type="datetimeFigureOut">
              <a:rPr lang="en-US" altLang="en-US"/>
              <a:pPr/>
              <a:t>4/29/2024</a:t>
            </a:fld>
            <a:endParaRPr lang="en-US" altLang="en-US"/>
          </a:p>
        </p:txBody>
      </p:sp>
      <p:sp>
        <p:nvSpPr>
          <p:cNvPr id="6" name="Footer Placeholder 4">
            <a:extLst>
              <a:ext uri="{FF2B5EF4-FFF2-40B4-BE49-F238E27FC236}">
                <a16:creationId xmlns:a16="http://schemas.microsoft.com/office/drawing/2014/main" id="{C2408528-B787-110D-1A48-48A568A4687A}"/>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9A1D9915-237E-9364-F245-2730B7236D05}"/>
              </a:ext>
            </a:extLst>
          </p:cNvPr>
          <p:cNvSpPr>
            <a:spLocks noGrp="1"/>
          </p:cNvSpPr>
          <p:nvPr>
            <p:ph type="sldNum" sz="quarter" idx="12"/>
          </p:nvPr>
        </p:nvSpPr>
        <p:spPr/>
        <p:txBody>
          <a:bodyPr/>
          <a:lstStyle>
            <a:lvl1pPr>
              <a:defRPr/>
            </a:lvl1pPr>
          </a:lstStyle>
          <a:p>
            <a:fld id="{8C4792A6-05C1-4448-8792-05A0380A768A}" type="slidenum">
              <a:rPr lang="en-US" altLang="en-US"/>
              <a:pPr/>
              <a:t>‹#›</a:t>
            </a:fld>
            <a:endParaRPr lang="en-US" altLang="en-US"/>
          </a:p>
        </p:txBody>
      </p:sp>
    </p:spTree>
    <p:extLst>
      <p:ext uri="{BB962C8B-B14F-4D97-AF65-F5344CB8AC3E}">
        <p14:creationId xmlns:p14="http://schemas.microsoft.com/office/powerpoint/2010/main" val="3090896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3">
            <a:extLst>
              <a:ext uri="{FF2B5EF4-FFF2-40B4-BE49-F238E27FC236}">
                <a16:creationId xmlns:a16="http://schemas.microsoft.com/office/drawing/2014/main" id="{9A86A3F6-F555-CC03-1F85-44576AC4EACA}"/>
              </a:ext>
            </a:extLst>
          </p:cNvPr>
          <p:cNvSpPr>
            <a:spLocks noGrp="1"/>
          </p:cNvSpPr>
          <p:nvPr>
            <p:ph type="dt" sz="half" idx="10"/>
          </p:nvPr>
        </p:nvSpPr>
        <p:spPr/>
        <p:txBody>
          <a:bodyPr/>
          <a:lstStyle>
            <a:lvl1pPr>
              <a:defRPr/>
            </a:lvl1pPr>
          </a:lstStyle>
          <a:p>
            <a:fld id="{F594BC68-285B-4EA2-96A9-B2FC12B30546}" type="datetimeFigureOut">
              <a:rPr lang="en-US" altLang="en-US"/>
              <a:pPr/>
              <a:t>4/29/2024</a:t>
            </a:fld>
            <a:endParaRPr lang="en-US" altLang="en-US"/>
          </a:p>
        </p:txBody>
      </p:sp>
      <p:sp>
        <p:nvSpPr>
          <p:cNvPr id="8" name="Footer Placeholder 4">
            <a:extLst>
              <a:ext uri="{FF2B5EF4-FFF2-40B4-BE49-F238E27FC236}">
                <a16:creationId xmlns:a16="http://schemas.microsoft.com/office/drawing/2014/main" id="{4E454F1C-485C-D444-F0C2-80D9C36D5309}"/>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F5866F48-5E0A-EE5D-EA6F-88A191770633}"/>
              </a:ext>
            </a:extLst>
          </p:cNvPr>
          <p:cNvSpPr>
            <a:spLocks noGrp="1"/>
          </p:cNvSpPr>
          <p:nvPr>
            <p:ph type="sldNum" sz="quarter" idx="12"/>
          </p:nvPr>
        </p:nvSpPr>
        <p:spPr/>
        <p:txBody>
          <a:bodyPr/>
          <a:lstStyle>
            <a:lvl1pPr>
              <a:defRPr/>
            </a:lvl1pPr>
          </a:lstStyle>
          <a:p>
            <a:fld id="{79928DE1-F7B7-4321-92CC-CF1503A2FF08}" type="slidenum">
              <a:rPr lang="en-US" altLang="en-US"/>
              <a:pPr/>
              <a:t>‹#›</a:t>
            </a:fld>
            <a:endParaRPr lang="en-US" altLang="en-US"/>
          </a:p>
        </p:txBody>
      </p:sp>
    </p:spTree>
    <p:extLst>
      <p:ext uri="{BB962C8B-B14F-4D97-AF65-F5344CB8AC3E}">
        <p14:creationId xmlns:p14="http://schemas.microsoft.com/office/powerpoint/2010/main" val="22698665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3">
            <a:extLst>
              <a:ext uri="{FF2B5EF4-FFF2-40B4-BE49-F238E27FC236}">
                <a16:creationId xmlns:a16="http://schemas.microsoft.com/office/drawing/2014/main" id="{AF047EEA-704C-03BD-FFD1-8F0B6382E614}"/>
              </a:ext>
            </a:extLst>
          </p:cNvPr>
          <p:cNvSpPr>
            <a:spLocks noGrp="1"/>
          </p:cNvSpPr>
          <p:nvPr>
            <p:ph type="dt" sz="half" idx="10"/>
          </p:nvPr>
        </p:nvSpPr>
        <p:spPr/>
        <p:txBody>
          <a:bodyPr/>
          <a:lstStyle>
            <a:lvl1pPr>
              <a:defRPr/>
            </a:lvl1pPr>
          </a:lstStyle>
          <a:p>
            <a:fld id="{DD822682-1A87-4C3F-AB18-426E1C225928}" type="datetimeFigureOut">
              <a:rPr lang="en-US" altLang="en-US"/>
              <a:pPr/>
              <a:t>4/29/2024</a:t>
            </a:fld>
            <a:endParaRPr lang="en-US" altLang="en-US"/>
          </a:p>
        </p:txBody>
      </p:sp>
      <p:sp>
        <p:nvSpPr>
          <p:cNvPr id="4" name="Footer Placeholder 4">
            <a:extLst>
              <a:ext uri="{FF2B5EF4-FFF2-40B4-BE49-F238E27FC236}">
                <a16:creationId xmlns:a16="http://schemas.microsoft.com/office/drawing/2014/main" id="{B7F15B7A-AFD4-9F05-0E41-E3C9019DF6D2}"/>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B3915ECB-0A21-8B72-4557-F454366CCD79}"/>
              </a:ext>
            </a:extLst>
          </p:cNvPr>
          <p:cNvSpPr>
            <a:spLocks noGrp="1"/>
          </p:cNvSpPr>
          <p:nvPr>
            <p:ph type="sldNum" sz="quarter" idx="12"/>
          </p:nvPr>
        </p:nvSpPr>
        <p:spPr/>
        <p:txBody>
          <a:bodyPr/>
          <a:lstStyle>
            <a:lvl1pPr>
              <a:defRPr/>
            </a:lvl1pPr>
          </a:lstStyle>
          <a:p>
            <a:fld id="{40542C49-8759-47E1-AE05-511D1141C363}" type="slidenum">
              <a:rPr lang="en-US" altLang="en-US"/>
              <a:pPr/>
              <a:t>‹#›</a:t>
            </a:fld>
            <a:endParaRPr lang="en-US" altLang="en-US"/>
          </a:p>
        </p:txBody>
      </p:sp>
    </p:spTree>
    <p:extLst>
      <p:ext uri="{BB962C8B-B14F-4D97-AF65-F5344CB8AC3E}">
        <p14:creationId xmlns:p14="http://schemas.microsoft.com/office/powerpoint/2010/main" val="40694942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C259E3F9-0CA2-E3D9-9B2B-5E2CEE789EDE}"/>
              </a:ext>
            </a:extLst>
          </p:cNvPr>
          <p:cNvSpPr>
            <a:spLocks noGrp="1"/>
          </p:cNvSpPr>
          <p:nvPr>
            <p:ph type="dt" sz="half" idx="10"/>
          </p:nvPr>
        </p:nvSpPr>
        <p:spPr/>
        <p:txBody>
          <a:bodyPr/>
          <a:lstStyle>
            <a:lvl1pPr>
              <a:defRPr/>
            </a:lvl1pPr>
          </a:lstStyle>
          <a:p>
            <a:fld id="{4E231486-0018-4E5E-BF5C-1A8FC8078798}" type="datetimeFigureOut">
              <a:rPr lang="en-US" altLang="en-US"/>
              <a:pPr/>
              <a:t>4/29/2024</a:t>
            </a:fld>
            <a:endParaRPr lang="en-US" altLang="en-US"/>
          </a:p>
        </p:txBody>
      </p:sp>
      <p:sp>
        <p:nvSpPr>
          <p:cNvPr id="3" name="Footer Placeholder 4">
            <a:extLst>
              <a:ext uri="{FF2B5EF4-FFF2-40B4-BE49-F238E27FC236}">
                <a16:creationId xmlns:a16="http://schemas.microsoft.com/office/drawing/2014/main" id="{8D6E421D-5018-BAC8-0367-F525B526495B}"/>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5DF6389A-AEDB-8356-8853-7A1912314EC2}"/>
              </a:ext>
            </a:extLst>
          </p:cNvPr>
          <p:cNvSpPr>
            <a:spLocks noGrp="1"/>
          </p:cNvSpPr>
          <p:nvPr>
            <p:ph type="sldNum" sz="quarter" idx="12"/>
          </p:nvPr>
        </p:nvSpPr>
        <p:spPr/>
        <p:txBody>
          <a:bodyPr/>
          <a:lstStyle>
            <a:lvl1pPr>
              <a:defRPr/>
            </a:lvl1pPr>
          </a:lstStyle>
          <a:p>
            <a:fld id="{93698B15-4D53-43FE-890A-635E0DF47DE6}" type="slidenum">
              <a:rPr lang="en-US" altLang="en-US"/>
              <a:pPr/>
              <a:t>‹#›</a:t>
            </a:fld>
            <a:endParaRPr lang="en-US" altLang="en-US"/>
          </a:p>
        </p:txBody>
      </p:sp>
    </p:spTree>
    <p:extLst>
      <p:ext uri="{BB962C8B-B14F-4D97-AF65-F5344CB8AC3E}">
        <p14:creationId xmlns:p14="http://schemas.microsoft.com/office/powerpoint/2010/main" val="16491922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3">
            <a:extLst>
              <a:ext uri="{FF2B5EF4-FFF2-40B4-BE49-F238E27FC236}">
                <a16:creationId xmlns:a16="http://schemas.microsoft.com/office/drawing/2014/main" id="{7260FD81-7682-8EE5-3188-6771879D58FD}"/>
              </a:ext>
            </a:extLst>
          </p:cNvPr>
          <p:cNvSpPr>
            <a:spLocks noGrp="1"/>
          </p:cNvSpPr>
          <p:nvPr>
            <p:ph type="dt" sz="half" idx="10"/>
          </p:nvPr>
        </p:nvSpPr>
        <p:spPr/>
        <p:txBody>
          <a:bodyPr/>
          <a:lstStyle>
            <a:lvl1pPr>
              <a:defRPr/>
            </a:lvl1pPr>
          </a:lstStyle>
          <a:p>
            <a:fld id="{EE5B176C-D201-4F03-A419-829112A7986B}" type="datetimeFigureOut">
              <a:rPr lang="en-US" altLang="en-US"/>
              <a:pPr/>
              <a:t>4/29/2024</a:t>
            </a:fld>
            <a:endParaRPr lang="en-US" altLang="en-US"/>
          </a:p>
        </p:txBody>
      </p:sp>
      <p:sp>
        <p:nvSpPr>
          <p:cNvPr id="6" name="Footer Placeholder 4">
            <a:extLst>
              <a:ext uri="{FF2B5EF4-FFF2-40B4-BE49-F238E27FC236}">
                <a16:creationId xmlns:a16="http://schemas.microsoft.com/office/drawing/2014/main" id="{0C81BEDE-B379-C076-4953-24A37327F665}"/>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6B81CAB8-F8EF-7122-F720-8A5FAC7FDCA3}"/>
              </a:ext>
            </a:extLst>
          </p:cNvPr>
          <p:cNvSpPr>
            <a:spLocks noGrp="1"/>
          </p:cNvSpPr>
          <p:nvPr>
            <p:ph type="sldNum" sz="quarter" idx="12"/>
          </p:nvPr>
        </p:nvSpPr>
        <p:spPr/>
        <p:txBody>
          <a:bodyPr/>
          <a:lstStyle>
            <a:lvl1pPr>
              <a:defRPr/>
            </a:lvl1pPr>
          </a:lstStyle>
          <a:p>
            <a:fld id="{A287F9BC-1844-4A6D-AC8C-1DF4ACA7F060}" type="slidenum">
              <a:rPr lang="en-US" altLang="en-US"/>
              <a:pPr/>
              <a:t>‹#›</a:t>
            </a:fld>
            <a:endParaRPr lang="en-US" altLang="en-US"/>
          </a:p>
        </p:txBody>
      </p:sp>
    </p:spTree>
    <p:extLst>
      <p:ext uri="{BB962C8B-B14F-4D97-AF65-F5344CB8AC3E}">
        <p14:creationId xmlns:p14="http://schemas.microsoft.com/office/powerpoint/2010/main" val="7032849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a:t>Drag picture to placeholder or click icon to add</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3">
            <a:extLst>
              <a:ext uri="{FF2B5EF4-FFF2-40B4-BE49-F238E27FC236}">
                <a16:creationId xmlns:a16="http://schemas.microsoft.com/office/drawing/2014/main" id="{639AE55F-4C02-D757-88F8-3D6BD42EE704}"/>
              </a:ext>
            </a:extLst>
          </p:cNvPr>
          <p:cNvSpPr>
            <a:spLocks noGrp="1"/>
          </p:cNvSpPr>
          <p:nvPr>
            <p:ph type="dt" sz="half" idx="10"/>
          </p:nvPr>
        </p:nvSpPr>
        <p:spPr/>
        <p:txBody>
          <a:bodyPr/>
          <a:lstStyle>
            <a:lvl1pPr>
              <a:defRPr/>
            </a:lvl1pPr>
          </a:lstStyle>
          <a:p>
            <a:fld id="{05DD08B8-8051-4E0E-96C2-48D9F6477884}" type="datetimeFigureOut">
              <a:rPr lang="en-US" altLang="en-US"/>
              <a:pPr/>
              <a:t>4/29/2024</a:t>
            </a:fld>
            <a:endParaRPr lang="en-US" altLang="en-US"/>
          </a:p>
        </p:txBody>
      </p:sp>
      <p:sp>
        <p:nvSpPr>
          <p:cNvPr id="6" name="Footer Placeholder 4">
            <a:extLst>
              <a:ext uri="{FF2B5EF4-FFF2-40B4-BE49-F238E27FC236}">
                <a16:creationId xmlns:a16="http://schemas.microsoft.com/office/drawing/2014/main" id="{C68A0AA9-F24C-068B-B45C-E0E77EC695ED}"/>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69E95EF5-B34D-2DEC-5736-38708AA8F945}"/>
              </a:ext>
            </a:extLst>
          </p:cNvPr>
          <p:cNvSpPr>
            <a:spLocks noGrp="1"/>
          </p:cNvSpPr>
          <p:nvPr>
            <p:ph type="sldNum" sz="quarter" idx="12"/>
          </p:nvPr>
        </p:nvSpPr>
        <p:spPr/>
        <p:txBody>
          <a:bodyPr/>
          <a:lstStyle>
            <a:lvl1pPr>
              <a:defRPr/>
            </a:lvl1pPr>
          </a:lstStyle>
          <a:p>
            <a:fld id="{FD395499-7CA3-4FE6-8272-35F6BB050093}" type="slidenum">
              <a:rPr lang="en-US" altLang="en-US"/>
              <a:pPr/>
              <a:t>‹#›</a:t>
            </a:fld>
            <a:endParaRPr lang="en-US" altLang="en-US"/>
          </a:p>
        </p:txBody>
      </p:sp>
    </p:spTree>
    <p:extLst>
      <p:ext uri="{BB962C8B-B14F-4D97-AF65-F5344CB8AC3E}">
        <p14:creationId xmlns:p14="http://schemas.microsoft.com/office/powerpoint/2010/main" val="4867736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1E963127-5140-2DED-693A-74A04A61352A}"/>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a:t>Click to edit Master title style</a:t>
            </a:r>
            <a:endParaRPr lang="en-US" altLang="en-US"/>
          </a:p>
        </p:txBody>
      </p:sp>
      <p:sp>
        <p:nvSpPr>
          <p:cNvPr id="1027" name="Text Placeholder 2">
            <a:extLst>
              <a:ext uri="{FF2B5EF4-FFF2-40B4-BE49-F238E27FC236}">
                <a16:creationId xmlns:a16="http://schemas.microsoft.com/office/drawing/2014/main" id="{ACA42F13-F226-9B87-BE67-9382F8D672FD}"/>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endParaRPr lang="en-US" altLang="en-US"/>
          </a:p>
        </p:txBody>
      </p:sp>
      <p:sp>
        <p:nvSpPr>
          <p:cNvPr id="4" name="Date Placeholder 3">
            <a:extLst>
              <a:ext uri="{FF2B5EF4-FFF2-40B4-BE49-F238E27FC236}">
                <a16:creationId xmlns:a16="http://schemas.microsoft.com/office/drawing/2014/main" id="{68261AB4-5743-F40B-729A-DCC311808203}"/>
              </a:ext>
            </a:extLst>
          </p:cNvPr>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FFFFFF"/>
                </a:solidFill>
              </a:defRPr>
            </a:lvl1pPr>
          </a:lstStyle>
          <a:p>
            <a:fld id="{79627E03-72EA-4294-BBD9-8B42C0320E16}" type="datetimeFigureOut">
              <a:rPr lang="en-US" altLang="en-US"/>
              <a:pPr/>
              <a:t>4/29/2024</a:t>
            </a:fld>
            <a:endParaRPr lang="en-US" altLang="en-US"/>
          </a:p>
        </p:txBody>
      </p:sp>
      <p:sp>
        <p:nvSpPr>
          <p:cNvPr id="5" name="Footer Placeholder 4">
            <a:extLst>
              <a:ext uri="{FF2B5EF4-FFF2-40B4-BE49-F238E27FC236}">
                <a16:creationId xmlns:a16="http://schemas.microsoft.com/office/drawing/2014/main" id="{98B75DFC-BE22-81E9-5B37-4399DA6A26ED}"/>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en-US"/>
          </a:p>
        </p:txBody>
      </p:sp>
      <p:sp>
        <p:nvSpPr>
          <p:cNvPr id="6" name="Slide Number Placeholder 5">
            <a:extLst>
              <a:ext uri="{FF2B5EF4-FFF2-40B4-BE49-F238E27FC236}">
                <a16:creationId xmlns:a16="http://schemas.microsoft.com/office/drawing/2014/main" id="{F0EBD1DC-F4F5-B201-7BDC-EB5CE2C1A2F1}"/>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FFFFFF"/>
                </a:solidFill>
              </a:defRPr>
            </a:lvl1pPr>
          </a:lstStyle>
          <a:p>
            <a:fld id="{CC7BAB77-B558-4374-873E-FE9A850352A5}" type="slidenum">
              <a:rPr lang="en-US" altLang="en-US"/>
              <a:pPr/>
              <a:t>‹#›</a:t>
            </a:fld>
            <a:endParaRPr lang="en-US" alt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ctr" rtl="0" fontAlgn="base">
        <a:spcBef>
          <a:spcPct val="0"/>
        </a:spcBef>
        <a:spcAft>
          <a:spcPct val="0"/>
        </a:spcAft>
        <a:defRPr sz="4400" kern="1200">
          <a:solidFill>
            <a:schemeClr val="tx1"/>
          </a:solidFill>
          <a:latin typeface="+mj-lt"/>
          <a:ea typeface="MS PGothic" panose="020B0600070205080204" pitchFamily="34" charset="-128"/>
          <a:cs typeface="+mj-cs"/>
        </a:defRPr>
      </a:lvl1pPr>
      <a:lvl2pPr algn="ctr" rtl="0" fontAlgn="base">
        <a:spcBef>
          <a:spcPct val="0"/>
        </a:spcBef>
        <a:spcAft>
          <a:spcPct val="0"/>
        </a:spcAft>
        <a:defRPr sz="4400">
          <a:solidFill>
            <a:schemeClr val="tx1"/>
          </a:solidFill>
          <a:latin typeface="Calibri" panose="020F0502020204030204" pitchFamily="34" charset="0"/>
          <a:ea typeface="MS PGothic" panose="020B0600070205080204" pitchFamily="34" charset="-128"/>
        </a:defRPr>
      </a:lvl2pPr>
      <a:lvl3pPr algn="ctr" rtl="0" fontAlgn="base">
        <a:spcBef>
          <a:spcPct val="0"/>
        </a:spcBef>
        <a:spcAft>
          <a:spcPct val="0"/>
        </a:spcAft>
        <a:defRPr sz="4400">
          <a:solidFill>
            <a:schemeClr val="tx1"/>
          </a:solidFill>
          <a:latin typeface="Calibri" panose="020F0502020204030204" pitchFamily="34" charset="0"/>
          <a:ea typeface="MS PGothic" panose="020B0600070205080204" pitchFamily="34" charset="-128"/>
        </a:defRPr>
      </a:lvl3pPr>
      <a:lvl4pPr algn="ctr" rtl="0" fontAlgn="base">
        <a:spcBef>
          <a:spcPct val="0"/>
        </a:spcBef>
        <a:spcAft>
          <a:spcPct val="0"/>
        </a:spcAft>
        <a:defRPr sz="4400">
          <a:solidFill>
            <a:schemeClr val="tx1"/>
          </a:solidFill>
          <a:latin typeface="Calibri" panose="020F0502020204030204" pitchFamily="34" charset="0"/>
          <a:ea typeface="MS PGothic" panose="020B0600070205080204" pitchFamily="34" charset="-128"/>
        </a:defRPr>
      </a:lvl4pPr>
      <a:lvl5pPr algn="ctr" rtl="0" fontAlgn="base">
        <a:spcBef>
          <a:spcPct val="0"/>
        </a:spcBef>
        <a:spcAft>
          <a:spcPct val="0"/>
        </a:spcAft>
        <a:defRPr sz="4400">
          <a:solidFill>
            <a:schemeClr val="tx1"/>
          </a:solidFill>
          <a:latin typeface="Calibri" panose="020F0502020204030204" pitchFamily="34" charset="0"/>
          <a:ea typeface="MS PGothic" panose="020B0600070205080204" pitchFamily="34" charset="-128"/>
        </a:defRPr>
      </a:lvl5pPr>
      <a:lvl6pPr marL="457200" algn="ctr" rtl="0" fontAlgn="base">
        <a:spcBef>
          <a:spcPct val="0"/>
        </a:spcBef>
        <a:spcAft>
          <a:spcPct val="0"/>
        </a:spcAft>
        <a:defRPr sz="4400">
          <a:solidFill>
            <a:schemeClr val="tx1"/>
          </a:solidFill>
          <a:latin typeface="Calibri" panose="020F0502020204030204" pitchFamily="34" charset="0"/>
          <a:ea typeface="MS PGothic" panose="020B0600070205080204" pitchFamily="34" charset="-128"/>
        </a:defRPr>
      </a:lvl6pPr>
      <a:lvl7pPr marL="914400" algn="ctr" rtl="0" fontAlgn="base">
        <a:spcBef>
          <a:spcPct val="0"/>
        </a:spcBef>
        <a:spcAft>
          <a:spcPct val="0"/>
        </a:spcAft>
        <a:defRPr sz="4400">
          <a:solidFill>
            <a:schemeClr val="tx1"/>
          </a:solidFill>
          <a:latin typeface="Calibri" panose="020F0502020204030204" pitchFamily="34" charset="0"/>
          <a:ea typeface="MS PGothic" panose="020B0600070205080204" pitchFamily="34" charset="-128"/>
        </a:defRPr>
      </a:lvl7pPr>
      <a:lvl8pPr marL="1371600" algn="ctr" rtl="0" fontAlgn="base">
        <a:spcBef>
          <a:spcPct val="0"/>
        </a:spcBef>
        <a:spcAft>
          <a:spcPct val="0"/>
        </a:spcAft>
        <a:defRPr sz="4400">
          <a:solidFill>
            <a:schemeClr val="tx1"/>
          </a:solidFill>
          <a:latin typeface="Calibri" panose="020F0502020204030204" pitchFamily="34" charset="0"/>
          <a:ea typeface="MS PGothic" panose="020B0600070205080204" pitchFamily="34" charset="-128"/>
        </a:defRPr>
      </a:lvl8pPr>
      <a:lvl9pPr marL="1828800" algn="ctr" rtl="0" fontAlgn="base">
        <a:spcBef>
          <a:spcPct val="0"/>
        </a:spcBef>
        <a:spcAft>
          <a:spcPct val="0"/>
        </a:spcAft>
        <a:defRPr sz="4400">
          <a:solidFill>
            <a:schemeClr val="tx1"/>
          </a:solidFill>
          <a:latin typeface="Calibri" panose="020F0502020204030204" pitchFamily="34" charset="0"/>
          <a:ea typeface="MS PGothic" panose="020B0600070205080204" pitchFamily="34" charset="-128"/>
        </a:defRPr>
      </a:lvl9pPr>
    </p:titleStyle>
    <p:bodyStyle>
      <a:lvl1pPr marL="342900" indent="-342900" algn="l" rtl="0" fontAlgn="base">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mn-cs"/>
        </a:defRPr>
      </a:lvl1pPr>
      <a:lvl2pPr marL="742950" indent="-285750" algn="l" rtl="0" fontAlgn="base">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n-cs"/>
        </a:defRPr>
      </a:lvl2pPr>
      <a:lvl3pPr marL="1143000" indent="-228600" algn="l" rtl="0" fontAlgn="base">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FFF63621-30DC-8BDB-DEC1-10B6C0EAEFB2}"/>
              </a:ext>
            </a:extLst>
          </p:cNvPr>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1F1BFBD3-94C9-871E-CA6C-819E1C9F1CD0}"/>
              </a:ext>
            </a:extLst>
          </p:cNvPr>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4FB6C4F3-122A-3790-8DB9-61CC428EE8DC}"/>
              </a:ext>
            </a:extLst>
          </p:cNvPr>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Times New Roman" charset="0"/>
                <a:ea typeface="+mn-ea"/>
                <a:cs typeface="Times New Roman" charset="0"/>
              </a:defRPr>
            </a:lvl1pPr>
          </a:lstStyle>
          <a:p>
            <a:pPr>
              <a:defRPr/>
            </a:pPr>
            <a:endParaRPr lang="en-GB"/>
          </a:p>
        </p:txBody>
      </p:sp>
      <p:sp>
        <p:nvSpPr>
          <p:cNvPr id="1029" name="Rectangle 5">
            <a:extLst>
              <a:ext uri="{FF2B5EF4-FFF2-40B4-BE49-F238E27FC236}">
                <a16:creationId xmlns:a16="http://schemas.microsoft.com/office/drawing/2014/main" id="{D880836A-B941-76D6-F1A8-3891268E507E}"/>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Times New Roman" charset="0"/>
                <a:ea typeface="+mn-ea"/>
                <a:cs typeface="Times New Roman" charset="0"/>
              </a:defRPr>
            </a:lvl1pPr>
          </a:lstStyle>
          <a:p>
            <a:pPr>
              <a:defRPr/>
            </a:pPr>
            <a:endParaRPr lang="en-GB"/>
          </a:p>
        </p:txBody>
      </p:sp>
      <p:sp>
        <p:nvSpPr>
          <p:cNvPr id="1030" name="Rectangle 6">
            <a:extLst>
              <a:ext uri="{FF2B5EF4-FFF2-40B4-BE49-F238E27FC236}">
                <a16:creationId xmlns:a16="http://schemas.microsoft.com/office/drawing/2014/main" id="{E45110A1-9638-9011-9ED3-9B00F62000FE}"/>
              </a:ext>
            </a:extLst>
          </p:cNvPr>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07210B25-9839-432D-B067-16EDFD42D337}" type="slidenum">
              <a:rPr lang="en-GB" altLang="en-US"/>
              <a:pPr/>
              <a:t>‹#›</a:t>
            </a:fld>
            <a:endParaRPr lang="en-GB" altLang="en-US"/>
          </a:p>
        </p:txBody>
      </p:sp>
    </p:spTree>
    <p:extLst>
      <p:ext uri="{BB962C8B-B14F-4D97-AF65-F5344CB8AC3E}">
        <p14:creationId xmlns:p14="http://schemas.microsoft.com/office/powerpoint/2010/main" val="19179110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ctr" rtl="0" eaLnBrk="0" fontAlgn="base" hangingPunct="0">
        <a:spcBef>
          <a:spcPct val="0"/>
        </a:spcBef>
        <a:spcAft>
          <a:spcPct val="0"/>
        </a:spcAft>
        <a:defRPr sz="4400">
          <a:solidFill>
            <a:schemeClr val="tx2"/>
          </a:solidFill>
          <a:latin typeface="+mj-lt"/>
          <a:ea typeface="MS PGothic" pitchFamily="34" charset="-128"/>
          <a:cs typeface="+mj-cs"/>
        </a:defRPr>
      </a:lvl1pPr>
      <a:lvl2pPr algn="ctr" rtl="0" eaLnBrk="0" fontAlgn="base" hangingPunct="0">
        <a:spcBef>
          <a:spcPct val="0"/>
        </a:spcBef>
        <a:spcAft>
          <a:spcPct val="0"/>
        </a:spcAft>
        <a:defRPr sz="4400">
          <a:solidFill>
            <a:schemeClr val="tx2"/>
          </a:solidFill>
          <a:latin typeface="Times New Roman" charset="0"/>
          <a:ea typeface="MS PGothic" pitchFamily="34" charset="-128"/>
          <a:cs typeface="Times New Roman" charset="0"/>
        </a:defRPr>
      </a:lvl2pPr>
      <a:lvl3pPr algn="ctr" rtl="0" eaLnBrk="0" fontAlgn="base" hangingPunct="0">
        <a:spcBef>
          <a:spcPct val="0"/>
        </a:spcBef>
        <a:spcAft>
          <a:spcPct val="0"/>
        </a:spcAft>
        <a:defRPr sz="4400">
          <a:solidFill>
            <a:schemeClr val="tx2"/>
          </a:solidFill>
          <a:latin typeface="Times New Roman" charset="0"/>
          <a:ea typeface="MS PGothic" pitchFamily="34" charset="-128"/>
          <a:cs typeface="Times New Roman" charset="0"/>
        </a:defRPr>
      </a:lvl3pPr>
      <a:lvl4pPr algn="ctr" rtl="0" eaLnBrk="0" fontAlgn="base" hangingPunct="0">
        <a:spcBef>
          <a:spcPct val="0"/>
        </a:spcBef>
        <a:spcAft>
          <a:spcPct val="0"/>
        </a:spcAft>
        <a:defRPr sz="4400">
          <a:solidFill>
            <a:schemeClr val="tx2"/>
          </a:solidFill>
          <a:latin typeface="Times New Roman" charset="0"/>
          <a:ea typeface="MS PGothic" pitchFamily="34" charset="-128"/>
          <a:cs typeface="Times New Roman" charset="0"/>
        </a:defRPr>
      </a:lvl4pPr>
      <a:lvl5pPr algn="ctr" rtl="0" eaLnBrk="0" fontAlgn="base" hangingPunct="0">
        <a:spcBef>
          <a:spcPct val="0"/>
        </a:spcBef>
        <a:spcAft>
          <a:spcPct val="0"/>
        </a:spcAft>
        <a:defRPr sz="4400">
          <a:solidFill>
            <a:schemeClr val="tx2"/>
          </a:solidFill>
          <a:latin typeface="Times New Roman" charset="0"/>
          <a:ea typeface="MS PGothic" pitchFamily="34" charset="-128"/>
          <a:cs typeface="Times New Roman" charset="0"/>
        </a:defRPr>
      </a:lvl5pPr>
      <a:lvl6pPr marL="457200" algn="ctr" rtl="0" fontAlgn="base">
        <a:spcBef>
          <a:spcPct val="0"/>
        </a:spcBef>
        <a:spcAft>
          <a:spcPct val="0"/>
        </a:spcAft>
        <a:defRPr sz="4400">
          <a:solidFill>
            <a:schemeClr val="tx2"/>
          </a:solidFill>
          <a:latin typeface="Times New Roman" charset="0"/>
          <a:cs typeface="Times New Roman" charset="0"/>
        </a:defRPr>
      </a:lvl6pPr>
      <a:lvl7pPr marL="914400" algn="ctr" rtl="0" fontAlgn="base">
        <a:spcBef>
          <a:spcPct val="0"/>
        </a:spcBef>
        <a:spcAft>
          <a:spcPct val="0"/>
        </a:spcAft>
        <a:defRPr sz="4400">
          <a:solidFill>
            <a:schemeClr val="tx2"/>
          </a:solidFill>
          <a:latin typeface="Times New Roman" charset="0"/>
          <a:cs typeface="Times New Roman" charset="0"/>
        </a:defRPr>
      </a:lvl7pPr>
      <a:lvl8pPr marL="1371600" algn="ctr" rtl="0" fontAlgn="base">
        <a:spcBef>
          <a:spcPct val="0"/>
        </a:spcBef>
        <a:spcAft>
          <a:spcPct val="0"/>
        </a:spcAft>
        <a:defRPr sz="4400">
          <a:solidFill>
            <a:schemeClr val="tx2"/>
          </a:solidFill>
          <a:latin typeface="Times New Roman" charset="0"/>
          <a:cs typeface="Times New Roman" charset="0"/>
        </a:defRPr>
      </a:lvl8pPr>
      <a:lvl9pPr marL="1828800" algn="ctr" rtl="0" fontAlgn="base">
        <a:spcBef>
          <a:spcPct val="0"/>
        </a:spcBef>
        <a:spcAft>
          <a:spcPct val="0"/>
        </a:spcAft>
        <a:defRPr sz="4400">
          <a:solidFill>
            <a:schemeClr val="tx2"/>
          </a:solidFill>
          <a:latin typeface="Times New Roman" charset="0"/>
          <a:cs typeface="Times New Roman"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Times New Roman"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Times New Roman"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Times New Roman"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Times New Roman"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4274" name="Title Placeholder 1">
            <a:extLst>
              <a:ext uri="{FF2B5EF4-FFF2-40B4-BE49-F238E27FC236}">
                <a16:creationId xmlns:a16="http://schemas.microsoft.com/office/drawing/2014/main" id="{628DF908-80B4-16A8-843B-FCDBBDD294FB}"/>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a:t>Click to edit Master title style</a:t>
            </a:r>
            <a:endParaRPr lang="en-US" altLang="en-US"/>
          </a:p>
        </p:txBody>
      </p:sp>
      <p:sp>
        <p:nvSpPr>
          <p:cNvPr id="54275" name="Text Placeholder 2">
            <a:extLst>
              <a:ext uri="{FF2B5EF4-FFF2-40B4-BE49-F238E27FC236}">
                <a16:creationId xmlns:a16="http://schemas.microsoft.com/office/drawing/2014/main" id="{C7B382D3-C778-D9D1-F0CD-7A576BF4779D}"/>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endParaRPr lang="en-US" altLang="en-US"/>
          </a:p>
        </p:txBody>
      </p:sp>
      <p:sp>
        <p:nvSpPr>
          <p:cNvPr id="4" name="Date Placeholder 3">
            <a:extLst>
              <a:ext uri="{FF2B5EF4-FFF2-40B4-BE49-F238E27FC236}">
                <a16:creationId xmlns:a16="http://schemas.microsoft.com/office/drawing/2014/main" id="{7A27E569-CC5D-B7AC-B747-5FB158307A84}"/>
              </a:ext>
            </a:extLst>
          </p:cNvPr>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FFFFFF"/>
                </a:solidFill>
              </a:defRPr>
            </a:lvl1pPr>
          </a:lstStyle>
          <a:p>
            <a:fld id="{5E7E756C-612E-4789-B815-FAF6023E836C}" type="datetimeFigureOut">
              <a:rPr lang="en-US" altLang="en-US"/>
              <a:pPr/>
              <a:t>4/29/2024</a:t>
            </a:fld>
            <a:endParaRPr lang="en-US" altLang="en-US"/>
          </a:p>
        </p:txBody>
      </p:sp>
      <p:sp>
        <p:nvSpPr>
          <p:cNvPr id="5" name="Footer Placeholder 4">
            <a:extLst>
              <a:ext uri="{FF2B5EF4-FFF2-40B4-BE49-F238E27FC236}">
                <a16:creationId xmlns:a16="http://schemas.microsoft.com/office/drawing/2014/main" id="{9A1FC44A-026C-5EC3-0B82-BC3389CB8241}"/>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en-US"/>
          </a:p>
        </p:txBody>
      </p:sp>
      <p:sp>
        <p:nvSpPr>
          <p:cNvPr id="6" name="Slide Number Placeholder 5">
            <a:extLst>
              <a:ext uri="{FF2B5EF4-FFF2-40B4-BE49-F238E27FC236}">
                <a16:creationId xmlns:a16="http://schemas.microsoft.com/office/drawing/2014/main" id="{3AD86111-F7CC-13F2-EA39-D0658FE71BC5}"/>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FFFFFF"/>
                </a:solidFill>
              </a:defRPr>
            </a:lvl1pPr>
          </a:lstStyle>
          <a:p>
            <a:fld id="{D4DF3B5C-B4A6-4549-AD09-58BD03D3F84A}" type="slidenum">
              <a:rPr lang="en-US" altLang="en-US"/>
              <a:pPr/>
              <a:t>‹#›</a:t>
            </a:fld>
            <a:endParaRPr lang="en-US" altLang="en-US"/>
          </a:p>
        </p:txBody>
      </p:sp>
    </p:spTree>
    <p:extLst>
      <p:ext uri="{BB962C8B-B14F-4D97-AF65-F5344CB8AC3E}">
        <p14:creationId xmlns:p14="http://schemas.microsoft.com/office/powerpoint/2010/main" val="2646985079"/>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ctr" rtl="0" fontAlgn="base">
        <a:spcBef>
          <a:spcPct val="0"/>
        </a:spcBef>
        <a:spcAft>
          <a:spcPct val="0"/>
        </a:spcAft>
        <a:defRPr sz="4400" kern="1200">
          <a:solidFill>
            <a:schemeClr val="tx1"/>
          </a:solidFill>
          <a:latin typeface="+mj-lt"/>
          <a:ea typeface="MS PGothic" panose="020B0600070205080204" pitchFamily="34" charset="-128"/>
          <a:cs typeface="+mj-cs"/>
        </a:defRPr>
      </a:lvl1pPr>
      <a:lvl2pPr algn="ctr" rtl="0" fontAlgn="base">
        <a:spcBef>
          <a:spcPct val="0"/>
        </a:spcBef>
        <a:spcAft>
          <a:spcPct val="0"/>
        </a:spcAft>
        <a:defRPr sz="4400">
          <a:solidFill>
            <a:schemeClr val="tx1"/>
          </a:solidFill>
          <a:latin typeface="Calibri" panose="020F0502020204030204" pitchFamily="34" charset="0"/>
          <a:ea typeface="MS PGothic" panose="020B0600070205080204" pitchFamily="34" charset="-128"/>
        </a:defRPr>
      </a:lvl2pPr>
      <a:lvl3pPr algn="ctr" rtl="0" fontAlgn="base">
        <a:spcBef>
          <a:spcPct val="0"/>
        </a:spcBef>
        <a:spcAft>
          <a:spcPct val="0"/>
        </a:spcAft>
        <a:defRPr sz="4400">
          <a:solidFill>
            <a:schemeClr val="tx1"/>
          </a:solidFill>
          <a:latin typeface="Calibri" panose="020F0502020204030204" pitchFamily="34" charset="0"/>
          <a:ea typeface="MS PGothic" panose="020B0600070205080204" pitchFamily="34" charset="-128"/>
        </a:defRPr>
      </a:lvl3pPr>
      <a:lvl4pPr algn="ctr" rtl="0" fontAlgn="base">
        <a:spcBef>
          <a:spcPct val="0"/>
        </a:spcBef>
        <a:spcAft>
          <a:spcPct val="0"/>
        </a:spcAft>
        <a:defRPr sz="4400">
          <a:solidFill>
            <a:schemeClr val="tx1"/>
          </a:solidFill>
          <a:latin typeface="Calibri" panose="020F0502020204030204" pitchFamily="34" charset="0"/>
          <a:ea typeface="MS PGothic" panose="020B0600070205080204" pitchFamily="34" charset="-128"/>
        </a:defRPr>
      </a:lvl4pPr>
      <a:lvl5pPr algn="ctr" rtl="0" fontAlgn="base">
        <a:spcBef>
          <a:spcPct val="0"/>
        </a:spcBef>
        <a:spcAft>
          <a:spcPct val="0"/>
        </a:spcAft>
        <a:defRPr sz="4400">
          <a:solidFill>
            <a:schemeClr val="tx1"/>
          </a:solidFill>
          <a:latin typeface="Calibri" panose="020F0502020204030204" pitchFamily="34" charset="0"/>
          <a:ea typeface="MS PGothic" panose="020B0600070205080204" pitchFamily="34" charset="-128"/>
        </a:defRPr>
      </a:lvl5pPr>
      <a:lvl6pPr marL="457200" algn="ctr" rtl="0" fontAlgn="base">
        <a:spcBef>
          <a:spcPct val="0"/>
        </a:spcBef>
        <a:spcAft>
          <a:spcPct val="0"/>
        </a:spcAft>
        <a:defRPr sz="4400">
          <a:solidFill>
            <a:schemeClr val="tx1"/>
          </a:solidFill>
          <a:latin typeface="Calibri" panose="020F0502020204030204" pitchFamily="34" charset="0"/>
          <a:ea typeface="MS PGothic" panose="020B0600070205080204" pitchFamily="34" charset="-128"/>
        </a:defRPr>
      </a:lvl6pPr>
      <a:lvl7pPr marL="914400" algn="ctr" rtl="0" fontAlgn="base">
        <a:spcBef>
          <a:spcPct val="0"/>
        </a:spcBef>
        <a:spcAft>
          <a:spcPct val="0"/>
        </a:spcAft>
        <a:defRPr sz="4400">
          <a:solidFill>
            <a:schemeClr val="tx1"/>
          </a:solidFill>
          <a:latin typeface="Calibri" panose="020F0502020204030204" pitchFamily="34" charset="0"/>
          <a:ea typeface="MS PGothic" panose="020B0600070205080204" pitchFamily="34" charset="-128"/>
        </a:defRPr>
      </a:lvl7pPr>
      <a:lvl8pPr marL="1371600" algn="ctr" rtl="0" fontAlgn="base">
        <a:spcBef>
          <a:spcPct val="0"/>
        </a:spcBef>
        <a:spcAft>
          <a:spcPct val="0"/>
        </a:spcAft>
        <a:defRPr sz="4400">
          <a:solidFill>
            <a:schemeClr val="tx1"/>
          </a:solidFill>
          <a:latin typeface="Calibri" panose="020F0502020204030204" pitchFamily="34" charset="0"/>
          <a:ea typeface="MS PGothic" panose="020B0600070205080204" pitchFamily="34" charset="-128"/>
        </a:defRPr>
      </a:lvl8pPr>
      <a:lvl9pPr marL="1828800" algn="ctr" rtl="0" fontAlgn="base">
        <a:spcBef>
          <a:spcPct val="0"/>
        </a:spcBef>
        <a:spcAft>
          <a:spcPct val="0"/>
        </a:spcAft>
        <a:defRPr sz="4400">
          <a:solidFill>
            <a:schemeClr val="tx1"/>
          </a:solidFill>
          <a:latin typeface="Calibri" panose="020F0502020204030204" pitchFamily="34" charset="0"/>
          <a:ea typeface="MS PGothic" panose="020B0600070205080204" pitchFamily="34" charset="-128"/>
        </a:defRPr>
      </a:lvl9pPr>
    </p:titleStyle>
    <p:bodyStyle>
      <a:lvl1pPr marL="342900" indent="-342900" algn="l" rtl="0" fontAlgn="base">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mn-cs"/>
        </a:defRPr>
      </a:lvl1pPr>
      <a:lvl2pPr marL="742950" indent="-285750" algn="l" rtl="0" fontAlgn="base">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n-cs"/>
        </a:defRPr>
      </a:lvl2pPr>
      <a:lvl3pPr marL="1143000" indent="-228600" algn="l" rtl="0" fontAlgn="base">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0.xml"/><Relationship Id="rId1" Type="http://schemas.openxmlformats.org/officeDocument/2006/relationships/slideLayout" Target="../slideLayouts/slideLayout29.xml"/><Relationship Id="rId4" Type="http://schemas.openxmlformats.org/officeDocument/2006/relationships/image" Target="../media/image20.svg"/></Relationships>
</file>

<file path=ppt/slides/_rels/slide11.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1.xml"/><Relationship Id="rId1" Type="http://schemas.openxmlformats.org/officeDocument/2006/relationships/slideLayout" Target="../slideLayouts/slideLayout18.xml"/><Relationship Id="rId4" Type="http://schemas.openxmlformats.org/officeDocument/2006/relationships/image" Target="../media/image21.svg"/></Relationships>
</file>

<file path=ppt/slides/_rels/slide12.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notesSlide" Target="../notesSlides/notesSlide12.xml"/><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notesSlide" Target="../notesSlides/notesSlide13.xml"/><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image" Target="../media/image26.png"/><Relationship Id="rId4" Type="http://schemas.openxmlformats.org/officeDocument/2006/relationships/image" Target="../media/image25.png"/></Relationships>
</file>

<file path=ppt/slides/_rels/slide1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20.sv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18.xml"/><Relationship Id="rId5" Type="http://schemas.openxmlformats.org/officeDocument/2006/relationships/image" Target="../media/image5.jpe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8.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8" Type="http://schemas.openxmlformats.org/officeDocument/2006/relationships/hyperlink" Target="https://en.wikipedia.org/wiki/2012_Andy_Murray_tennis_season#/media/File:Victory_Andy_Murray.jpg" TargetMode="External"/><Relationship Id="rId13" Type="http://schemas.openxmlformats.org/officeDocument/2006/relationships/hyperlink" Target="https://www.bbc.co.uk/sport/disability-sport/19511019" TargetMode="External"/><Relationship Id="rId3" Type="http://schemas.openxmlformats.org/officeDocument/2006/relationships/hyperlink" Target="https://www.dailymail.co.uk/sciencetech/article-2185177/Our-sci-fi-cyclists-How-appliance-science-helped-Hoy-Co-gold.html" TargetMode="External"/><Relationship Id="rId7" Type="http://schemas.openxmlformats.org/officeDocument/2006/relationships/hyperlink" Target="https://en.wikipedia.org/wiki/Victoria_Pendleton#/media/File:Victoria_Pendleton2_(cropped).jpg" TargetMode="External"/><Relationship Id="rId12" Type="http://schemas.openxmlformats.org/officeDocument/2006/relationships/hyperlink" Target="https://en.wikipedia.org/wiki/Jonnie_Peacock#/media/File:Jonnie_Peacock_(cropped).jpg" TargetMode="External"/><Relationship Id="rId2" Type="http://schemas.openxmlformats.org/officeDocument/2006/relationships/notesSlide" Target="../notesSlides/notesSlide5.xml"/><Relationship Id="rId1" Type="http://schemas.openxmlformats.org/officeDocument/2006/relationships/slideLayout" Target="../slideLayouts/slideLayout23.xml"/><Relationship Id="rId6" Type="http://schemas.openxmlformats.org/officeDocument/2006/relationships/hyperlink" Target="https://en.wikipedia.org/wiki/Jessica_Ennis-Hill#/media/File:Jessica_Ennis_100_m.jpg" TargetMode="External"/><Relationship Id="rId11" Type="http://schemas.openxmlformats.org/officeDocument/2006/relationships/hyperlink" Target="https://www.walesonline.co.uk/sport/other-sport/swimming-star-ellie-simmonds-wins-2059160" TargetMode="External"/><Relationship Id="rId5" Type="http://schemas.openxmlformats.org/officeDocument/2006/relationships/hyperlink" Target="https://en.wikipedia.org/wiki/Mo_Farah#/media/File:Mofarlonol10m-a.jpg" TargetMode="External"/><Relationship Id="rId10" Type="http://schemas.openxmlformats.org/officeDocument/2006/relationships/hyperlink" Target="https://www.skysports.com/more-sports/cycling/news/29876/11949011/dame-sarah-storey-para-cyclist-on-motherhood-equality-and-tokyo-targets" TargetMode="External"/><Relationship Id="rId4" Type="http://schemas.openxmlformats.org/officeDocument/2006/relationships/hyperlink" Target="https://www.bbc.co.uk/sport/disability-sport/19459201" TargetMode="External"/><Relationship Id="rId9" Type="http://schemas.openxmlformats.org/officeDocument/2006/relationships/hyperlink" Target="https://www.bbc.co.uk/sport/olympics/18911022" TargetMode="External"/></Relationships>
</file>

<file path=ppt/slides/_rels/slide6.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23.xml"/><Relationship Id="rId6" Type="http://schemas.openxmlformats.org/officeDocument/2006/relationships/image" Target="../media/image11.png"/><Relationship Id="rId5" Type="http://schemas.openxmlformats.org/officeDocument/2006/relationships/image" Target="../media/image10.png"/><Relationship Id="rId10" Type="http://schemas.openxmlformats.org/officeDocument/2006/relationships/image" Target="../media/image15.png"/><Relationship Id="rId4" Type="http://schemas.openxmlformats.org/officeDocument/2006/relationships/image" Target="../media/image9.png"/><Relationship Id="rId9" Type="http://schemas.openxmlformats.org/officeDocument/2006/relationships/image" Target="../media/image14.png"/></Relationships>
</file>

<file path=ppt/slides/_rels/slide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8.xml"/><Relationship Id="rId1" Type="http://schemas.openxmlformats.org/officeDocument/2006/relationships/slideLayout" Target="../slideLayouts/slideLayout24.xml"/><Relationship Id="rId4" Type="http://schemas.openxmlformats.org/officeDocument/2006/relationships/image" Target="../media/image18.jpe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350B7B9-7FE7-3B42-1131-369C2B753611}"/>
              </a:ext>
            </a:extLst>
          </p:cNvPr>
          <p:cNvSpPr txBox="1">
            <a:spLocks noChangeArrowheads="1"/>
          </p:cNvSpPr>
          <p:nvPr/>
        </p:nvSpPr>
        <p:spPr bwMode="auto">
          <a:xfrm>
            <a:off x="395536" y="366713"/>
            <a:ext cx="8309867" cy="2616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altLang="en-US" sz="4000" b="1" i="0" u="none" strike="noStrike" kern="1200" cap="none" spc="0" normalizeH="0" baseline="0" noProof="0" dirty="0">
                <a:ln>
                  <a:noFill/>
                </a:ln>
                <a:solidFill>
                  <a:srgbClr val="FFFFFF"/>
                </a:solidFill>
                <a:effectLst/>
                <a:uLnTx/>
                <a:uFillTx/>
                <a:latin typeface="Century Gothic" panose="020B0502020202020204" pitchFamily="34" charset="0"/>
                <a:ea typeface="MS PGothic" panose="020B0600070205080204" pitchFamily="34" charset="-128"/>
                <a:cs typeface="Times New Roman"/>
              </a:rPr>
              <a:t>Leader:</a:t>
            </a:r>
            <a:r>
              <a:rPr kumimoji="0" lang="en-GB" altLang="en-US" sz="4000" b="0" i="0" u="none" strike="noStrike" kern="1200" cap="none" spc="0" normalizeH="0" baseline="0" noProof="0" dirty="0">
                <a:ln>
                  <a:noFill/>
                </a:ln>
                <a:solidFill>
                  <a:srgbClr val="FFFFFF"/>
                </a:solidFill>
                <a:effectLst/>
                <a:uLnTx/>
                <a:uFillTx/>
                <a:latin typeface="Century Gothic" panose="020B0502020202020204" pitchFamily="34" charset="0"/>
                <a:ea typeface="MS PGothic" panose="020B0600070205080204" pitchFamily="34" charset="-128"/>
                <a:cs typeface="Times New Roman"/>
              </a:rPr>
              <a:t> We are here together</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altLang="en-US" sz="4400" b="0" i="0" u="none" strike="noStrike" kern="1200" cap="none" spc="0" normalizeH="0" baseline="0" noProof="0" dirty="0">
              <a:ln>
                <a:noFill/>
              </a:ln>
              <a:solidFill>
                <a:srgbClr val="FFFFFF"/>
              </a:solidFill>
              <a:effectLst/>
              <a:uLnTx/>
              <a:uFillTx/>
              <a:latin typeface="Century Gothic" panose="020B0502020202020204" pitchFamily="34" charset="0"/>
              <a:ea typeface="MS PGothic" panose="020B0600070205080204" pitchFamily="34" charset="-128"/>
              <a:cs typeface="Times New Roman"/>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altLang="en-US" sz="4000" b="1" i="0" u="none" strike="noStrike" kern="1200" cap="none" spc="0" normalizeH="0" baseline="0" noProof="0" dirty="0">
                <a:ln>
                  <a:noFill/>
                </a:ln>
                <a:solidFill>
                  <a:srgbClr val="FFFFFF"/>
                </a:solidFill>
                <a:effectLst/>
                <a:uLnTx/>
                <a:uFillTx/>
                <a:latin typeface="Century Gothic" panose="020B0502020202020204" pitchFamily="34" charset="0"/>
                <a:ea typeface="MS PGothic" panose="020B0600070205080204" pitchFamily="34" charset="-128"/>
                <a:cs typeface="Times New Roman"/>
              </a:rPr>
              <a:t>ALL: May we </a:t>
            </a:r>
            <a:r>
              <a:rPr kumimoji="0" lang="en-GB" altLang="en-US" sz="4000" b="1" i="0" u="none" strike="noStrike" kern="1200" cap="none" spc="0" normalizeH="0" baseline="0" noProof="0" dirty="0">
                <a:ln>
                  <a:noFill/>
                </a:ln>
                <a:solidFill>
                  <a:srgbClr val="FFC000"/>
                </a:solidFill>
                <a:effectLst/>
                <a:uLnTx/>
                <a:uFillTx/>
                <a:latin typeface="Century Gothic" panose="020B0502020202020204" pitchFamily="34" charset="0"/>
                <a:ea typeface="MS PGothic" panose="020B0600070205080204" pitchFamily="34" charset="-128"/>
                <a:cs typeface="Times New Roman"/>
              </a:rPr>
              <a:t>‘GO FOR GOLD!’ </a:t>
            </a:r>
            <a:r>
              <a:rPr kumimoji="0" lang="en-GB" altLang="en-US" sz="4000" b="1" i="0" u="none" strike="noStrike" kern="1200" cap="none" spc="0" normalizeH="0" baseline="0" noProof="0" dirty="0">
                <a:ln>
                  <a:noFill/>
                </a:ln>
                <a:solidFill>
                  <a:srgbClr val="FFFFFF"/>
                </a:solidFill>
                <a:effectLst/>
                <a:uLnTx/>
                <a:uFillTx/>
                <a:latin typeface="Century Gothic" panose="020B0502020202020204" pitchFamily="34" charset="0"/>
                <a:ea typeface="MS PGothic" panose="020B0600070205080204" pitchFamily="34" charset="-128"/>
                <a:cs typeface="Times New Roman"/>
              </a:rPr>
              <a:t>in our words and actions today!</a:t>
            </a:r>
            <a:endParaRPr kumimoji="0" lang="en-US" altLang="en-US" sz="4000" b="1" i="0" u="none" strike="noStrike" kern="1200" cap="none" spc="0" normalizeH="0" baseline="0" noProof="0" dirty="0">
              <a:ln>
                <a:noFill/>
              </a:ln>
              <a:solidFill>
                <a:srgbClr val="FFFFFF"/>
              </a:solidFill>
              <a:effectLst/>
              <a:uLnTx/>
              <a:uFillTx/>
              <a:latin typeface="Century Gothic" panose="020B0502020202020204" pitchFamily="34" charset="0"/>
              <a:ea typeface="MS PGothic" panose="020B0600070205080204" pitchFamily="34" charset="-128"/>
              <a:cs typeface="Times New Roman"/>
            </a:endParaRPr>
          </a:p>
        </p:txBody>
      </p:sp>
      <p:grpSp>
        <p:nvGrpSpPr>
          <p:cNvPr id="9" name="Group 8">
            <a:extLst>
              <a:ext uri="{FF2B5EF4-FFF2-40B4-BE49-F238E27FC236}">
                <a16:creationId xmlns:a16="http://schemas.microsoft.com/office/drawing/2014/main" id="{4E343548-9E93-E083-AEE2-B386723662EF}"/>
              </a:ext>
            </a:extLst>
          </p:cNvPr>
          <p:cNvGrpSpPr/>
          <p:nvPr/>
        </p:nvGrpSpPr>
        <p:grpSpPr>
          <a:xfrm>
            <a:off x="3419872" y="3212976"/>
            <a:ext cx="2304256" cy="3171883"/>
            <a:chOff x="3218295" y="620688"/>
            <a:chExt cx="2707409" cy="3726836"/>
          </a:xfrm>
        </p:grpSpPr>
        <p:grpSp>
          <p:nvGrpSpPr>
            <p:cNvPr id="10" name="Graphic 16" descr="Medal with solid fill">
              <a:extLst>
                <a:ext uri="{FF2B5EF4-FFF2-40B4-BE49-F238E27FC236}">
                  <a16:creationId xmlns:a16="http://schemas.microsoft.com/office/drawing/2014/main" id="{981DC3B1-B8C8-E329-84D5-3FFE32B96A6D}"/>
                </a:ext>
              </a:extLst>
            </p:cNvPr>
            <p:cNvGrpSpPr/>
            <p:nvPr/>
          </p:nvGrpSpPr>
          <p:grpSpPr>
            <a:xfrm>
              <a:off x="3218295" y="620688"/>
              <a:ext cx="2707409" cy="3726836"/>
              <a:chOff x="3520775" y="3533876"/>
              <a:chExt cx="2106138" cy="2899167"/>
            </a:xfrm>
            <a:solidFill>
              <a:srgbClr val="FFC000"/>
            </a:solidFill>
          </p:grpSpPr>
          <p:sp>
            <p:nvSpPr>
              <p:cNvPr id="12" name="Free-form: Shape 11">
                <a:extLst>
                  <a:ext uri="{FF2B5EF4-FFF2-40B4-BE49-F238E27FC236}">
                    <a16:creationId xmlns:a16="http://schemas.microsoft.com/office/drawing/2014/main" id="{D6BBFF53-ABF7-B868-231A-107AB7D282A6}"/>
                  </a:ext>
                </a:extLst>
              </p:cNvPr>
              <p:cNvSpPr/>
              <p:nvPr/>
            </p:nvSpPr>
            <p:spPr>
              <a:xfrm>
                <a:off x="4136756" y="5182639"/>
                <a:ext cx="870487" cy="874176"/>
              </a:xfrm>
              <a:custGeom>
                <a:avLst/>
                <a:gdLst>
                  <a:gd name="connsiteX0" fmla="*/ 435244 w 870487"/>
                  <a:gd name="connsiteY0" fmla="*/ 0 h 874176"/>
                  <a:gd name="connsiteX1" fmla="*/ 0 w 870487"/>
                  <a:gd name="connsiteY1" fmla="*/ 435244 h 874176"/>
                  <a:gd name="connsiteX2" fmla="*/ 435244 w 870487"/>
                  <a:gd name="connsiteY2" fmla="*/ 874176 h 874176"/>
                  <a:gd name="connsiteX3" fmla="*/ 870488 w 870487"/>
                  <a:gd name="connsiteY3" fmla="*/ 438933 h 874176"/>
                  <a:gd name="connsiteX4" fmla="*/ 435244 w 870487"/>
                  <a:gd name="connsiteY4" fmla="*/ 0 h 8741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70487" h="874176">
                    <a:moveTo>
                      <a:pt x="435244" y="0"/>
                    </a:moveTo>
                    <a:cubicBezTo>
                      <a:pt x="195491" y="0"/>
                      <a:pt x="0" y="195491"/>
                      <a:pt x="0" y="435244"/>
                    </a:cubicBezTo>
                    <a:cubicBezTo>
                      <a:pt x="0" y="674997"/>
                      <a:pt x="195491" y="874176"/>
                      <a:pt x="435244" y="874176"/>
                    </a:cubicBezTo>
                    <a:cubicBezTo>
                      <a:pt x="674997" y="874176"/>
                      <a:pt x="870488" y="678686"/>
                      <a:pt x="870488" y="438933"/>
                    </a:cubicBezTo>
                    <a:cubicBezTo>
                      <a:pt x="870488" y="199179"/>
                      <a:pt x="674997" y="0"/>
                      <a:pt x="435244" y="0"/>
                    </a:cubicBezTo>
                  </a:path>
                </a:pathLst>
              </a:custGeom>
              <a:solidFill>
                <a:srgbClr val="FFC000"/>
              </a:solidFill>
              <a:ln w="36810" cap="flat">
                <a:noFill/>
                <a:prstDash val="solid"/>
                <a:miter/>
              </a:ln>
            </p:spPr>
            <p:txBody>
              <a:bodyPr rtlCol="0"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24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Times New Roman"/>
                </a:endParaRPr>
              </a:p>
            </p:txBody>
          </p:sp>
          <p:sp>
            <p:nvSpPr>
              <p:cNvPr id="13" name="Free-form: Shape 12">
                <a:extLst>
                  <a:ext uri="{FF2B5EF4-FFF2-40B4-BE49-F238E27FC236}">
                    <a16:creationId xmlns:a16="http://schemas.microsoft.com/office/drawing/2014/main" id="{3E885F77-5036-14FA-3752-90C39F6B2CBD}"/>
                  </a:ext>
                </a:extLst>
              </p:cNvPr>
              <p:cNvSpPr/>
              <p:nvPr/>
            </p:nvSpPr>
            <p:spPr>
              <a:xfrm>
                <a:off x="3760528" y="4810100"/>
                <a:ext cx="1622943" cy="1622943"/>
              </a:xfrm>
              <a:custGeom>
                <a:avLst/>
                <a:gdLst>
                  <a:gd name="connsiteX0" fmla="*/ 811472 w 1622943"/>
                  <a:gd name="connsiteY0" fmla="*/ 0 h 1622943"/>
                  <a:gd name="connsiteX1" fmla="*/ 0 w 1622943"/>
                  <a:gd name="connsiteY1" fmla="*/ 811472 h 1622943"/>
                  <a:gd name="connsiteX2" fmla="*/ 811472 w 1622943"/>
                  <a:gd name="connsiteY2" fmla="*/ 1622944 h 1622943"/>
                  <a:gd name="connsiteX3" fmla="*/ 1622944 w 1622943"/>
                  <a:gd name="connsiteY3" fmla="*/ 811472 h 1622943"/>
                  <a:gd name="connsiteX4" fmla="*/ 811472 w 1622943"/>
                  <a:gd name="connsiteY4" fmla="*/ 0 h 1622943"/>
                  <a:gd name="connsiteX5" fmla="*/ 811472 w 1622943"/>
                  <a:gd name="connsiteY5" fmla="*/ 1401633 h 1622943"/>
                  <a:gd name="connsiteX6" fmla="*/ 221311 w 1622943"/>
                  <a:gd name="connsiteY6" fmla="*/ 811472 h 1622943"/>
                  <a:gd name="connsiteX7" fmla="*/ 811472 w 1622943"/>
                  <a:gd name="connsiteY7" fmla="*/ 221311 h 1622943"/>
                  <a:gd name="connsiteX8" fmla="*/ 1401633 w 1622943"/>
                  <a:gd name="connsiteY8" fmla="*/ 811472 h 1622943"/>
                  <a:gd name="connsiteX9" fmla="*/ 811472 w 1622943"/>
                  <a:gd name="connsiteY9" fmla="*/ 1401633 h 16229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22943" h="1622943">
                    <a:moveTo>
                      <a:pt x="811472" y="0"/>
                    </a:moveTo>
                    <a:cubicBezTo>
                      <a:pt x="365162" y="0"/>
                      <a:pt x="0" y="365162"/>
                      <a:pt x="0" y="811472"/>
                    </a:cubicBezTo>
                    <a:cubicBezTo>
                      <a:pt x="0" y="1257781"/>
                      <a:pt x="365162" y="1622944"/>
                      <a:pt x="811472" y="1622944"/>
                    </a:cubicBezTo>
                    <a:cubicBezTo>
                      <a:pt x="1257781" y="1622944"/>
                      <a:pt x="1622944" y="1257781"/>
                      <a:pt x="1622944" y="811472"/>
                    </a:cubicBezTo>
                    <a:cubicBezTo>
                      <a:pt x="1622944" y="365162"/>
                      <a:pt x="1257781" y="0"/>
                      <a:pt x="811472" y="0"/>
                    </a:cubicBezTo>
                    <a:moveTo>
                      <a:pt x="811472" y="1401633"/>
                    </a:moveTo>
                    <a:cubicBezTo>
                      <a:pt x="486883" y="1401633"/>
                      <a:pt x="221311" y="1136061"/>
                      <a:pt x="221311" y="811472"/>
                    </a:cubicBezTo>
                    <a:cubicBezTo>
                      <a:pt x="221311" y="486883"/>
                      <a:pt x="486883" y="221311"/>
                      <a:pt x="811472" y="221311"/>
                    </a:cubicBezTo>
                    <a:cubicBezTo>
                      <a:pt x="1136061" y="221311"/>
                      <a:pt x="1401633" y="486883"/>
                      <a:pt x="1401633" y="811472"/>
                    </a:cubicBezTo>
                    <a:cubicBezTo>
                      <a:pt x="1401633" y="1136061"/>
                      <a:pt x="1136061" y="1401633"/>
                      <a:pt x="811472" y="1401633"/>
                    </a:cubicBezTo>
                  </a:path>
                </a:pathLst>
              </a:custGeom>
              <a:solidFill>
                <a:srgbClr val="FFC000"/>
              </a:solidFill>
              <a:ln w="36810" cap="flat">
                <a:noFill/>
                <a:prstDash val="solid"/>
                <a:miter/>
              </a:ln>
            </p:spPr>
            <p:txBody>
              <a:bodyPr rtlCol="0"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24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Times New Roman"/>
                </a:endParaRPr>
              </a:p>
            </p:txBody>
          </p:sp>
          <p:sp>
            <p:nvSpPr>
              <p:cNvPr id="14" name="Free-form: Shape 13">
                <a:extLst>
                  <a:ext uri="{FF2B5EF4-FFF2-40B4-BE49-F238E27FC236}">
                    <a16:creationId xmlns:a16="http://schemas.microsoft.com/office/drawing/2014/main" id="{CBEA44EC-95F3-1E82-1ED0-056755D855E2}"/>
                  </a:ext>
                </a:extLst>
              </p:cNvPr>
              <p:cNvSpPr/>
              <p:nvPr/>
            </p:nvSpPr>
            <p:spPr>
              <a:xfrm>
                <a:off x="4771179" y="3533876"/>
                <a:ext cx="855733" cy="1335240"/>
              </a:xfrm>
              <a:custGeom>
                <a:avLst/>
                <a:gdLst>
                  <a:gd name="connsiteX0" fmla="*/ 0 w 855733"/>
                  <a:gd name="connsiteY0" fmla="*/ 1147126 h 1335240"/>
                  <a:gd name="connsiteX1" fmla="*/ 402047 w 855733"/>
                  <a:gd name="connsiteY1" fmla="*/ 1335240 h 1335240"/>
                  <a:gd name="connsiteX2" fmla="*/ 855734 w 855733"/>
                  <a:gd name="connsiteY2" fmla="*/ 309835 h 1335240"/>
                  <a:gd name="connsiteX3" fmla="*/ 649177 w 855733"/>
                  <a:gd name="connsiteY3" fmla="*/ 0 h 1335240"/>
                  <a:gd name="connsiteX4" fmla="*/ 516391 w 855733"/>
                  <a:gd name="connsiteY4" fmla="*/ 0 h 1335240"/>
                  <a:gd name="connsiteX5" fmla="*/ 228687 w 855733"/>
                  <a:gd name="connsiteY5" fmla="*/ 630735 h 1335240"/>
                  <a:gd name="connsiteX6" fmla="*/ 0 w 855733"/>
                  <a:gd name="connsiteY6" fmla="*/ 1147126 h 1335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5733" h="1335240">
                    <a:moveTo>
                      <a:pt x="0" y="1147126"/>
                    </a:moveTo>
                    <a:cubicBezTo>
                      <a:pt x="147540" y="1180323"/>
                      <a:pt x="284015" y="1243027"/>
                      <a:pt x="402047" y="1335240"/>
                    </a:cubicBezTo>
                    <a:lnTo>
                      <a:pt x="855734" y="309835"/>
                    </a:lnTo>
                    <a:lnTo>
                      <a:pt x="649177" y="0"/>
                    </a:lnTo>
                    <a:lnTo>
                      <a:pt x="516391" y="0"/>
                    </a:lnTo>
                    <a:lnTo>
                      <a:pt x="228687" y="630735"/>
                    </a:lnTo>
                    <a:lnTo>
                      <a:pt x="0" y="1147126"/>
                    </a:lnTo>
                    <a:close/>
                  </a:path>
                </a:pathLst>
              </a:custGeom>
              <a:solidFill>
                <a:srgbClr val="FF0000"/>
              </a:solidFill>
              <a:ln w="36810" cap="flat">
                <a:noFill/>
                <a:prstDash val="solid"/>
                <a:miter/>
              </a:ln>
            </p:spPr>
            <p:txBody>
              <a:bodyPr rtlCol="0"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24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Times New Roman"/>
                </a:endParaRPr>
              </a:p>
            </p:txBody>
          </p:sp>
          <p:sp>
            <p:nvSpPr>
              <p:cNvPr id="15" name="Free-form: Shape 14">
                <a:extLst>
                  <a:ext uri="{FF2B5EF4-FFF2-40B4-BE49-F238E27FC236}">
                    <a16:creationId xmlns:a16="http://schemas.microsoft.com/office/drawing/2014/main" id="{FB343681-5E48-029A-18C5-FB2F8D4F2F46}"/>
                  </a:ext>
                </a:extLst>
              </p:cNvPr>
              <p:cNvSpPr/>
              <p:nvPr/>
            </p:nvSpPr>
            <p:spPr>
              <a:xfrm>
                <a:off x="3520775" y="3533876"/>
                <a:ext cx="852045" cy="1335240"/>
              </a:xfrm>
              <a:custGeom>
                <a:avLst/>
                <a:gdLst>
                  <a:gd name="connsiteX0" fmla="*/ 852045 w 852045"/>
                  <a:gd name="connsiteY0" fmla="*/ 1147126 h 1335240"/>
                  <a:gd name="connsiteX1" fmla="*/ 623358 w 852045"/>
                  <a:gd name="connsiteY1" fmla="*/ 630735 h 1335240"/>
                  <a:gd name="connsiteX2" fmla="*/ 335654 w 852045"/>
                  <a:gd name="connsiteY2" fmla="*/ 0 h 1335240"/>
                  <a:gd name="connsiteX3" fmla="*/ 202868 w 852045"/>
                  <a:gd name="connsiteY3" fmla="*/ 0 h 1335240"/>
                  <a:gd name="connsiteX4" fmla="*/ 0 w 852045"/>
                  <a:gd name="connsiteY4" fmla="*/ 309835 h 1335240"/>
                  <a:gd name="connsiteX5" fmla="*/ 453687 w 852045"/>
                  <a:gd name="connsiteY5" fmla="*/ 1335240 h 1335240"/>
                  <a:gd name="connsiteX6" fmla="*/ 852045 w 852045"/>
                  <a:gd name="connsiteY6" fmla="*/ 1147126 h 1335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2045" h="1335240">
                    <a:moveTo>
                      <a:pt x="852045" y="1147126"/>
                    </a:moveTo>
                    <a:lnTo>
                      <a:pt x="623358" y="630735"/>
                    </a:lnTo>
                    <a:lnTo>
                      <a:pt x="335654" y="0"/>
                    </a:lnTo>
                    <a:lnTo>
                      <a:pt x="202868" y="0"/>
                    </a:lnTo>
                    <a:lnTo>
                      <a:pt x="0" y="309835"/>
                    </a:lnTo>
                    <a:lnTo>
                      <a:pt x="453687" y="1335240"/>
                    </a:lnTo>
                    <a:cubicBezTo>
                      <a:pt x="568030" y="1246716"/>
                      <a:pt x="704505" y="1180323"/>
                      <a:pt x="852045" y="1147126"/>
                    </a:cubicBezTo>
                  </a:path>
                </a:pathLst>
              </a:custGeom>
              <a:solidFill>
                <a:srgbClr val="FF0000"/>
              </a:solidFill>
              <a:ln w="36810" cap="flat">
                <a:noFill/>
                <a:prstDash val="solid"/>
                <a:miter/>
              </a:ln>
            </p:spPr>
            <p:txBody>
              <a:bodyPr rtlCol="0"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24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Times New Roman"/>
                </a:endParaRPr>
              </a:p>
            </p:txBody>
          </p:sp>
          <p:sp>
            <p:nvSpPr>
              <p:cNvPr id="16" name="Free-form: Shape 15">
                <a:extLst>
                  <a:ext uri="{FF2B5EF4-FFF2-40B4-BE49-F238E27FC236}">
                    <a16:creationId xmlns:a16="http://schemas.microsoft.com/office/drawing/2014/main" id="{56781E6B-74EC-774E-DEDE-55B35C93620B}"/>
                  </a:ext>
                </a:extLst>
              </p:cNvPr>
              <p:cNvSpPr/>
              <p:nvPr/>
            </p:nvSpPr>
            <p:spPr>
              <a:xfrm>
                <a:off x="4018723" y="3537564"/>
                <a:ext cx="1106552" cy="442620"/>
              </a:xfrm>
              <a:custGeom>
                <a:avLst/>
                <a:gdLst>
                  <a:gd name="connsiteX0" fmla="*/ 903685 w 1106552"/>
                  <a:gd name="connsiteY0" fmla="*/ 442621 h 442620"/>
                  <a:gd name="connsiteX1" fmla="*/ 1106553 w 1106552"/>
                  <a:gd name="connsiteY1" fmla="*/ 0 h 442620"/>
                  <a:gd name="connsiteX2" fmla="*/ 0 w 1106552"/>
                  <a:gd name="connsiteY2" fmla="*/ 0 h 442620"/>
                  <a:gd name="connsiteX3" fmla="*/ 202868 w 1106552"/>
                  <a:gd name="connsiteY3" fmla="*/ 442621 h 442620"/>
                </a:gdLst>
                <a:ahLst/>
                <a:cxnLst>
                  <a:cxn ang="0">
                    <a:pos x="connsiteX0" y="connsiteY0"/>
                  </a:cxn>
                  <a:cxn ang="0">
                    <a:pos x="connsiteX1" y="connsiteY1"/>
                  </a:cxn>
                  <a:cxn ang="0">
                    <a:pos x="connsiteX2" y="connsiteY2"/>
                  </a:cxn>
                  <a:cxn ang="0">
                    <a:pos x="connsiteX3" y="connsiteY3"/>
                  </a:cxn>
                </a:cxnLst>
                <a:rect l="l" t="t" r="r" b="b"/>
                <a:pathLst>
                  <a:path w="1106552" h="442620">
                    <a:moveTo>
                      <a:pt x="903685" y="442621"/>
                    </a:moveTo>
                    <a:lnTo>
                      <a:pt x="1106553" y="0"/>
                    </a:lnTo>
                    <a:lnTo>
                      <a:pt x="0" y="0"/>
                    </a:lnTo>
                    <a:lnTo>
                      <a:pt x="202868" y="442621"/>
                    </a:lnTo>
                    <a:close/>
                  </a:path>
                </a:pathLst>
              </a:custGeom>
              <a:solidFill>
                <a:srgbClr val="FF0000"/>
              </a:solidFill>
              <a:ln w="36810" cap="flat">
                <a:noFill/>
                <a:prstDash val="solid"/>
                <a:miter/>
              </a:ln>
            </p:spPr>
            <p:txBody>
              <a:bodyPr rtlCol="0"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24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Times New Roman"/>
                </a:endParaRPr>
              </a:p>
            </p:txBody>
          </p:sp>
        </p:grpSp>
        <p:pic>
          <p:nvPicPr>
            <p:cNvPr id="11" name="Picture 10" descr="A group of rings in different colors&#10;&#10;Description automatically generated">
              <a:extLst>
                <a:ext uri="{FF2B5EF4-FFF2-40B4-BE49-F238E27FC236}">
                  <a16:creationId xmlns:a16="http://schemas.microsoft.com/office/drawing/2014/main" id="{9C18535F-E275-55FA-1E87-64431C533981}"/>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101576" y="3067992"/>
              <a:ext cx="936104" cy="468052"/>
            </a:xfrm>
            <a:prstGeom prst="rect">
              <a:avLst/>
            </a:prstGeom>
          </p:spPr>
        </p:pic>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dissolve">
                                      <p:cBhvr>
                                        <p:cTn id="12" dur="500"/>
                                        <p:tgtEl>
                                          <p:spTgt spid="2">
                                            <p:txEl>
                                              <p:pRg st="2" end="2"/>
                                            </p:txEl>
                                          </p:spTgt>
                                        </p:tgtEl>
                                      </p:cBhvr>
                                    </p:animEffect>
                                  </p:childTnLst>
                                </p:cTn>
                              </p:par>
                            </p:childTnLst>
                          </p:cTn>
                        </p:par>
                        <p:par>
                          <p:cTn id="13" fill="hold">
                            <p:stCondLst>
                              <p:cond delay="500"/>
                            </p:stCondLst>
                            <p:childTnLst>
                              <p:par>
                                <p:cTn id="14" presetID="10" presetClass="entr" presetSubtype="0" fill="hold" nodeType="after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fade">
                                      <p:cBhvr>
                                        <p:cTn id="16"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extBox 3">
            <a:extLst>
              <a:ext uri="{FF2B5EF4-FFF2-40B4-BE49-F238E27FC236}">
                <a16:creationId xmlns:a16="http://schemas.microsoft.com/office/drawing/2014/main" id="{5D4E58A4-30DD-49C1-B8E6-E16D3442CFED}"/>
              </a:ext>
            </a:extLst>
          </p:cNvPr>
          <p:cNvSpPr txBox="1">
            <a:spLocks noChangeArrowheads="1"/>
          </p:cNvSpPr>
          <p:nvPr/>
        </p:nvSpPr>
        <p:spPr bwMode="auto">
          <a:xfrm>
            <a:off x="148992" y="4387480"/>
            <a:ext cx="8846017" cy="2339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algn="ctr" eaLnBrk="1" hangingPunct="1"/>
            <a:r>
              <a:rPr lang="en-GB" altLang="en-US" sz="3200" b="1" dirty="0">
                <a:solidFill>
                  <a:srgbClr val="FFFFFF"/>
                </a:solidFill>
                <a:latin typeface="Century Gothic" panose="020B0502020202020204" pitchFamily="34" charset="0"/>
                <a:cs typeface="Tahoma" panose="020B0604030504040204" pitchFamily="34" charset="0"/>
              </a:rPr>
              <a:t>And we also have joy with our </a:t>
            </a:r>
            <a:r>
              <a:rPr lang="en-GB" altLang="en-US" sz="3200" b="1" i="1" dirty="0">
                <a:solidFill>
                  <a:srgbClr val="FFFFFF"/>
                </a:solidFill>
                <a:latin typeface="Century Gothic" panose="020B0502020202020204" pitchFamily="34" charset="0"/>
                <a:cs typeface="Tahoma" panose="020B0604030504040204" pitchFamily="34" charset="0"/>
              </a:rPr>
              <a:t>challenges</a:t>
            </a:r>
            <a:r>
              <a:rPr lang="en-GB" altLang="en-US" sz="3200" b="1" dirty="0">
                <a:solidFill>
                  <a:srgbClr val="FFFFFF"/>
                </a:solidFill>
                <a:latin typeface="Century Gothic" panose="020B0502020202020204" pitchFamily="34" charset="0"/>
                <a:cs typeface="Tahoma" panose="020B0604030504040204" pitchFamily="34" charset="0"/>
              </a:rPr>
              <a:t> because we know that these </a:t>
            </a:r>
            <a:r>
              <a:rPr lang="en-GB" altLang="en-US" sz="3200" b="1" i="1" dirty="0">
                <a:solidFill>
                  <a:srgbClr val="FFFFFF"/>
                </a:solidFill>
                <a:latin typeface="Century Gothic" panose="020B0502020202020204" pitchFamily="34" charset="0"/>
                <a:cs typeface="Tahoma" panose="020B0604030504040204" pitchFamily="34" charset="0"/>
              </a:rPr>
              <a:t>challenges</a:t>
            </a:r>
            <a:r>
              <a:rPr lang="en-GB" altLang="en-US" sz="3200" b="1" dirty="0">
                <a:solidFill>
                  <a:srgbClr val="FFFFFF"/>
                </a:solidFill>
                <a:latin typeface="Century Gothic" panose="020B0502020202020204" pitchFamily="34" charset="0"/>
                <a:cs typeface="Tahoma" panose="020B0604030504040204" pitchFamily="34" charset="0"/>
              </a:rPr>
              <a:t> produce patience. And patience produces character, and character produces hope.  </a:t>
            </a:r>
            <a:r>
              <a:rPr lang="en-GB" altLang="en-US" sz="1600" b="1" i="1" dirty="0">
                <a:solidFill>
                  <a:srgbClr val="FFFFFF"/>
                </a:solidFill>
                <a:latin typeface="Century Gothic" panose="020B0502020202020204" pitchFamily="34" charset="0"/>
                <a:cs typeface="Tahoma" panose="020B0604030504040204" pitchFamily="34" charset="0"/>
              </a:rPr>
              <a:t>(Romans 5:3-4)</a:t>
            </a:r>
            <a:endParaRPr lang="en-US" altLang="en-US" sz="3200" b="1" dirty="0">
              <a:solidFill>
                <a:srgbClr val="FFFFFF"/>
              </a:solidFill>
              <a:latin typeface="Century Gothic" panose="020B0502020202020204" pitchFamily="34" charset="0"/>
              <a:cs typeface="Tahoma" panose="020B0604030504040204" pitchFamily="34" charset="0"/>
            </a:endParaRPr>
          </a:p>
        </p:txBody>
      </p:sp>
      <p:pic>
        <p:nvPicPr>
          <p:cNvPr id="3" name="Graphic 2" descr="Climbing with solid fill">
            <a:extLst>
              <a:ext uri="{FF2B5EF4-FFF2-40B4-BE49-F238E27FC236}">
                <a16:creationId xmlns:a16="http://schemas.microsoft.com/office/drawing/2014/main" id="{9D86AEFD-DCB3-BBCC-CAE9-E30B37CA989B}"/>
              </a:ext>
            </a:extLst>
          </p:cNvPr>
          <p:cNvPicPr>
            <a:picLocks noChangeAspect="1"/>
          </p:cNvPicPr>
          <p:nvPr/>
        </p:nvPicPr>
        <p:blipFill>
          <a:blip r:embed="rId3">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rot="5400000">
            <a:off x="2345142" y="0"/>
            <a:ext cx="4453717" cy="4453717"/>
          </a:xfrm>
          <a:prstGeom prst="rect">
            <a:avLst/>
          </a:prstGeom>
        </p:spPr>
      </p:pic>
    </p:spTree>
    <p:extLst>
      <p:ext uri="{BB962C8B-B14F-4D97-AF65-F5344CB8AC3E}">
        <p14:creationId xmlns:p14="http://schemas.microsoft.com/office/powerpoint/2010/main" val="2955988856"/>
      </p:ext>
    </p:extLst>
  </p:cSld>
  <p:clrMapOvr>
    <a:masterClrMapping/>
  </p:clrMapOvr>
  <p:transition advClick="0" advTm="16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8370"/>
                                        </p:tgtEl>
                                        <p:attrNameLst>
                                          <p:attrName>style.visibility</p:attrName>
                                        </p:attrNameLst>
                                      </p:cBhvr>
                                      <p:to>
                                        <p:strVal val="visible"/>
                                      </p:to>
                                    </p:set>
                                    <p:animEffect transition="in" filter="fade">
                                      <p:cBhvr>
                                        <p:cTn id="7" dur="500"/>
                                        <p:tgtEl>
                                          <p:spTgt spid="583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F7EE44-4CEF-931A-C4C0-9C8D220932F2}"/>
            </a:ext>
          </a:extLst>
        </p:cNvPr>
        <p:cNvGrpSpPr/>
        <p:nvPr/>
      </p:nvGrpSpPr>
      <p:grpSpPr>
        <a:xfrm>
          <a:off x="0" y="0"/>
          <a:ext cx="0" cy="0"/>
          <a:chOff x="0" y="0"/>
          <a:chExt cx="0" cy="0"/>
        </a:xfrm>
      </p:grpSpPr>
      <p:sp>
        <p:nvSpPr>
          <p:cNvPr id="7" name="TextBox 6">
            <a:extLst>
              <a:ext uri="{FF2B5EF4-FFF2-40B4-BE49-F238E27FC236}">
                <a16:creationId xmlns:a16="http://schemas.microsoft.com/office/drawing/2014/main" id="{EB5992AE-0A1A-63EA-A5E8-DA586BB40EED}"/>
              </a:ext>
            </a:extLst>
          </p:cNvPr>
          <p:cNvSpPr txBox="1">
            <a:spLocks noChangeArrowheads="1"/>
          </p:cNvSpPr>
          <p:nvPr/>
        </p:nvSpPr>
        <p:spPr bwMode="auto">
          <a:xfrm>
            <a:off x="4455460" y="415867"/>
            <a:ext cx="4444750" cy="6026265"/>
          </a:xfrm>
          <a:prstGeom prst="rect">
            <a:avLst/>
          </a:prstGeom>
          <a:solidFill>
            <a:sysClr val="window" lastClr="FFFFFF">
              <a:alpha val="61000"/>
            </a:sysClr>
          </a:solidFill>
          <a:ln>
            <a:noFill/>
          </a:ln>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lvl="0" algn="ctr" fontAlgn="auto">
              <a:spcAft>
                <a:spcPts val="0"/>
              </a:spcAft>
              <a:buNone/>
              <a:defRPr/>
            </a:pPr>
            <a:r>
              <a:rPr lang="en-GB" sz="2800" b="1" dirty="0">
                <a:solidFill>
                  <a:prstClr val="black"/>
                </a:solidFill>
                <a:latin typeface="Century Gothic" panose="020B0502020202020204" pitchFamily="34" charset="0"/>
              </a:rPr>
              <a:t>….I wonder what we can learn from the example of Ellie Simmonds or St. Paul’s words?…..</a:t>
            </a:r>
          </a:p>
          <a:p>
            <a:pPr lvl="0" algn="ctr" fontAlgn="auto">
              <a:spcAft>
                <a:spcPts val="0"/>
              </a:spcAft>
              <a:buNone/>
              <a:defRPr/>
            </a:pPr>
            <a:endParaRPr lang="en-GB" sz="1600" b="1" dirty="0">
              <a:solidFill>
                <a:prstClr val="black"/>
              </a:solidFill>
              <a:latin typeface="Century Gothic" panose="020B0502020202020204" pitchFamily="34" charset="0"/>
            </a:endParaRPr>
          </a:p>
          <a:p>
            <a:pPr lvl="0" algn="ctr" fontAlgn="auto">
              <a:spcAft>
                <a:spcPts val="0"/>
              </a:spcAft>
              <a:buNone/>
              <a:defRPr/>
            </a:pPr>
            <a:r>
              <a:rPr lang="en-GB" sz="2800" b="1" dirty="0">
                <a:solidFill>
                  <a:prstClr val="black"/>
                </a:solidFill>
                <a:latin typeface="Century Gothic" panose="020B0502020202020204" pitchFamily="34" charset="0"/>
              </a:rPr>
              <a:t>…I wonder what they show us about handling challenges in life?....</a:t>
            </a:r>
          </a:p>
          <a:p>
            <a:pPr lvl="0" algn="ctr" fontAlgn="auto">
              <a:spcAft>
                <a:spcPts val="0"/>
              </a:spcAft>
              <a:buNone/>
              <a:defRPr/>
            </a:pPr>
            <a:endParaRPr lang="en-GB" sz="1600" b="1" dirty="0">
              <a:solidFill>
                <a:prstClr val="black"/>
              </a:solidFill>
              <a:latin typeface="Century Gothic" panose="020B0502020202020204" pitchFamily="34" charset="0"/>
            </a:endParaRPr>
          </a:p>
          <a:p>
            <a:pPr lvl="0" algn="ctr" fontAlgn="auto">
              <a:spcAft>
                <a:spcPts val="0"/>
              </a:spcAft>
              <a:buNone/>
              <a:defRPr/>
            </a:pPr>
            <a:r>
              <a:rPr lang="en-GB" sz="2800" b="1" dirty="0">
                <a:solidFill>
                  <a:prstClr val="black"/>
                </a:solidFill>
                <a:latin typeface="Century Gothic" panose="020B0502020202020204" pitchFamily="34" charset="0"/>
              </a:rPr>
              <a:t>….I wonder how challenges might help us to become better people?....</a:t>
            </a:r>
          </a:p>
        </p:txBody>
      </p:sp>
      <p:pic>
        <p:nvPicPr>
          <p:cNvPr id="4" name="Graphic 3" descr="Climbing with solid fill">
            <a:extLst>
              <a:ext uri="{FF2B5EF4-FFF2-40B4-BE49-F238E27FC236}">
                <a16:creationId xmlns:a16="http://schemas.microsoft.com/office/drawing/2014/main" id="{74E6F41E-E022-0C18-46D7-71005A149A0B}"/>
              </a:ext>
            </a:extLst>
          </p:cNvPr>
          <p:cNvPicPr>
            <a:picLocks noChangeAspect="1"/>
          </p:cNvPicPr>
          <p:nvPr/>
        </p:nvPicPr>
        <p:blipFill>
          <a:blip r:embed="rId3">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rot="5400000">
            <a:off x="-69974" y="1999131"/>
            <a:ext cx="4729873" cy="4729873"/>
          </a:xfrm>
          <a:prstGeom prst="rect">
            <a:avLst/>
          </a:prstGeom>
        </p:spPr>
      </p:pic>
    </p:spTree>
    <p:extLst>
      <p:ext uri="{BB962C8B-B14F-4D97-AF65-F5344CB8AC3E}">
        <p14:creationId xmlns:p14="http://schemas.microsoft.com/office/powerpoint/2010/main" val="35068501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iterate type="lt">
                                    <p:tmPct val="10000"/>
                                  </p:iterate>
                                  <p:childTnLst>
                                    <p:set>
                                      <p:cBhvr>
                                        <p:cTn id="6" dur="1" fill="hold">
                                          <p:stCondLst>
                                            <p:cond delay="0"/>
                                          </p:stCondLst>
                                        </p:cTn>
                                        <p:tgtEl>
                                          <p:spTgt spid="7">
                                            <p:bg/>
                                          </p:spTgt>
                                        </p:tgtEl>
                                        <p:attrNameLst>
                                          <p:attrName>style.visibility</p:attrName>
                                        </p:attrNameLst>
                                      </p:cBhvr>
                                      <p:to>
                                        <p:strVal val="visible"/>
                                      </p:to>
                                    </p:set>
                                    <p:animEffect transition="in" filter="fade">
                                      <p:cBhvr>
                                        <p:cTn id="7" dur="500"/>
                                        <p:tgtEl>
                                          <p:spTgt spid="7">
                                            <p:bg/>
                                          </p:spTgt>
                                        </p:tgtEl>
                                      </p:cBhvr>
                                    </p:animEffect>
                                  </p:childTnLst>
                                </p:cTn>
                              </p:par>
                            </p:childTnLst>
                          </p:cTn>
                        </p:par>
                        <p:par>
                          <p:cTn id="8" fill="hold">
                            <p:stCondLst>
                              <p:cond delay="500"/>
                            </p:stCondLst>
                            <p:childTnLst>
                              <p:par>
                                <p:cTn id="9" presetID="10" presetClass="entr" presetSubtype="0" fill="hold" nodeType="afterEffect">
                                  <p:stCondLst>
                                    <p:cond delay="0"/>
                                  </p:stCondLst>
                                  <p:iterate type="lt">
                                    <p:tmPct val="10000"/>
                                  </p:iterate>
                                  <p:childTnLst>
                                    <p:set>
                                      <p:cBhvr>
                                        <p:cTn id="10" dur="1" fill="hold">
                                          <p:stCondLst>
                                            <p:cond delay="0"/>
                                          </p:stCondLst>
                                        </p:cTn>
                                        <p:tgtEl>
                                          <p:spTgt spid="7">
                                            <p:txEl>
                                              <p:pRg st="0" end="0"/>
                                            </p:txEl>
                                          </p:spTgt>
                                        </p:tgtEl>
                                        <p:attrNameLst>
                                          <p:attrName>style.visibility</p:attrName>
                                        </p:attrNameLst>
                                      </p:cBhvr>
                                      <p:to>
                                        <p:strVal val="visible"/>
                                      </p:to>
                                    </p:set>
                                    <p:animEffect transition="in" filter="fade">
                                      <p:cBhvr>
                                        <p:cTn id="11" dur="500"/>
                                        <p:tgtEl>
                                          <p:spTgt spid="7">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iterate type="lt">
                                    <p:tmPct val="10000"/>
                                  </p:iterate>
                                  <p:childTnLst>
                                    <p:set>
                                      <p:cBhvr>
                                        <p:cTn id="15" dur="1" fill="hold">
                                          <p:stCondLst>
                                            <p:cond delay="0"/>
                                          </p:stCondLst>
                                        </p:cTn>
                                        <p:tgtEl>
                                          <p:spTgt spid="7">
                                            <p:txEl>
                                              <p:pRg st="2" end="2"/>
                                            </p:txEl>
                                          </p:spTgt>
                                        </p:tgtEl>
                                        <p:attrNameLst>
                                          <p:attrName>style.visibility</p:attrName>
                                        </p:attrNameLst>
                                      </p:cBhvr>
                                      <p:to>
                                        <p:strVal val="visible"/>
                                      </p:to>
                                    </p:set>
                                    <p:animEffect transition="in" filter="fade">
                                      <p:cBhvr>
                                        <p:cTn id="16" dur="500"/>
                                        <p:tgtEl>
                                          <p:spTgt spid="7">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iterate type="lt">
                                    <p:tmPct val="10000"/>
                                  </p:iterate>
                                  <p:childTnLst>
                                    <p:set>
                                      <p:cBhvr>
                                        <p:cTn id="20" dur="1" fill="hold">
                                          <p:stCondLst>
                                            <p:cond delay="0"/>
                                          </p:stCondLst>
                                        </p:cTn>
                                        <p:tgtEl>
                                          <p:spTgt spid="7">
                                            <p:txEl>
                                              <p:pRg st="4" end="4"/>
                                            </p:txEl>
                                          </p:spTgt>
                                        </p:tgtEl>
                                        <p:attrNameLst>
                                          <p:attrName>style.visibility</p:attrName>
                                        </p:attrNameLst>
                                      </p:cBhvr>
                                      <p:to>
                                        <p:strVal val="visible"/>
                                      </p:to>
                                    </p:set>
                                    <p:animEffect transition="in" filter="fade">
                                      <p:cBhvr>
                                        <p:cTn id="21" dur="500"/>
                                        <p:tgtEl>
                                          <p:spTgt spid="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 silhouette of people climbing a mountain&#10;&#10;Description automatically generated">
            <a:extLst>
              <a:ext uri="{FF2B5EF4-FFF2-40B4-BE49-F238E27FC236}">
                <a16:creationId xmlns:a16="http://schemas.microsoft.com/office/drawing/2014/main" id="{310E18E6-D17A-1433-34E3-1DCF14AC0F15}"/>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625078"/>
            <a:ext cx="9144000" cy="5607844"/>
          </a:xfrm>
          <a:prstGeom prst="rect">
            <a:avLst/>
          </a:prstGeom>
        </p:spPr>
      </p:pic>
    </p:spTree>
    <p:extLst>
      <p:ext uri="{BB962C8B-B14F-4D97-AF65-F5344CB8AC3E}">
        <p14:creationId xmlns:p14="http://schemas.microsoft.com/office/powerpoint/2010/main" val="20681904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2" descr="A picture containing text&#10;&#10;Description automatically generated">
            <a:extLst>
              <a:ext uri="{FF2B5EF4-FFF2-40B4-BE49-F238E27FC236}">
                <a16:creationId xmlns:a16="http://schemas.microsoft.com/office/drawing/2014/main" id="{3F6018DA-78E9-48FE-9F09-DEAB00F860C6}"/>
              </a:ext>
            </a:extLst>
          </p:cNvPr>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0" y="842963"/>
            <a:ext cx="9137650" cy="5172075"/>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8">
            <a:extLst>
              <a:ext uri="{FF2B5EF4-FFF2-40B4-BE49-F238E27FC236}">
                <a16:creationId xmlns:a16="http://schemas.microsoft.com/office/drawing/2014/main" id="{CD5A627A-B17B-4213-8C9E-8926FDC716B0}"/>
              </a:ext>
            </a:extLst>
          </p:cNvPr>
          <p:cNvSpPr txBox="1">
            <a:spLocks/>
          </p:cNvSpPr>
          <p:nvPr/>
        </p:nvSpPr>
        <p:spPr>
          <a:xfrm>
            <a:off x="232266" y="4953744"/>
            <a:ext cx="8679468" cy="1672233"/>
          </a:xfrm>
          <a:prstGeom prst="rect">
            <a:avLst/>
          </a:prstGeom>
          <a:solidFill>
            <a:schemeClr val="bg1">
              <a:alpha val="35000"/>
            </a:schemeClr>
          </a:solidFill>
          <a:ln w="38100" cmpd="dbl">
            <a:noFill/>
          </a:ln>
          <a:effectLst/>
        </p:spPr>
        <p:style>
          <a:lnRef idx="0">
            <a:schemeClr val="accent1"/>
          </a:lnRef>
          <a:fillRef idx="0">
            <a:schemeClr val="accent1"/>
          </a:fillRef>
          <a:effectRef idx="0">
            <a:schemeClr val="accent1"/>
          </a:effectRef>
          <a:fontRef idx="minor">
            <a:schemeClr val="dk1"/>
          </a:fontRef>
        </p:style>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3200" b="1" i="1" u="none" strike="noStrike" kern="1200" cap="none" spc="0" normalizeH="0" baseline="0" noProof="0" dirty="0">
                <a:ln>
                  <a:noFill/>
                </a:ln>
                <a:solidFill>
                  <a:prstClr val="white"/>
                </a:solidFill>
                <a:effectLst/>
                <a:uLnTx/>
                <a:uFillTx/>
                <a:latin typeface="Century Gothic" panose="020B0502020202020204" pitchFamily="34" charset="0"/>
                <a:ea typeface="MS Mincho" panose="02020609040205080304" pitchFamily="49" charset="-128"/>
                <a:cs typeface="Times New Roman" panose="02020603050405020304" pitchFamily="18" charset="0"/>
              </a:rPr>
              <a:t>Leader: </a:t>
            </a:r>
            <a:r>
              <a:rPr kumimoji="0" lang="en-GB" sz="3200" b="1" i="0" u="none" strike="noStrike" kern="1200" cap="none" spc="0" normalizeH="0" baseline="0" noProof="0" dirty="0">
                <a:ln>
                  <a:noFill/>
                </a:ln>
                <a:solidFill>
                  <a:prstClr val="white"/>
                </a:solidFill>
                <a:effectLst/>
                <a:uLnTx/>
                <a:uFillTx/>
                <a:latin typeface="Century Gothic" panose="020B0502020202020204" pitchFamily="34" charset="0"/>
                <a:ea typeface="MS Mincho" panose="02020609040205080304" pitchFamily="49" charset="-128"/>
                <a:cs typeface="Times New Roman" panose="02020603050405020304" pitchFamily="18" charset="0"/>
              </a:rPr>
              <a:t>As we leave this place &amp; time and go into the day ahead…</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3200" b="1" i="1" u="none" strike="noStrike" kern="1200" cap="none" spc="0" normalizeH="0" baseline="0" noProof="0" dirty="0">
                <a:ln>
                  <a:noFill/>
                </a:ln>
                <a:solidFill>
                  <a:prstClr val="white"/>
                </a:solidFill>
                <a:effectLst/>
                <a:uLnTx/>
                <a:uFillTx/>
                <a:latin typeface="Century Gothic" panose="020B0502020202020204" pitchFamily="34" charset="0"/>
                <a:ea typeface="MS Mincho" panose="02020609040205080304" pitchFamily="49" charset="-128"/>
                <a:cs typeface="Times New Roman" panose="02020603050405020304" pitchFamily="18" charset="0"/>
              </a:rPr>
              <a:t>All: </a:t>
            </a:r>
            <a:r>
              <a:rPr kumimoji="0" lang="en-GB" sz="3200" b="1" i="0" u="none" strike="noStrike" kern="1200" cap="none" spc="0" normalizeH="0" baseline="0" noProof="0" dirty="0">
                <a:ln>
                  <a:noFill/>
                </a:ln>
                <a:solidFill>
                  <a:prstClr val="white"/>
                </a:solidFill>
                <a:effectLst/>
                <a:uLnTx/>
                <a:uFillTx/>
                <a:latin typeface="Century Gothic" panose="020B0502020202020204" pitchFamily="34" charset="0"/>
                <a:ea typeface="MS Mincho" panose="02020609040205080304" pitchFamily="49" charset="-128"/>
                <a:cs typeface="Times New Roman" panose="02020603050405020304" pitchFamily="18" charset="0"/>
              </a:rPr>
              <a:t>Let’s </a:t>
            </a:r>
            <a:r>
              <a:rPr kumimoji="0" lang="en-GB" sz="3200" b="1" i="0" u="none" strike="noStrike" kern="1200" cap="none" spc="0" normalizeH="0" baseline="0" noProof="0" dirty="0">
                <a:ln>
                  <a:noFill/>
                </a:ln>
                <a:solidFill>
                  <a:srgbClr val="FFC000"/>
                </a:solidFill>
                <a:effectLst/>
                <a:uLnTx/>
                <a:uFillTx/>
                <a:latin typeface="Century Gothic" panose="020B0502020202020204" pitchFamily="34" charset="0"/>
                <a:ea typeface="MS Mincho" panose="02020609040205080304" pitchFamily="49" charset="-128"/>
                <a:cs typeface="Times New Roman" panose="02020603050405020304" pitchFamily="18" charset="0"/>
              </a:rPr>
              <a:t>‘go for gold’ </a:t>
            </a:r>
            <a:r>
              <a:rPr kumimoji="0" lang="en-GB" sz="3200" b="1" i="0" u="none" strike="noStrike" kern="1200" cap="none" spc="0" normalizeH="0" baseline="0" noProof="0" dirty="0">
                <a:ln>
                  <a:noFill/>
                </a:ln>
                <a:solidFill>
                  <a:prstClr val="white"/>
                </a:solidFill>
                <a:effectLst/>
                <a:uLnTx/>
                <a:uFillTx/>
                <a:latin typeface="Century Gothic" panose="020B0502020202020204" pitchFamily="34" charset="0"/>
                <a:ea typeface="MS Mincho" panose="02020609040205080304" pitchFamily="49" charset="-128"/>
                <a:cs typeface="Times New Roman" panose="02020603050405020304" pitchFamily="18" charset="0"/>
              </a:rPr>
              <a:t>in all that we do!</a:t>
            </a:r>
            <a:endParaRPr kumimoji="0" lang="en-GB" sz="2000" b="1" i="0" u="none" strike="noStrike" kern="1200" cap="none" spc="0" normalizeH="0" baseline="0" noProof="0" dirty="0">
              <a:ln>
                <a:noFill/>
              </a:ln>
              <a:solidFill>
                <a:prstClr val="white"/>
              </a:solidFill>
              <a:effectLst/>
              <a:uLnTx/>
              <a:uFillTx/>
              <a:latin typeface="Century Gothic" panose="020B0502020202020204" pitchFamily="34" charset="0"/>
              <a:ea typeface="ＭＳ 明朝"/>
              <a:cs typeface="Times New Roman"/>
            </a:endParaRPr>
          </a:p>
        </p:txBody>
      </p:sp>
      <p:grpSp>
        <p:nvGrpSpPr>
          <p:cNvPr id="6" name="Group 5">
            <a:extLst>
              <a:ext uri="{FF2B5EF4-FFF2-40B4-BE49-F238E27FC236}">
                <a16:creationId xmlns:a16="http://schemas.microsoft.com/office/drawing/2014/main" id="{7A0EC5B5-BCF4-42AA-9E09-62890D59FFE7}"/>
              </a:ext>
            </a:extLst>
          </p:cNvPr>
          <p:cNvGrpSpPr/>
          <p:nvPr/>
        </p:nvGrpSpPr>
        <p:grpSpPr>
          <a:xfrm rot="8217778">
            <a:off x="7639526" y="5657851"/>
            <a:ext cx="1579856" cy="1035362"/>
            <a:chOff x="0" y="0"/>
            <a:chExt cx="1670756" cy="1095023"/>
          </a:xfrm>
          <a:solidFill>
            <a:schemeClr val="bg1"/>
          </a:solidFill>
        </p:grpSpPr>
        <p:pic>
          <p:nvPicPr>
            <p:cNvPr id="7" name="Graphic 34" descr="Arrow: Counter-clockwise curve">
              <a:extLst>
                <a:ext uri="{FF2B5EF4-FFF2-40B4-BE49-F238E27FC236}">
                  <a16:creationId xmlns:a16="http://schemas.microsoft.com/office/drawing/2014/main" id="{F2A7CA65-32A8-426E-99D2-85DB5C4CC4DC}"/>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180623"/>
              <a:ext cx="914400" cy="914400"/>
            </a:xfrm>
            <a:prstGeom prst="rect">
              <a:avLst/>
            </a:prstGeom>
          </p:spPr>
        </p:pic>
        <p:pic>
          <p:nvPicPr>
            <p:cNvPr id="8" name="Graphic 35" descr="Arrow: Counter-clockwise curve">
              <a:extLst>
                <a:ext uri="{FF2B5EF4-FFF2-40B4-BE49-F238E27FC236}">
                  <a16:creationId xmlns:a16="http://schemas.microsoft.com/office/drawing/2014/main" id="{308756D9-8648-4664-B17D-DBC96F3D3AA5}"/>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flipH="1">
              <a:off x="756356" y="180623"/>
              <a:ext cx="914400" cy="914400"/>
            </a:xfrm>
            <a:prstGeom prst="rect">
              <a:avLst/>
            </a:prstGeom>
          </p:spPr>
        </p:pic>
        <p:pic>
          <p:nvPicPr>
            <p:cNvPr id="9" name="Graphic 36" descr="Arrow: Straight">
              <a:extLst>
                <a:ext uri="{FF2B5EF4-FFF2-40B4-BE49-F238E27FC236}">
                  <a16:creationId xmlns:a16="http://schemas.microsoft.com/office/drawing/2014/main" id="{35F2692D-72CE-4279-A0B1-0CEC8737E076}"/>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rot="5400000">
              <a:off x="372533" y="0"/>
              <a:ext cx="914400" cy="914400"/>
            </a:xfrm>
            <a:prstGeom prst="rect">
              <a:avLst/>
            </a:prstGeom>
          </p:spPr>
        </p:pic>
      </p:grpSp>
      <p:grpSp>
        <p:nvGrpSpPr>
          <p:cNvPr id="2" name="Group 1">
            <a:extLst>
              <a:ext uri="{FF2B5EF4-FFF2-40B4-BE49-F238E27FC236}">
                <a16:creationId xmlns:a16="http://schemas.microsoft.com/office/drawing/2014/main" id="{CA192027-AEE6-2F71-5E23-F30D051B01F8}"/>
              </a:ext>
            </a:extLst>
          </p:cNvPr>
          <p:cNvGrpSpPr/>
          <p:nvPr/>
        </p:nvGrpSpPr>
        <p:grpSpPr>
          <a:xfrm>
            <a:off x="3023828" y="318315"/>
            <a:ext cx="3096344" cy="4262218"/>
            <a:chOff x="3218295" y="620688"/>
            <a:chExt cx="2707408" cy="3726836"/>
          </a:xfrm>
        </p:grpSpPr>
        <p:grpSp>
          <p:nvGrpSpPr>
            <p:cNvPr id="4" name="Graphic 16" descr="Medal with solid fill">
              <a:extLst>
                <a:ext uri="{FF2B5EF4-FFF2-40B4-BE49-F238E27FC236}">
                  <a16:creationId xmlns:a16="http://schemas.microsoft.com/office/drawing/2014/main" id="{20F559A6-5951-F81A-A5F2-9E0B9A565024}"/>
                </a:ext>
              </a:extLst>
            </p:cNvPr>
            <p:cNvGrpSpPr/>
            <p:nvPr/>
          </p:nvGrpSpPr>
          <p:grpSpPr>
            <a:xfrm>
              <a:off x="3218295" y="620688"/>
              <a:ext cx="2707408" cy="3726836"/>
              <a:chOff x="3520775" y="3533876"/>
              <a:chExt cx="2106137" cy="2899167"/>
            </a:xfrm>
            <a:solidFill>
              <a:srgbClr val="FFC000"/>
            </a:solidFill>
          </p:grpSpPr>
          <p:sp>
            <p:nvSpPr>
              <p:cNvPr id="11" name="Free-form: Shape 10">
                <a:extLst>
                  <a:ext uri="{FF2B5EF4-FFF2-40B4-BE49-F238E27FC236}">
                    <a16:creationId xmlns:a16="http://schemas.microsoft.com/office/drawing/2014/main" id="{BC01126B-314F-998B-FE75-FFEECC9DB04F}"/>
                  </a:ext>
                </a:extLst>
              </p:cNvPr>
              <p:cNvSpPr/>
              <p:nvPr/>
            </p:nvSpPr>
            <p:spPr>
              <a:xfrm>
                <a:off x="4136756" y="5182639"/>
                <a:ext cx="870487" cy="874176"/>
              </a:xfrm>
              <a:custGeom>
                <a:avLst/>
                <a:gdLst>
                  <a:gd name="connsiteX0" fmla="*/ 435244 w 870487"/>
                  <a:gd name="connsiteY0" fmla="*/ 0 h 874176"/>
                  <a:gd name="connsiteX1" fmla="*/ 0 w 870487"/>
                  <a:gd name="connsiteY1" fmla="*/ 435244 h 874176"/>
                  <a:gd name="connsiteX2" fmla="*/ 435244 w 870487"/>
                  <a:gd name="connsiteY2" fmla="*/ 874176 h 874176"/>
                  <a:gd name="connsiteX3" fmla="*/ 870488 w 870487"/>
                  <a:gd name="connsiteY3" fmla="*/ 438933 h 874176"/>
                  <a:gd name="connsiteX4" fmla="*/ 435244 w 870487"/>
                  <a:gd name="connsiteY4" fmla="*/ 0 h 8741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70487" h="874176">
                    <a:moveTo>
                      <a:pt x="435244" y="0"/>
                    </a:moveTo>
                    <a:cubicBezTo>
                      <a:pt x="195491" y="0"/>
                      <a:pt x="0" y="195491"/>
                      <a:pt x="0" y="435244"/>
                    </a:cubicBezTo>
                    <a:cubicBezTo>
                      <a:pt x="0" y="674997"/>
                      <a:pt x="195491" y="874176"/>
                      <a:pt x="435244" y="874176"/>
                    </a:cubicBezTo>
                    <a:cubicBezTo>
                      <a:pt x="674997" y="874176"/>
                      <a:pt x="870488" y="678686"/>
                      <a:pt x="870488" y="438933"/>
                    </a:cubicBezTo>
                    <a:cubicBezTo>
                      <a:pt x="870488" y="199179"/>
                      <a:pt x="674997" y="0"/>
                      <a:pt x="435244" y="0"/>
                    </a:cubicBezTo>
                  </a:path>
                </a:pathLst>
              </a:custGeom>
              <a:solidFill>
                <a:srgbClr val="FFC000"/>
              </a:solidFill>
              <a:ln w="3681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en-GB"/>
                </a:defPPr>
                <a:lvl1pPr algn="l" rtl="0" fontAlgn="base">
                  <a:spcBef>
                    <a:spcPct val="0"/>
                  </a:spcBef>
                  <a:spcAft>
                    <a:spcPct val="0"/>
                  </a:spcAft>
                  <a:defRPr sz="24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24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24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24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2400" kern="1200">
                    <a:solidFill>
                      <a:schemeClr val="tx1"/>
                    </a:solidFill>
                    <a:latin typeface="Times New Roman" panose="02020603050405020304" pitchFamily="18" charset="0"/>
                    <a:ea typeface="MS PGothic" panose="020B0600070205080204" pitchFamily="34" charset="-128"/>
                    <a:cs typeface="+mn-cs"/>
                  </a:defRPr>
                </a:lvl9pPr>
              </a:lstStyle>
              <a:p>
                <a:endParaRPr lang="en-GB"/>
              </a:p>
            </p:txBody>
          </p:sp>
          <p:sp>
            <p:nvSpPr>
              <p:cNvPr id="12" name="Free-form: Shape 11">
                <a:extLst>
                  <a:ext uri="{FF2B5EF4-FFF2-40B4-BE49-F238E27FC236}">
                    <a16:creationId xmlns:a16="http://schemas.microsoft.com/office/drawing/2014/main" id="{5DF64967-A478-8338-FF2B-87706664EFEC}"/>
                  </a:ext>
                </a:extLst>
              </p:cNvPr>
              <p:cNvSpPr/>
              <p:nvPr/>
            </p:nvSpPr>
            <p:spPr>
              <a:xfrm>
                <a:off x="3760528" y="4810100"/>
                <a:ext cx="1622943" cy="1622943"/>
              </a:xfrm>
              <a:custGeom>
                <a:avLst/>
                <a:gdLst>
                  <a:gd name="connsiteX0" fmla="*/ 811472 w 1622943"/>
                  <a:gd name="connsiteY0" fmla="*/ 0 h 1622943"/>
                  <a:gd name="connsiteX1" fmla="*/ 0 w 1622943"/>
                  <a:gd name="connsiteY1" fmla="*/ 811472 h 1622943"/>
                  <a:gd name="connsiteX2" fmla="*/ 811472 w 1622943"/>
                  <a:gd name="connsiteY2" fmla="*/ 1622944 h 1622943"/>
                  <a:gd name="connsiteX3" fmla="*/ 1622944 w 1622943"/>
                  <a:gd name="connsiteY3" fmla="*/ 811472 h 1622943"/>
                  <a:gd name="connsiteX4" fmla="*/ 811472 w 1622943"/>
                  <a:gd name="connsiteY4" fmla="*/ 0 h 1622943"/>
                  <a:gd name="connsiteX5" fmla="*/ 811472 w 1622943"/>
                  <a:gd name="connsiteY5" fmla="*/ 1401633 h 1622943"/>
                  <a:gd name="connsiteX6" fmla="*/ 221311 w 1622943"/>
                  <a:gd name="connsiteY6" fmla="*/ 811472 h 1622943"/>
                  <a:gd name="connsiteX7" fmla="*/ 811472 w 1622943"/>
                  <a:gd name="connsiteY7" fmla="*/ 221311 h 1622943"/>
                  <a:gd name="connsiteX8" fmla="*/ 1401633 w 1622943"/>
                  <a:gd name="connsiteY8" fmla="*/ 811472 h 1622943"/>
                  <a:gd name="connsiteX9" fmla="*/ 811472 w 1622943"/>
                  <a:gd name="connsiteY9" fmla="*/ 1401633 h 16229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22943" h="1622943">
                    <a:moveTo>
                      <a:pt x="811472" y="0"/>
                    </a:moveTo>
                    <a:cubicBezTo>
                      <a:pt x="365162" y="0"/>
                      <a:pt x="0" y="365162"/>
                      <a:pt x="0" y="811472"/>
                    </a:cubicBezTo>
                    <a:cubicBezTo>
                      <a:pt x="0" y="1257781"/>
                      <a:pt x="365162" y="1622944"/>
                      <a:pt x="811472" y="1622944"/>
                    </a:cubicBezTo>
                    <a:cubicBezTo>
                      <a:pt x="1257781" y="1622944"/>
                      <a:pt x="1622944" y="1257781"/>
                      <a:pt x="1622944" y="811472"/>
                    </a:cubicBezTo>
                    <a:cubicBezTo>
                      <a:pt x="1622944" y="365162"/>
                      <a:pt x="1257781" y="0"/>
                      <a:pt x="811472" y="0"/>
                    </a:cubicBezTo>
                    <a:moveTo>
                      <a:pt x="811472" y="1401633"/>
                    </a:moveTo>
                    <a:cubicBezTo>
                      <a:pt x="486883" y="1401633"/>
                      <a:pt x="221311" y="1136061"/>
                      <a:pt x="221311" y="811472"/>
                    </a:cubicBezTo>
                    <a:cubicBezTo>
                      <a:pt x="221311" y="486883"/>
                      <a:pt x="486883" y="221311"/>
                      <a:pt x="811472" y="221311"/>
                    </a:cubicBezTo>
                    <a:cubicBezTo>
                      <a:pt x="1136061" y="221311"/>
                      <a:pt x="1401633" y="486883"/>
                      <a:pt x="1401633" y="811472"/>
                    </a:cubicBezTo>
                    <a:cubicBezTo>
                      <a:pt x="1401633" y="1136061"/>
                      <a:pt x="1136061" y="1401633"/>
                      <a:pt x="811472" y="1401633"/>
                    </a:cubicBezTo>
                  </a:path>
                </a:pathLst>
              </a:custGeom>
              <a:solidFill>
                <a:srgbClr val="FFC000"/>
              </a:solidFill>
              <a:ln w="3681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en-GB"/>
                </a:defPPr>
                <a:lvl1pPr algn="l" rtl="0" fontAlgn="base">
                  <a:spcBef>
                    <a:spcPct val="0"/>
                  </a:spcBef>
                  <a:spcAft>
                    <a:spcPct val="0"/>
                  </a:spcAft>
                  <a:defRPr sz="24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24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24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24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2400" kern="1200">
                    <a:solidFill>
                      <a:schemeClr val="tx1"/>
                    </a:solidFill>
                    <a:latin typeface="Times New Roman" panose="02020603050405020304" pitchFamily="18" charset="0"/>
                    <a:ea typeface="MS PGothic" panose="020B0600070205080204" pitchFamily="34" charset="-128"/>
                    <a:cs typeface="+mn-cs"/>
                  </a:defRPr>
                </a:lvl9pPr>
              </a:lstStyle>
              <a:p>
                <a:endParaRPr lang="en-GB"/>
              </a:p>
            </p:txBody>
          </p:sp>
          <p:sp>
            <p:nvSpPr>
              <p:cNvPr id="13" name="Free-form: Shape 12">
                <a:extLst>
                  <a:ext uri="{FF2B5EF4-FFF2-40B4-BE49-F238E27FC236}">
                    <a16:creationId xmlns:a16="http://schemas.microsoft.com/office/drawing/2014/main" id="{24311600-23E8-7074-5004-0C07785EFBB0}"/>
                  </a:ext>
                </a:extLst>
              </p:cNvPr>
              <p:cNvSpPr/>
              <p:nvPr/>
            </p:nvSpPr>
            <p:spPr>
              <a:xfrm>
                <a:off x="4771179" y="3533876"/>
                <a:ext cx="855733" cy="1335240"/>
              </a:xfrm>
              <a:custGeom>
                <a:avLst/>
                <a:gdLst>
                  <a:gd name="connsiteX0" fmla="*/ 0 w 855733"/>
                  <a:gd name="connsiteY0" fmla="*/ 1147126 h 1335240"/>
                  <a:gd name="connsiteX1" fmla="*/ 402047 w 855733"/>
                  <a:gd name="connsiteY1" fmla="*/ 1335240 h 1335240"/>
                  <a:gd name="connsiteX2" fmla="*/ 855734 w 855733"/>
                  <a:gd name="connsiteY2" fmla="*/ 309835 h 1335240"/>
                  <a:gd name="connsiteX3" fmla="*/ 649177 w 855733"/>
                  <a:gd name="connsiteY3" fmla="*/ 0 h 1335240"/>
                  <a:gd name="connsiteX4" fmla="*/ 516391 w 855733"/>
                  <a:gd name="connsiteY4" fmla="*/ 0 h 1335240"/>
                  <a:gd name="connsiteX5" fmla="*/ 228687 w 855733"/>
                  <a:gd name="connsiteY5" fmla="*/ 630735 h 1335240"/>
                  <a:gd name="connsiteX6" fmla="*/ 0 w 855733"/>
                  <a:gd name="connsiteY6" fmla="*/ 1147126 h 1335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5733" h="1335240">
                    <a:moveTo>
                      <a:pt x="0" y="1147126"/>
                    </a:moveTo>
                    <a:cubicBezTo>
                      <a:pt x="147540" y="1180323"/>
                      <a:pt x="284015" y="1243027"/>
                      <a:pt x="402047" y="1335240"/>
                    </a:cubicBezTo>
                    <a:lnTo>
                      <a:pt x="855734" y="309835"/>
                    </a:lnTo>
                    <a:lnTo>
                      <a:pt x="649177" y="0"/>
                    </a:lnTo>
                    <a:lnTo>
                      <a:pt x="516391" y="0"/>
                    </a:lnTo>
                    <a:lnTo>
                      <a:pt x="228687" y="630735"/>
                    </a:lnTo>
                    <a:lnTo>
                      <a:pt x="0" y="1147126"/>
                    </a:lnTo>
                    <a:close/>
                  </a:path>
                </a:pathLst>
              </a:custGeom>
              <a:solidFill>
                <a:srgbClr val="FF0000"/>
              </a:solidFill>
              <a:ln w="3681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en-GB"/>
                </a:defPPr>
                <a:lvl1pPr algn="l" rtl="0" fontAlgn="base">
                  <a:spcBef>
                    <a:spcPct val="0"/>
                  </a:spcBef>
                  <a:spcAft>
                    <a:spcPct val="0"/>
                  </a:spcAft>
                  <a:defRPr sz="24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24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24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24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2400" kern="1200">
                    <a:solidFill>
                      <a:schemeClr val="tx1"/>
                    </a:solidFill>
                    <a:latin typeface="Times New Roman" panose="02020603050405020304" pitchFamily="18" charset="0"/>
                    <a:ea typeface="MS PGothic" panose="020B0600070205080204" pitchFamily="34" charset="-128"/>
                    <a:cs typeface="+mn-cs"/>
                  </a:defRPr>
                </a:lvl9pPr>
              </a:lstStyle>
              <a:p>
                <a:endParaRPr lang="en-GB"/>
              </a:p>
            </p:txBody>
          </p:sp>
          <p:sp>
            <p:nvSpPr>
              <p:cNvPr id="14" name="Free-form: Shape 13">
                <a:extLst>
                  <a:ext uri="{FF2B5EF4-FFF2-40B4-BE49-F238E27FC236}">
                    <a16:creationId xmlns:a16="http://schemas.microsoft.com/office/drawing/2014/main" id="{B579DC89-43F3-A608-E6A1-6BF015AE0D9A}"/>
                  </a:ext>
                </a:extLst>
              </p:cNvPr>
              <p:cNvSpPr/>
              <p:nvPr/>
            </p:nvSpPr>
            <p:spPr>
              <a:xfrm>
                <a:off x="3520775" y="3533876"/>
                <a:ext cx="852045" cy="1335240"/>
              </a:xfrm>
              <a:custGeom>
                <a:avLst/>
                <a:gdLst>
                  <a:gd name="connsiteX0" fmla="*/ 852045 w 852045"/>
                  <a:gd name="connsiteY0" fmla="*/ 1147126 h 1335240"/>
                  <a:gd name="connsiteX1" fmla="*/ 623358 w 852045"/>
                  <a:gd name="connsiteY1" fmla="*/ 630735 h 1335240"/>
                  <a:gd name="connsiteX2" fmla="*/ 335654 w 852045"/>
                  <a:gd name="connsiteY2" fmla="*/ 0 h 1335240"/>
                  <a:gd name="connsiteX3" fmla="*/ 202868 w 852045"/>
                  <a:gd name="connsiteY3" fmla="*/ 0 h 1335240"/>
                  <a:gd name="connsiteX4" fmla="*/ 0 w 852045"/>
                  <a:gd name="connsiteY4" fmla="*/ 309835 h 1335240"/>
                  <a:gd name="connsiteX5" fmla="*/ 453687 w 852045"/>
                  <a:gd name="connsiteY5" fmla="*/ 1335240 h 1335240"/>
                  <a:gd name="connsiteX6" fmla="*/ 852045 w 852045"/>
                  <a:gd name="connsiteY6" fmla="*/ 1147126 h 1335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2045" h="1335240">
                    <a:moveTo>
                      <a:pt x="852045" y="1147126"/>
                    </a:moveTo>
                    <a:lnTo>
                      <a:pt x="623358" y="630735"/>
                    </a:lnTo>
                    <a:lnTo>
                      <a:pt x="335654" y="0"/>
                    </a:lnTo>
                    <a:lnTo>
                      <a:pt x="202868" y="0"/>
                    </a:lnTo>
                    <a:lnTo>
                      <a:pt x="0" y="309835"/>
                    </a:lnTo>
                    <a:lnTo>
                      <a:pt x="453687" y="1335240"/>
                    </a:lnTo>
                    <a:cubicBezTo>
                      <a:pt x="568030" y="1246716"/>
                      <a:pt x="704505" y="1180323"/>
                      <a:pt x="852045" y="1147126"/>
                    </a:cubicBezTo>
                  </a:path>
                </a:pathLst>
              </a:custGeom>
              <a:solidFill>
                <a:srgbClr val="FF0000"/>
              </a:solidFill>
              <a:ln w="3681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en-GB"/>
                </a:defPPr>
                <a:lvl1pPr algn="l" rtl="0" fontAlgn="base">
                  <a:spcBef>
                    <a:spcPct val="0"/>
                  </a:spcBef>
                  <a:spcAft>
                    <a:spcPct val="0"/>
                  </a:spcAft>
                  <a:defRPr sz="24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24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24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24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2400" kern="1200">
                    <a:solidFill>
                      <a:schemeClr val="tx1"/>
                    </a:solidFill>
                    <a:latin typeface="Times New Roman" panose="02020603050405020304" pitchFamily="18" charset="0"/>
                    <a:ea typeface="MS PGothic" panose="020B0600070205080204" pitchFamily="34" charset="-128"/>
                    <a:cs typeface="+mn-cs"/>
                  </a:defRPr>
                </a:lvl9pPr>
              </a:lstStyle>
              <a:p>
                <a:endParaRPr lang="en-GB"/>
              </a:p>
            </p:txBody>
          </p:sp>
          <p:sp>
            <p:nvSpPr>
              <p:cNvPr id="15" name="Free-form: Shape 14">
                <a:extLst>
                  <a:ext uri="{FF2B5EF4-FFF2-40B4-BE49-F238E27FC236}">
                    <a16:creationId xmlns:a16="http://schemas.microsoft.com/office/drawing/2014/main" id="{7384D4B3-99E9-326B-C2AC-7AABC716D7B4}"/>
                  </a:ext>
                </a:extLst>
              </p:cNvPr>
              <p:cNvSpPr/>
              <p:nvPr/>
            </p:nvSpPr>
            <p:spPr>
              <a:xfrm>
                <a:off x="4018723" y="3537564"/>
                <a:ext cx="1106552" cy="442620"/>
              </a:xfrm>
              <a:custGeom>
                <a:avLst/>
                <a:gdLst>
                  <a:gd name="connsiteX0" fmla="*/ 903685 w 1106552"/>
                  <a:gd name="connsiteY0" fmla="*/ 442621 h 442620"/>
                  <a:gd name="connsiteX1" fmla="*/ 1106553 w 1106552"/>
                  <a:gd name="connsiteY1" fmla="*/ 0 h 442620"/>
                  <a:gd name="connsiteX2" fmla="*/ 0 w 1106552"/>
                  <a:gd name="connsiteY2" fmla="*/ 0 h 442620"/>
                  <a:gd name="connsiteX3" fmla="*/ 202868 w 1106552"/>
                  <a:gd name="connsiteY3" fmla="*/ 442621 h 442620"/>
                </a:gdLst>
                <a:ahLst/>
                <a:cxnLst>
                  <a:cxn ang="0">
                    <a:pos x="connsiteX0" y="connsiteY0"/>
                  </a:cxn>
                  <a:cxn ang="0">
                    <a:pos x="connsiteX1" y="connsiteY1"/>
                  </a:cxn>
                  <a:cxn ang="0">
                    <a:pos x="connsiteX2" y="connsiteY2"/>
                  </a:cxn>
                  <a:cxn ang="0">
                    <a:pos x="connsiteX3" y="connsiteY3"/>
                  </a:cxn>
                </a:cxnLst>
                <a:rect l="l" t="t" r="r" b="b"/>
                <a:pathLst>
                  <a:path w="1106552" h="442620">
                    <a:moveTo>
                      <a:pt x="903685" y="442621"/>
                    </a:moveTo>
                    <a:lnTo>
                      <a:pt x="1106553" y="0"/>
                    </a:lnTo>
                    <a:lnTo>
                      <a:pt x="0" y="0"/>
                    </a:lnTo>
                    <a:lnTo>
                      <a:pt x="202868" y="442621"/>
                    </a:lnTo>
                    <a:close/>
                  </a:path>
                </a:pathLst>
              </a:custGeom>
              <a:solidFill>
                <a:srgbClr val="FF0000"/>
              </a:solidFill>
              <a:ln w="3681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en-GB"/>
                </a:defPPr>
                <a:lvl1pPr algn="l" rtl="0" fontAlgn="base">
                  <a:spcBef>
                    <a:spcPct val="0"/>
                  </a:spcBef>
                  <a:spcAft>
                    <a:spcPct val="0"/>
                  </a:spcAft>
                  <a:defRPr sz="24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24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24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24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2400" kern="1200">
                    <a:solidFill>
                      <a:schemeClr val="tx1"/>
                    </a:solidFill>
                    <a:latin typeface="Times New Roman" panose="02020603050405020304" pitchFamily="18" charset="0"/>
                    <a:ea typeface="MS PGothic" panose="020B0600070205080204" pitchFamily="34" charset="-128"/>
                    <a:cs typeface="+mn-cs"/>
                  </a:defRPr>
                </a:lvl9pPr>
              </a:lstStyle>
              <a:p>
                <a:endParaRPr lang="en-GB"/>
              </a:p>
            </p:txBody>
          </p:sp>
        </p:grpSp>
        <p:pic>
          <p:nvPicPr>
            <p:cNvPr id="10" name="Picture 9" descr="A group of rings in different colors&#10;&#10;Description automatically generated">
              <a:extLst>
                <a:ext uri="{FF2B5EF4-FFF2-40B4-BE49-F238E27FC236}">
                  <a16:creationId xmlns:a16="http://schemas.microsoft.com/office/drawing/2014/main" id="{34835960-12D9-B579-72A9-6B3B59023521}"/>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4101576" y="3067992"/>
              <a:ext cx="936104" cy="468052"/>
            </a:xfrm>
            <a:prstGeom prst="rect">
              <a:avLst/>
            </a:prstGeom>
          </p:spPr>
        </p:pic>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phic 3" descr="Climbing with solid fill">
            <a:extLst>
              <a:ext uri="{FF2B5EF4-FFF2-40B4-BE49-F238E27FC236}">
                <a16:creationId xmlns:a16="http://schemas.microsoft.com/office/drawing/2014/main" id="{9B9017D2-62A2-0AD7-39C2-AD6DF6C098CC}"/>
              </a:ext>
            </a:extLst>
          </p:cNvPr>
          <p:cNvPicPr>
            <a:picLocks noChangeAspect="1"/>
          </p:cNvPicPr>
          <p:nvPr/>
        </p:nvPicPr>
        <p:blipFill>
          <a:blip r:embed="rId3">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rot="5400000">
            <a:off x="2843555" y="518207"/>
            <a:ext cx="6793503" cy="6793503"/>
          </a:xfrm>
          <a:prstGeom prst="rect">
            <a:avLst/>
          </a:prstGeom>
        </p:spPr>
      </p:pic>
    </p:spTree>
    <p:extLst>
      <p:ext uri="{BB962C8B-B14F-4D97-AF65-F5344CB8AC3E}">
        <p14:creationId xmlns:p14="http://schemas.microsoft.com/office/powerpoint/2010/main" val="13269241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Picture 1">
            <a:extLst>
              <a:ext uri="{FF2B5EF4-FFF2-40B4-BE49-F238E27FC236}">
                <a16:creationId xmlns:a16="http://schemas.microsoft.com/office/drawing/2014/main" id="{44C4C7E7-AB84-61C3-FAF5-E84A18B93CD5}"/>
              </a:ext>
            </a:extLst>
          </p:cNvPr>
          <p:cNvPicPr>
            <a:picLocks noChangeAspect="1"/>
          </p:cNvPicPr>
          <p:nvPr/>
        </p:nvPicPr>
        <p:blipFill>
          <a:blip r:embed="rId3">
            <a:extLst>
              <a:ext uri="{28A0092B-C50C-407E-A947-70E740481C1C}">
                <a14:useLocalDpi xmlns:a14="http://schemas.microsoft.com/office/drawing/2010/main"/>
              </a:ext>
            </a:extLst>
          </a:blip>
          <a:srcRect/>
          <a:stretch>
            <a:fillRect/>
          </a:stretch>
        </p:blipFill>
        <p:spPr bwMode="auto">
          <a:xfrm>
            <a:off x="2601913" y="25400"/>
            <a:ext cx="3841750" cy="683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4338" name="Group 8">
            <a:extLst>
              <a:ext uri="{FF2B5EF4-FFF2-40B4-BE49-F238E27FC236}">
                <a16:creationId xmlns:a16="http://schemas.microsoft.com/office/drawing/2014/main" id="{61341A81-D393-9101-BD59-9047A4DC424F}"/>
              </a:ext>
            </a:extLst>
          </p:cNvPr>
          <p:cNvGrpSpPr>
            <a:grpSpLocks/>
          </p:cNvGrpSpPr>
          <p:nvPr/>
        </p:nvGrpSpPr>
        <p:grpSpPr bwMode="auto">
          <a:xfrm>
            <a:off x="2916238" y="1989138"/>
            <a:ext cx="3321050" cy="922337"/>
            <a:chOff x="2915816" y="1988840"/>
            <a:chExt cx="3320752" cy="923330"/>
          </a:xfrm>
        </p:grpSpPr>
        <p:sp>
          <p:nvSpPr>
            <p:cNvPr id="10" name="TextBox 9">
              <a:extLst>
                <a:ext uri="{FF2B5EF4-FFF2-40B4-BE49-F238E27FC236}">
                  <a16:creationId xmlns:a16="http://schemas.microsoft.com/office/drawing/2014/main" id="{77EF2A3B-6F8E-7570-C847-251E0283CF5F}"/>
                </a:ext>
              </a:extLst>
            </p:cNvPr>
            <p:cNvSpPr txBox="1"/>
            <p:nvPr/>
          </p:nvSpPr>
          <p:spPr>
            <a:xfrm>
              <a:off x="2915816" y="1988840"/>
              <a:ext cx="2088232" cy="923330"/>
            </a:xfrm>
            <a:prstGeom prst="rect">
              <a:avLst/>
            </a:prstGeom>
            <a:solidFill>
              <a:schemeClr val="tx1"/>
            </a:solidFill>
            <a:scene3d>
              <a:camera prst="orthographicFront"/>
              <a:lightRig rig="threePt" dir="t"/>
            </a:scene3d>
            <a:sp3d>
              <a:bevelT/>
            </a:sp3d>
          </p:spPr>
          <p:txBody>
            <a:bodyPr>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5400" b="1" i="0" u="none" strike="noStrike" kern="1200" cap="none" spc="0" normalizeH="0" baseline="0" noProof="0" dirty="0">
                <a:ln>
                  <a:noFill/>
                </a:ln>
                <a:solidFill>
                  <a:srgbClr val="FFFFFF"/>
                </a:solidFill>
                <a:effectLst/>
                <a:uLnTx/>
                <a:uFillTx/>
                <a:latin typeface="Tahoma"/>
                <a:ea typeface="ＭＳ Ｐゴシック" charset="0"/>
                <a:cs typeface="Tahoma"/>
              </a:endParaRPr>
            </a:p>
          </p:txBody>
        </p:sp>
        <p:sp>
          <p:nvSpPr>
            <p:cNvPr id="11" name="TextBox 10">
              <a:extLst>
                <a:ext uri="{FF2B5EF4-FFF2-40B4-BE49-F238E27FC236}">
                  <a16:creationId xmlns:a16="http://schemas.microsoft.com/office/drawing/2014/main" id="{43430CA3-DF21-4318-7D11-DE864D03C427}"/>
                </a:ext>
              </a:extLst>
            </p:cNvPr>
            <p:cNvSpPr txBox="1"/>
            <p:nvPr/>
          </p:nvSpPr>
          <p:spPr>
            <a:xfrm>
              <a:off x="5076056" y="1988840"/>
              <a:ext cx="1160512" cy="892552"/>
            </a:xfrm>
            <a:prstGeom prst="rect">
              <a:avLst/>
            </a:prstGeom>
            <a:solidFill>
              <a:schemeClr val="tx1"/>
            </a:solidFill>
            <a:scene3d>
              <a:camera prst="orthographicFront"/>
              <a:lightRig rig="threePt" dir="t"/>
            </a:scene3d>
            <a:sp3d>
              <a:bevelT/>
            </a:sp3d>
          </p:spPr>
          <p:txBody>
            <a:bodyPr>
              <a:spAutoFit/>
            </a:bodyPr>
            <a:lstStyle/>
            <a:p>
              <a:pPr marL="0" marR="0" lvl="0" indent="0" algn="r" defTabSz="914400" rtl="0" eaLnBrk="1" fontAlgn="base" latinLnBrk="0" hangingPunct="1">
                <a:lnSpc>
                  <a:spcPct val="100000"/>
                </a:lnSpc>
                <a:spcBef>
                  <a:spcPct val="0"/>
                </a:spcBef>
                <a:spcAft>
                  <a:spcPct val="0"/>
                </a:spcAft>
                <a:buClrTx/>
                <a:buSzTx/>
                <a:buFontTx/>
                <a:buNone/>
                <a:tabLst/>
                <a:defRPr/>
              </a:pPr>
              <a:endParaRPr kumimoji="0" lang="en-US" sz="5200" b="1" i="0" u="none" strike="noStrike" kern="1200" cap="none" spc="0" normalizeH="0" baseline="0" noProof="0" dirty="0">
                <a:ln>
                  <a:noFill/>
                </a:ln>
                <a:solidFill>
                  <a:srgbClr val="FFFFFF"/>
                </a:solidFill>
                <a:effectLst/>
                <a:uLnTx/>
                <a:uFillTx/>
                <a:latin typeface="Tahoma"/>
                <a:ea typeface="ＭＳ Ｐゴシック" charset="0"/>
                <a:cs typeface="Tahoma"/>
              </a:endParaRPr>
            </a:p>
          </p:txBody>
        </p:sp>
      </p:grpSp>
      <p:grpSp>
        <p:nvGrpSpPr>
          <p:cNvPr id="4" name="Group 3">
            <a:extLst>
              <a:ext uri="{FF2B5EF4-FFF2-40B4-BE49-F238E27FC236}">
                <a16:creationId xmlns:a16="http://schemas.microsoft.com/office/drawing/2014/main" id="{FA1D0000-7F99-5956-C6B6-4D481F3E5490}"/>
              </a:ext>
            </a:extLst>
          </p:cNvPr>
          <p:cNvGrpSpPr>
            <a:grpSpLocks/>
          </p:cNvGrpSpPr>
          <p:nvPr/>
        </p:nvGrpSpPr>
        <p:grpSpPr bwMode="auto">
          <a:xfrm>
            <a:off x="2916238" y="1989138"/>
            <a:ext cx="3321050" cy="922337"/>
            <a:chOff x="2915816" y="1988840"/>
            <a:chExt cx="3320752" cy="923330"/>
          </a:xfrm>
        </p:grpSpPr>
        <p:sp>
          <p:nvSpPr>
            <p:cNvPr id="3" name="TextBox 2">
              <a:extLst>
                <a:ext uri="{FF2B5EF4-FFF2-40B4-BE49-F238E27FC236}">
                  <a16:creationId xmlns:a16="http://schemas.microsoft.com/office/drawing/2014/main" id="{6F611E37-DC26-5B55-E14C-919CC3FAACA9}"/>
                </a:ext>
              </a:extLst>
            </p:cNvPr>
            <p:cNvSpPr txBox="1"/>
            <p:nvPr/>
          </p:nvSpPr>
          <p:spPr>
            <a:xfrm>
              <a:off x="2915816" y="1988840"/>
              <a:ext cx="2088232" cy="923330"/>
            </a:xfrm>
            <a:prstGeom prst="rect">
              <a:avLst/>
            </a:prstGeom>
            <a:solidFill>
              <a:schemeClr val="tx1"/>
            </a:solidFill>
            <a:scene3d>
              <a:camera prst="orthographicFront"/>
              <a:lightRig rig="threePt" dir="t"/>
            </a:scene3d>
            <a:sp3d>
              <a:bevelT/>
            </a:sp3d>
          </p:spPr>
          <p:txBody>
            <a:bodyPr>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5400" b="1" i="0" u="none" strike="noStrike" kern="1200" cap="none" spc="0" normalizeH="0" baseline="0" noProof="0" dirty="0">
                  <a:ln>
                    <a:noFill/>
                  </a:ln>
                  <a:solidFill>
                    <a:srgbClr val="FFFFFF"/>
                  </a:solidFill>
                  <a:effectLst/>
                  <a:uLnTx/>
                  <a:uFillTx/>
                  <a:latin typeface="Tahoma"/>
                  <a:ea typeface="ＭＳ Ｐゴシック" charset="0"/>
                  <a:cs typeface="Tahoma"/>
                </a:rPr>
                <a:t>2024</a:t>
              </a:r>
            </a:p>
          </p:txBody>
        </p:sp>
        <p:sp>
          <p:nvSpPr>
            <p:cNvPr id="6" name="TextBox 5">
              <a:extLst>
                <a:ext uri="{FF2B5EF4-FFF2-40B4-BE49-F238E27FC236}">
                  <a16:creationId xmlns:a16="http://schemas.microsoft.com/office/drawing/2014/main" id="{53DCF05C-8572-0C05-B2E1-111D8CA7DD1A}"/>
                </a:ext>
              </a:extLst>
            </p:cNvPr>
            <p:cNvSpPr txBox="1"/>
            <p:nvPr/>
          </p:nvSpPr>
          <p:spPr>
            <a:xfrm>
              <a:off x="5076056" y="1988840"/>
              <a:ext cx="1160512" cy="892552"/>
            </a:xfrm>
            <a:prstGeom prst="rect">
              <a:avLst/>
            </a:prstGeom>
            <a:solidFill>
              <a:schemeClr val="tx1"/>
            </a:solidFill>
            <a:scene3d>
              <a:camera prst="orthographicFront"/>
              <a:lightRig rig="threePt" dir="t"/>
            </a:scene3d>
            <a:sp3d>
              <a:bevelT/>
            </a:sp3d>
          </p:spPr>
          <p:txBody>
            <a:bodyPr>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5200" b="1" i="0" u="none" strike="noStrike" kern="1200" cap="none" spc="0" normalizeH="0" baseline="0" noProof="0" dirty="0">
                  <a:ln>
                    <a:noFill/>
                  </a:ln>
                  <a:solidFill>
                    <a:srgbClr val="FFFFFF"/>
                  </a:solidFill>
                  <a:effectLst/>
                  <a:uLnTx/>
                  <a:uFillTx/>
                  <a:latin typeface="Tahoma"/>
                  <a:ea typeface="ＭＳ Ｐゴシック" charset="0"/>
                  <a:cs typeface="Tahoma"/>
                </a:rPr>
                <a:t>CE</a:t>
              </a:r>
            </a:p>
          </p:txBody>
        </p:sp>
      </p:grpSp>
      <p:sp>
        <p:nvSpPr>
          <p:cNvPr id="7" name="TextBox 6">
            <a:extLst>
              <a:ext uri="{FF2B5EF4-FFF2-40B4-BE49-F238E27FC236}">
                <a16:creationId xmlns:a16="http://schemas.microsoft.com/office/drawing/2014/main" id="{BEB4FC69-F6AD-4F93-5E44-44E8CED687AE}"/>
              </a:ext>
            </a:extLst>
          </p:cNvPr>
          <p:cNvSpPr txBox="1"/>
          <p:nvPr/>
        </p:nvSpPr>
        <p:spPr>
          <a:xfrm>
            <a:off x="2915816" y="2001614"/>
            <a:ext cx="2088232" cy="923330"/>
          </a:xfrm>
          <a:prstGeom prst="rect">
            <a:avLst/>
          </a:prstGeom>
          <a:solidFill>
            <a:schemeClr val="tx1"/>
          </a:solidFill>
          <a:scene3d>
            <a:camera prst="orthographicFront"/>
            <a:lightRig rig="threePt" dir="t"/>
          </a:scene3d>
          <a:sp3d>
            <a:bevelT/>
          </a:sp3d>
        </p:spPr>
        <p:txBody>
          <a:bodyPr>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5400" b="1" dirty="0">
                <a:solidFill>
                  <a:srgbClr val="FFFFFF"/>
                </a:solidFill>
                <a:latin typeface="Tahoma"/>
                <a:ea typeface="ＭＳ Ｐゴシック" charset="0"/>
                <a:cs typeface="Tahoma"/>
              </a:rPr>
              <a:t>2012</a:t>
            </a:r>
            <a:r>
              <a:rPr kumimoji="0" lang="en-US" sz="5400" b="1" i="0" u="none" strike="noStrike" kern="1200" cap="none" spc="0" normalizeH="0" baseline="0" noProof="0" dirty="0">
                <a:ln>
                  <a:noFill/>
                </a:ln>
                <a:solidFill>
                  <a:srgbClr val="FFFFFF"/>
                </a:solidFill>
                <a:effectLst/>
                <a:uLnTx/>
                <a:uFillTx/>
                <a:latin typeface="Tahoma"/>
                <a:ea typeface="ＭＳ Ｐゴシック" charset="0"/>
                <a:cs typeface="Tahoma"/>
              </a:rPr>
              <a:t>  </a:t>
            </a:r>
          </a:p>
        </p:txBody>
      </p:sp>
      <p:sp>
        <p:nvSpPr>
          <p:cNvPr id="8" name="TextBox 7">
            <a:extLst>
              <a:ext uri="{FF2B5EF4-FFF2-40B4-BE49-F238E27FC236}">
                <a16:creationId xmlns:a16="http://schemas.microsoft.com/office/drawing/2014/main" id="{86885AF0-AC01-C9B6-C47C-CB91DA93AA95}"/>
              </a:ext>
            </a:extLst>
          </p:cNvPr>
          <p:cNvSpPr txBox="1"/>
          <p:nvPr/>
        </p:nvSpPr>
        <p:spPr>
          <a:xfrm>
            <a:off x="5076056" y="1975669"/>
            <a:ext cx="1160512" cy="892552"/>
          </a:xfrm>
          <a:prstGeom prst="rect">
            <a:avLst/>
          </a:prstGeom>
          <a:solidFill>
            <a:schemeClr val="tx1"/>
          </a:solidFill>
          <a:scene3d>
            <a:camera prst="orthographicFront"/>
            <a:lightRig rig="threePt" dir="t"/>
          </a:scene3d>
          <a:sp3d>
            <a:bevelT/>
          </a:sp3d>
        </p:spPr>
        <p:txBody>
          <a:bodyPr>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5200" b="1" i="0" u="none" strike="noStrike" kern="1200" cap="none" spc="0" normalizeH="0" baseline="0" noProof="0" dirty="0">
                <a:ln>
                  <a:noFill/>
                </a:ln>
                <a:solidFill>
                  <a:srgbClr val="FFFFFF"/>
                </a:solidFill>
                <a:effectLst/>
                <a:uLnTx/>
                <a:uFillTx/>
                <a:latin typeface="Tahoma"/>
                <a:ea typeface="ＭＳ Ｐゴシック" charset="0"/>
                <a:cs typeface="Tahoma"/>
              </a:rPr>
              <a:t>CE</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xit" presetSubtype="4" fill="hold" nodeType="clickEffect">
                                  <p:stCondLst>
                                    <p:cond delay="0"/>
                                  </p:stCondLst>
                                  <p:childTnLst>
                                    <p:animEffect transition="out" filter="wipe(down)">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wipe(down)">
                                      <p:cBhvr>
                                        <p:cTn id="11" dur="1000"/>
                                        <p:tgtEl>
                                          <p:spTgt spid="7"/>
                                        </p:tgtEl>
                                      </p:cBhvr>
                                    </p:animEffect>
                                  </p:childTnLst>
                                </p:cTn>
                              </p:par>
                              <p:par>
                                <p:cTn id="12" presetID="22" presetClass="entr" presetSubtype="4" fill="hold" nodeType="with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wipe(down)">
                                      <p:cBhvr>
                                        <p:cTn id="14"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Blue world map">
            <a:extLst>
              <a:ext uri="{FF2B5EF4-FFF2-40B4-BE49-F238E27FC236}">
                <a16:creationId xmlns:a16="http://schemas.microsoft.com/office/drawing/2014/main" id="{59BD2BF9-1985-7988-2325-7FA78C089C8D}"/>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45904" y="728700"/>
            <a:ext cx="9235809" cy="5400600"/>
          </a:xfrm>
          <a:prstGeom prst="rect">
            <a:avLst/>
          </a:prstGeom>
        </p:spPr>
      </p:pic>
      <p:sp>
        <p:nvSpPr>
          <p:cNvPr id="15362" name="AutoShape 4">
            <a:extLst>
              <a:ext uri="{FF2B5EF4-FFF2-40B4-BE49-F238E27FC236}">
                <a16:creationId xmlns:a16="http://schemas.microsoft.com/office/drawing/2014/main" id="{43D1B580-A240-C34C-BE95-4F44AEFB5C68}"/>
              </a:ext>
            </a:extLst>
          </p:cNvPr>
          <p:cNvSpPr>
            <a:spLocks noChangeArrowheads="1"/>
          </p:cNvSpPr>
          <p:nvPr/>
        </p:nvSpPr>
        <p:spPr bwMode="auto">
          <a:xfrm rot="954738">
            <a:off x="4340600" y="1633746"/>
            <a:ext cx="228600" cy="762000"/>
          </a:xfrm>
          <a:prstGeom prst="downArrow">
            <a:avLst>
              <a:gd name="adj1" fmla="val 50000"/>
              <a:gd name="adj2" fmla="val 83333"/>
            </a:avLst>
          </a:prstGeom>
          <a:solidFill>
            <a:srgbClr val="FF0000"/>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24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24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24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2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pPr eaLnBrk="1" hangingPunct="1"/>
            <a:endParaRPr lang="en-US" altLang="en-US"/>
          </a:p>
        </p:txBody>
      </p:sp>
      <p:pic>
        <p:nvPicPr>
          <p:cNvPr id="4" name="Picture 3">
            <a:extLst>
              <a:ext uri="{FF2B5EF4-FFF2-40B4-BE49-F238E27FC236}">
                <a16:creationId xmlns:a16="http://schemas.microsoft.com/office/drawing/2014/main" id="{FFE89275-641A-0DE6-1CBE-A8B06BA99DE5}"/>
              </a:ext>
            </a:extLst>
          </p:cNvPr>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bwMode="auto">
          <a:xfrm>
            <a:off x="177987" y="5558118"/>
            <a:ext cx="1944234" cy="1070685"/>
          </a:xfrm>
          <a:prstGeom prst="rect">
            <a:avLst/>
          </a:prstGeom>
          <a:noFill/>
          <a:ln>
            <a:solidFill>
              <a:schemeClr val="tx1"/>
            </a:solidFill>
          </a:ln>
        </p:spPr>
      </p:pic>
      <p:pic>
        <p:nvPicPr>
          <p:cNvPr id="6" name="Picture 5" descr="A person wearing a yellow hat and jacket&#10;&#10;Description automatically generated">
            <a:extLst>
              <a:ext uri="{FF2B5EF4-FFF2-40B4-BE49-F238E27FC236}">
                <a16:creationId xmlns:a16="http://schemas.microsoft.com/office/drawing/2014/main" id="{799EBADE-4E94-265F-7BA8-856A23BFBBE1}"/>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6415560" y="2545977"/>
            <a:ext cx="2364617" cy="3272118"/>
          </a:xfrm>
          <a:prstGeom prst="rect">
            <a:avLst/>
          </a:prstGeom>
          <a:ln>
            <a:solidFill>
              <a:schemeClr val="tx1"/>
            </a:solid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BC8834E7-8623-4F5B-9A77-B7630149642A}"/>
              </a:ext>
            </a:extLst>
          </p:cNvPr>
          <p:cNvGrpSpPr/>
          <p:nvPr/>
        </p:nvGrpSpPr>
        <p:grpSpPr>
          <a:xfrm>
            <a:off x="454972" y="-268063"/>
            <a:ext cx="9882499" cy="6447919"/>
            <a:chOff x="870608" y="85660"/>
            <a:chExt cx="9882499" cy="6447919"/>
          </a:xfrm>
        </p:grpSpPr>
        <p:sp>
          <p:nvSpPr>
            <p:cNvPr id="2" name="Rectangle 1">
              <a:extLst>
                <a:ext uri="{FF2B5EF4-FFF2-40B4-BE49-F238E27FC236}">
                  <a16:creationId xmlns:a16="http://schemas.microsoft.com/office/drawing/2014/main" id="{B08BC3ED-B0B0-4825-B076-0546FDFB3B74}"/>
                </a:ext>
              </a:extLst>
            </p:cNvPr>
            <p:cNvSpPr/>
            <p:nvPr/>
          </p:nvSpPr>
          <p:spPr>
            <a:xfrm>
              <a:off x="870608" y="1364166"/>
              <a:ext cx="5835252" cy="2646878"/>
            </a:xfrm>
            <a:prstGeom prst="rect">
              <a:avLst/>
            </a:prstGeom>
            <a:noFill/>
          </p:spPr>
          <p:txBody>
            <a:bodyPr wrap="none" lIns="91440" tIns="45720" rIns="91440" bIns="4572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6600" b="1" i="0" u="none" strike="noStrike" kern="1200" cap="none" spc="0" normalizeH="0" baseline="0" noProof="0" dirty="0">
                  <a:ln w="76200">
                    <a:solidFill>
                      <a:srgbClr val="0070C0"/>
                    </a:solidFill>
                    <a:prstDash val="solid"/>
                  </a:ln>
                  <a:solidFill>
                    <a:srgbClr val="FF0000"/>
                  </a:solidFill>
                  <a:effectLst/>
                  <a:uLnTx/>
                  <a:uFillTx/>
                  <a:latin typeface="Britannic Bold" panose="020B0903060703020204" pitchFamily="34" charset="0"/>
                  <a:ea typeface="MS PGothic" panose="020B0600070205080204" pitchFamily="34" charset="-128"/>
                  <a:cs typeface="Cavolini" panose="03000502040302020204" pitchFamily="66" charset="0"/>
                </a:rPr>
                <a:t>Guess</a:t>
              </a:r>
            </a:p>
          </p:txBody>
        </p:sp>
        <p:sp>
          <p:nvSpPr>
            <p:cNvPr id="4" name="TextBox 3">
              <a:extLst>
                <a:ext uri="{FF2B5EF4-FFF2-40B4-BE49-F238E27FC236}">
                  <a16:creationId xmlns:a16="http://schemas.microsoft.com/office/drawing/2014/main" id="{362B3B6B-F282-4EEB-A2D1-2BC381911E40}"/>
                </a:ext>
              </a:extLst>
            </p:cNvPr>
            <p:cNvSpPr txBox="1"/>
            <p:nvPr/>
          </p:nvSpPr>
          <p:spPr>
            <a:xfrm>
              <a:off x="1858488" y="2955897"/>
              <a:ext cx="4572000" cy="2646878"/>
            </a:xfrm>
            <a:prstGeom prst="rect">
              <a:avLst/>
            </a:prstGeom>
            <a:noFill/>
          </p:spPr>
          <p:txBody>
            <a:bodyPr wrap="square">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6600" b="1" i="0" u="none" strike="noStrike" kern="1200" cap="none" spc="0" normalizeH="0" baseline="0" noProof="0" dirty="0">
                  <a:ln w="76200">
                    <a:solidFill>
                      <a:srgbClr val="0070C0"/>
                    </a:solidFill>
                    <a:prstDash val="solid"/>
                  </a:ln>
                  <a:solidFill>
                    <a:srgbClr val="FF0000"/>
                  </a:solidFill>
                  <a:effectLst/>
                  <a:uLnTx/>
                  <a:uFillTx/>
                  <a:latin typeface="Britannic Bold" panose="020B0903060703020204" pitchFamily="34" charset="0"/>
                  <a:ea typeface="MS PGothic" panose="020B0600070205080204" pitchFamily="34" charset="-128"/>
                  <a:cs typeface="Cavolini" panose="03000502040302020204" pitchFamily="66" charset="0"/>
                </a:rPr>
                <a:t>Who</a:t>
              </a:r>
            </a:p>
          </p:txBody>
        </p:sp>
        <p:sp>
          <p:nvSpPr>
            <p:cNvPr id="6" name="TextBox 5">
              <a:extLst>
                <a:ext uri="{FF2B5EF4-FFF2-40B4-BE49-F238E27FC236}">
                  <a16:creationId xmlns:a16="http://schemas.microsoft.com/office/drawing/2014/main" id="{0DC7AC80-D6FD-4970-B357-38FDEBA9500D}"/>
                </a:ext>
              </a:extLst>
            </p:cNvPr>
            <p:cNvSpPr txBox="1"/>
            <p:nvPr/>
          </p:nvSpPr>
          <p:spPr>
            <a:xfrm rot="552797">
              <a:off x="6181107" y="85660"/>
              <a:ext cx="4572000" cy="644791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41300" b="1" i="0" u="none" strike="noStrike" kern="1200" cap="none" spc="0" normalizeH="0" baseline="0" noProof="0" dirty="0">
                  <a:ln w="76200">
                    <a:solidFill>
                      <a:srgbClr val="0070C0"/>
                    </a:solidFill>
                    <a:prstDash val="solid"/>
                  </a:ln>
                  <a:solidFill>
                    <a:srgbClr val="FF0000"/>
                  </a:solidFill>
                  <a:effectLst/>
                  <a:uLnTx/>
                  <a:uFillTx/>
                  <a:latin typeface="Britannic Bold" panose="020B0903060703020204" pitchFamily="34" charset="0"/>
                  <a:ea typeface="MS PGothic" panose="020B0600070205080204" pitchFamily="34" charset="-128"/>
                  <a:cs typeface="Cavolini" panose="03000502040302020204" pitchFamily="66" charset="0"/>
                </a:rPr>
                <a:t>?</a:t>
              </a:r>
              <a:endParaRPr kumimoji="0" lang="en-GB" sz="4800" b="0" i="0" u="none" strike="noStrike" kern="1200" cap="none" spc="0" normalizeH="0" baseline="0" noProof="0" dirty="0">
                <a:ln w="76200">
                  <a:solidFill>
                    <a:srgbClr val="0070C0"/>
                  </a:solidFill>
                </a:ln>
                <a:solidFill>
                  <a:srgbClr val="FF0000"/>
                </a:solidFill>
                <a:effectLst/>
                <a:uLnTx/>
                <a:uFillTx/>
                <a:latin typeface="Britannic Bold" panose="020B0903060703020204" pitchFamily="34" charset="0"/>
                <a:ea typeface="MS PGothic" panose="020B0600070205080204" pitchFamily="34" charset="-128"/>
                <a:cs typeface="Cavolini" panose="03000502040302020204" pitchFamily="66" charset="0"/>
              </a:endParaRPr>
            </a:p>
          </p:txBody>
        </p:sp>
      </p:grpSp>
      <p:pic>
        <p:nvPicPr>
          <p:cNvPr id="9" name="Picture 8" descr="A picture containing umbrella, accessory&#10;&#10;Description automatically generated">
            <a:extLst>
              <a:ext uri="{FF2B5EF4-FFF2-40B4-BE49-F238E27FC236}">
                <a16:creationId xmlns:a16="http://schemas.microsoft.com/office/drawing/2014/main" id="{E4CA0045-C84C-47FE-8EF8-2EE2BC0F26D1}"/>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191208" y="3596983"/>
            <a:ext cx="2762787" cy="3072430"/>
          </a:xfrm>
          <a:prstGeom prst="rect">
            <a:avLst/>
          </a:prstGeom>
        </p:spPr>
      </p:pic>
      <p:pic>
        <p:nvPicPr>
          <p:cNvPr id="11" name="Picture 10" descr="Shape&#10;&#10;Description automatically generated with medium confidence">
            <a:extLst>
              <a:ext uri="{FF2B5EF4-FFF2-40B4-BE49-F238E27FC236}">
                <a16:creationId xmlns:a16="http://schemas.microsoft.com/office/drawing/2014/main" id="{6D84E127-AAC2-4214-8D5E-314667C1A17A}"/>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434641" y="5100232"/>
            <a:ext cx="2933211" cy="1466606"/>
          </a:xfrm>
          <a:prstGeom prst="rect">
            <a:avLst/>
          </a:prstGeom>
        </p:spPr>
      </p:pic>
    </p:spTree>
    <p:extLst>
      <p:ext uri="{BB962C8B-B14F-4D97-AF65-F5344CB8AC3E}">
        <p14:creationId xmlns:p14="http://schemas.microsoft.com/office/powerpoint/2010/main" val="3015806237"/>
      </p:ext>
    </p:extLst>
  </p:cSld>
  <p:clrMapOvr>
    <a:masterClrMapping/>
  </p:clrMapOvr>
  <mc:AlternateContent xmlns:mc="http://schemas.openxmlformats.org/markup-compatibility/2006" xmlns:p14="http://schemas.microsoft.com/office/powerpoint/2010/main">
    <mc:Choice Requires="p14">
      <p:transition spd="med" p14:dur="700" advTm="41870">
        <p:fade/>
      </p:transition>
    </mc:Choice>
    <mc:Fallback xmlns="">
      <p:transition xmlns:p14="http://schemas.microsoft.com/office/powerpoint/2010/main" spd="med" advTm="41870">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7B6D4D0-E3D1-5E3D-516C-2CA6955D479A}"/>
              </a:ext>
            </a:extLst>
          </p:cNvPr>
          <p:cNvSpPr txBox="1"/>
          <p:nvPr/>
        </p:nvSpPr>
        <p:spPr>
          <a:xfrm>
            <a:off x="313765" y="389529"/>
            <a:ext cx="2519082" cy="1477328"/>
          </a:xfrm>
          <a:prstGeom prst="rect">
            <a:avLst/>
          </a:prstGeom>
          <a:noFill/>
        </p:spPr>
        <p:txBody>
          <a:bodyPr wrap="square">
            <a:spAutoFit/>
          </a:bodyPr>
          <a:lstStyle/>
          <a:p>
            <a:r>
              <a:rPr lang="en-GB" dirty="0">
                <a:hlinkClick r:id="rId3">
                  <a:extLst>
                    <a:ext uri="{A12FA001-AC4F-418D-AE19-62706E023703}">
                      <ahyp:hlinkClr xmlns:ahyp="http://schemas.microsoft.com/office/drawing/2018/hyperlinkcolor" val="tx"/>
                    </a:ext>
                  </a:extLst>
                </a:hlinkClick>
              </a:rPr>
              <a:t>Will Bayley, paralympic table tennis</a:t>
            </a:r>
          </a:p>
          <a:p>
            <a:r>
              <a:rPr lang="en-GB" dirty="0">
                <a:hlinkClick r:id="rId4"/>
              </a:rPr>
              <a:t>Paralympics 2012: GB's Will Bayley wins table tennis silver - BBC Sport</a:t>
            </a:r>
            <a:endParaRPr lang="en-GB" dirty="0"/>
          </a:p>
        </p:txBody>
      </p:sp>
      <p:sp>
        <p:nvSpPr>
          <p:cNvPr id="6" name="TextBox 5">
            <a:extLst>
              <a:ext uri="{FF2B5EF4-FFF2-40B4-BE49-F238E27FC236}">
                <a16:creationId xmlns:a16="http://schemas.microsoft.com/office/drawing/2014/main" id="{802691AB-D3B9-89E2-DD2E-42C4FBC38A0D}"/>
              </a:ext>
            </a:extLst>
          </p:cNvPr>
          <p:cNvSpPr txBox="1"/>
          <p:nvPr/>
        </p:nvSpPr>
        <p:spPr>
          <a:xfrm>
            <a:off x="3312459" y="373867"/>
            <a:ext cx="2519082" cy="1200329"/>
          </a:xfrm>
          <a:prstGeom prst="rect">
            <a:avLst/>
          </a:prstGeom>
          <a:noFill/>
        </p:spPr>
        <p:txBody>
          <a:bodyPr wrap="square">
            <a:spAutoFit/>
          </a:bodyPr>
          <a:lstStyle/>
          <a:p>
            <a:r>
              <a:rPr lang="en-GB" dirty="0">
                <a:hlinkClick r:id="rId5">
                  <a:extLst>
                    <a:ext uri="{A12FA001-AC4F-418D-AE19-62706E023703}">
                      <ahyp:hlinkClr xmlns:ahyp="http://schemas.microsoft.com/office/drawing/2018/hyperlinkcolor" val="tx"/>
                    </a:ext>
                  </a:extLst>
                </a:hlinkClick>
              </a:rPr>
              <a:t>Mo Farah, long distance runner</a:t>
            </a:r>
          </a:p>
          <a:p>
            <a:r>
              <a:rPr lang="en-GB" dirty="0">
                <a:solidFill>
                  <a:srgbClr val="0000FF"/>
                </a:solidFill>
                <a:hlinkClick r:id="rId5">
                  <a:extLst>
                    <a:ext uri="{A12FA001-AC4F-418D-AE19-62706E023703}">
                      <ahyp:hlinkClr xmlns:ahyp="http://schemas.microsoft.com/office/drawing/2018/hyperlinkcolor" val="tx"/>
                    </a:ext>
                  </a:extLst>
                </a:hlinkClick>
              </a:rPr>
              <a:t>Mofarlonol10m-a - Mo Farah - Wikipedia</a:t>
            </a:r>
            <a:endParaRPr lang="en-GB" dirty="0"/>
          </a:p>
        </p:txBody>
      </p:sp>
      <p:sp>
        <p:nvSpPr>
          <p:cNvPr id="8" name="TextBox 7">
            <a:extLst>
              <a:ext uri="{FF2B5EF4-FFF2-40B4-BE49-F238E27FC236}">
                <a16:creationId xmlns:a16="http://schemas.microsoft.com/office/drawing/2014/main" id="{496DFAE9-DD79-135C-19A5-4DA0252E8B50}"/>
              </a:ext>
            </a:extLst>
          </p:cNvPr>
          <p:cNvSpPr txBox="1"/>
          <p:nvPr/>
        </p:nvSpPr>
        <p:spPr>
          <a:xfrm>
            <a:off x="458321" y="4839464"/>
            <a:ext cx="2761129" cy="1477328"/>
          </a:xfrm>
          <a:prstGeom prst="rect">
            <a:avLst/>
          </a:prstGeom>
          <a:noFill/>
        </p:spPr>
        <p:txBody>
          <a:bodyPr wrap="square">
            <a:spAutoFit/>
          </a:bodyPr>
          <a:lstStyle/>
          <a:p>
            <a:r>
              <a:rPr lang="en-GB" dirty="0">
                <a:hlinkClick r:id="rId6">
                  <a:extLst>
                    <a:ext uri="{A12FA001-AC4F-418D-AE19-62706E023703}">
                      <ahyp:hlinkClr xmlns:ahyp="http://schemas.microsoft.com/office/drawing/2018/hyperlinkcolor" val="tx"/>
                    </a:ext>
                  </a:extLst>
                </a:hlinkClick>
              </a:rPr>
              <a:t>Jessica Ennis-Hill, heptathlete</a:t>
            </a:r>
          </a:p>
          <a:p>
            <a:r>
              <a:rPr lang="en-GB" dirty="0">
                <a:solidFill>
                  <a:srgbClr val="0000FF"/>
                </a:solidFill>
                <a:hlinkClick r:id="rId6">
                  <a:extLst>
                    <a:ext uri="{A12FA001-AC4F-418D-AE19-62706E023703}">
                      <ahyp:hlinkClr xmlns:ahyp="http://schemas.microsoft.com/office/drawing/2018/hyperlinkcolor" val="tx"/>
                    </a:ext>
                  </a:extLst>
                </a:hlinkClick>
              </a:rPr>
              <a:t>Jessica Ennis 100 m - Jessica Ennis-Hill - Wikipedia</a:t>
            </a:r>
            <a:endParaRPr lang="en-GB" dirty="0"/>
          </a:p>
        </p:txBody>
      </p:sp>
      <p:sp>
        <p:nvSpPr>
          <p:cNvPr id="10" name="TextBox 9">
            <a:extLst>
              <a:ext uri="{FF2B5EF4-FFF2-40B4-BE49-F238E27FC236}">
                <a16:creationId xmlns:a16="http://schemas.microsoft.com/office/drawing/2014/main" id="{4F716C90-7102-EAD5-6356-0101049D8439}"/>
              </a:ext>
            </a:extLst>
          </p:cNvPr>
          <p:cNvSpPr txBox="1"/>
          <p:nvPr/>
        </p:nvSpPr>
        <p:spPr>
          <a:xfrm>
            <a:off x="6311151" y="4862081"/>
            <a:ext cx="2519082" cy="1477328"/>
          </a:xfrm>
          <a:prstGeom prst="rect">
            <a:avLst/>
          </a:prstGeom>
          <a:noFill/>
        </p:spPr>
        <p:txBody>
          <a:bodyPr wrap="square">
            <a:spAutoFit/>
          </a:bodyPr>
          <a:lstStyle/>
          <a:p>
            <a:r>
              <a:rPr lang="en-GB" dirty="0">
                <a:hlinkClick r:id="rId7">
                  <a:extLst>
                    <a:ext uri="{A12FA001-AC4F-418D-AE19-62706E023703}">
                      <ahyp:hlinkClr xmlns:ahyp="http://schemas.microsoft.com/office/drawing/2018/hyperlinkcolor" val="tx"/>
                    </a:ext>
                  </a:extLst>
                </a:hlinkClick>
              </a:rPr>
              <a:t>Victoria Pendleton, track cyclist</a:t>
            </a:r>
          </a:p>
          <a:p>
            <a:r>
              <a:rPr lang="en-GB" dirty="0">
                <a:solidFill>
                  <a:srgbClr val="0000FF"/>
                </a:solidFill>
                <a:hlinkClick r:id="rId7">
                  <a:extLst>
                    <a:ext uri="{A12FA001-AC4F-418D-AE19-62706E023703}">
                      <ahyp:hlinkClr xmlns:ahyp="http://schemas.microsoft.com/office/drawing/2018/hyperlinkcolor" val="tx"/>
                    </a:ext>
                  </a:extLst>
                </a:hlinkClick>
              </a:rPr>
              <a:t>Victoria Pendleton2 (cropped) - Victoria Pendleton - Wikipedia</a:t>
            </a:r>
            <a:endParaRPr lang="en-GB" dirty="0"/>
          </a:p>
        </p:txBody>
      </p:sp>
      <p:sp>
        <p:nvSpPr>
          <p:cNvPr id="12" name="TextBox 11">
            <a:extLst>
              <a:ext uri="{FF2B5EF4-FFF2-40B4-BE49-F238E27FC236}">
                <a16:creationId xmlns:a16="http://schemas.microsoft.com/office/drawing/2014/main" id="{4FFBB0FE-0F8C-E958-9ADE-E276D3B1E274}"/>
              </a:ext>
            </a:extLst>
          </p:cNvPr>
          <p:cNvSpPr txBox="1"/>
          <p:nvPr/>
        </p:nvSpPr>
        <p:spPr>
          <a:xfrm>
            <a:off x="3415552" y="2573973"/>
            <a:ext cx="2415989" cy="1754326"/>
          </a:xfrm>
          <a:prstGeom prst="rect">
            <a:avLst/>
          </a:prstGeom>
          <a:noFill/>
        </p:spPr>
        <p:txBody>
          <a:bodyPr wrap="square">
            <a:spAutoFit/>
          </a:bodyPr>
          <a:lstStyle/>
          <a:p>
            <a:r>
              <a:rPr lang="en-GB" dirty="0">
                <a:hlinkClick r:id="rId8">
                  <a:extLst>
                    <a:ext uri="{A12FA001-AC4F-418D-AE19-62706E023703}">
                      <ahyp:hlinkClr xmlns:ahyp="http://schemas.microsoft.com/office/drawing/2018/hyperlinkcolor" val="tx"/>
                    </a:ext>
                  </a:extLst>
                </a:hlinkClick>
              </a:rPr>
              <a:t>Andy Murray, tennis player</a:t>
            </a:r>
          </a:p>
          <a:p>
            <a:r>
              <a:rPr lang="en-GB" dirty="0">
                <a:solidFill>
                  <a:srgbClr val="0000FF"/>
                </a:solidFill>
                <a:hlinkClick r:id="rId8">
                  <a:extLst>
                    <a:ext uri="{A12FA001-AC4F-418D-AE19-62706E023703}">
                      <ahyp:hlinkClr xmlns:ahyp="http://schemas.microsoft.com/office/drawing/2018/hyperlinkcolor" val="tx"/>
                    </a:ext>
                  </a:extLst>
                </a:hlinkClick>
              </a:rPr>
              <a:t>Victory Andy Murray - 2012 Andy Murray tennis season - Wikipedia</a:t>
            </a:r>
            <a:endParaRPr lang="en-GB" dirty="0"/>
          </a:p>
        </p:txBody>
      </p:sp>
      <p:sp>
        <p:nvSpPr>
          <p:cNvPr id="14" name="TextBox 13">
            <a:extLst>
              <a:ext uri="{FF2B5EF4-FFF2-40B4-BE49-F238E27FC236}">
                <a16:creationId xmlns:a16="http://schemas.microsoft.com/office/drawing/2014/main" id="{9EB727B5-C799-0616-12B9-0D700E1D25C0}"/>
              </a:ext>
            </a:extLst>
          </p:cNvPr>
          <p:cNvSpPr txBox="1"/>
          <p:nvPr/>
        </p:nvSpPr>
        <p:spPr>
          <a:xfrm>
            <a:off x="6362698" y="389529"/>
            <a:ext cx="2415989" cy="1477328"/>
          </a:xfrm>
          <a:prstGeom prst="rect">
            <a:avLst/>
          </a:prstGeom>
          <a:noFill/>
        </p:spPr>
        <p:txBody>
          <a:bodyPr wrap="square">
            <a:spAutoFit/>
          </a:bodyPr>
          <a:lstStyle/>
          <a:p>
            <a:r>
              <a:rPr lang="en-GB" dirty="0">
                <a:hlinkClick r:id="rId9">
                  <a:extLst>
                    <a:ext uri="{A12FA001-AC4F-418D-AE19-62706E023703}">
                      <ahyp:hlinkClr xmlns:ahyp="http://schemas.microsoft.com/office/drawing/2018/hyperlinkcolor" val="tx"/>
                    </a:ext>
                  </a:extLst>
                </a:hlinkClick>
              </a:rPr>
              <a:t>Rebecca Adlington, swimmer</a:t>
            </a:r>
          </a:p>
          <a:p>
            <a:r>
              <a:rPr lang="en-GB" dirty="0">
                <a:solidFill>
                  <a:srgbClr val="0000FF"/>
                </a:solidFill>
                <a:hlinkClick r:id="rId9">
                  <a:extLst>
                    <a:ext uri="{A12FA001-AC4F-418D-AE19-62706E023703}">
                      <ahyp:hlinkClr xmlns:ahyp="http://schemas.microsoft.com/office/drawing/2018/hyperlinkcolor" val="tx"/>
                    </a:ext>
                  </a:extLst>
                </a:hlinkClick>
              </a:rPr>
              <a:t>Olympics swimming: Rebecca Adlington into 800m final - BBC Sport</a:t>
            </a:r>
            <a:endParaRPr lang="en-GB" dirty="0"/>
          </a:p>
        </p:txBody>
      </p:sp>
      <p:sp>
        <p:nvSpPr>
          <p:cNvPr id="16" name="TextBox 15">
            <a:extLst>
              <a:ext uri="{FF2B5EF4-FFF2-40B4-BE49-F238E27FC236}">
                <a16:creationId xmlns:a16="http://schemas.microsoft.com/office/drawing/2014/main" id="{FBCD0AE2-B142-3A7D-19C0-38B21C0491A4}"/>
              </a:ext>
            </a:extLst>
          </p:cNvPr>
          <p:cNvSpPr txBox="1"/>
          <p:nvPr/>
        </p:nvSpPr>
        <p:spPr>
          <a:xfrm>
            <a:off x="6311152" y="2569926"/>
            <a:ext cx="2519082" cy="2031325"/>
          </a:xfrm>
          <a:prstGeom prst="rect">
            <a:avLst/>
          </a:prstGeom>
          <a:noFill/>
        </p:spPr>
        <p:txBody>
          <a:bodyPr wrap="square">
            <a:spAutoFit/>
          </a:bodyPr>
          <a:lstStyle/>
          <a:p>
            <a:r>
              <a:rPr lang="en-GB" dirty="0">
                <a:hlinkClick r:id="rId10">
                  <a:extLst>
                    <a:ext uri="{A12FA001-AC4F-418D-AE19-62706E023703}">
                      <ahyp:hlinkClr xmlns:ahyp="http://schemas.microsoft.com/office/drawing/2018/hyperlinkcolor" val="tx"/>
                    </a:ext>
                  </a:extLst>
                </a:hlinkClick>
              </a:rPr>
              <a:t>Sarah Storey, paralympic cyclist</a:t>
            </a:r>
          </a:p>
          <a:p>
            <a:r>
              <a:rPr lang="en-GB" dirty="0">
                <a:solidFill>
                  <a:srgbClr val="0000FF"/>
                </a:solidFill>
                <a:hlinkClick r:id="rId10">
                  <a:extLst>
                    <a:ext uri="{A12FA001-AC4F-418D-AE19-62706E023703}">
                      <ahyp:hlinkClr xmlns:ahyp="http://schemas.microsoft.com/office/drawing/2018/hyperlinkcolor" val="tx"/>
                    </a:ext>
                  </a:extLst>
                </a:hlinkClick>
              </a:rPr>
              <a:t>Dame Sarah Storey: Para cyclist on motherhood, equality and Tokyo targets | Cycling News | Sky Sports</a:t>
            </a:r>
            <a:endParaRPr lang="en-GB" dirty="0"/>
          </a:p>
        </p:txBody>
      </p:sp>
      <p:sp>
        <p:nvSpPr>
          <p:cNvPr id="18" name="TextBox 17">
            <a:extLst>
              <a:ext uri="{FF2B5EF4-FFF2-40B4-BE49-F238E27FC236}">
                <a16:creationId xmlns:a16="http://schemas.microsoft.com/office/drawing/2014/main" id="{C9409741-4CDA-A950-2390-FC0B57B64405}"/>
              </a:ext>
            </a:extLst>
          </p:cNvPr>
          <p:cNvSpPr txBox="1"/>
          <p:nvPr/>
        </p:nvSpPr>
        <p:spPr>
          <a:xfrm>
            <a:off x="3364005" y="4862081"/>
            <a:ext cx="2415989" cy="1754326"/>
          </a:xfrm>
          <a:prstGeom prst="rect">
            <a:avLst/>
          </a:prstGeom>
          <a:noFill/>
        </p:spPr>
        <p:txBody>
          <a:bodyPr wrap="square">
            <a:spAutoFit/>
          </a:bodyPr>
          <a:lstStyle/>
          <a:p>
            <a:r>
              <a:rPr lang="en-GB" dirty="0">
                <a:hlinkClick r:id="rId11">
                  <a:extLst>
                    <a:ext uri="{A12FA001-AC4F-418D-AE19-62706E023703}">
                      <ahyp:hlinkClr xmlns:ahyp="http://schemas.microsoft.com/office/drawing/2018/hyperlinkcolor" val="tx"/>
                    </a:ext>
                  </a:extLst>
                </a:hlinkClick>
              </a:rPr>
              <a:t>Ellie Simmonds, paralympic swimmer</a:t>
            </a:r>
          </a:p>
          <a:p>
            <a:r>
              <a:rPr lang="en-GB" dirty="0">
                <a:solidFill>
                  <a:srgbClr val="0000FF"/>
                </a:solidFill>
                <a:hlinkClick r:id="rId11">
                  <a:extLst>
                    <a:ext uri="{A12FA001-AC4F-418D-AE19-62706E023703}">
                      <ahyp:hlinkClr xmlns:ahyp="http://schemas.microsoft.com/office/drawing/2018/hyperlinkcolor" val="tx"/>
                    </a:ext>
                  </a:extLst>
                </a:hlinkClick>
              </a:rPr>
              <a:t>Swimming star Ellie Simmonds wins third Paralympics 2012 medal - Wales Online</a:t>
            </a:r>
            <a:endParaRPr lang="en-GB" dirty="0"/>
          </a:p>
        </p:txBody>
      </p:sp>
      <p:sp>
        <p:nvSpPr>
          <p:cNvPr id="20" name="TextBox 19">
            <a:extLst>
              <a:ext uri="{FF2B5EF4-FFF2-40B4-BE49-F238E27FC236}">
                <a16:creationId xmlns:a16="http://schemas.microsoft.com/office/drawing/2014/main" id="{557E9D66-5BD5-2CFF-AE1C-14D07081B6B4}"/>
              </a:ext>
            </a:extLst>
          </p:cNvPr>
          <p:cNvSpPr txBox="1"/>
          <p:nvPr/>
        </p:nvSpPr>
        <p:spPr>
          <a:xfrm>
            <a:off x="372035" y="2563565"/>
            <a:ext cx="2563906" cy="1477328"/>
          </a:xfrm>
          <a:prstGeom prst="rect">
            <a:avLst/>
          </a:prstGeom>
          <a:noFill/>
        </p:spPr>
        <p:txBody>
          <a:bodyPr wrap="square">
            <a:spAutoFit/>
          </a:bodyPr>
          <a:lstStyle/>
          <a:p>
            <a:r>
              <a:rPr lang="en-GB" dirty="0">
                <a:hlinkClick r:id="rId12">
                  <a:extLst>
                    <a:ext uri="{A12FA001-AC4F-418D-AE19-62706E023703}">
                      <ahyp:hlinkClr xmlns:ahyp="http://schemas.microsoft.com/office/drawing/2018/hyperlinkcolor" val="tx"/>
                    </a:ext>
                  </a:extLst>
                </a:hlinkClick>
              </a:rPr>
              <a:t>Jonnie Peacock, paralympic runner</a:t>
            </a:r>
          </a:p>
          <a:p>
            <a:r>
              <a:rPr lang="en-GB" dirty="0">
                <a:hlinkClick r:id="rId13"/>
              </a:rPr>
              <a:t>Paralympics 2012: Jonnie Peacock wins gold in T44 100m - BBC Sport</a:t>
            </a:r>
            <a:endParaRPr lang="en-GB"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16">
            <a:extLst>
              <a:ext uri="{FF2B5EF4-FFF2-40B4-BE49-F238E27FC236}">
                <a16:creationId xmlns:a16="http://schemas.microsoft.com/office/drawing/2014/main" id="{DDAD4BBC-AF59-A991-53E5-60A3A120A2DD}"/>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10001" y="129934"/>
            <a:ext cx="2810500" cy="1993565"/>
          </a:xfrm>
          <a:prstGeom prst="rect">
            <a:avLst/>
          </a:prstGeom>
        </p:spPr>
      </p:pic>
      <p:pic>
        <p:nvPicPr>
          <p:cNvPr id="19" name="Picture 18">
            <a:extLst>
              <a:ext uri="{FF2B5EF4-FFF2-40B4-BE49-F238E27FC236}">
                <a16:creationId xmlns:a16="http://schemas.microsoft.com/office/drawing/2014/main" id="{A95EA0FA-4604-E155-79E2-FF7E235D466C}"/>
              </a:ext>
            </a:extLst>
          </p:cNvPr>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3384086" y="2517576"/>
            <a:ext cx="2251455" cy="2077906"/>
          </a:xfrm>
          <a:prstGeom prst="rect">
            <a:avLst/>
          </a:prstGeom>
        </p:spPr>
      </p:pic>
      <p:pic>
        <p:nvPicPr>
          <p:cNvPr id="21" name="Picture 20">
            <a:extLst>
              <a:ext uri="{FF2B5EF4-FFF2-40B4-BE49-F238E27FC236}">
                <a16:creationId xmlns:a16="http://schemas.microsoft.com/office/drawing/2014/main" id="{8F19B7DE-E218-38C9-26F2-A33B0802BA92}"/>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96105" y="2344625"/>
            <a:ext cx="2896277" cy="2054409"/>
          </a:xfrm>
          <a:prstGeom prst="rect">
            <a:avLst/>
          </a:prstGeom>
        </p:spPr>
      </p:pic>
      <p:pic>
        <p:nvPicPr>
          <p:cNvPr id="22" name="Picture 21">
            <a:extLst>
              <a:ext uri="{FF2B5EF4-FFF2-40B4-BE49-F238E27FC236}">
                <a16:creationId xmlns:a16="http://schemas.microsoft.com/office/drawing/2014/main" id="{D64A48AB-B544-7C22-B788-69D23FDCC005}"/>
              </a:ext>
            </a:extLst>
          </p:cNvPr>
          <p:cNvPicPr>
            <a:picLocks noChangeAspect="1"/>
          </p:cNvPicPr>
          <p:nvPr/>
        </p:nvPicPr>
        <p:blipFill rotWithShape="1">
          <a:blip r:embed="rId6" cstate="email">
            <a:extLst>
              <a:ext uri="{28A0092B-C50C-407E-A947-70E740481C1C}">
                <a14:useLocalDpi xmlns:a14="http://schemas.microsoft.com/office/drawing/2010/main"/>
              </a:ext>
            </a:extLst>
          </a:blip>
          <a:srcRect/>
          <a:stretch/>
        </p:blipFill>
        <p:spPr>
          <a:xfrm>
            <a:off x="3394329" y="211485"/>
            <a:ext cx="2241212" cy="2158081"/>
          </a:xfrm>
          <a:prstGeom prst="rect">
            <a:avLst/>
          </a:prstGeom>
        </p:spPr>
      </p:pic>
      <p:pic>
        <p:nvPicPr>
          <p:cNvPr id="23" name="Picture 22">
            <a:extLst>
              <a:ext uri="{FF2B5EF4-FFF2-40B4-BE49-F238E27FC236}">
                <a16:creationId xmlns:a16="http://schemas.microsoft.com/office/drawing/2014/main" id="{BCFE4D60-96B4-C688-023D-A2AFCE68A4C5}"/>
              </a:ext>
            </a:extLst>
          </p:cNvPr>
          <p:cNvPicPr>
            <a:picLocks noChangeAspect="1"/>
          </p:cNvPicPr>
          <p:nvPr/>
        </p:nvPicPr>
        <p:blipFill rotWithShape="1">
          <a:blip r:embed="rId7" cstate="email">
            <a:extLst>
              <a:ext uri="{28A0092B-C50C-407E-A947-70E740481C1C}">
                <a14:useLocalDpi xmlns:a14="http://schemas.microsoft.com/office/drawing/2010/main"/>
              </a:ext>
            </a:extLst>
          </a:blip>
          <a:srcRect/>
          <a:stretch/>
        </p:blipFill>
        <p:spPr>
          <a:xfrm>
            <a:off x="6027245" y="2509332"/>
            <a:ext cx="2896277" cy="2083419"/>
          </a:xfrm>
          <a:prstGeom prst="rect">
            <a:avLst/>
          </a:prstGeom>
        </p:spPr>
      </p:pic>
      <p:pic>
        <p:nvPicPr>
          <p:cNvPr id="24" name="Picture 23">
            <a:extLst>
              <a:ext uri="{FF2B5EF4-FFF2-40B4-BE49-F238E27FC236}">
                <a16:creationId xmlns:a16="http://schemas.microsoft.com/office/drawing/2014/main" id="{A12B2D5B-F8CC-A634-A3C9-C50255A1CFF1}"/>
              </a:ext>
            </a:extLst>
          </p:cNvPr>
          <p:cNvPicPr>
            <a:picLocks noChangeAspect="1"/>
          </p:cNvPicPr>
          <p:nvPr/>
        </p:nvPicPr>
        <p:blipFill rotWithShape="1">
          <a:blip r:embed="rId8" cstate="email">
            <a:extLst>
              <a:ext uri="{28A0092B-C50C-407E-A947-70E740481C1C}">
                <a14:useLocalDpi xmlns:a14="http://schemas.microsoft.com/office/drawing/2010/main"/>
              </a:ext>
            </a:extLst>
          </a:blip>
          <a:srcRect r="-1416"/>
          <a:stretch/>
        </p:blipFill>
        <p:spPr>
          <a:xfrm>
            <a:off x="5987837" y="4697534"/>
            <a:ext cx="2975092" cy="2083419"/>
          </a:xfrm>
          <a:prstGeom prst="rect">
            <a:avLst/>
          </a:prstGeom>
        </p:spPr>
      </p:pic>
      <p:pic>
        <p:nvPicPr>
          <p:cNvPr id="25" name="Picture 24">
            <a:extLst>
              <a:ext uri="{FF2B5EF4-FFF2-40B4-BE49-F238E27FC236}">
                <a16:creationId xmlns:a16="http://schemas.microsoft.com/office/drawing/2014/main" id="{5A001BDB-903E-6AD1-24DA-3798EF5EEF52}"/>
              </a:ext>
            </a:extLst>
          </p:cNvPr>
          <p:cNvPicPr>
            <a:picLocks noChangeAspect="1"/>
          </p:cNvPicPr>
          <p:nvPr/>
        </p:nvPicPr>
        <p:blipFill rotWithShape="1">
          <a:blip r:embed="rId9" cstate="email">
            <a:extLst>
              <a:ext uri="{28A0092B-C50C-407E-A947-70E740481C1C}">
                <a14:useLocalDpi xmlns:a14="http://schemas.microsoft.com/office/drawing/2010/main"/>
              </a:ext>
            </a:extLst>
          </a:blip>
          <a:srcRect/>
          <a:stretch/>
        </p:blipFill>
        <p:spPr>
          <a:xfrm>
            <a:off x="110001" y="4585360"/>
            <a:ext cx="2825940" cy="2083419"/>
          </a:xfrm>
          <a:prstGeom prst="rect">
            <a:avLst/>
          </a:prstGeom>
        </p:spPr>
      </p:pic>
      <p:pic>
        <p:nvPicPr>
          <p:cNvPr id="26" name="Picture 25">
            <a:extLst>
              <a:ext uri="{FF2B5EF4-FFF2-40B4-BE49-F238E27FC236}">
                <a16:creationId xmlns:a16="http://schemas.microsoft.com/office/drawing/2014/main" id="{F02A6D7C-C2D1-BAFE-61EC-1BFC343E3467}"/>
              </a:ext>
            </a:extLst>
          </p:cNvPr>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5897896" y="152014"/>
            <a:ext cx="3122208" cy="2214668"/>
          </a:xfrm>
          <a:prstGeom prst="rect">
            <a:avLst/>
          </a:prstGeom>
        </p:spPr>
      </p:pic>
    </p:spTree>
    <p:extLst>
      <p:ext uri="{BB962C8B-B14F-4D97-AF65-F5344CB8AC3E}">
        <p14:creationId xmlns:p14="http://schemas.microsoft.com/office/powerpoint/2010/main" val="21847688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up)">
                                      <p:cBhvr>
                                        <p:cTn id="7" dur="500"/>
                                        <p:tgtEl>
                                          <p:spTgt spid="17"/>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wipe(up)">
                                      <p:cBhvr>
                                        <p:cTn id="11" dur="500"/>
                                        <p:tgtEl>
                                          <p:spTgt spid="19"/>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1" fill="hold" nodeType="clickEffect">
                                  <p:stCondLst>
                                    <p:cond delay="0"/>
                                  </p:stCondLst>
                                  <p:childTnLst>
                                    <p:set>
                                      <p:cBhvr>
                                        <p:cTn id="15" dur="1" fill="hold">
                                          <p:stCondLst>
                                            <p:cond delay="0"/>
                                          </p:stCondLst>
                                        </p:cTn>
                                        <p:tgtEl>
                                          <p:spTgt spid="21"/>
                                        </p:tgtEl>
                                        <p:attrNameLst>
                                          <p:attrName>style.visibility</p:attrName>
                                        </p:attrNameLst>
                                      </p:cBhvr>
                                      <p:to>
                                        <p:strVal val="visible"/>
                                      </p:to>
                                    </p:set>
                                    <p:animEffect transition="in" filter="wipe(up)">
                                      <p:cBhvr>
                                        <p:cTn id="16" dur="500"/>
                                        <p:tgtEl>
                                          <p:spTgt spid="21"/>
                                        </p:tgtEl>
                                      </p:cBhvr>
                                    </p:animEffect>
                                  </p:childTnLst>
                                </p:cTn>
                              </p:par>
                            </p:childTnLst>
                          </p:cTn>
                        </p:par>
                        <p:par>
                          <p:cTn id="17" fill="hold">
                            <p:stCondLst>
                              <p:cond delay="500"/>
                            </p:stCondLst>
                            <p:childTnLst>
                              <p:par>
                                <p:cTn id="18" presetID="22" presetClass="entr" presetSubtype="1" fill="hold" nodeType="afterEffect">
                                  <p:stCondLst>
                                    <p:cond delay="0"/>
                                  </p:stCondLst>
                                  <p:childTnLst>
                                    <p:set>
                                      <p:cBhvr>
                                        <p:cTn id="19" dur="1" fill="hold">
                                          <p:stCondLst>
                                            <p:cond delay="0"/>
                                          </p:stCondLst>
                                        </p:cTn>
                                        <p:tgtEl>
                                          <p:spTgt spid="22"/>
                                        </p:tgtEl>
                                        <p:attrNameLst>
                                          <p:attrName>style.visibility</p:attrName>
                                        </p:attrNameLst>
                                      </p:cBhvr>
                                      <p:to>
                                        <p:strVal val="visible"/>
                                      </p:to>
                                    </p:set>
                                    <p:animEffect transition="in" filter="wipe(up)">
                                      <p:cBhvr>
                                        <p:cTn id="20" dur="500"/>
                                        <p:tgtEl>
                                          <p:spTgt spid="22"/>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1" fill="hold" nodeType="clickEffect">
                                  <p:stCondLst>
                                    <p:cond delay="0"/>
                                  </p:stCondLst>
                                  <p:childTnLst>
                                    <p:set>
                                      <p:cBhvr>
                                        <p:cTn id="24" dur="1" fill="hold">
                                          <p:stCondLst>
                                            <p:cond delay="0"/>
                                          </p:stCondLst>
                                        </p:cTn>
                                        <p:tgtEl>
                                          <p:spTgt spid="23"/>
                                        </p:tgtEl>
                                        <p:attrNameLst>
                                          <p:attrName>style.visibility</p:attrName>
                                        </p:attrNameLst>
                                      </p:cBhvr>
                                      <p:to>
                                        <p:strVal val="visible"/>
                                      </p:to>
                                    </p:set>
                                    <p:animEffect transition="in" filter="wipe(up)">
                                      <p:cBhvr>
                                        <p:cTn id="25" dur="500"/>
                                        <p:tgtEl>
                                          <p:spTgt spid="23"/>
                                        </p:tgtEl>
                                      </p:cBhvr>
                                    </p:animEffect>
                                  </p:childTnLst>
                                </p:cTn>
                              </p:par>
                            </p:childTnLst>
                          </p:cTn>
                        </p:par>
                        <p:par>
                          <p:cTn id="26" fill="hold">
                            <p:stCondLst>
                              <p:cond delay="500"/>
                            </p:stCondLst>
                            <p:childTnLst>
                              <p:par>
                                <p:cTn id="27" presetID="22" presetClass="entr" presetSubtype="1" fill="hold" nodeType="afterEffect">
                                  <p:stCondLst>
                                    <p:cond delay="0"/>
                                  </p:stCondLst>
                                  <p:childTnLst>
                                    <p:set>
                                      <p:cBhvr>
                                        <p:cTn id="28" dur="1" fill="hold">
                                          <p:stCondLst>
                                            <p:cond delay="0"/>
                                          </p:stCondLst>
                                        </p:cTn>
                                        <p:tgtEl>
                                          <p:spTgt spid="24"/>
                                        </p:tgtEl>
                                        <p:attrNameLst>
                                          <p:attrName>style.visibility</p:attrName>
                                        </p:attrNameLst>
                                      </p:cBhvr>
                                      <p:to>
                                        <p:strVal val="visible"/>
                                      </p:to>
                                    </p:set>
                                    <p:animEffect transition="in" filter="wipe(up)">
                                      <p:cBhvr>
                                        <p:cTn id="29" dur="500"/>
                                        <p:tgtEl>
                                          <p:spTgt spid="24"/>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1" fill="hold" nodeType="clickEffect">
                                  <p:stCondLst>
                                    <p:cond delay="0"/>
                                  </p:stCondLst>
                                  <p:childTnLst>
                                    <p:set>
                                      <p:cBhvr>
                                        <p:cTn id="33" dur="1" fill="hold">
                                          <p:stCondLst>
                                            <p:cond delay="0"/>
                                          </p:stCondLst>
                                        </p:cTn>
                                        <p:tgtEl>
                                          <p:spTgt spid="25"/>
                                        </p:tgtEl>
                                        <p:attrNameLst>
                                          <p:attrName>style.visibility</p:attrName>
                                        </p:attrNameLst>
                                      </p:cBhvr>
                                      <p:to>
                                        <p:strVal val="visible"/>
                                      </p:to>
                                    </p:set>
                                    <p:animEffect transition="in" filter="wipe(up)">
                                      <p:cBhvr>
                                        <p:cTn id="34" dur="500"/>
                                        <p:tgtEl>
                                          <p:spTgt spid="25"/>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1" fill="hold" nodeType="clickEffect">
                                  <p:stCondLst>
                                    <p:cond delay="0"/>
                                  </p:stCondLst>
                                  <p:childTnLst>
                                    <p:set>
                                      <p:cBhvr>
                                        <p:cTn id="38" dur="1" fill="hold">
                                          <p:stCondLst>
                                            <p:cond delay="0"/>
                                          </p:stCondLst>
                                        </p:cTn>
                                        <p:tgtEl>
                                          <p:spTgt spid="26"/>
                                        </p:tgtEl>
                                        <p:attrNameLst>
                                          <p:attrName>style.visibility</p:attrName>
                                        </p:attrNameLst>
                                      </p:cBhvr>
                                      <p:to>
                                        <p:strVal val="visible"/>
                                      </p:to>
                                    </p:set>
                                    <p:animEffect transition="in" filter="wipe(up)">
                                      <p:cBhvr>
                                        <p:cTn id="39"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Text Box 1027">
            <a:extLst>
              <a:ext uri="{FF2B5EF4-FFF2-40B4-BE49-F238E27FC236}">
                <a16:creationId xmlns:a16="http://schemas.microsoft.com/office/drawing/2014/main" id="{29D00549-DE09-601D-56CE-4E91AF33711F}"/>
              </a:ext>
            </a:extLst>
          </p:cNvPr>
          <p:cNvSpPr txBox="1">
            <a:spLocks noChangeArrowheads="1"/>
          </p:cNvSpPr>
          <p:nvPr/>
        </p:nvSpPr>
        <p:spPr bwMode="auto">
          <a:xfrm>
            <a:off x="358775" y="-27384"/>
            <a:ext cx="8426450" cy="1200150"/>
          </a:xfrm>
          <a:prstGeom prst="rect">
            <a:avLst/>
          </a:prstGeom>
          <a:noFill/>
          <a:ln w="9525">
            <a:noFill/>
            <a:miter lim="800000"/>
            <a:headEnd/>
            <a:tailEnd/>
          </a:ln>
          <a:effectLst/>
        </p:spPr>
        <p:txBody>
          <a:bodyPr>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0" lang="en-US" sz="7200" b="0" i="0" u="none" strike="noStrike" kern="1200" cap="none" spc="0" normalizeH="0" baseline="0" noProof="0" dirty="0">
                <a:ln>
                  <a:noFill/>
                </a:ln>
                <a:solidFill>
                  <a:srgbClr val="FF0000"/>
                </a:solidFill>
                <a:effectLst>
                  <a:outerShdw blurRad="38100" dist="38100" dir="2700000" algn="tl">
                    <a:srgbClr val="FFFFFF"/>
                  </a:outerShdw>
                </a:effectLst>
                <a:uLnTx/>
                <a:uFillTx/>
                <a:latin typeface="Cooper Black" pitchFamily="18" charset="0"/>
                <a:ea typeface="MS PGothic" panose="020B0600070205080204" pitchFamily="34" charset="-128"/>
                <a:cs typeface="Times New Roman"/>
              </a:rPr>
              <a:t>The Olympics</a:t>
            </a:r>
            <a:endParaRPr kumimoji="0" lang="en-GB" sz="6000" b="0" i="0" u="none" strike="noStrike" kern="1200" cap="none" spc="0" normalizeH="0" baseline="0" noProof="0" dirty="0">
              <a:ln>
                <a:noFill/>
              </a:ln>
              <a:solidFill>
                <a:srgbClr val="FF0000"/>
              </a:solidFill>
              <a:effectLst/>
              <a:uLnTx/>
              <a:uFillTx/>
              <a:latin typeface="Cooper Black" pitchFamily="18" charset="0"/>
              <a:ea typeface="MS PGothic" panose="020B0600070205080204" pitchFamily="34" charset="-128"/>
              <a:cs typeface="Times New Roman"/>
            </a:endParaRPr>
          </a:p>
        </p:txBody>
      </p:sp>
      <p:pic>
        <p:nvPicPr>
          <p:cNvPr id="3" name="Picture 2" descr="A group of rings in different colors&#10;&#10;Description automatically generated">
            <a:extLst>
              <a:ext uri="{FF2B5EF4-FFF2-40B4-BE49-F238E27FC236}">
                <a16:creationId xmlns:a16="http://schemas.microsoft.com/office/drawing/2014/main" id="{546AA55A-8E8E-B455-E493-D9A771263D2A}"/>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39551" y="1112436"/>
            <a:ext cx="8064896" cy="4032448"/>
          </a:xfrm>
          <a:prstGeom prst="rect">
            <a:avLst/>
          </a:prstGeom>
        </p:spPr>
      </p:pic>
      <p:sp>
        <p:nvSpPr>
          <p:cNvPr id="2" name="TextBox 1">
            <a:extLst>
              <a:ext uri="{FF2B5EF4-FFF2-40B4-BE49-F238E27FC236}">
                <a16:creationId xmlns:a16="http://schemas.microsoft.com/office/drawing/2014/main" id="{C2C4FE03-B1EC-4C2A-F0A8-5A768E8E3019}"/>
              </a:ext>
            </a:extLst>
          </p:cNvPr>
          <p:cNvSpPr txBox="1"/>
          <p:nvPr/>
        </p:nvSpPr>
        <p:spPr>
          <a:xfrm>
            <a:off x="107504" y="6503025"/>
            <a:ext cx="2736304" cy="261610"/>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1100" b="0" i="1" u="none" strike="noStrike" kern="1200" cap="none" spc="0" normalizeH="0" baseline="0" noProof="0" dirty="0">
                <a:ln>
                  <a:noFill/>
                </a:ln>
                <a:solidFill>
                  <a:srgbClr val="FFFFFF"/>
                </a:solidFill>
                <a:effectLst/>
                <a:uLnTx/>
                <a:uFillTx/>
                <a:latin typeface="Century Gothic" panose="020B0502020202020204" pitchFamily="34" charset="0"/>
                <a:ea typeface="MS PGothic" panose="020B0600070205080204" pitchFamily="34" charset="-128"/>
                <a:cs typeface="Times New Roman"/>
              </a:rPr>
              <a:t>Olympic rings © </a:t>
            </a:r>
            <a:r>
              <a:rPr kumimoji="0" lang="en-GB" sz="1100" b="0" i="1" u="none" strike="noStrike" kern="1200" cap="none" spc="0" normalizeH="0" baseline="0" noProof="0" dirty="0" err="1">
                <a:ln>
                  <a:noFill/>
                </a:ln>
                <a:solidFill>
                  <a:srgbClr val="FFFFFF"/>
                </a:solidFill>
                <a:effectLst/>
                <a:uLnTx/>
                <a:uFillTx/>
                <a:latin typeface="Century Gothic" panose="020B0502020202020204" pitchFamily="34" charset="0"/>
                <a:ea typeface="MS PGothic" panose="020B0600070205080204" pitchFamily="34" charset="-128"/>
                <a:cs typeface="Times New Roman"/>
              </a:rPr>
              <a:t>Pixabay</a:t>
            </a:r>
            <a:endParaRPr kumimoji="0" lang="en-GB" sz="1100" b="0" i="1" u="none" strike="noStrike" kern="1200" cap="none" spc="0" normalizeH="0" baseline="0" noProof="0" dirty="0">
              <a:ln>
                <a:noFill/>
              </a:ln>
              <a:solidFill>
                <a:srgbClr val="FFFFFF"/>
              </a:solidFill>
              <a:effectLst/>
              <a:uLnTx/>
              <a:uFillTx/>
              <a:latin typeface="Century Gothic" panose="020B0502020202020204" pitchFamily="34" charset="0"/>
              <a:ea typeface="MS PGothic" panose="020B0600070205080204" pitchFamily="34" charset="-128"/>
              <a:cs typeface="Times New Roman"/>
            </a:endParaRPr>
          </a:p>
        </p:txBody>
      </p:sp>
      <p:sp>
        <p:nvSpPr>
          <p:cNvPr id="7" name="Rectangle 6">
            <a:extLst>
              <a:ext uri="{FF2B5EF4-FFF2-40B4-BE49-F238E27FC236}">
                <a16:creationId xmlns:a16="http://schemas.microsoft.com/office/drawing/2014/main" id="{45A7FC48-2F16-148B-76DC-C4DBA77D6B0B}"/>
              </a:ext>
            </a:extLst>
          </p:cNvPr>
          <p:cNvSpPr>
            <a:spLocks noChangeArrowheads="1"/>
          </p:cNvSpPr>
          <p:nvPr/>
        </p:nvSpPr>
        <p:spPr bwMode="auto">
          <a:xfrm>
            <a:off x="3519468" y="5132655"/>
            <a:ext cx="210506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24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24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24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2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altLang="en-US" sz="2800" b="1" i="0" u="none" strike="noStrike" kern="1200" cap="none" spc="0" normalizeH="0" baseline="0" noProof="0" dirty="0">
                <a:ln>
                  <a:noFill/>
                </a:ln>
                <a:solidFill>
                  <a:schemeClr val="bg1"/>
                </a:solidFill>
                <a:effectLst/>
                <a:uLnTx/>
                <a:uFillTx/>
                <a:latin typeface="Century Gothic" panose="020B0502020202020204" pitchFamily="34" charset="0"/>
                <a:ea typeface="MS PGothic" panose="020B0600070205080204" pitchFamily="34" charset="-128"/>
                <a:cs typeface="Tahoma" panose="020B0604030504040204" pitchFamily="34" charset="0"/>
              </a:rPr>
              <a:t>Excellence</a:t>
            </a:r>
            <a:endParaRPr kumimoji="0" lang="en-US" altLang="en-US" sz="2800" b="0" i="0" u="none" strike="noStrike" kern="1200" cap="none" spc="0" normalizeH="0" baseline="0" noProof="0" dirty="0">
              <a:ln>
                <a:noFill/>
              </a:ln>
              <a:solidFill>
                <a:schemeClr val="bg1"/>
              </a:solidFill>
              <a:effectLst/>
              <a:uLnTx/>
              <a:uFillTx/>
              <a:latin typeface="Century Gothic" panose="020B0502020202020204" pitchFamily="34" charset="0"/>
              <a:ea typeface="MS PGothic" panose="020B0600070205080204" pitchFamily="34" charset="-128"/>
              <a:cs typeface="Tahoma" panose="020B0604030504040204" pitchFamily="34" charset="0"/>
            </a:endParaRPr>
          </a:p>
        </p:txBody>
      </p:sp>
      <p:sp>
        <p:nvSpPr>
          <p:cNvPr id="8" name="Rectangle 7">
            <a:extLst>
              <a:ext uri="{FF2B5EF4-FFF2-40B4-BE49-F238E27FC236}">
                <a16:creationId xmlns:a16="http://schemas.microsoft.com/office/drawing/2014/main" id="{F989F2F4-E888-A868-A3F4-0624E596EDB6}"/>
              </a:ext>
            </a:extLst>
          </p:cNvPr>
          <p:cNvSpPr>
            <a:spLocks noChangeArrowheads="1"/>
          </p:cNvSpPr>
          <p:nvPr/>
        </p:nvSpPr>
        <p:spPr bwMode="auto">
          <a:xfrm>
            <a:off x="7020272" y="4609435"/>
            <a:ext cx="193835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24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24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24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2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altLang="en-US" sz="2800" b="1" i="0" u="none" strike="noStrike" kern="1200" cap="none" spc="0" normalizeH="0" baseline="0" noProof="0" dirty="0">
                <a:ln>
                  <a:noFill/>
                </a:ln>
                <a:solidFill>
                  <a:schemeClr val="bg1"/>
                </a:solidFill>
                <a:effectLst/>
                <a:uLnTx/>
                <a:uFillTx/>
                <a:latin typeface="Century Gothic" panose="020B0502020202020204" pitchFamily="34" charset="0"/>
                <a:ea typeface="MS PGothic" panose="020B0600070205080204" pitchFamily="34" charset="-128"/>
                <a:cs typeface="Tahoma" panose="020B0604030504040204" pitchFamily="34" charset="0"/>
              </a:rPr>
              <a:t>Friendship</a:t>
            </a:r>
            <a:endParaRPr kumimoji="0" lang="en-US" altLang="en-US" sz="2800" b="0" i="0" u="none" strike="noStrike" kern="1200" cap="none" spc="0" normalizeH="0" baseline="0" noProof="0" dirty="0">
              <a:ln>
                <a:noFill/>
              </a:ln>
              <a:solidFill>
                <a:schemeClr val="bg1"/>
              </a:solidFill>
              <a:effectLst/>
              <a:uLnTx/>
              <a:uFillTx/>
              <a:latin typeface="Century Gothic" panose="020B0502020202020204" pitchFamily="34" charset="0"/>
              <a:ea typeface="MS PGothic" panose="020B0600070205080204" pitchFamily="34" charset="-128"/>
              <a:cs typeface="Tahoma" panose="020B0604030504040204" pitchFamily="34" charset="0"/>
            </a:endParaRPr>
          </a:p>
        </p:txBody>
      </p:sp>
      <p:sp>
        <p:nvSpPr>
          <p:cNvPr id="9" name="Rectangle 8">
            <a:extLst>
              <a:ext uri="{FF2B5EF4-FFF2-40B4-BE49-F238E27FC236}">
                <a16:creationId xmlns:a16="http://schemas.microsoft.com/office/drawing/2014/main" id="{EBE49AD4-A529-2C07-5771-2019632CFEDA}"/>
              </a:ext>
            </a:extLst>
          </p:cNvPr>
          <p:cNvSpPr>
            <a:spLocks noChangeArrowheads="1"/>
          </p:cNvSpPr>
          <p:nvPr/>
        </p:nvSpPr>
        <p:spPr bwMode="auto">
          <a:xfrm>
            <a:off x="358773" y="4727317"/>
            <a:ext cx="158408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24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24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24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2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altLang="en-US" sz="2800" b="1" i="0" u="none" strike="noStrike" kern="1200" cap="none" spc="0" normalizeH="0" baseline="0" noProof="0" dirty="0">
                <a:ln>
                  <a:noFill/>
                </a:ln>
                <a:solidFill>
                  <a:schemeClr val="bg1"/>
                </a:solidFill>
                <a:effectLst/>
                <a:uLnTx/>
                <a:uFillTx/>
                <a:latin typeface="Century Gothic" panose="020B0502020202020204" pitchFamily="34" charset="0"/>
                <a:ea typeface="MS PGothic" panose="020B0600070205080204" pitchFamily="34" charset="-128"/>
                <a:cs typeface="Tahoma" panose="020B0604030504040204" pitchFamily="34" charset="0"/>
              </a:rPr>
              <a:t>Respect</a:t>
            </a:r>
            <a:endParaRPr kumimoji="0" lang="en-US" altLang="en-US" sz="2800" b="0" i="0" u="none" strike="noStrike" kern="1200" cap="none" spc="0" normalizeH="0" baseline="0" noProof="0" dirty="0">
              <a:ln>
                <a:noFill/>
              </a:ln>
              <a:solidFill>
                <a:schemeClr val="bg1"/>
              </a:solidFill>
              <a:effectLst/>
              <a:uLnTx/>
              <a:uFillTx/>
              <a:latin typeface="Century Gothic" panose="020B0502020202020204" pitchFamily="34" charset="0"/>
              <a:ea typeface="MS PGothic" panose="020B0600070205080204" pitchFamily="34" charset="-128"/>
              <a:cs typeface="Tahoma" panose="020B0604030504040204" pitchFamily="34" charset="0"/>
            </a:endParaRPr>
          </a:p>
        </p:txBody>
      </p:sp>
      <p:sp>
        <p:nvSpPr>
          <p:cNvPr id="11" name="Rectangle 10">
            <a:extLst>
              <a:ext uri="{FF2B5EF4-FFF2-40B4-BE49-F238E27FC236}">
                <a16:creationId xmlns:a16="http://schemas.microsoft.com/office/drawing/2014/main" id="{FA299F75-E283-B8EC-57F8-FA7A1D9FEEDD}"/>
              </a:ext>
            </a:extLst>
          </p:cNvPr>
          <p:cNvSpPr>
            <a:spLocks noChangeArrowheads="1"/>
          </p:cNvSpPr>
          <p:nvPr/>
        </p:nvSpPr>
        <p:spPr bwMode="auto">
          <a:xfrm>
            <a:off x="3122804" y="5940419"/>
            <a:ext cx="172835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24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24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24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2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altLang="en-US" sz="2800" b="1" i="0" u="none" strike="noStrike" kern="1200" cap="none" spc="0" normalizeH="0" baseline="0" noProof="0" dirty="0">
                <a:ln>
                  <a:noFill/>
                </a:ln>
                <a:solidFill>
                  <a:srgbClr val="FFCF2E"/>
                </a:solidFill>
                <a:effectLst/>
                <a:uLnTx/>
                <a:uFillTx/>
                <a:latin typeface="Century Gothic" panose="020B0502020202020204" pitchFamily="34" charset="0"/>
                <a:ea typeface="MS PGothic" panose="020B0600070205080204" pitchFamily="34" charset="-128"/>
                <a:cs typeface="Tahoma" panose="020B0604030504040204" pitchFamily="34" charset="0"/>
              </a:rPr>
              <a:t>Courage</a:t>
            </a:r>
            <a:endParaRPr kumimoji="0" lang="en-US" altLang="en-US" sz="2800" b="0" i="0" u="none" strike="noStrike" kern="1200" cap="none" spc="0" normalizeH="0" baseline="0" noProof="0" dirty="0">
              <a:ln>
                <a:noFill/>
              </a:ln>
              <a:solidFill>
                <a:srgbClr val="FFCF2E"/>
              </a:solidFill>
              <a:effectLst/>
              <a:uLnTx/>
              <a:uFillTx/>
              <a:latin typeface="Century Gothic" panose="020B0502020202020204" pitchFamily="34" charset="0"/>
              <a:ea typeface="MS PGothic" panose="020B0600070205080204" pitchFamily="34" charset="-128"/>
              <a:cs typeface="Tahoma" panose="020B0604030504040204" pitchFamily="34" charset="0"/>
            </a:endParaRPr>
          </a:p>
        </p:txBody>
      </p:sp>
      <p:sp>
        <p:nvSpPr>
          <p:cNvPr id="12" name="Rectangle 11">
            <a:extLst>
              <a:ext uri="{FF2B5EF4-FFF2-40B4-BE49-F238E27FC236}">
                <a16:creationId xmlns:a16="http://schemas.microsoft.com/office/drawing/2014/main" id="{0948B927-264D-DFFB-E0E7-4583CF387EEE}"/>
              </a:ext>
            </a:extLst>
          </p:cNvPr>
          <p:cNvSpPr>
            <a:spLocks noChangeArrowheads="1"/>
          </p:cNvSpPr>
          <p:nvPr/>
        </p:nvSpPr>
        <p:spPr bwMode="auto">
          <a:xfrm>
            <a:off x="6512593" y="5375564"/>
            <a:ext cx="154882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24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24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24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2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altLang="en-US" sz="2800" b="1" i="0" u="none" strike="noStrike" kern="1200" cap="none" spc="0" normalizeH="0" baseline="0" noProof="0" dirty="0">
                <a:ln>
                  <a:noFill/>
                </a:ln>
                <a:solidFill>
                  <a:srgbClr val="FFFFFF"/>
                </a:solidFill>
                <a:effectLst/>
                <a:uLnTx/>
                <a:uFillTx/>
                <a:latin typeface="Century Gothic" panose="020B0502020202020204" pitchFamily="34" charset="0"/>
                <a:ea typeface="MS PGothic" panose="020B0600070205080204" pitchFamily="34" charset="-128"/>
                <a:cs typeface="Tahoma" panose="020B0604030504040204" pitchFamily="34" charset="0"/>
              </a:rPr>
              <a:t>Equality</a:t>
            </a:r>
            <a:endParaRPr kumimoji="0" lang="en-US" altLang="en-US" sz="2800" b="0" i="0" u="none" strike="noStrike" kern="1200" cap="none" spc="0" normalizeH="0" baseline="0" noProof="0" dirty="0">
              <a:ln>
                <a:noFill/>
              </a:ln>
              <a:solidFill>
                <a:srgbClr val="FFFFFF"/>
              </a:solidFill>
              <a:effectLst/>
              <a:uLnTx/>
              <a:uFillTx/>
              <a:latin typeface="Century Gothic" panose="020B0502020202020204" pitchFamily="34" charset="0"/>
              <a:ea typeface="MS PGothic" panose="020B0600070205080204" pitchFamily="34" charset="-128"/>
              <a:cs typeface="Tahoma" panose="020B0604030504040204" pitchFamily="34" charset="0"/>
            </a:endParaRPr>
          </a:p>
        </p:txBody>
      </p:sp>
      <p:sp>
        <p:nvSpPr>
          <p:cNvPr id="13" name="Rectangle 12">
            <a:extLst>
              <a:ext uri="{FF2B5EF4-FFF2-40B4-BE49-F238E27FC236}">
                <a16:creationId xmlns:a16="http://schemas.microsoft.com/office/drawing/2014/main" id="{833D1974-920A-7599-B72D-51E1005770AC}"/>
              </a:ext>
            </a:extLst>
          </p:cNvPr>
          <p:cNvSpPr>
            <a:spLocks noChangeArrowheads="1"/>
          </p:cNvSpPr>
          <p:nvPr/>
        </p:nvSpPr>
        <p:spPr bwMode="auto">
          <a:xfrm>
            <a:off x="358773" y="5509518"/>
            <a:ext cx="263245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24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24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24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2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GB" altLang="en-US" sz="2800" b="1" dirty="0">
                <a:solidFill>
                  <a:srgbClr val="FFFFFF"/>
                </a:solidFill>
                <a:latin typeface="Century Gothic" panose="020B0502020202020204" pitchFamily="34" charset="0"/>
                <a:cs typeface="Tahoma" panose="020B0604030504040204" pitchFamily="34" charset="0"/>
              </a:rPr>
              <a:t>Determination</a:t>
            </a:r>
            <a:endParaRPr kumimoji="0" lang="en-US" altLang="en-US" sz="2800" b="0" i="0" u="none" strike="noStrike" kern="1200" cap="none" spc="0" normalizeH="0" baseline="0" noProof="0" dirty="0">
              <a:ln>
                <a:noFill/>
              </a:ln>
              <a:solidFill>
                <a:srgbClr val="FFFFFF"/>
              </a:solidFill>
              <a:effectLst/>
              <a:uLnTx/>
              <a:uFillTx/>
              <a:latin typeface="Century Gothic" panose="020B0502020202020204" pitchFamily="34" charset="0"/>
              <a:ea typeface="MS PGothic" panose="020B0600070205080204" pitchFamily="34" charset="-128"/>
              <a:cs typeface="Tahoma" panose="020B0604030504040204" pitchFamily="34" charset="0"/>
            </a:endParaRPr>
          </a:p>
        </p:txBody>
      </p:sp>
      <p:sp>
        <p:nvSpPr>
          <p:cNvPr id="17" name="Rectangle 16">
            <a:extLst>
              <a:ext uri="{FF2B5EF4-FFF2-40B4-BE49-F238E27FC236}">
                <a16:creationId xmlns:a16="http://schemas.microsoft.com/office/drawing/2014/main" id="{663121BF-254C-A209-E49B-C46EBA0CF101}"/>
              </a:ext>
            </a:extLst>
          </p:cNvPr>
          <p:cNvSpPr>
            <a:spLocks noChangeArrowheads="1"/>
          </p:cNvSpPr>
          <p:nvPr/>
        </p:nvSpPr>
        <p:spPr bwMode="auto">
          <a:xfrm>
            <a:off x="5525784" y="6006321"/>
            <a:ext cx="197361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24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24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24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2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altLang="en-US" sz="2800" b="1" i="0" u="none" strike="noStrike" kern="1200" cap="none" spc="0" normalizeH="0" baseline="0" noProof="0" dirty="0">
                <a:ln>
                  <a:noFill/>
                </a:ln>
                <a:solidFill>
                  <a:schemeClr val="bg1"/>
                </a:solidFill>
                <a:effectLst/>
                <a:uLnTx/>
                <a:uFillTx/>
                <a:latin typeface="Century Gothic" panose="020B0502020202020204" pitchFamily="34" charset="0"/>
                <a:ea typeface="MS PGothic" panose="020B0600070205080204" pitchFamily="34" charset="-128"/>
                <a:cs typeface="Tahoma" panose="020B0604030504040204" pitchFamily="34" charset="0"/>
              </a:rPr>
              <a:t>Inspiration</a:t>
            </a:r>
            <a:endParaRPr kumimoji="0" lang="en-US" altLang="en-US" sz="2800" b="0" i="0" u="none" strike="noStrike" kern="1200" cap="none" spc="0" normalizeH="0" baseline="0" noProof="0" dirty="0">
              <a:ln>
                <a:noFill/>
              </a:ln>
              <a:solidFill>
                <a:schemeClr val="bg1"/>
              </a:solidFill>
              <a:effectLst/>
              <a:uLnTx/>
              <a:uFillTx/>
              <a:latin typeface="Century Gothic" panose="020B0502020202020204" pitchFamily="34" charset="0"/>
              <a:ea typeface="MS PGothic" panose="020B0600070205080204" pitchFamily="34" charset="-128"/>
              <a:cs typeface="Tahoma" panose="020B0604030504040204" pitchFamily="34" charset="0"/>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peech Bubble: Rectangle with Corners Rounded 7">
            <a:extLst>
              <a:ext uri="{FF2B5EF4-FFF2-40B4-BE49-F238E27FC236}">
                <a16:creationId xmlns:a16="http://schemas.microsoft.com/office/drawing/2014/main" id="{413EA98D-5A96-60BE-59D0-B4AB262ECE1D}"/>
              </a:ext>
            </a:extLst>
          </p:cNvPr>
          <p:cNvSpPr/>
          <p:nvPr/>
        </p:nvSpPr>
        <p:spPr>
          <a:xfrm>
            <a:off x="1212324" y="3031959"/>
            <a:ext cx="3308684" cy="1660358"/>
          </a:xfrm>
          <a:prstGeom prst="wedgeRoundRectCallout">
            <a:avLst>
              <a:gd name="adj1" fmla="val 32210"/>
              <a:gd name="adj2" fmla="val -79865"/>
              <a:gd name="adj3" fmla="val 16667"/>
            </a:avLst>
          </a:prstGeom>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600" b="1" dirty="0">
                <a:latin typeface="Century Gothic" panose="020B0502020202020204" pitchFamily="34" charset="0"/>
              </a:rPr>
              <a:t>Work hard, be yourself.</a:t>
            </a:r>
          </a:p>
        </p:txBody>
      </p:sp>
      <p:pic>
        <p:nvPicPr>
          <p:cNvPr id="10" name="Picture 9" descr="A gold medal with a ribbon around it&#10;&#10;Description automatically generated">
            <a:extLst>
              <a:ext uri="{FF2B5EF4-FFF2-40B4-BE49-F238E27FC236}">
                <a16:creationId xmlns:a16="http://schemas.microsoft.com/office/drawing/2014/main" id="{853EA6DB-1108-A63C-D7CB-5DD717438A44}"/>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114110" y="0"/>
            <a:ext cx="2497288" cy="3489660"/>
          </a:xfrm>
          <a:prstGeom prst="rect">
            <a:avLst/>
          </a:prstGeom>
        </p:spPr>
      </p:pic>
      <p:pic>
        <p:nvPicPr>
          <p:cNvPr id="16" name="Picture 15" descr="A disco ball with a black background&#10;&#10;Description automatically generated">
            <a:extLst>
              <a:ext uri="{FF2B5EF4-FFF2-40B4-BE49-F238E27FC236}">
                <a16:creationId xmlns:a16="http://schemas.microsoft.com/office/drawing/2014/main" id="{2C41FDE5-24D3-55A6-F980-03DE916408C4}"/>
              </a:ext>
            </a:extLst>
          </p:cNvPr>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1528011" y="4653224"/>
            <a:ext cx="2198913" cy="2204776"/>
          </a:xfrm>
          <a:prstGeom prst="rect">
            <a:avLst/>
          </a:prstGeom>
        </p:spPr>
      </p:pic>
      <p:sp>
        <p:nvSpPr>
          <p:cNvPr id="14" name="Speech Bubble: Rectangle with Corners Rounded 13">
            <a:extLst>
              <a:ext uri="{FF2B5EF4-FFF2-40B4-BE49-F238E27FC236}">
                <a16:creationId xmlns:a16="http://schemas.microsoft.com/office/drawing/2014/main" id="{5B74ED0D-46DF-8EA0-06F6-A0E970BE54F2}"/>
              </a:ext>
            </a:extLst>
          </p:cNvPr>
          <p:cNvSpPr/>
          <p:nvPr/>
        </p:nvSpPr>
        <p:spPr>
          <a:xfrm>
            <a:off x="463328" y="3031959"/>
            <a:ext cx="4057680" cy="1660358"/>
          </a:xfrm>
          <a:prstGeom prst="wedgeRoundRectCallout">
            <a:avLst>
              <a:gd name="adj1" fmla="val -703"/>
              <a:gd name="adj2" fmla="val -71169"/>
              <a:gd name="adj3" fmla="val 16667"/>
            </a:avLst>
          </a:prstGeom>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400" b="1" dirty="0">
                <a:latin typeface="Century Gothic" panose="020B0502020202020204" pitchFamily="34" charset="0"/>
              </a:rPr>
              <a:t>We don’t need to be cured. We’re so happy with who we are.</a:t>
            </a:r>
          </a:p>
        </p:txBody>
      </p:sp>
      <p:sp>
        <p:nvSpPr>
          <p:cNvPr id="2" name="TextBox 1">
            <a:extLst>
              <a:ext uri="{FF2B5EF4-FFF2-40B4-BE49-F238E27FC236}">
                <a16:creationId xmlns:a16="http://schemas.microsoft.com/office/drawing/2014/main" id="{CF766A03-58B3-795A-9D05-E3A62C2341F6}"/>
              </a:ext>
            </a:extLst>
          </p:cNvPr>
          <p:cNvSpPr txBox="1"/>
          <p:nvPr/>
        </p:nvSpPr>
        <p:spPr>
          <a:xfrm>
            <a:off x="815788" y="833718"/>
            <a:ext cx="3827930" cy="369332"/>
          </a:xfrm>
          <a:prstGeom prst="rect">
            <a:avLst/>
          </a:prstGeom>
          <a:noFill/>
        </p:spPr>
        <p:txBody>
          <a:bodyPr wrap="square" rtlCol="0">
            <a:spAutoFit/>
          </a:bodyPr>
          <a:lstStyle/>
          <a:p>
            <a:pPr algn="ctr"/>
            <a:r>
              <a:rPr lang="en-GB" dirty="0"/>
              <a:t>Image of Ellie swimming here</a:t>
            </a:r>
          </a:p>
        </p:txBody>
      </p:sp>
      <p:sp>
        <p:nvSpPr>
          <p:cNvPr id="3" name="TextBox 2">
            <a:extLst>
              <a:ext uri="{FF2B5EF4-FFF2-40B4-BE49-F238E27FC236}">
                <a16:creationId xmlns:a16="http://schemas.microsoft.com/office/drawing/2014/main" id="{83523BD8-7F31-2AC5-4924-EC3200D80C2F}"/>
              </a:ext>
            </a:extLst>
          </p:cNvPr>
          <p:cNvSpPr txBox="1"/>
          <p:nvPr/>
        </p:nvSpPr>
        <p:spPr>
          <a:xfrm>
            <a:off x="5208494" y="5755612"/>
            <a:ext cx="3827930" cy="369332"/>
          </a:xfrm>
          <a:prstGeom prst="rect">
            <a:avLst/>
          </a:prstGeom>
          <a:noFill/>
        </p:spPr>
        <p:txBody>
          <a:bodyPr wrap="square" rtlCol="0">
            <a:spAutoFit/>
          </a:bodyPr>
          <a:lstStyle/>
          <a:p>
            <a:pPr algn="ctr"/>
            <a:r>
              <a:rPr lang="en-GB" dirty="0"/>
              <a:t>Image of Ellie with her MBE here</a:t>
            </a:r>
          </a:p>
        </p:txBody>
      </p:sp>
    </p:spTree>
    <p:extLst>
      <p:ext uri="{BB962C8B-B14F-4D97-AF65-F5344CB8AC3E}">
        <p14:creationId xmlns:p14="http://schemas.microsoft.com/office/powerpoint/2010/main" val="1592018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fade">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fade">
                                      <p:cBhvr>
                                        <p:cTn id="22"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extBox 3">
            <a:extLst>
              <a:ext uri="{FF2B5EF4-FFF2-40B4-BE49-F238E27FC236}">
                <a16:creationId xmlns:a16="http://schemas.microsoft.com/office/drawing/2014/main" id="{5D4E58A4-30DD-49C1-B8E6-E16D3442CFED}"/>
              </a:ext>
            </a:extLst>
          </p:cNvPr>
          <p:cNvSpPr txBox="1">
            <a:spLocks noChangeArrowheads="1"/>
          </p:cNvSpPr>
          <p:nvPr/>
        </p:nvSpPr>
        <p:spPr bwMode="auto">
          <a:xfrm>
            <a:off x="4957482" y="1536700"/>
            <a:ext cx="4103688" cy="378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algn="ctr" eaLnBrk="1" hangingPunct="1"/>
            <a:r>
              <a:rPr lang="en-US" altLang="en-US" sz="4000" b="1" dirty="0">
                <a:solidFill>
                  <a:srgbClr val="FFFFFF"/>
                </a:solidFill>
                <a:latin typeface="Century Gothic" panose="020B0502020202020204" pitchFamily="34" charset="0"/>
                <a:cs typeface="Tahoma" panose="020B0604030504040204" pitchFamily="34" charset="0"/>
              </a:rPr>
              <a:t>“</a:t>
            </a:r>
            <a:r>
              <a:rPr lang="en-GB" altLang="en-US" sz="4000" b="1" dirty="0">
                <a:solidFill>
                  <a:srgbClr val="FFFFFF"/>
                </a:solidFill>
                <a:latin typeface="Century Gothic" panose="020B0502020202020204" pitchFamily="34" charset="0"/>
                <a:cs typeface="Tahoma" panose="020B0604030504040204" pitchFamily="34" charset="0"/>
              </a:rPr>
              <a:t>Life is full of challenges, but it's how you overcome them that defines you.”</a:t>
            </a:r>
            <a:endParaRPr lang="en-US" altLang="en-US" sz="4000" b="1" dirty="0">
              <a:solidFill>
                <a:srgbClr val="FFFFFF"/>
              </a:solidFill>
              <a:latin typeface="Century Gothic" panose="020B0502020202020204" pitchFamily="34" charset="0"/>
              <a:cs typeface="Tahoma" panose="020B0604030504040204" pitchFamily="34" charset="0"/>
            </a:endParaRPr>
          </a:p>
        </p:txBody>
      </p:sp>
      <p:sp>
        <p:nvSpPr>
          <p:cNvPr id="2" name="TextBox 1">
            <a:extLst>
              <a:ext uri="{FF2B5EF4-FFF2-40B4-BE49-F238E27FC236}">
                <a16:creationId xmlns:a16="http://schemas.microsoft.com/office/drawing/2014/main" id="{91EF8F69-2E6D-9F07-B77F-4CA526A204D0}"/>
              </a:ext>
            </a:extLst>
          </p:cNvPr>
          <p:cNvSpPr txBox="1"/>
          <p:nvPr/>
        </p:nvSpPr>
        <p:spPr>
          <a:xfrm>
            <a:off x="358589" y="3146612"/>
            <a:ext cx="3827930" cy="369332"/>
          </a:xfrm>
          <a:prstGeom prst="rect">
            <a:avLst/>
          </a:prstGeom>
          <a:noFill/>
        </p:spPr>
        <p:txBody>
          <a:bodyPr wrap="square" rtlCol="0">
            <a:spAutoFit/>
          </a:bodyPr>
          <a:lstStyle/>
          <a:p>
            <a:pPr algn="ctr"/>
            <a:r>
              <a:rPr lang="en-GB" dirty="0"/>
              <a:t>Image of Ellie here</a:t>
            </a:r>
          </a:p>
        </p:txBody>
      </p:sp>
    </p:spTree>
  </p:cSld>
  <p:clrMapOvr>
    <a:masterClrMapping/>
  </p:clrMapOvr>
  <p:transition advClick="0" advTm="16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8370"/>
                                        </p:tgtEl>
                                        <p:attrNameLst>
                                          <p:attrName>style.visibility</p:attrName>
                                        </p:attrNameLst>
                                      </p:cBhvr>
                                      <p:to>
                                        <p:strVal val="visible"/>
                                      </p:to>
                                    </p:set>
                                    <p:animEffect transition="in" filter="fade">
                                      <p:cBhvr>
                                        <p:cTn id="7" dur="500"/>
                                        <p:tgtEl>
                                          <p:spTgt spid="583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0" grpId="0"/>
    </p:bldLst>
  </p:timing>
</p:sld>
</file>

<file path=ppt/theme/theme1.xml><?xml version="1.0" encoding="utf-8"?>
<a:theme xmlns:a="http://schemas.openxmlformats.org/drawingml/2006/main" name=" Black ">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Times New Roman"/>
      </a:majorFont>
      <a:minorFont>
        <a:latin typeface="Times New Roman"/>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 Black ">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Black .thmx</Template>
  <TotalTime>2769</TotalTime>
  <Words>1603</Words>
  <Application>Microsoft Office PowerPoint</Application>
  <PresentationFormat>On-screen Show (4:3)</PresentationFormat>
  <Paragraphs>124</Paragraphs>
  <Slides>15</Slides>
  <Notes>15</Notes>
  <HiddenSlides>0</HiddenSlides>
  <MMClips>0</MMClips>
  <ScaleCrop>false</ScaleCrop>
  <HeadingPairs>
    <vt:vector size="6" baseType="variant">
      <vt:variant>
        <vt:lpstr>Fonts Used</vt:lpstr>
      </vt:variant>
      <vt:variant>
        <vt:i4>10</vt:i4>
      </vt:variant>
      <vt:variant>
        <vt:lpstr>Theme</vt:lpstr>
      </vt:variant>
      <vt:variant>
        <vt:i4>3</vt:i4>
      </vt:variant>
      <vt:variant>
        <vt:lpstr>Slide Titles</vt:lpstr>
      </vt:variant>
      <vt:variant>
        <vt:i4>15</vt:i4>
      </vt:variant>
    </vt:vector>
  </HeadingPairs>
  <TitlesOfParts>
    <vt:vector size="28" baseType="lpstr">
      <vt:lpstr>Arial</vt:lpstr>
      <vt:lpstr>Britannic Bold</vt:lpstr>
      <vt:lpstr>Calibri</vt:lpstr>
      <vt:lpstr>Cambria</vt:lpstr>
      <vt:lpstr>Century Gothic</vt:lpstr>
      <vt:lpstr>Cooper Black</vt:lpstr>
      <vt:lpstr>HeroRegular</vt:lpstr>
      <vt:lpstr>Symbol</vt:lpstr>
      <vt:lpstr>Tahoma</vt:lpstr>
      <vt:lpstr>Times New Roman</vt:lpstr>
      <vt:lpstr> Black </vt:lpstr>
      <vt:lpstr>Default Design</vt:lpstr>
      <vt:lpstr>2_ Black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Rachel Boxer</dc:creator>
  <cp:lastModifiedBy>Rachel Boxer</cp:lastModifiedBy>
  <cp:revision>82</cp:revision>
  <dcterms:created xsi:type="dcterms:W3CDTF">2012-04-27T15:19:53Z</dcterms:created>
  <dcterms:modified xsi:type="dcterms:W3CDTF">2024-04-29T14:30:45Z</dcterms:modified>
</cp:coreProperties>
</file>