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84" r:id="rId3"/>
  </p:sldMasterIdLst>
  <p:notesMasterIdLst>
    <p:notesMasterId r:id="rId19"/>
  </p:notesMasterIdLst>
  <p:sldIdLst>
    <p:sldId id="432" r:id="rId4"/>
    <p:sldId id="536" r:id="rId5"/>
    <p:sldId id="537" r:id="rId6"/>
    <p:sldId id="439" r:id="rId7"/>
    <p:sldId id="520" r:id="rId8"/>
    <p:sldId id="538" r:id="rId9"/>
    <p:sldId id="435" r:id="rId10"/>
    <p:sldId id="539" r:id="rId11"/>
    <p:sldId id="287" r:id="rId12"/>
    <p:sldId id="540" r:id="rId13"/>
    <p:sldId id="522" r:id="rId14"/>
    <p:sldId id="534" r:id="rId15"/>
    <p:sldId id="431" r:id="rId16"/>
    <p:sldId id="443" r:id="rId17"/>
    <p:sldId id="51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F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249" autoAdjust="0"/>
  </p:normalViewPr>
  <p:slideViewPr>
    <p:cSldViewPr snapToGrid="0" snapToObjects="1">
      <p:cViewPr varScale="1">
        <p:scale>
          <a:sx n="71" d="100"/>
          <a:sy n="71" d="100"/>
        </p:scale>
        <p:origin x="1708"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3E2DC4-C705-48E0-953F-255751565607}" type="datetimeFigureOut">
              <a:rPr lang="en-GB" smtClean="0"/>
              <a:t>29/04/2024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C4A3D8-BB29-439B-A518-F85617E3D510}" type="slidenum">
              <a:rPr lang="en-GB" smtClean="0"/>
              <a:t>‹#›</a:t>
            </a:fld>
            <a:endParaRPr lang="en-GB"/>
          </a:p>
        </p:txBody>
      </p:sp>
    </p:spTree>
    <p:extLst>
      <p:ext uri="{BB962C8B-B14F-4D97-AF65-F5344CB8AC3E}">
        <p14:creationId xmlns:p14="http://schemas.microsoft.com/office/powerpoint/2010/main" val="351511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32119D1E-31D6-D786-9E32-E4C9043FE9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A947C5F9-570A-EC72-D454-B04DA25D74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 </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Gathering words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Font typeface="Symbol" panose="05050102010706020507" pitchFamily="18" charset="2"/>
              <a:buChar char=""/>
            </a:pPr>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Leader: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We are here together</a:t>
            </a:r>
            <a:endParaRPr lang="en-GB" sz="1800" b="0" dirty="0">
              <a:solidFill>
                <a:schemeClr val="tx1"/>
              </a:solidFill>
              <a:effectLst/>
              <a:latin typeface="Cambria" panose="02040503050406030204" pitchFamily="18" charset="0"/>
              <a:ea typeface="MS Mincho" panose="02020609040205080304" pitchFamily="49" charset="-128"/>
              <a:cs typeface="Times New Roman" panose="02020603050405020304" pitchFamily="18" charset="0"/>
            </a:endParaRPr>
          </a:p>
          <a:p>
            <a:pPr marL="342900" lvl="0" indent="-342900">
              <a:buFont typeface="Symbol" panose="05050102010706020507" pitchFamily="18" charset="2"/>
              <a:buChar char=""/>
            </a:pPr>
            <a:r>
              <a:rPr lang="en-GB" altLang="en-US" sz="1800" b="1" dirty="0">
                <a:solidFill>
                  <a:srgbClr val="FFFFFF"/>
                </a:solidFill>
                <a:latin typeface="Century Gothic" panose="020B0502020202020204" pitchFamily="34" charset="0"/>
              </a:rPr>
              <a:t>ALL: May we </a:t>
            </a:r>
            <a:r>
              <a:rPr lang="en-GB" altLang="en-US" sz="1800" b="1" dirty="0">
                <a:solidFill>
                  <a:srgbClr val="FFC000"/>
                </a:solidFill>
                <a:latin typeface="Century Gothic" panose="020B0502020202020204" pitchFamily="34" charset="0"/>
              </a:rPr>
              <a:t>‘GO FOR GOLD!’ </a:t>
            </a:r>
            <a:r>
              <a:rPr lang="en-GB" altLang="en-US" sz="1800" b="1" dirty="0">
                <a:solidFill>
                  <a:srgbClr val="FFFFFF"/>
                </a:solidFill>
                <a:latin typeface="Century Gothic" panose="020B0502020202020204" pitchFamily="34" charset="0"/>
              </a:rPr>
              <a:t>in our words and actions today!</a:t>
            </a:r>
            <a:endParaRPr lang="en-US" altLang="en-US" sz="1800" b="1" dirty="0">
              <a:solidFill>
                <a:srgbClr val="FFFFFF"/>
              </a:solidFill>
              <a:latin typeface="Century Gothic" panose="020B0502020202020204" pitchFamily="34" charset="0"/>
            </a:endParaRPr>
          </a:p>
        </p:txBody>
      </p:sp>
      <p:sp>
        <p:nvSpPr>
          <p:cNvPr id="6148" name="Slide Number Placeholder 3">
            <a:extLst>
              <a:ext uri="{FF2B5EF4-FFF2-40B4-BE49-F238E27FC236}">
                <a16:creationId xmlns:a16="http://schemas.microsoft.com/office/drawing/2014/main" id="{735383D2-291E-8976-ACCE-48E1320871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3EC9C2F-B570-47DB-AE86-C8120FBF935D}" type="slidenum">
              <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9: </a:t>
            </a:r>
            <a:r>
              <a:rPr lang="en-GB" sz="1800" b="0" dirty="0">
                <a:effectLst/>
                <a:latin typeface="Calibri" panose="020F0502020204030204" pitchFamily="34" charset="0"/>
                <a:ea typeface="MS Mincho" panose="02020609040205080304" pitchFamily="49" charset="-128"/>
                <a:cs typeface="Times New Roman" panose="02020603050405020304" pitchFamily="18" charset="0"/>
              </a:rPr>
              <a:t>A teacher named Paul, who also faced many challenges in his life as </a:t>
            </a:r>
            <a:r>
              <a:rPr lang="en-GB" sz="1200" b="0" dirty="0">
                <a:effectLst/>
                <a:latin typeface="Calibri" panose="020F0502020204030204" pitchFamily="34" charset="0"/>
                <a:ea typeface="MS Mincho" panose="02020609040205080304" pitchFamily="49" charset="-128"/>
                <a:cs typeface="Times New Roman" panose="02020603050405020304" pitchFamily="18" charset="0"/>
              </a:rPr>
              <a:t>one of the very first Christians, wrote these words in his letter to one of the very first churches, in Rome. You can find them in the Bible in Romans chapter 3, verses 3 &amp; 4: </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altLang="en-US" sz="1200" b="1" dirty="0">
                <a:solidFill>
                  <a:srgbClr val="FFFFFF"/>
                </a:solidFill>
                <a:latin typeface="Century Gothic" panose="020B0502020202020204" pitchFamily="34" charset="0"/>
                <a:cs typeface="Tahoma" panose="020B0604030504040204" pitchFamily="34" charset="0"/>
              </a:rPr>
              <a:t>And we also have joy with our troubles because we know that these troubles produce patience. And patience produces character, and character produces hope. </a:t>
            </a:r>
            <a:endParaRPr lang="en-GB" altLang="en-US" sz="1200" b="0" dirty="0">
              <a:solidFill>
                <a:srgbClr val="FFFFFF"/>
              </a:solidFill>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200" b="0" dirty="0">
                <a:solidFill>
                  <a:srgbClr val="FFFFFF"/>
                </a:solidFill>
                <a:effectLst/>
                <a:latin typeface="Calibri" panose="020F0502020204030204" pitchFamily="34" charset="0"/>
                <a:ea typeface="MS Mincho" panose="02020609040205080304" pitchFamily="49" charset="-128"/>
                <a:cs typeface="Times New Roman" panose="02020603050405020304" pitchFamily="18" charset="0"/>
              </a:rPr>
              <a:t>I wonder what is challenging about these words?!</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200" b="0" dirty="0">
                <a:solidFill>
                  <a:srgbClr val="FFFFFF"/>
                </a:solidFill>
                <a:effectLst/>
                <a:latin typeface="Calibri" panose="020F0502020204030204" pitchFamily="34" charset="0"/>
                <a:ea typeface="MS Mincho" panose="02020609040205080304" pitchFamily="49" charset="-128"/>
                <a:cs typeface="Times New Roman" panose="02020603050405020304" pitchFamily="18" charset="0"/>
              </a:rPr>
              <a:t>Do you agree with what Paul says?</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200" b="0" dirty="0">
                <a:solidFill>
                  <a:srgbClr val="FFFFFF"/>
                </a:solidFill>
                <a:effectLst/>
                <a:latin typeface="Calibri" panose="020F0502020204030204" pitchFamily="34" charset="0"/>
                <a:ea typeface="MS Mincho" panose="02020609040205080304" pitchFamily="49" charset="-128"/>
                <a:cs typeface="Times New Roman" panose="02020603050405020304" pitchFamily="18" charset="0"/>
              </a:rPr>
              <a:t>I wonder how these words might help Christians when they are facing challenges in life?</a:t>
            </a:r>
            <a:endParaRPr lang="en-GB" b="0" dirty="0"/>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dirty="0"/>
          </a:p>
          <a:p>
            <a:pPr marL="0" lvl="0" indent="0">
              <a:buFont typeface="Symbol" panose="05050102010706020507" pitchFamily="18" charset="2"/>
              <a:buNone/>
            </a:pPr>
            <a:endParaRPr lang="en-GB" dirty="0"/>
          </a:p>
        </p:txBody>
      </p:sp>
      <p:sp>
        <p:nvSpPr>
          <p:cNvPr id="4" name="Slide Number Placeholder 3"/>
          <p:cNvSpPr>
            <a:spLocks noGrp="1"/>
          </p:cNvSpPr>
          <p:nvPr>
            <p:ph type="sldNum" sz="quarter" idx="5"/>
          </p:nvPr>
        </p:nvSpPr>
        <p:spPr/>
        <p:txBody>
          <a:bodyPr/>
          <a:lstStyle/>
          <a:p>
            <a:fld id="{FAC4A3D8-BB29-439B-A518-F85617E3D510}" type="slidenum">
              <a:rPr lang="en-GB" smtClean="0"/>
              <a:t>10</a:t>
            </a:fld>
            <a:endParaRPr lang="en-GB"/>
          </a:p>
        </p:txBody>
      </p:sp>
    </p:spTree>
    <p:extLst>
      <p:ext uri="{BB962C8B-B14F-4D97-AF65-F5344CB8AC3E}">
        <p14:creationId xmlns:p14="http://schemas.microsoft.com/office/powerpoint/2010/main" val="3399208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D49D32-AACF-C74D-3573-E3AA93C63E6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581CC79-566B-B5B0-17F0-DB121919C76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B9CBF2-7FB1-F103-629A-F24D881A0CFD}"/>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10: Words for worship &amp; reflection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latin typeface="Calibri" panose="020F0502020204030204" pitchFamily="34" charset="0"/>
                <a:ea typeface="MS Mincho" panose="02020609040205080304" pitchFamily="49" charset="-128"/>
                <a:cs typeface="Times New Roman" panose="02020603050405020304" pitchFamily="18" charset="0"/>
              </a:rPr>
              <a:t>We’ve been thinking today about how Ellie Simmonds handled challenges in life – and about our own challenges. We’ve also heard some famous words from the Bible about the challenges of life.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0" dirty="0">
                <a:effectLst/>
                <a:latin typeface="Calibri" panose="020F0502020204030204" pitchFamily="34" charset="0"/>
                <a:ea typeface="MS Mincho" panose="02020609040205080304" pitchFamily="49" charset="-128"/>
                <a:cs typeface="Times New Roman" panose="02020603050405020304" pitchFamily="18" charset="0"/>
              </a:rPr>
              <a:t>As we come towards the end of our time together today, we’re going to be still and quiet together.</a:t>
            </a:r>
          </a:p>
          <a:p>
            <a:r>
              <a:rPr lang="en-GB" sz="1800" b="0" dirty="0">
                <a:effectLst/>
                <a:latin typeface="Cambria" panose="02040503050406030204" pitchFamily="18" charset="0"/>
                <a:ea typeface="MS Mincho" panose="02020609040205080304" pitchFamily="49" charset="-128"/>
                <a:cs typeface="Times New Roman" panose="02020603050405020304" pitchFamily="18" charset="0"/>
              </a:rPr>
              <a:t>Take a few moments now to think about any challenges that you – or people you love – are facing at the moment.</a:t>
            </a:r>
          </a:p>
          <a:p>
            <a:pPr lvl="0" algn="ctr" fontAlgn="auto">
              <a:spcAft>
                <a:spcPts val="0"/>
              </a:spcAft>
              <a:buNone/>
              <a:defRPr/>
            </a:pPr>
            <a:r>
              <a:rPr lang="en-GB" sz="1800" b="1" dirty="0">
                <a:solidFill>
                  <a:prstClr val="black"/>
                </a:solidFill>
                <a:latin typeface="Century Gothic" panose="020B0502020202020204" pitchFamily="34" charset="0"/>
              </a:rPr>
              <a:t>….I wonder what we can learn from the example of Ellie Simmonds or St. Paul’s words?…..</a:t>
            </a:r>
          </a:p>
          <a:p>
            <a:pPr lvl="0" algn="ctr" fontAlgn="auto">
              <a:spcAft>
                <a:spcPts val="0"/>
              </a:spcAft>
              <a:buNone/>
              <a:defRPr/>
            </a:pPr>
            <a:r>
              <a:rPr lang="en-GB" sz="1800" b="1" dirty="0">
                <a:solidFill>
                  <a:prstClr val="black"/>
                </a:solidFill>
                <a:latin typeface="Century Gothic" panose="020B0502020202020204" pitchFamily="34" charset="0"/>
              </a:rPr>
              <a:t>…I wonder what they show us about handling challenges in life?....</a:t>
            </a:r>
          </a:p>
          <a:p>
            <a:pPr lvl="0" algn="ctr" fontAlgn="auto">
              <a:spcAft>
                <a:spcPts val="0"/>
              </a:spcAft>
              <a:buNone/>
              <a:defRPr/>
            </a:pPr>
            <a:r>
              <a:rPr lang="en-GB" sz="1800" b="1" dirty="0">
                <a:solidFill>
                  <a:prstClr val="black"/>
                </a:solidFill>
                <a:latin typeface="Century Gothic" panose="020B0502020202020204" pitchFamily="34" charset="0"/>
              </a:rPr>
              <a:t>….I wonder how challenges might help us to become better people?....</a:t>
            </a:r>
          </a:p>
          <a:p>
            <a:endParaRPr lang="en-GB" sz="1800" b="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a:extLst>
              <a:ext uri="{FF2B5EF4-FFF2-40B4-BE49-F238E27FC236}">
                <a16:creationId xmlns:a16="http://schemas.microsoft.com/office/drawing/2014/main" id="{23AE976B-CC9A-E508-552F-40EAB53C6588}"/>
              </a:ext>
            </a:extLst>
          </p:cNvPr>
          <p:cNvSpPr>
            <a:spLocks noGrp="1"/>
          </p:cNvSpPr>
          <p:nvPr>
            <p:ph type="sldNum" sz="quarter" idx="5"/>
          </p:nvPr>
        </p:nvSpPr>
        <p:spPr/>
        <p:txBody>
          <a:bodyPr/>
          <a:lstStyle/>
          <a:p>
            <a:fld id="{FAC4A3D8-BB29-439B-A518-F85617E3D510}" type="slidenum">
              <a:rPr lang="en-GB" smtClean="0"/>
              <a:t>11</a:t>
            </a:fld>
            <a:endParaRPr lang="en-GB"/>
          </a:p>
        </p:txBody>
      </p:sp>
    </p:spTree>
    <p:extLst>
      <p:ext uri="{BB962C8B-B14F-4D97-AF65-F5344CB8AC3E}">
        <p14:creationId xmlns:p14="http://schemas.microsoft.com/office/powerpoint/2010/main" val="32734869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1" dirty="0">
                <a:effectLst/>
                <a:latin typeface="Calibri" panose="020F0502020204030204" pitchFamily="34" charset="0"/>
                <a:ea typeface="MS Mincho" panose="02020609040205080304" pitchFamily="49" charset="-128"/>
                <a:cs typeface="Times New Roman" panose="02020603050405020304" pitchFamily="18" charset="0"/>
              </a:rPr>
              <a:t>Slide 11: Prayer</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dirty="0">
                <a:effectLst/>
                <a:latin typeface="Calibri" panose="020F0502020204030204" pitchFamily="34" charset="0"/>
                <a:ea typeface="MS Mincho" panose="02020609040205080304" pitchFamily="49" charset="-128"/>
                <a:cs typeface="Times New Roman" panose="02020603050405020304" pitchFamily="18" charset="0"/>
              </a:rPr>
              <a:t>For many people, prayer is one way in which they handle the challenges of life, and find that giving their concerns to God and asking him for help to overcome them really helps.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dirty="0">
                <a:effectLst/>
                <a:latin typeface="Calibri" panose="020F050202020403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dirty="0">
                <a:effectLst/>
                <a:latin typeface="Calibri" panose="020F0502020204030204" pitchFamily="34" charset="0"/>
                <a:ea typeface="MS Mincho" panose="02020609040205080304" pitchFamily="49" charset="-128"/>
                <a:cs typeface="Times New Roman" panose="02020603050405020304" pitchFamily="18" charset="0"/>
              </a:rPr>
              <a:t>So now let’s take a few moments to reflect or pray…. I’m going to use the we’ve just heard from St. Paul and turn them into a prayer asking God for his help: if you want to make the prayer your own, then please do join in with the Amen at the end.</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dirty="0">
                <a:effectLst/>
                <a:latin typeface="Calibri" panose="020F050202020403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b="1" dirty="0">
                <a:effectLst/>
                <a:latin typeface="Calibri" panose="020F0502020204030204" pitchFamily="34" charset="0"/>
                <a:ea typeface="MS Mincho" panose="02020609040205080304" pitchFamily="49" charset="-128"/>
                <a:cs typeface="Times New Roman" panose="02020603050405020304" pitchFamily="18" charset="0"/>
              </a:rPr>
              <a:t>Dear God</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US" sz="1800" b="1" dirty="0">
                <a:effectLst/>
                <a:latin typeface="Calibri" panose="020F0502020204030204" pitchFamily="34" charset="0"/>
                <a:ea typeface="MS Mincho" panose="02020609040205080304" pitchFamily="49" charset="-128"/>
                <a:cs typeface="Times New Roman" panose="02020603050405020304" pitchFamily="18" charset="0"/>
              </a:rPr>
              <a:t>We know that life can be full of challenges. </a:t>
            </a:r>
          </a:p>
          <a:p>
            <a:r>
              <a:rPr lang="en-US" sz="1800" b="1" dirty="0">
                <a:effectLst/>
                <a:latin typeface="Calibri" panose="020F0502020204030204" pitchFamily="34" charset="0"/>
                <a:ea typeface="MS Mincho" panose="02020609040205080304" pitchFamily="49" charset="-128"/>
                <a:cs typeface="Times New Roman" panose="02020603050405020304" pitchFamily="18" charset="0"/>
              </a:rPr>
              <a:t>When we are faced with a challenge, help us to be patient with ourselves and with others. </a:t>
            </a:r>
          </a:p>
          <a:p>
            <a:r>
              <a:rPr lang="en-US" sz="1800" b="1" dirty="0">
                <a:effectLst/>
                <a:latin typeface="Calibri" panose="020F0502020204030204" pitchFamily="34" charset="0"/>
                <a:ea typeface="MS Mincho" panose="02020609040205080304" pitchFamily="49" charset="-128"/>
                <a:cs typeface="Times New Roman" panose="02020603050405020304" pitchFamily="18" charset="0"/>
              </a:rPr>
              <a:t>May our patience help us to become better people and give us hope that we will meet future challenges with greater confidence.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AC4A3D8-BB29-439B-A518-F85617E3D510}" type="slidenum">
              <a:rPr lang="en-GB" smtClean="0"/>
              <a:t>12</a:t>
            </a:fld>
            <a:endParaRPr lang="en-GB"/>
          </a:p>
        </p:txBody>
      </p:sp>
    </p:spTree>
    <p:extLst>
      <p:ext uri="{BB962C8B-B14F-4D97-AF65-F5344CB8AC3E}">
        <p14:creationId xmlns:p14="http://schemas.microsoft.com/office/powerpoint/2010/main" val="685594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C6629F1C-0809-4594-860D-0945591F27E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37AE2DC5-A799-46DA-BC3C-0866EC4028D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dirty="0">
              <a:ea typeface="Calibri" panose="020F0502020204030204" pitchFamily="34" charset="0"/>
              <a:cs typeface="Times New Roman" panose="02020603050405020304" pitchFamily="18" charset="0"/>
            </a:endParaRPr>
          </a:p>
        </p:txBody>
      </p:sp>
      <p:sp>
        <p:nvSpPr>
          <p:cNvPr id="36868" name="Slide Number Placeholder 3">
            <a:extLst>
              <a:ext uri="{FF2B5EF4-FFF2-40B4-BE49-F238E27FC236}">
                <a16:creationId xmlns:a16="http://schemas.microsoft.com/office/drawing/2014/main" id="{40E98E1D-BBEB-41E9-B930-D500A66A952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E360966-C245-46BC-915D-8E2EDA6AAF37}"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626AB6F3-3340-4CE7-A011-AE09ADFADF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4C093FD9-7AD3-46A0-AC14-58F4B157271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Sending: Slide 13</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Leader: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As we leave this place &amp; time and go into the day ahead…</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i="1" dirty="0">
                <a:effectLst/>
                <a:latin typeface="Calibri" panose="020F0502020204030204" pitchFamily="34" charset="0"/>
                <a:ea typeface="MS Mincho" panose="02020609040205080304" pitchFamily="49" charset="-128"/>
                <a:cs typeface="Times New Roman" panose="02020603050405020304" pitchFamily="18" charset="0"/>
              </a:rPr>
              <a:t>All: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Let’s go for gold* in all that we do!</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rPr>
              <a:t>*Again, you might need to unpick what we mean by ‘going for gold’ in the context of today’s words.</a:t>
            </a:r>
            <a:endParaRPr lang="en-GB" altLang="en-US" dirty="0"/>
          </a:p>
        </p:txBody>
      </p:sp>
      <p:sp>
        <p:nvSpPr>
          <p:cNvPr id="38916" name="Slide Number Placeholder 3">
            <a:extLst>
              <a:ext uri="{FF2B5EF4-FFF2-40B4-BE49-F238E27FC236}">
                <a16:creationId xmlns:a16="http://schemas.microsoft.com/office/drawing/2014/main" id="{5BFFD696-F8B6-4987-9DDE-CE2F90C960C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0635C61-8433-4CE2-8C8F-70272C2C1BD2}" type="slidenum">
              <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GB" altLang="en-US"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14: Reflective areas</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r>
              <a:rPr lang="en-GB" sz="1800" dirty="0">
                <a:effectLst/>
                <a:latin typeface="Calibri" panose="020F0502020204030204" pitchFamily="34" charset="0"/>
                <a:ea typeface="MS Mincho" panose="02020609040205080304" pitchFamily="49" charset="-128"/>
              </a:rPr>
              <a:t>Print the </a:t>
            </a:r>
            <a:r>
              <a:rPr lang="en-GB" sz="1800" b="1" dirty="0">
                <a:effectLst/>
                <a:latin typeface="Calibri" panose="020F0502020204030204" pitchFamily="34" charset="0"/>
                <a:ea typeface="MS Mincho" panose="02020609040205080304" pitchFamily="49" charset="-128"/>
              </a:rPr>
              <a:t>Challenge Cards</a:t>
            </a:r>
            <a:r>
              <a:rPr lang="en-GB" sz="1800" dirty="0">
                <a:effectLst/>
                <a:latin typeface="Calibri" panose="020F0502020204030204" pitchFamily="34" charset="0"/>
                <a:ea typeface="MS Mincho" panose="02020609040205080304" pitchFamily="49" charset="-128"/>
              </a:rPr>
              <a:t> (see page 5) and leave them in your reflective area for this week. Encourage children to talk in groups so that they collaborate on finding answers – or you could select a card to talk about as a class each day</a:t>
            </a:r>
            <a:endParaRPr lang="en-GB" dirty="0"/>
          </a:p>
        </p:txBody>
      </p:sp>
      <p:sp>
        <p:nvSpPr>
          <p:cNvPr id="4" name="Slide Number Placeholder 3"/>
          <p:cNvSpPr>
            <a:spLocks noGrp="1"/>
          </p:cNvSpPr>
          <p:nvPr>
            <p:ph type="sldNum" sz="quarter" idx="5"/>
          </p:nvPr>
        </p:nvSpPr>
        <p:spPr/>
        <p:txBody>
          <a:bodyPr/>
          <a:lstStyle/>
          <a:p>
            <a:fld id="{FAC4A3D8-BB29-439B-A518-F85617E3D510}" type="slidenum">
              <a:rPr lang="en-GB" smtClean="0"/>
              <a:t>15</a:t>
            </a:fld>
            <a:endParaRPr lang="en-GB"/>
          </a:p>
        </p:txBody>
      </p:sp>
    </p:spTree>
    <p:extLst>
      <p:ext uri="{BB962C8B-B14F-4D97-AF65-F5344CB8AC3E}">
        <p14:creationId xmlns:p14="http://schemas.microsoft.com/office/powerpoint/2010/main" val="934812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2:</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We’re going to start our time together today by jumping straight into our Olympic time machine and go back in time 12 years</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 ….to 2012, </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DD5497B-4A75-480F-A5A0-54029FF93931}" type="slidenum">
              <a:rPr kumimoji="0" lang="en-GB" sz="1200" b="0" i="0" u="none" strike="noStrike" kern="1200" cap="none" spc="0" normalizeH="0" baseline="0" noProof="0" smtClean="0">
                <a:ln>
                  <a:noFill/>
                </a:ln>
                <a:solidFill>
                  <a:prstClr val="black"/>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268345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800" b="1" dirty="0">
                <a:effectLst/>
                <a:latin typeface="Cambria" panose="02040503050406030204" pitchFamily="18" charset="0"/>
                <a:ea typeface="MS Mincho" panose="02020609040205080304" pitchFamily="49" charset="-128"/>
                <a:cs typeface="Times New Roman" panose="02020603050405020304" pitchFamily="18" charset="0"/>
              </a:rPr>
              <a:t>Slide 3: </a:t>
            </a:r>
            <a:r>
              <a:rPr lang="en-GB" sz="1800" b="0" dirty="0">
                <a:effectLst/>
                <a:latin typeface="Cambria" panose="02040503050406030204" pitchFamily="18" charset="0"/>
                <a:ea typeface="MS Mincho" panose="02020609040205080304" pitchFamily="49" charset="-128"/>
                <a:cs typeface="Times New Roman" panose="02020603050405020304" pitchFamily="18" charset="0"/>
              </a:rPr>
              <a:t>When the Olympics and Paralympics were here, in London. For us here in the UK, it was one of the finest Olympic years ever! </a:t>
            </a:r>
          </a:p>
          <a:p>
            <a:pPr marL="0" lvl="0" indent="0">
              <a:buFont typeface="Symbol" panose="05050102010706020507" pitchFamily="18" charset="2"/>
              <a:buNone/>
            </a:pPr>
            <a:r>
              <a:rPr lang="en-GB" sz="1800" b="0" dirty="0">
                <a:effectLst/>
                <a:latin typeface="Cambria" panose="02040503050406030204" pitchFamily="18" charset="0"/>
                <a:ea typeface="MS Mincho" panose="02020609040205080304" pitchFamily="49" charset="-128"/>
                <a:cs typeface="Times New Roman" panose="02020603050405020304" pitchFamily="18" charset="0"/>
              </a:rPr>
              <a:t>It was also the year of our </a:t>
            </a:r>
            <a:r>
              <a:rPr lang="en-GB" sz="1800" b="1" dirty="0">
                <a:effectLst/>
                <a:latin typeface="Cambria" panose="02040503050406030204" pitchFamily="18" charset="0"/>
                <a:ea typeface="MS Mincho" panose="02020609040205080304" pitchFamily="49" charset="-128"/>
                <a:cs typeface="Times New Roman" panose="02020603050405020304" pitchFamily="18" charset="0"/>
              </a:rPr>
              <a:t>late Queen’s Golden Jubilee. </a:t>
            </a:r>
            <a:r>
              <a:rPr lang="en-GB" sz="1800" b="0" dirty="0">
                <a:effectLst/>
                <a:latin typeface="Cambria" panose="02040503050406030204" pitchFamily="18" charset="0"/>
                <a:ea typeface="MS Mincho" panose="02020609040205080304" pitchFamily="49" charset="-128"/>
                <a:cs typeface="Times New Roman" panose="02020603050405020304" pitchFamily="18" charset="0"/>
              </a:rPr>
              <a:t>It was a year to remember!</a:t>
            </a:r>
            <a:endParaRPr lang="en-GB" sz="1800" b="1"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DD5497B-4A75-480F-A5A0-54029FF93931}" type="slidenum">
              <a:rPr lang="en-GB" smtClean="0"/>
              <a:t>3</a:t>
            </a:fld>
            <a:endParaRPr lang="en-GB"/>
          </a:p>
        </p:txBody>
      </p:sp>
    </p:spTree>
    <p:extLst>
      <p:ext uri="{BB962C8B-B14F-4D97-AF65-F5344CB8AC3E}">
        <p14:creationId xmlns:p14="http://schemas.microsoft.com/office/powerpoint/2010/main" val="1006381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4: </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We’re going to play a game together to find out which athlete’s story we will share today. The game is a bit like ‘Guess Who’ and you’ll see the photos of some of the Olympic and Paralympic athletes from 2012….Listen to the clues and decide who you think it isn’t!.....</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3A6D171-9D34-43A3-887A-C59325A451F1}" type="slidenum">
              <a:rPr kumimoji="0" lang="en-GB" sz="1200" b="0" i="0" u="none" strike="noStrike" kern="1200" cap="none" spc="0" normalizeH="0" baseline="0" noProof="0" smtClean="0">
                <a:ln>
                  <a:noFill/>
                </a:ln>
                <a:solidFill>
                  <a:prstClr val="black"/>
                </a:solidFill>
                <a:effectLst/>
                <a:uLnTx/>
                <a:uFillTx/>
                <a:latin typeface="Calibri" panose="020F0502020204030204" pitchFamily="34"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panose="020F0502020204030204" pitchFamily="34" charset="0"/>
              <a:ea typeface="MS PGothic" panose="020B0600070205080204" pitchFamily="34" charset="-128"/>
              <a:cs typeface="+mn-cs"/>
            </a:endParaRPr>
          </a:p>
        </p:txBody>
      </p:sp>
    </p:spTree>
    <p:extLst>
      <p:ext uri="{BB962C8B-B14F-4D97-AF65-F5344CB8AC3E}">
        <p14:creationId xmlns:p14="http://schemas.microsoft.com/office/powerpoint/2010/main" val="826277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Use the links to put photos on your screen. Then cut and paste the covers on the next slide over your images.</a:t>
            </a:r>
            <a:endParaRPr lang="en-GB" dirty="0"/>
          </a:p>
          <a:p>
            <a:endParaRPr lang="en-GB" dirty="0"/>
          </a:p>
          <a:p>
            <a:r>
              <a:rPr lang="en-GB" dirty="0"/>
              <a:t>The clues will lead you to Ellie Simmonds. It’s important to use them in the specified order or they won’t match up with the game on the screen! Pupils should find this easy enough but you may have to support younger pupils’ thinking with careful questions about what they are looking for in the photos.</a:t>
            </a:r>
          </a:p>
          <a:p>
            <a:r>
              <a:rPr lang="en-GB" b="1" dirty="0"/>
              <a:t>Clue 1: I am not playing with a ball. [covers Will Bayley &amp; Andy Murray]</a:t>
            </a:r>
          </a:p>
          <a:p>
            <a:r>
              <a:rPr lang="en-GB" b="1" dirty="0"/>
              <a:t>Clue 2: I am a female athlete. [covers Jonnie Peacock &amp; Mo Farah]</a:t>
            </a:r>
          </a:p>
          <a:p>
            <a:r>
              <a:rPr lang="en-GB" b="1" dirty="0"/>
              <a:t>Clue 3: I don’t ride a bike. [covers Sarah Stoney &amp; Victoria Pendleton]</a:t>
            </a:r>
          </a:p>
          <a:p>
            <a:r>
              <a:rPr lang="en-GB" b="1" dirty="0"/>
              <a:t>Clue 4: I am a swimmer. [covers Jessica Ennis-Hill]</a:t>
            </a:r>
          </a:p>
          <a:p>
            <a:r>
              <a:rPr lang="en-GB" b="1" dirty="0"/>
              <a:t>Clue 5: I am wearing swimming goggles [covers Rebecca Adlington – and reveals that Ellie Simmonds is the correct answer!]</a:t>
            </a:r>
          </a:p>
          <a:p>
            <a:endParaRPr lang="en-GB" dirty="0"/>
          </a:p>
        </p:txBody>
      </p:sp>
      <p:sp>
        <p:nvSpPr>
          <p:cNvPr id="4" name="Slide Number Placeholder 3"/>
          <p:cNvSpPr>
            <a:spLocks noGrp="1"/>
          </p:cNvSpPr>
          <p:nvPr>
            <p:ph type="sldNum" sz="quarter" idx="5"/>
          </p:nvPr>
        </p:nvSpPr>
        <p:spPr/>
        <p:txBody>
          <a:bodyPr/>
          <a:lstStyle/>
          <a:p>
            <a:fld id="{FAC4A3D8-BB29-439B-A518-F85617E3D510}" type="slidenum">
              <a:rPr lang="en-GB" smtClean="0"/>
              <a:t>5</a:t>
            </a:fld>
            <a:endParaRPr lang="en-GB"/>
          </a:p>
        </p:txBody>
      </p:sp>
    </p:spTree>
    <p:extLst>
      <p:ext uri="{BB962C8B-B14F-4D97-AF65-F5344CB8AC3E}">
        <p14:creationId xmlns:p14="http://schemas.microsoft.com/office/powerpoint/2010/main" val="1818177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Cut and paste all the question mark boxes over your downloaded photos on the previous slide: these will cover each picture in the correct order for the clues. Delete this slide once you have completed making the game.</a:t>
            </a:r>
          </a:p>
        </p:txBody>
      </p:sp>
      <p:sp>
        <p:nvSpPr>
          <p:cNvPr id="4" name="Slide Number Placeholder 3"/>
          <p:cNvSpPr>
            <a:spLocks noGrp="1"/>
          </p:cNvSpPr>
          <p:nvPr>
            <p:ph type="sldNum" sz="quarter" idx="5"/>
          </p:nvPr>
        </p:nvSpPr>
        <p:spPr/>
        <p:txBody>
          <a:bodyPr/>
          <a:lstStyle/>
          <a:p>
            <a:fld id="{FAC4A3D8-BB29-439B-A518-F85617E3D510}" type="slidenum">
              <a:rPr lang="en-GB" smtClean="0"/>
              <a:t>6</a:t>
            </a:fld>
            <a:endParaRPr lang="en-GB"/>
          </a:p>
        </p:txBody>
      </p:sp>
    </p:spTree>
    <p:extLst>
      <p:ext uri="{BB962C8B-B14F-4D97-AF65-F5344CB8AC3E}">
        <p14:creationId xmlns:p14="http://schemas.microsoft.com/office/powerpoint/2010/main" val="2497916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anose="05050102010706020507" pitchFamily="18" charset="2"/>
              <a:buNone/>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6: </a:t>
            </a:r>
            <a:r>
              <a:rPr lang="en-GB" sz="1800" b="0" dirty="0">
                <a:effectLst/>
                <a:latin typeface="Calibri" panose="020F0502020204030204" pitchFamily="34" charset="0"/>
                <a:ea typeface="MS Mincho" panose="02020609040205080304" pitchFamily="49" charset="-128"/>
                <a:cs typeface="Times New Roman" panose="02020603050405020304" pitchFamily="18" charset="0"/>
              </a:rPr>
              <a:t>It will come as no surprise that we are thinking today about the Olympic value of courage – and especially how Ellie Simmonds has shown this not just in her swimming career, but also in how she lives her life. So, let’s find out a bit more about her…..</a:t>
            </a: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DD5497B-4A75-480F-A5A0-54029FF93931}" type="slidenum">
              <a:rPr kumimoji="0" lang="en-GB" sz="1200" b="0" i="0" u="none" strike="noStrike" kern="1200" cap="none" spc="0" normalizeH="0" baseline="0" noProof="0" smtClean="0">
                <a:ln>
                  <a:noFill/>
                </a:ln>
                <a:solidFill>
                  <a:prstClr val="black"/>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985421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Slide 7: </a:t>
            </a:r>
            <a:r>
              <a:rPr lang="en-GB" dirty="0"/>
              <a:t>Use images from this page on the slide: https://paralympics.org.uk/athletes/ellie-Simmonds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MS Mincho" panose="02020609040205080304" pitchFamily="49" charset="-128"/>
              </a:rPr>
              <a:t>Ellie Simmonds was born with a condition called dwarfism (its medical name is </a:t>
            </a:r>
            <a:r>
              <a:rPr lang="en-GB" sz="2800" b="0" i="0" dirty="0">
                <a:solidFill>
                  <a:srgbClr val="3B3B3B"/>
                </a:solidFill>
                <a:effectLst/>
                <a:highlight>
                  <a:srgbClr val="FFFFFF"/>
                </a:highlight>
                <a:latin typeface="HeroRegular"/>
              </a:rPr>
              <a:t>achondroplasia)</a:t>
            </a:r>
            <a:r>
              <a:rPr lang="en-GB" sz="1800" dirty="0">
                <a:effectLst/>
                <a:latin typeface="Calibri" panose="020F0502020204030204" pitchFamily="34" charset="0"/>
                <a:ea typeface="MS Mincho" panose="02020609040205080304" pitchFamily="49" charset="-128"/>
              </a:rPr>
              <a:t> and is famous for her motto </a:t>
            </a:r>
            <a:r>
              <a:rPr lang="en-GB" sz="1800" b="1" dirty="0">
                <a:effectLst/>
                <a:latin typeface="Calibri" panose="020F0502020204030204" pitchFamily="34" charset="0"/>
                <a:ea typeface="MS Mincho" panose="02020609040205080304" pitchFamily="49" charset="-128"/>
              </a:rPr>
              <a:t>"work hard, be yourself".</a:t>
            </a:r>
            <a:r>
              <a:rPr lang="en-GB" sz="1800" dirty="0">
                <a:effectLst/>
                <a:latin typeface="Calibri" panose="020F0502020204030204" pitchFamily="34" charset="0"/>
                <a:ea typeface="MS Mincho" panose="02020609040205080304" pitchFamily="49" charset="-128"/>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MS Mincho" panose="02020609040205080304" pitchFamily="49" charset="-128"/>
              </a:rPr>
              <a:t>She has spoken openly about how the demands of professional sport and attitudes of people to her condition have impacted on her as an individual, but despite these challenges, she has </a:t>
            </a:r>
            <a:r>
              <a:rPr lang="en-GB" sz="1800" b="1" dirty="0">
                <a:effectLst/>
                <a:latin typeface="Calibri" panose="020F0502020204030204" pitchFamily="34" charset="0"/>
                <a:ea typeface="MS Mincho" panose="02020609040205080304" pitchFamily="49" charset="-128"/>
              </a:rPr>
              <a:t>10 World Championship titles</a:t>
            </a:r>
            <a:r>
              <a:rPr lang="en-GB" sz="1800" dirty="0">
                <a:effectLst/>
                <a:latin typeface="Calibri" panose="020F0502020204030204" pitchFamily="34" charset="0"/>
                <a:ea typeface="MS Mincho" panose="02020609040205080304" pitchFamily="49" charset="-128"/>
              </a:rPr>
              <a:t>, and 9 Gold, 3 Silver and 3 Bronze medals earned during 4 Paralympic Games. She has several entries in the Guinness World Records, including being the </a:t>
            </a:r>
            <a:r>
              <a:rPr lang="en-GB" sz="1800" b="1" dirty="0">
                <a:effectLst/>
                <a:latin typeface="Calibri" panose="020F0502020204030204" pitchFamily="34" charset="0"/>
                <a:ea typeface="MS Mincho" panose="02020609040205080304" pitchFamily="49" charset="-128"/>
              </a:rPr>
              <a:t>youngest ever holder of an MBE</a:t>
            </a:r>
            <a:r>
              <a:rPr lang="en-GB" sz="1800" dirty="0">
                <a:effectLst/>
                <a:latin typeface="Calibri" panose="020F0502020204030204" pitchFamily="34" charset="0"/>
                <a:ea typeface="MS Mincho" panose="02020609040205080304" pitchFamily="49" charset="-128"/>
              </a:rPr>
              <a:t>, a very special medal awarded by the King, or as it was when she received hers, the Queen.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alibri" panose="020F0502020204030204" pitchFamily="34" charset="0"/>
                <a:ea typeface="MS Mincho" panose="02020609040205080304" pitchFamily="49" charset="-128"/>
              </a:rPr>
              <a:t>She is very positive about her condition and promotes educating others about dwarfism. She also said </a:t>
            </a:r>
            <a:r>
              <a:rPr lang="en-GB" sz="1800" b="1" dirty="0">
                <a:effectLst/>
                <a:latin typeface="Calibri" panose="020F0502020204030204" pitchFamily="34" charset="0"/>
                <a:ea typeface="MS Mincho" panose="02020609040205080304" pitchFamily="49" charset="-128"/>
              </a:rPr>
              <a:t>"We don’t need to be cured. We’re so happy with who we are." </a:t>
            </a:r>
            <a:r>
              <a:rPr lang="en-GB" sz="1800" dirty="0">
                <a:effectLst/>
                <a:latin typeface="Calibri" panose="020F0502020204030204" pitchFamily="34" charset="0"/>
                <a:ea typeface="MS Mincho" panose="02020609040205080304" pitchFamily="49" charset="-128"/>
              </a:rPr>
              <a:t>and has proved this with every challenge that she has faced</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 including taking part in the TV show </a:t>
            </a: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Strictly Come Dancing </a:t>
            </a:r>
            <a:r>
              <a:rPr lang="en-GB" sz="1800" dirty="0">
                <a:effectLst/>
                <a:latin typeface="Calibri" panose="020F0502020204030204" pitchFamily="34" charset="0"/>
                <a:ea typeface="MS Mincho" panose="02020609040205080304" pitchFamily="49" charset="-128"/>
                <a:cs typeface="Times New Roman" panose="02020603050405020304" pitchFamily="18" charset="0"/>
              </a:rPr>
              <a:t>in 2022 for the famous glitterball trophy.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libri" panose="020F0502020204030204" pitchFamily="34" charset="0"/>
              <a:ea typeface="MS Mincho" panose="02020609040205080304" pitchFamily="49"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800" dirty="0">
              <a:effectLst/>
              <a:latin typeface="Cambria" panose="02040503050406030204" pitchFamily="18" charset="0"/>
              <a:ea typeface="MS Mincho" panose="02020609040205080304" pitchFamily="49" charset="-128"/>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FAC4A3D8-BB29-439B-A518-F85617E3D510}" type="slidenum">
              <a:rPr lang="en-GB" smtClean="0"/>
              <a:t>8</a:t>
            </a:fld>
            <a:endParaRPr lang="en-GB"/>
          </a:p>
        </p:txBody>
      </p:sp>
    </p:spTree>
    <p:extLst>
      <p:ext uri="{BB962C8B-B14F-4D97-AF65-F5344CB8AC3E}">
        <p14:creationId xmlns:p14="http://schemas.microsoft.com/office/powerpoint/2010/main" val="861869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sz="1800" b="1" dirty="0">
                <a:effectLst/>
                <a:latin typeface="Calibri" panose="020F0502020204030204" pitchFamily="34" charset="0"/>
                <a:ea typeface="MS Mincho" panose="02020609040205080304" pitchFamily="49" charset="-128"/>
                <a:cs typeface="Times New Roman" panose="02020603050405020304" pitchFamily="18" charset="0"/>
              </a:rPr>
              <a:t>Slide 8: </a:t>
            </a:r>
            <a:r>
              <a:rPr lang="en-GB" dirty="0"/>
              <a:t>Use an image from this page on the slide: https://paralympics.org.uk/athletes/ellie-Simmonds</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dirty="0"/>
              <a:t>Here are some more words from Ellie:</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US" altLang="en-US" sz="1200" b="1" dirty="0">
                <a:solidFill>
                  <a:srgbClr val="FFFFFF"/>
                </a:solidFill>
                <a:latin typeface="Century Gothic" panose="020B0502020202020204" pitchFamily="34" charset="0"/>
                <a:cs typeface="Tahoma" panose="020B0604030504040204" pitchFamily="34" charset="0"/>
              </a:rPr>
              <a:t>“</a:t>
            </a:r>
            <a:r>
              <a:rPr lang="en-GB" altLang="en-US" sz="1200" b="1" dirty="0">
                <a:solidFill>
                  <a:srgbClr val="FFFFFF"/>
                </a:solidFill>
                <a:latin typeface="Century Gothic" panose="020B0502020202020204" pitchFamily="34" charset="0"/>
                <a:cs typeface="Tahoma" panose="020B0604030504040204" pitchFamily="34" charset="0"/>
              </a:rPr>
              <a:t>Life is full of challenges, but it's how you overcome them that defines you.”</a:t>
            </a:r>
            <a:endParaRPr lang="en-US" altLang="en-US" sz="1200" b="1" dirty="0">
              <a:solidFill>
                <a:srgbClr val="FFFFFF"/>
              </a:solidFill>
              <a:latin typeface="Century Gothic" panose="020B050202020202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dirty="0"/>
              <a:t>Talk together about what you think Ellie’s words mean.</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dirty="0"/>
              <a:t>What challenges have you / do you face in life?</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r>
              <a:rPr lang="en-GB" dirty="0"/>
              <a:t>How might Ellie’s words help you?</a:t>
            </a:r>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 typeface="Symbol" panose="05050102010706020507" pitchFamily="18" charset="2"/>
              <a:buNone/>
              <a:tabLst/>
              <a:defRPr/>
            </a:pPr>
            <a:endParaRPr lang="en-GB" dirty="0"/>
          </a:p>
          <a:p>
            <a:pPr marL="0" lvl="0" indent="0">
              <a:buFont typeface="Symbol" panose="05050102010706020507" pitchFamily="18" charset="2"/>
              <a:buNone/>
            </a:pPr>
            <a:endParaRPr lang="en-GB" dirty="0"/>
          </a:p>
        </p:txBody>
      </p:sp>
      <p:sp>
        <p:nvSpPr>
          <p:cNvPr id="4" name="Slide Number Placeholder 3"/>
          <p:cNvSpPr>
            <a:spLocks noGrp="1"/>
          </p:cNvSpPr>
          <p:nvPr>
            <p:ph type="sldNum" sz="quarter" idx="5"/>
          </p:nvPr>
        </p:nvSpPr>
        <p:spPr/>
        <p:txBody>
          <a:bodyPr/>
          <a:lstStyle/>
          <a:p>
            <a:fld id="{FAC4A3D8-BB29-439B-A518-F85617E3D510}" type="slidenum">
              <a:rPr lang="en-GB" smtClean="0"/>
              <a:t>9</a:t>
            </a:fld>
            <a:endParaRPr lang="en-GB"/>
          </a:p>
        </p:txBody>
      </p:sp>
    </p:spTree>
    <p:extLst>
      <p:ext uri="{BB962C8B-B14F-4D97-AF65-F5344CB8AC3E}">
        <p14:creationId xmlns:p14="http://schemas.microsoft.com/office/powerpoint/2010/main" val="656887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6930F7A-FE4D-9F11-2A52-CBD8C3A5BCDD}"/>
              </a:ext>
            </a:extLst>
          </p:cNvPr>
          <p:cNvSpPr>
            <a:spLocks noGrp="1"/>
          </p:cNvSpPr>
          <p:nvPr>
            <p:ph type="dt" sz="half" idx="10"/>
          </p:nvPr>
        </p:nvSpPr>
        <p:spPr/>
        <p:txBody>
          <a:bodyPr/>
          <a:lstStyle>
            <a:lvl1pPr>
              <a:defRPr/>
            </a:lvl1pPr>
          </a:lstStyle>
          <a:p>
            <a:fld id="{E3593131-0779-45A7-BE7A-57B8F83A5271}"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D752F692-0C58-740C-1F65-0D28B5EBCD9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CD1A641-477C-7BEB-9C01-11FB8662C8CC}"/>
              </a:ext>
            </a:extLst>
          </p:cNvPr>
          <p:cNvSpPr>
            <a:spLocks noGrp="1"/>
          </p:cNvSpPr>
          <p:nvPr>
            <p:ph type="sldNum" sz="quarter" idx="12"/>
          </p:nvPr>
        </p:nvSpPr>
        <p:spPr/>
        <p:txBody>
          <a:bodyPr/>
          <a:lstStyle>
            <a:lvl1pPr>
              <a:defRPr/>
            </a:lvl1pPr>
          </a:lstStyle>
          <a:p>
            <a:fld id="{E6758B5F-DAEB-4597-A0BF-EBBA0F2E70FA}" type="slidenum">
              <a:rPr lang="en-US" altLang="en-US"/>
              <a:pPr/>
              <a:t>‹#›</a:t>
            </a:fld>
            <a:endParaRPr lang="en-US" altLang="en-US"/>
          </a:p>
        </p:txBody>
      </p:sp>
    </p:spTree>
    <p:extLst>
      <p:ext uri="{BB962C8B-B14F-4D97-AF65-F5344CB8AC3E}">
        <p14:creationId xmlns:p14="http://schemas.microsoft.com/office/powerpoint/2010/main" val="215638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95C79A2-73DE-BDB9-47FA-295F3B6EF971}"/>
              </a:ext>
            </a:extLst>
          </p:cNvPr>
          <p:cNvSpPr>
            <a:spLocks noGrp="1"/>
          </p:cNvSpPr>
          <p:nvPr>
            <p:ph type="dt" sz="half" idx="10"/>
          </p:nvPr>
        </p:nvSpPr>
        <p:spPr/>
        <p:txBody>
          <a:bodyPr/>
          <a:lstStyle>
            <a:lvl1pPr>
              <a:defRPr/>
            </a:lvl1pPr>
          </a:lstStyle>
          <a:p>
            <a:fld id="{AF355AA0-7E2D-4E53-956D-5D2DCDBC1576}"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7DD0EECA-5EB2-1565-2423-E462845BBE4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9F80F08-FA97-06DC-C4D8-0E5EBEE4AFEB}"/>
              </a:ext>
            </a:extLst>
          </p:cNvPr>
          <p:cNvSpPr>
            <a:spLocks noGrp="1"/>
          </p:cNvSpPr>
          <p:nvPr>
            <p:ph type="sldNum" sz="quarter" idx="12"/>
          </p:nvPr>
        </p:nvSpPr>
        <p:spPr/>
        <p:txBody>
          <a:bodyPr/>
          <a:lstStyle>
            <a:lvl1pPr>
              <a:defRPr/>
            </a:lvl1pPr>
          </a:lstStyle>
          <a:p>
            <a:fld id="{9D7FCF83-FB53-48CB-AE25-46A63061345E}" type="slidenum">
              <a:rPr lang="en-US" altLang="en-US"/>
              <a:pPr/>
              <a:t>‹#›</a:t>
            </a:fld>
            <a:endParaRPr lang="en-US" altLang="en-US"/>
          </a:p>
        </p:txBody>
      </p:sp>
    </p:spTree>
    <p:extLst>
      <p:ext uri="{BB962C8B-B14F-4D97-AF65-F5344CB8AC3E}">
        <p14:creationId xmlns:p14="http://schemas.microsoft.com/office/powerpoint/2010/main" val="42725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DA40CAE-4874-ED0F-FFD0-38C7E09A1E43}"/>
              </a:ext>
            </a:extLst>
          </p:cNvPr>
          <p:cNvSpPr>
            <a:spLocks noGrp="1"/>
          </p:cNvSpPr>
          <p:nvPr>
            <p:ph type="dt" sz="half" idx="10"/>
          </p:nvPr>
        </p:nvSpPr>
        <p:spPr/>
        <p:txBody>
          <a:bodyPr/>
          <a:lstStyle>
            <a:lvl1pPr>
              <a:defRPr/>
            </a:lvl1pPr>
          </a:lstStyle>
          <a:p>
            <a:fld id="{54F919D0-3349-4855-AF93-1FF04263C021}"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2EA5B175-A697-FFC9-1E8E-8DA0E4BFB8A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6B955FD-2EC0-56E7-7D5D-96C893D1AEA2}"/>
              </a:ext>
            </a:extLst>
          </p:cNvPr>
          <p:cNvSpPr>
            <a:spLocks noGrp="1"/>
          </p:cNvSpPr>
          <p:nvPr>
            <p:ph type="sldNum" sz="quarter" idx="12"/>
          </p:nvPr>
        </p:nvSpPr>
        <p:spPr/>
        <p:txBody>
          <a:bodyPr/>
          <a:lstStyle>
            <a:lvl1pPr>
              <a:defRPr/>
            </a:lvl1pPr>
          </a:lstStyle>
          <a:p>
            <a:fld id="{E7683D8D-75F4-4829-A19E-F636B50E5F86}" type="slidenum">
              <a:rPr lang="en-US" altLang="en-US"/>
              <a:pPr/>
              <a:t>‹#›</a:t>
            </a:fld>
            <a:endParaRPr lang="en-US" altLang="en-US"/>
          </a:p>
        </p:txBody>
      </p:sp>
    </p:spTree>
    <p:extLst>
      <p:ext uri="{BB962C8B-B14F-4D97-AF65-F5344CB8AC3E}">
        <p14:creationId xmlns:p14="http://schemas.microsoft.com/office/powerpoint/2010/main" val="1738137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23EEE731-69BD-CA93-C7AB-97185CC181E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AA25B46-F155-5D5E-FC91-38863EAEC81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223A745A-3833-BE0F-BC2A-BF5AFD128697}"/>
              </a:ext>
            </a:extLst>
          </p:cNvPr>
          <p:cNvSpPr>
            <a:spLocks noGrp="1" noChangeArrowheads="1"/>
          </p:cNvSpPr>
          <p:nvPr>
            <p:ph type="sldNum" sz="quarter" idx="12"/>
          </p:nvPr>
        </p:nvSpPr>
        <p:spPr>
          <a:ln/>
        </p:spPr>
        <p:txBody>
          <a:bodyPr/>
          <a:lstStyle>
            <a:lvl1pPr>
              <a:defRPr/>
            </a:lvl1pPr>
          </a:lstStyle>
          <a:p>
            <a:fld id="{044C61FD-41F3-4742-A9BA-8C8BA33E67C1}" type="slidenum">
              <a:rPr lang="en-GB" altLang="en-US"/>
              <a:pPr/>
              <a:t>‹#›</a:t>
            </a:fld>
            <a:endParaRPr lang="en-GB" altLang="en-US"/>
          </a:p>
        </p:txBody>
      </p:sp>
    </p:spTree>
    <p:extLst>
      <p:ext uri="{BB962C8B-B14F-4D97-AF65-F5344CB8AC3E}">
        <p14:creationId xmlns:p14="http://schemas.microsoft.com/office/powerpoint/2010/main" val="245815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C9AAF7DE-1160-ED02-DA63-EB615F1365E2}"/>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032E5E50-96C9-37CF-6D2C-0AE2CAEE8FD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7F4FC01D-53C0-48A1-A63B-8D8FB1D668F0}"/>
              </a:ext>
            </a:extLst>
          </p:cNvPr>
          <p:cNvSpPr>
            <a:spLocks noGrp="1" noChangeArrowheads="1"/>
          </p:cNvSpPr>
          <p:nvPr>
            <p:ph type="sldNum" sz="quarter" idx="12"/>
          </p:nvPr>
        </p:nvSpPr>
        <p:spPr>
          <a:ln/>
        </p:spPr>
        <p:txBody>
          <a:bodyPr/>
          <a:lstStyle>
            <a:lvl1pPr>
              <a:defRPr/>
            </a:lvl1pPr>
          </a:lstStyle>
          <a:p>
            <a:fld id="{72006665-CFA7-4721-A3B1-2187D2857F05}" type="slidenum">
              <a:rPr lang="en-GB" altLang="en-US"/>
              <a:pPr/>
              <a:t>‹#›</a:t>
            </a:fld>
            <a:endParaRPr lang="en-GB" altLang="en-US"/>
          </a:p>
        </p:txBody>
      </p:sp>
    </p:spTree>
    <p:extLst>
      <p:ext uri="{BB962C8B-B14F-4D97-AF65-F5344CB8AC3E}">
        <p14:creationId xmlns:p14="http://schemas.microsoft.com/office/powerpoint/2010/main" val="384608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37F6C56-9AEA-5F90-7EB2-23F6B421DE4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A06D6BEB-714E-D25E-10DB-4FA8E0F9480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B7EEBE3B-DF77-7F2B-0768-FD4C3293F479}"/>
              </a:ext>
            </a:extLst>
          </p:cNvPr>
          <p:cNvSpPr>
            <a:spLocks noGrp="1" noChangeArrowheads="1"/>
          </p:cNvSpPr>
          <p:nvPr>
            <p:ph type="sldNum" sz="quarter" idx="12"/>
          </p:nvPr>
        </p:nvSpPr>
        <p:spPr>
          <a:ln/>
        </p:spPr>
        <p:txBody>
          <a:bodyPr/>
          <a:lstStyle>
            <a:lvl1pPr>
              <a:defRPr/>
            </a:lvl1pPr>
          </a:lstStyle>
          <a:p>
            <a:fld id="{14B62CB6-6118-463D-8133-0D6D1102F449}" type="slidenum">
              <a:rPr lang="en-GB" altLang="en-US"/>
              <a:pPr/>
              <a:t>‹#›</a:t>
            </a:fld>
            <a:endParaRPr lang="en-GB" altLang="en-US"/>
          </a:p>
        </p:txBody>
      </p:sp>
    </p:spTree>
    <p:extLst>
      <p:ext uri="{BB962C8B-B14F-4D97-AF65-F5344CB8AC3E}">
        <p14:creationId xmlns:p14="http://schemas.microsoft.com/office/powerpoint/2010/main" val="2689334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0073E37B-48F7-E308-6298-1CEE8E6BC907}"/>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DD31BF8F-29CE-2297-5D6E-18C5F2C2181F}"/>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49352D4C-948E-F0B9-7F00-AE5009FBE706}"/>
              </a:ext>
            </a:extLst>
          </p:cNvPr>
          <p:cNvSpPr>
            <a:spLocks noGrp="1" noChangeArrowheads="1"/>
          </p:cNvSpPr>
          <p:nvPr>
            <p:ph type="sldNum" sz="quarter" idx="12"/>
          </p:nvPr>
        </p:nvSpPr>
        <p:spPr>
          <a:ln/>
        </p:spPr>
        <p:txBody>
          <a:bodyPr/>
          <a:lstStyle>
            <a:lvl1pPr>
              <a:defRPr/>
            </a:lvl1pPr>
          </a:lstStyle>
          <a:p>
            <a:fld id="{93E0546E-C2E9-4CA8-9373-6629350BA3AA}" type="slidenum">
              <a:rPr lang="en-GB" altLang="en-US"/>
              <a:pPr/>
              <a:t>‹#›</a:t>
            </a:fld>
            <a:endParaRPr lang="en-GB" altLang="en-US"/>
          </a:p>
        </p:txBody>
      </p:sp>
    </p:spTree>
    <p:extLst>
      <p:ext uri="{BB962C8B-B14F-4D97-AF65-F5344CB8AC3E}">
        <p14:creationId xmlns:p14="http://schemas.microsoft.com/office/powerpoint/2010/main" val="187584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1B6F69A-A0B9-9198-0702-5B519F51FE4B}"/>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5">
            <a:extLst>
              <a:ext uri="{FF2B5EF4-FFF2-40B4-BE49-F238E27FC236}">
                <a16:creationId xmlns:a16="http://schemas.microsoft.com/office/drawing/2014/main" id="{92171384-2809-2C90-7C5B-2569F9C3FD6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6">
            <a:extLst>
              <a:ext uri="{FF2B5EF4-FFF2-40B4-BE49-F238E27FC236}">
                <a16:creationId xmlns:a16="http://schemas.microsoft.com/office/drawing/2014/main" id="{E69D166D-B950-825F-7BC4-5C6225BCCD6E}"/>
              </a:ext>
            </a:extLst>
          </p:cNvPr>
          <p:cNvSpPr>
            <a:spLocks noGrp="1" noChangeArrowheads="1"/>
          </p:cNvSpPr>
          <p:nvPr>
            <p:ph type="sldNum" sz="quarter" idx="12"/>
          </p:nvPr>
        </p:nvSpPr>
        <p:spPr>
          <a:ln/>
        </p:spPr>
        <p:txBody>
          <a:bodyPr/>
          <a:lstStyle>
            <a:lvl1pPr>
              <a:defRPr/>
            </a:lvl1pPr>
          </a:lstStyle>
          <a:p>
            <a:fld id="{F082FDF4-FA9C-4137-9E17-F523234BD9EE}" type="slidenum">
              <a:rPr lang="en-GB" altLang="en-US"/>
              <a:pPr/>
              <a:t>‹#›</a:t>
            </a:fld>
            <a:endParaRPr lang="en-GB" altLang="en-US"/>
          </a:p>
        </p:txBody>
      </p:sp>
    </p:spTree>
    <p:extLst>
      <p:ext uri="{BB962C8B-B14F-4D97-AF65-F5344CB8AC3E}">
        <p14:creationId xmlns:p14="http://schemas.microsoft.com/office/powerpoint/2010/main" val="1902326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E8390B99-2504-FE4E-1C38-C30D3A856BBC}"/>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5">
            <a:extLst>
              <a:ext uri="{FF2B5EF4-FFF2-40B4-BE49-F238E27FC236}">
                <a16:creationId xmlns:a16="http://schemas.microsoft.com/office/drawing/2014/main" id="{95F282F8-7DF1-4EB1-0345-41F3571F5602}"/>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E1F6B924-5509-A2B3-4BF0-7A25DCCA814D}"/>
              </a:ext>
            </a:extLst>
          </p:cNvPr>
          <p:cNvSpPr>
            <a:spLocks noGrp="1" noChangeArrowheads="1"/>
          </p:cNvSpPr>
          <p:nvPr>
            <p:ph type="sldNum" sz="quarter" idx="12"/>
          </p:nvPr>
        </p:nvSpPr>
        <p:spPr>
          <a:ln/>
        </p:spPr>
        <p:txBody>
          <a:bodyPr/>
          <a:lstStyle>
            <a:lvl1pPr>
              <a:defRPr/>
            </a:lvl1pPr>
          </a:lstStyle>
          <a:p>
            <a:fld id="{C5CA3F15-6762-4DB9-82ED-7B61DB86F192}" type="slidenum">
              <a:rPr lang="en-GB" altLang="en-US"/>
              <a:pPr/>
              <a:t>‹#›</a:t>
            </a:fld>
            <a:endParaRPr lang="en-GB" altLang="en-US"/>
          </a:p>
        </p:txBody>
      </p:sp>
    </p:spTree>
    <p:extLst>
      <p:ext uri="{BB962C8B-B14F-4D97-AF65-F5344CB8AC3E}">
        <p14:creationId xmlns:p14="http://schemas.microsoft.com/office/powerpoint/2010/main" val="17037960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0AE15D2-90CA-C5A3-4632-84A8FEA37A6D}"/>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5">
            <a:extLst>
              <a:ext uri="{FF2B5EF4-FFF2-40B4-BE49-F238E27FC236}">
                <a16:creationId xmlns:a16="http://schemas.microsoft.com/office/drawing/2014/main" id="{AE8EA0B8-3FEB-DAC0-7A76-D6503B35ABF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D5A53A34-43DE-5A8D-42E7-3D21E48E41CE}"/>
              </a:ext>
            </a:extLst>
          </p:cNvPr>
          <p:cNvSpPr>
            <a:spLocks noGrp="1" noChangeArrowheads="1"/>
          </p:cNvSpPr>
          <p:nvPr>
            <p:ph type="sldNum" sz="quarter" idx="12"/>
          </p:nvPr>
        </p:nvSpPr>
        <p:spPr>
          <a:ln/>
        </p:spPr>
        <p:txBody>
          <a:bodyPr/>
          <a:lstStyle>
            <a:lvl1pPr>
              <a:defRPr/>
            </a:lvl1pPr>
          </a:lstStyle>
          <a:p>
            <a:fld id="{F6400990-7D9B-4F18-A4D5-FAF3F7A6C1EA}" type="slidenum">
              <a:rPr lang="en-GB" altLang="en-US"/>
              <a:pPr/>
              <a:t>‹#›</a:t>
            </a:fld>
            <a:endParaRPr lang="en-GB" altLang="en-US"/>
          </a:p>
        </p:txBody>
      </p:sp>
    </p:spTree>
    <p:extLst>
      <p:ext uri="{BB962C8B-B14F-4D97-AF65-F5344CB8AC3E}">
        <p14:creationId xmlns:p14="http://schemas.microsoft.com/office/powerpoint/2010/main" val="2615628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E12423C-6FA3-D0ED-AAEC-6ACE261C15FA}"/>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246AFB7D-87E9-C524-A7AE-2F886A5A6BB9}"/>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5C0D0D93-9FA0-44FE-EA7F-C0AAA98E7E76}"/>
              </a:ext>
            </a:extLst>
          </p:cNvPr>
          <p:cNvSpPr>
            <a:spLocks noGrp="1" noChangeArrowheads="1"/>
          </p:cNvSpPr>
          <p:nvPr>
            <p:ph type="sldNum" sz="quarter" idx="12"/>
          </p:nvPr>
        </p:nvSpPr>
        <p:spPr>
          <a:ln/>
        </p:spPr>
        <p:txBody>
          <a:bodyPr/>
          <a:lstStyle>
            <a:lvl1pPr>
              <a:defRPr/>
            </a:lvl1pPr>
          </a:lstStyle>
          <a:p>
            <a:fld id="{DDE25BE0-5175-4D03-AB32-19CA9C078782}" type="slidenum">
              <a:rPr lang="en-GB" altLang="en-US"/>
              <a:pPr/>
              <a:t>‹#›</a:t>
            </a:fld>
            <a:endParaRPr lang="en-GB" altLang="en-US"/>
          </a:p>
        </p:txBody>
      </p:sp>
    </p:spTree>
    <p:extLst>
      <p:ext uri="{BB962C8B-B14F-4D97-AF65-F5344CB8AC3E}">
        <p14:creationId xmlns:p14="http://schemas.microsoft.com/office/powerpoint/2010/main" val="2047509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E956D1D-A53D-ACE8-283D-32FC3373C6C8}"/>
              </a:ext>
            </a:extLst>
          </p:cNvPr>
          <p:cNvSpPr>
            <a:spLocks noGrp="1"/>
          </p:cNvSpPr>
          <p:nvPr>
            <p:ph type="dt" sz="half" idx="10"/>
          </p:nvPr>
        </p:nvSpPr>
        <p:spPr/>
        <p:txBody>
          <a:bodyPr/>
          <a:lstStyle>
            <a:lvl1pPr>
              <a:defRPr/>
            </a:lvl1pPr>
          </a:lstStyle>
          <a:p>
            <a:fld id="{C3AA3D41-7975-4FEE-AC87-B42F3FC4901A}"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A2B2FA61-A745-CE54-3359-EA98B009343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90D0FC8-CBE7-1673-571F-0FF7C98BF2C3}"/>
              </a:ext>
            </a:extLst>
          </p:cNvPr>
          <p:cNvSpPr>
            <a:spLocks noGrp="1"/>
          </p:cNvSpPr>
          <p:nvPr>
            <p:ph type="sldNum" sz="quarter" idx="12"/>
          </p:nvPr>
        </p:nvSpPr>
        <p:spPr/>
        <p:txBody>
          <a:bodyPr/>
          <a:lstStyle>
            <a:lvl1pPr>
              <a:defRPr/>
            </a:lvl1pPr>
          </a:lstStyle>
          <a:p>
            <a:fld id="{090A0BB6-191D-470B-B581-D6AC898EB312}" type="slidenum">
              <a:rPr lang="en-US" altLang="en-US"/>
              <a:pPr/>
              <a:t>‹#›</a:t>
            </a:fld>
            <a:endParaRPr lang="en-US" altLang="en-US"/>
          </a:p>
        </p:txBody>
      </p:sp>
    </p:spTree>
    <p:extLst>
      <p:ext uri="{BB962C8B-B14F-4D97-AF65-F5344CB8AC3E}">
        <p14:creationId xmlns:p14="http://schemas.microsoft.com/office/powerpoint/2010/main" val="3371831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0C04AB5-B111-DCFA-EF58-CA21252B3BD0}"/>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5">
            <a:extLst>
              <a:ext uri="{FF2B5EF4-FFF2-40B4-BE49-F238E27FC236}">
                <a16:creationId xmlns:a16="http://schemas.microsoft.com/office/drawing/2014/main" id="{C21B5F99-2FF3-BA4B-F95A-ECAA0D0BF4A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6">
            <a:extLst>
              <a:ext uri="{FF2B5EF4-FFF2-40B4-BE49-F238E27FC236}">
                <a16:creationId xmlns:a16="http://schemas.microsoft.com/office/drawing/2014/main" id="{A34C07FE-045D-967C-7170-334E758393A8}"/>
              </a:ext>
            </a:extLst>
          </p:cNvPr>
          <p:cNvSpPr>
            <a:spLocks noGrp="1" noChangeArrowheads="1"/>
          </p:cNvSpPr>
          <p:nvPr>
            <p:ph type="sldNum" sz="quarter" idx="12"/>
          </p:nvPr>
        </p:nvSpPr>
        <p:spPr>
          <a:ln/>
        </p:spPr>
        <p:txBody>
          <a:bodyPr/>
          <a:lstStyle>
            <a:lvl1pPr>
              <a:defRPr/>
            </a:lvl1pPr>
          </a:lstStyle>
          <a:p>
            <a:fld id="{9BB9E929-960D-4AC8-A210-6708062A5B64}" type="slidenum">
              <a:rPr lang="en-GB" altLang="en-US"/>
              <a:pPr/>
              <a:t>‹#›</a:t>
            </a:fld>
            <a:endParaRPr lang="en-GB" altLang="en-US"/>
          </a:p>
        </p:txBody>
      </p:sp>
    </p:spTree>
    <p:extLst>
      <p:ext uri="{BB962C8B-B14F-4D97-AF65-F5344CB8AC3E}">
        <p14:creationId xmlns:p14="http://schemas.microsoft.com/office/powerpoint/2010/main" val="2218249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0F71C9B2-9061-C5EC-1A82-A0CDAEA7D123}"/>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61612A6B-F45E-FD8C-B7AE-C83C89DE977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EBE03F4-6008-071E-BE3A-A5B8E0C6005B}"/>
              </a:ext>
            </a:extLst>
          </p:cNvPr>
          <p:cNvSpPr>
            <a:spLocks noGrp="1" noChangeArrowheads="1"/>
          </p:cNvSpPr>
          <p:nvPr>
            <p:ph type="sldNum" sz="quarter" idx="12"/>
          </p:nvPr>
        </p:nvSpPr>
        <p:spPr>
          <a:ln/>
        </p:spPr>
        <p:txBody>
          <a:bodyPr/>
          <a:lstStyle>
            <a:lvl1pPr>
              <a:defRPr/>
            </a:lvl1pPr>
          </a:lstStyle>
          <a:p>
            <a:fld id="{19FF092C-EE9E-4174-8EF7-D6D9716EAF3E}" type="slidenum">
              <a:rPr lang="en-GB" altLang="en-US"/>
              <a:pPr/>
              <a:t>‹#›</a:t>
            </a:fld>
            <a:endParaRPr lang="en-GB" altLang="en-US"/>
          </a:p>
        </p:txBody>
      </p:sp>
    </p:spTree>
    <p:extLst>
      <p:ext uri="{BB962C8B-B14F-4D97-AF65-F5344CB8AC3E}">
        <p14:creationId xmlns:p14="http://schemas.microsoft.com/office/powerpoint/2010/main" val="1212128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6D00FE7-DA61-A013-D1B4-717565B7945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5">
            <a:extLst>
              <a:ext uri="{FF2B5EF4-FFF2-40B4-BE49-F238E27FC236}">
                <a16:creationId xmlns:a16="http://schemas.microsoft.com/office/drawing/2014/main" id="{5C28D5CC-7F01-F711-17D1-E1E8D42FA22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E3A2FE42-2235-26BC-E709-0C4D8B574C6A}"/>
              </a:ext>
            </a:extLst>
          </p:cNvPr>
          <p:cNvSpPr>
            <a:spLocks noGrp="1" noChangeArrowheads="1"/>
          </p:cNvSpPr>
          <p:nvPr>
            <p:ph type="sldNum" sz="quarter" idx="12"/>
          </p:nvPr>
        </p:nvSpPr>
        <p:spPr>
          <a:ln/>
        </p:spPr>
        <p:txBody>
          <a:bodyPr/>
          <a:lstStyle>
            <a:lvl1pPr>
              <a:defRPr/>
            </a:lvl1pPr>
          </a:lstStyle>
          <a:p>
            <a:fld id="{30D5634B-01DB-4D6B-9DC9-8076C7844330}" type="slidenum">
              <a:rPr lang="en-GB" altLang="en-US"/>
              <a:pPr/>
              <a:t>‹#›</a:t>
            </a:fld>
            <a:endParaRPr lang="en-GB" altLang="en-US"/>
          </a:p>
        </p:txBody>
      </p:sp>
    </p:spTree>
    <p:extLst>
      <p:ext uri="{BB962C8B-B14F-4D97-AF65-F5344CB8AC3E}">
        <p14:creationId xmlns:p14="http://schemas.microsoft.com/office/powerpoint/2010/main" val="36326048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D1AD41E-354C-B5C7-7C34-85DD9D099A65}"/>
              </a:ext>
            </a:extLst>
          </p:cNvPr>
          <p:cNvSpPr>
            <a:spLocks noGrp="1"/>
          </p:cNvSpPr>
          <p:nvPr>
            <p:ph type="dt" sz="half" idx="10"/>
          </p:nvPr>
        </p:nvSpPr>
        <p:spPr/>
        <p:txBody>
          <a:bodyPr/>
          <a:lstStyle>
            <a:lvl1pPr>
              <a:defRPr/>
            </a:lvl1pPr>
          </a:lstStyle>
          <a:p>
            <a:fld id="{190BA53F-9595-4672-8FF0-374C789FE1EF}"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6CCB6D40-ED1C-AA20-F4DC-34A5C76AA9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EF7270D-F2EC-3205-FE20-11C39F2F6F13}"/>
              </a:ext>
            </a:extLst>
          </p:cNvPr>
          <p:cNvSpPr>
            <a:spLocks noGrp="1"/>
          </p:cNvSpPr>
          <p:nvPr>
            <p:ph type="sldNum" sz="quarter" idx="12"/>
          </p:nvPr>
        </p:nvSpPr>
        <p:spPr/>
        <p:txBody>
          <a:bodyPr/>
          <a:lstStyle>
            <a:lvl1pPr>
              <a:defRPr/>
            </a:lvl1pPr>
          </a:lstStyle>
          <a:p>
            <a:fld id="{A2CDFD8F-8208-4691-9E67-B3B2133DDCCB}" type="slidenum">
              <a:rPr lang="en-US" altLang="en-US"/>
              <a:pPr/>
              <a:t>‹#›</a:t>
            </a:fld>
            <a:endParaRPr lang="en-US" altLang="en-US"/>
          </a:p>
        </p:txBody>
      </p:sp>
    </p:spTree>
    <p:extLst>
      <p:ext uri="{BB962C8B-B14F-4D97-AF65-F5344CB8AC3E}">
        <p14:creationId xmlns:p14="http://schemas.microsoft.com/office/powerpoint/2010/main" val="637650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79CC01C-44CF-CCE3-4346-1031F21E9EC5}"/>
              </a:ext>
            </a:extLst>
          </p:cNvPr>
          <p:cNvSpPr>
            <a:spLocks noGrp="1"/>
          </p:cNvSpPr>
          <p:nvPr>
            <p:ph type="dt" sz="half" idx="10"/>
          </p:nvPr>
        </p:nvSpPr>
        <p:spPr/>
        <p:txBody>
          <a:bodyPr/>
          <a:lstStyle>
            <a:lvl1pPr>
              <a:defRPr/>
            </a:lvl1pPr>
          </a:lstStyle>
          <a:p>
            <a:fld id="{A5F83F15-CB67-436B-BC2C-01C42B810E94}"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02832763-7EF2-0CFB-0403-FE1FD329DB2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971A6DA-A01F-678F-A27B-8EA5BFA2A269}"/>
              </a:ext>
            </a:extLst>
          </p:cNvPr>
          <p:cNvSpPr>
            <a:spLocks noGrp="1"/>
          </p:cNvSpPr>
          <p:nvPr>
            <p:ph type="sldNum" sz="quarter" idx="12"/>
          </p:nvPr>
        </p:nvSpPr>
        <p:spPr/>
        <p:txBody>
          <a:bodyPr/>
          <a:lstStyle>
            <a:lvl1pPr>
              <a:defRPr/>
            </a:lvl1pPr>
          </a:lstStyle>
          <a:p>
            <a:fld id="{60375A4F-2E5A-4828-A140-1820D74190C2}" type="slidenum">
              <a:rPr lang="en-US" altLang="en-US"/>
              <a:pPr/>
              <a:t>‹#›</a:t>
            </a:fld>
            <a:endParaRPr lang="en-US" altLang="en-US"/>
          </a:p>
        </p:txBody>
      </p:sp>
    </p:spTree>
    <p:extLst>
      <p:ext uri="{BB962C8B-B14F-4D97-AF65-F5344CB8AC3E}">
        <p14:creationId xmlns:p14="http://schemas.microsoft.com/office/powerpoint/2010/main" val="3112864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75778C1-2CBF-9E5E-4F89-D25017AB9329}"/>
              </a:ext>
            </a:extLst>
          </p:cNvPr>
          <p:cNvSpPr>
            <a:spLocks noGrp="1"/>
          </p:cNvSpPr>
          <p:nvPr>
            <p:ph type="dt" sz="half" idx="10"/>
          </p:nvPr>
        </p:nvSpPr>
        <p:spPr/>
        <p:txBody>
          <a:bodyPr/>
          <a:lstStyle>
            <a:lvl1pPr>
              <a:defRPr/>
            </a:lvl1pPr>
          </a:lstStyle>
          <a:p>
            <a:fld id="{D8F02391-7505-4D12-B0E6-6DF8ADF2697D}"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2F502259-620B-71EE-3105-CD40B322FA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DF813E-FE70-36A7-337D-6F33BCE8AEC1}"/>
              </a:ext>
            </a:extLst>
          </p:cNvPr>
          <p:cNvSpPr>
            <a:spLocks noGrp="1"/>
          </p:cNvSpPr>
          <p:nvPr>
            <p:ph type="sldNum" sz="quarter" idx="12"/>
          </p:nvPr>
        </p:nvSpPr>
        <p:spPr/>
        <p:txBody>
          <a:bodyPr/>
          <a:lstStyle>
            <a:lvl1pPr>
              <a:defRPr/>
            </a:lvl1pPr>
          </a:lstStyle>
          <a:p>
            <a:fld id="{EA5459BD-D321-4118-B843-77D9F1372F80}" type="slidenum">
              <a:rPr lang="en-US" altLang="en-US"/>
              <a:pPr/>
              <a:t>‹#›</a:t>
            </a:fld>
            <a:endParaRPr lang="en-US" altLang="en-US"/>
          </a:p>
        </p:txBody>
      </p:sp>
    </p:spTree>
    <p:extLst>
      <p:ext uri="{BB962C8B-B14F-4D97-AF65-F5344CB8AC3E}">
        <p14:creationId xmlns:p14="http://schemas.microsoft.com/office/powerpoint/2010/main" val="2120372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4E3BC3C1-8F8D-5443-7993-1B5F2B88D76B}"/>
              </a:ext>
            </a:extLst>
          </p:cNvPr>
          <p:cNvSpPr>
            <a:spLocks noGrp="1"/>
          </p:cNvSpPr>
          <p:nvPr>
            <p:ph type="dt" sz="half" idx="10"/>
          </p:nvPr>
        </p:nvSpPr>
        <p:spPr/>
        <p:txBody>
          <a:bodyPr/>
          <a:lstStyle>
            <a:lvl1pPr>
              <a:defRPr/>
            </a:lvl1pPr>
          </a:lstStyle>
          <a:p>
            <a:fld id="{477D2F03-5F7D-405C-9227-306A9E122F7C}" type="datetimeFigureOut">
              <a:rPr lang="en-US" altLang="en-US"/>
              <a:pPr/>
              <a:t>4/29/2024</a:t>
            </a:fld>
            <a:endParaRPr lang="en-US" altLang="en-US"/>
          </a:p>
        </p:txBody>
      </p:sp>
      <p:sp>
        <p:nvSpPr>
          <p:cNvPr id="6" name="Footer Placeholder 4">
            <a:extLst>
              <a:ext uri="{FF2B5EF4-FFF2-40B4-BE49-F238E27FC236}">
                <a16:creationId xmlns:a16="http://schemas.microsoft.com/office/drawing/2014/main" id="{AE738675-A92B-9861-C492-89453428608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A1D5DB9-956C-333C-9A06-E54D3E7F4EC5}"/>
              </a:ext>
            </a:extLst>
          </p:cNvPr>
          <p:cNvSpPr>
            <a:spLocks noGrp="1"/>
          </p:cNvSpPr>
          <p:nvPr>
            <p:ph type="sldNum" sz="quarter" idx="12"/>
          </p:nvPr>
        </p:nvSpPr>
        <p:spPr/>
        <p:txBody>
          <a:bodyPr/>
          <a:lstStyle>
            <a:lvl1pPr>
              <a:defRPr/>
            </a:lvl1pPr>
          </a:lstStyle>
          <a:p>
            <a:fld id="{74AA1FDD-CC1E-4F09-8E3F-95E838A3A841}" type="slidenum">
              <a:rPr lang="en-US" altLang="en-US"/>
              <a:pPr/>
              <a:t>‹#›</a:t>
            </a:fld>
            <a:endParaRPr lang="en-US" altLang="en-US"/>
          </a:p>
        </p:txBody>
      </p:sp>
    </p:spTree>
    <p:extLst>
      <p:ext uri="{BB962C8B-B14F-4D97-AF65-F5344CB8AC3E}">
        <p14:creationId xmlns:p14="http://schemas.microsoft.com/office/powerpoint/2010/main" val="219440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DDC6F076-AB04-35B5-3408-15649547494E}"/>
              </a:ext>
            </a:extLst>
          </p:cNvPr>
          <p:cNvSpPr>
            <a:spLocks noGrp="1"/>
          </p:cNvSpPr>
          <p:nvPr>
            <p:ph type="dt" sz="half" idx="10"/>
          </p:nvPr>
        </p:nvSpPr>
        <p:spPr/>
        <p:txBody>
          <a:bodyPr/>
          <a:lstStyle>
            <a:lvl1pPr>
              <a:defRPr/>
            </a:lvl1pPr>
          </a:lstStyle>
          <a:p>
            <a:fld id="{F2D581B6-25CD-49CB-8184-8EA7C85598F4}" type="datetimeFigureOut">
              <a:rPr lang="en-US" altLang="en-US"/>
              <a:pPr/>
              <a:t>4/29/2024</a:t>
            </a:fld>
            <a:endParaRPr lang="en-US" altLang="en-US"/>
          </a:p>
        </p:txBody>
      </p:sp>
      <p:sp>
        <p:nvSpPr>
          <p:cNvPr id="8" name="Footer Placeholder 4">
            <a:extLst>
              <a:ext uri="{FF2B5EF4-FFF2-40B4-BE49-F238E27FC236}">
                <a16:creationId xmlns:a16="http://schemas.microsoft.com/office/drawing/2014/main" id="{5E33C5BB-C6E2-5E2E-864C-4FEF596AE77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25357A35-90B5-C826-F504-CE6A9D26B8AF}"/>
              </a:ext>
            </a:extLst>
          </p:cNvPr>
          <p:cNvSpPr>
            <a:spLocks noGrp="1"/>
          </p:cNvSpPr>
          <p:nvPr>
            <p:ph type="sldNum" sz="quarter" idx="12"/>
          </p:nvPr>
        </p:nvSpPr>
        <p:spPr/>
        <p:txBody>
          <a:bodyPr/>
          <a:lstStyle>
            <a:lvl1pPr>
              <a:defRPr/>
            </a:lvl1pPr>
          </a:lstStyle>
          <a:p>
            <a:fld id="{5F96D666-CD48-40F1-9B75-542E6B8F2D99}" type="slidenum">
              <a:rPr lang="en-US" altLang="en-US"/>
              <a:pPr/>
              <a:t>‹#›</a:t>
            </a:fld>
            <a:endParaRPr lang="en-US" altLang="en-US"/>
          </a:p>
        </p:txBody>
      </p:sp>
    </p:spTree>
    <p:extLst>
      <p:ext uri="{BB962C8B-B14F-4D97-AF65-F5344CB8AC3E}">
        <p14:creationId xmlns:p14="http://schemas.microsoft.com/office/powerpoint/2010/main" val="250364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0B7F27CA-C2B9-00B8-3679-3399112A87A8}"/>
              </a:ext>
            </a:extLst>
          </p:cNvPr>
          <p:cNvSpPr>
            <a:spLocks noGrp="1"/>
          </p:cNvSpPr>
          <p:nvPr>
            <p:ph type="dt" sz="half" idx="10"/>
          </p:nvPr>
        </p:nvSpPr>
        <p:spPr/>
        <p:txBody>
          <a:bodyPr/>
          <a:lstStyle>
            <a:lvl1pPr>
              <a:defRPr/>
            </a:lvl1pPr>
          </a:lstStyle>
          <a:p>
            <a:fld id="{0222AD8E-2B30-4841-9AC0-65EEC66902FA}" type="datetimeFigureOut">
              <a:rPr lang="en-US" altLang="en-US"/>
              <a:pPr/>
              <a:t>4/29/2024</a:t>
            </a:fld>
            <a:endParaRPr lang="en-US" altLang="en-US"/>
          </a:p>
        </p:txBody>
      </p:sp>
      <p:sp>
        <p:nvSpPr>
          <p:cNvPr id="4" name="Footer Placeholder 4">
            <a:extLst>
              <a:ext uri="{FF2B5EF4-FFF2-40B4-BE49-F238E27FC236}">
                <a16:creationId xmlns:a16="http://schemas.microsoft.com/office/drawing/2014/main" id="{277770B2-4502-06A8-8C7D-7404DFE671E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934B25C-5B74-AF8C-DDD3-5C5B1FD49238}"/>
              </a:ext>
            </a:extLst>
          </p:cNvPr>
          <p:cNvSpPr>
            <a:spLocks noGrp="1"/>
          </p:cNvSpPr>
          <p:nvPr>
            <p:ph type="sldNum" sz="quarter" idx="12"/>
          </p:nvPr>
        </p:nvSpPr>
        <p:spPr/>
        <p:txBody>
          <a:bodyPr/>
          <a:lstStyle>
            <a:lvl1pPr>
              <a:defRPr/>
            </a:lvl1pPr>
          </a:lstStyle>
          <a:p>
            <a:fld id="{D957B878-F211-43DA-9815-04B1D2CF393F}" type="slidenum">
              <a:rPr lang="en-US" altLang="en-US"/>
              <a:pPr/>
              <a:t>‹#›</a:t>
            </a:fld>
            <a:endParaRPr lang="en-US" altLang="en-US"/>
          </a:p>
        </p:txBody>
      </p:sp>
    </p:spTree>
    <p:extLst>
      <p:ext uri="{BB962C8B-B14F-4D97-AF65-F5344CB8AC3E}">
        <p14:creationId xmlns:p14="http://schemas.microsoft.com/office/powerpoint/2010/main" val="2126385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A49AB22-A8CF-1A78-6702-620FA7750859}"/>
              </a:ext>
            </a:extLst>
          </p:cNvPr>
          <p:cNvSpPr>
            <a:spLocks noGrp="1"/>
          </p:cNvSpPr>
          <p:nvPr>
            <p:ph type="dt" sz="half" idx="10"/>
          </p:nvPr>
        </p:nvSpPr>
        <p:spPr/>
        <p:txBody>
          <a:bodyPr/>
          <a:lstStyle>
            <a:lvl1pPr>
              <a:defRPr/>
            </a:lvl1pPr>
          </a:lstStyle>
          <a:p>
            <a:fld id="{FC2E8ACE-1A35-4484-B105-26E78F0F5748}" type="datetimeFigureOut">
              <a:rPr lang="en-US" altLang="en-US"/>
              <a:pPr/>
              <a:t>4/29/2024</a:t>
            </a:fld>
            <a:endParaRPr lang="en-US" altLang="en-US"/>
          </a:p>
        </p:txBody>
      </p:sp>
      <p:sp>
        <p:nvSpPr>
          <p:cNvPr id="3" name="Footer Placeholder 4">
            <a:extLst>
              <a:ext uri="{FF2B5EF4-FFF2-40B4-BE49-F238E27FC236}">
                <a16:creationId xmlns:a16="http://schemas.microsoft.com/office/drawing/2014/main" id="{2D0352CD-C75C-0BF2-5179-E91B3CAC62D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00CBFC2F-1422-014B-74DA-23E99F588926}"/>
              </a:ext>
            </a:extLst>
          </p:cNvPr>
          <p:cNvSpPr>
            <a:spLocks noGrp="1"/>
          </p:cNvSpPr>
          <p:nvPr>
            <p:ph type="sldNum" sz="quarter" idx="12"/>
          </p:nvPr>
        </p:nvSpPr>
        <p:spPr/>
        <p:txBody>
          <a:bodyPr/>
          <a:lstStyle>
            <a:lvl1pPr>
              <a:defRPr/>
            </a:lvl1pPr>
          </a:lstStyle>
          <a:p>
            <a:fld id="{AB9055A4-50F6-41A5-8A88-B279ABE53204}" type="slidenum">
              <a:rPr lang="en-US" altLang="en-US"/>
              <a:pPr/>
              <a:t>‹#›</a:t>
            </a:fld>
            <a:endParaRPr lang="en-US" altLang="en-US"/>
          </a:p>
        </p:txBody>
      </p:sp>
    </p:spTree>
    <p:extLst>
      <p:ext uri="{BB962C8B-B14F-4D97-AF65-F5344CB8AC3E}">
        <p14:creationId xmlns:p14="http://schemas.microsoft.com/office/powerpoint/2010/main" val="419305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88706707-F8A5-6390-7E16-438B6A5B78C6}"/>
              </a:ext>
            </a:extLst>
          </p:cNvPr>
          <p:cNvSpPr>
            <a:spLocks noGrp="1"/>
          </p:cNvSpPr>
          <p:nvPr>
            <p:ph type="dt" sz="half" idx="10"/>
          </p:nvPr>
        </p:nvSpPr>
        <p:spPr/>
        <p:txBody>
          <a:bodyPr/>
          <a:lstStyle>
            <a:lvl1pPr>
              <a:defRPr/>
            </a:lvl1pPr>
          </a:lstStyle>
          <a:p>
            <a:fld id="{954320FA-7CB3-47F8-8F27-EA21F62A4359}"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5C4F564E-044B-3F5B-4BE4-1C612387FE1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28DBB68-6AC9-35B4-9FF0-14B1DD91FA2A}"/>
              </a:ext>
            </a:extLst>
          </p:cNvPr>
          <p:cNvSpPr>
            <a:spLocks noGrp="1"/>
          </p:cNvSpPr>
          <p:nvPr>
            <p:ph type="sldNum" sz="quarter" idx="12"/>
          </p:nvPr>
        </p:nvSpPr>
        <p:spPr/>
        <p:txBody>
          <a:bodyPr/>
          <a:lstStyle>
            <a:lvl1pPr>
              <a:defRPr/>
            </a:lvl1pPr>
          </a:lstStyle>
          <a:p>
            <a:fld id="{95479B61-7CC8-4D5E-B54C-DC778F17896A}" type="slidenum">
              <a:rPr lang="en-US" altLang="en-US"/>
              <a:pPr/>
              <a:t>‹#›</a:t>
            </a:fld>
            <a:endParaRPr lang="en-US" altLang="en-US"/>
          </a:p>
        </p:txBody>
      </p:sp>
    </p:spTree>
    <p:extLst>
      <p:ext uri="{BB962C8B-B14F-4D97-AF65-F5344CB8AC3E}">
        <p14:creationId xmlns:p14="http://schemas.microsoft.com/office/powerpoint/2010/main" val="3398455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B7AB5FBF-970B-3F28-BD10-50264BD8D024}"/>
              </a:ext>
            </a:extLst>
          </p:cNvPr>
          <p:cNvSpPr>
            <a:spLocks noGrp="1"/>
          </p:cNvSpPr>
          <p:nvPr>
            <p:ph type="dt" sz="half" idx="10"/>
          </p:nvPr>
        </p:nvSpPr>
        <p:spPr/>
        <p:txBody>
          <a:bodyPr/>
          <a:lstStyle>
            <a:lvl1pPr>
              <a:defRPr/>
            </a:lvl1pPr>
          </a:lstStyle>
          <a:p>
            <a:fld id="{DCABB205-81D5-4230-853E-67B347D6514C}" type="datetimeFigureOut">
              <a:rPr lang="en-US" altLang="en-US"/>
              <a:pPr/>
              <a:t>4/29/2024</a:t>
            </a:fld>
            <a:endParaRPr lang="en-US" altLang="en-US"/>
          </a:p>
        </p:txBody>
      </p:sp>
      <p:sp>
        <p:nvSpPr>
          <p:cNvPr id="6" name="Footer Placeholder 4">
            <a:extLst>
              <a:ext uri="{FF2B5EF4-FFF2-40B4-BE49-F238E27FC236}">
                <a16:creationId xmlns:a16="http://schemas.microsoft.com/office/drawing/2014/main" id="{F551A122-F88E-4460-A814-C9360140382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BAE36F-5292-FE2D-44EB-5B6C81D1A642}"/>
              </a:ext>
            </a:extLst>
          </p:cNvPr>
          <p:cNvSpPr>
            <a:spLocks noGrp="1"/>
          </p:cNvSpPr>
          <p:nvPr>
            <p:ph type="sldNum" sz="quarter" idx="12"/>
          </p:nvPr>
        </p:nvSpPr>
        <p:spPr/>
        <p:txBody>
          <a:bodyPr/>
          <a:lstStyle>
            <a:lvl1pPr>
              <a:defRPr/>
            </a:lvl1pPr>
          </a:lstStyle>
          <a:p>
            <a:fld id="{D6183E9C-08D7-49CD-8348-F2253DBFC690}" type="slidenum">
              <a:rPr lang="en-US" altLang="en-US"/>
              <a:pPr/>
              <a:t>‹#›</a:t>
            </a:fld>
            <a:endParaRPr lang="en-US" altLang="en-US"/>
          </a:p>
        </p:txBody>
      </p:sp>
    </p:spTree>
    <p:extLst>
      <p:ext uri="{BB962C8B-B14F-4D97-AF65-F5344CB8AC3E}">
        <p14:creationId xmlns:p14="http://schemas.microsoft.com/office/powerpoint/2010/main" val="888924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978E320C-F503-E0F0-7893-5B1A81303091}"/>
              </a:ext>
            </a:extLst>
          </p:cNvPr>
          <p:cNvSpPr>
            <a:spLocks noGrp="1"/>
          </p:cNvSpPr>
          <p:nvPr>
            <p:ph type="dt" sz="half" idx="10"/>
          </p:nvPr>
        </p:nvSpPr>
        <p:spPr/>
        <p:txBody>
          <a:bodyPr/>
          <a:lstStyle>
            <a:lvl1pPr>
              <a:defRPr/>
            </a:lvl1pPr>
          </a:lstStyle>
          <a:p>
            <a:fld id="{56DEA00D-A3B5-436F-A9E6-8D579CD5CA7C}" type="datetimeFigureOut">
              <a:rPr lang="en-US" altLang="en-US"/>
              <a:pPr/>
              <a:t>4/29/2024</a:t>
            </a:fld>
            <a:endParaRPr lang="en-US" altLang="en-US"/>
          </a:p>
        </p:txBody>
      </p:sp>
      <p:sp>
        <p:nvSpPr>
          <p:cNvPr id="6" name="Footer Placeholder 4">
            <a:extLst>
              <a:ext uri="{FF2B5EF4-FFF2-40B4-BE49-F238E27FC236}">
                <a16:creationId xmlns:a16="http://schemas.microsoft.com/office/drawing/2014/main" id="{CC272612-55A4-7274-E4DD-1B45F793B2A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34E287F-E681-AAFE-8B6A-49004F2F048A}"/>
              </a:ext>
            </a:extLst>
          </p:cNvPr>
          <p:cNvSpPr>
            <a:spLocks noGrp="1"/>
          </p:cNvSpPr>
          <p:nvPr>
            <p:ph type="sldNum" sz="quarter" idx="12"/>
          </p:nvPr>
        </p:nvSpPr>
        <p:spPr/>
        <p:txBody>
          <a:bodyPr/>
          <a:lstStyle>
            <a:lvl1pPr>
              <a:defRPr/>
            </a:lvl1pPr>
          </a:lstStyle>
          <a:p>
            <a:fld id="{0BA0E68F-F195-468A-A083-2A1448181533}" type="slidenum">
              <a:rPr lang="en-US" altLang="en-US"/>
              <a:pPr/>
              <a:t>‹#›</a:t>
            </a:fld>
            <a:endParaRPr lang="en-US" altLang="en-US"/>
          </a:p>
        </p:txBody>
      </p:sp>
    </p:spTree>
    <p:extLst>
      <p:ext uri="{BB962C8B-B14F-4D97-AF65-F5344CB8AC3E}">
        <p14:creationId xmlns:p14="http://schemas.microsoft.com/office/powerpoint/2010/main" val="258837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B8E4AA9-800E-A559-1F6D-9039B273183C}"/>
              </a:ext>
            </a:extLst>
          </p:cNvPr>
          <p:cNvSpPr>
            <a:spLocks noGrp="1"/>
          </p:cNvSpPr>
          <p:nvPr>
            <p:ph type="dt" sz="half" idx="10"/>
          </p:nvPr>
        </p:nvSpPr>
        <p:spPr/>
        <p:txBody>
          <a:bodyPr/>
          <a:lstStyle>
            <a:lvl1pPr>
              <a:defRPr/>
            </a:lvl1pPr>
          </a:lstStyle>
          <a:p>
            <a:fld id="{6CDECE71-C3C0-4C02-9196-0DE55BE617CA}"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3A464794-C3F5-B86E-8F20-909BEE108AB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841A91B-F955-39D7-8E61-DDA129B725CC}"/>
              </a:ext>
            </a:extLst>
          </p:cNvPr>
          <p:cNvSpPr>
            <a:spLocks noGrp="1"/>
          </p:cNvSpPr>
          <p:nvPr>
            <p:ph type="sldNum" sz="quarter" idx="12"/>
          </p:nvPr>
        </p:nvSpPr>
        <p:spPr/>
        <p:txBody>
          <a:bodyPr/>
          <a:lstStyle>
            <a:lvl1pPr>
              <a:defRPr/>
            </a:lvl1pPr>
          </a:lstStyle>
          <a:p>
            <a:fld id="{C7903633-4A6D-4BBC-B961-66109DE45E28}" type="slidenum">
              <a:rPr lang="en-US" altLang="en-US"/>
              <a:pPr/>
              <a:t>‹#›</a:t>
            </a:fld>
            <a:endParaRPr lang="en-US" altLang="en-US"/>
          </a:p>
        </p:txBody>
      </p:sp>
    </p:spTree>
    <p:extLst>
      <p:ext uri="{BB962C8B-B14F-4D97-AF65-F5344CB8AC3E}">
        <p14:creationId xmlns:p14="http://schemas.microsoft.com/office/powerpoint/2010/main" val="2372105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05E8C99-ECAA-C173-5B33-0BCB38F5740C}"/>
              </a:ext>
            </a:extLst>
          </p:cNvPr>
          <p:cNvSpPr>
            <a:spLocks noGrp="1"/>
          </p:cNvSpPr>
          <p:nvPr>
            <p:ph type="dt" sz="half" idx="10"/>
          </p:nvPr>
        </p:nvSpPr>
        <p:spPr/>
        <p:txBody>
          <a:bodyPr/>
          <a:lstStyle>
            <a:lvl1pPr>
              <a:defRPr/>
            </a:lvl1pPr>
          </a:lstStyle>
          <a:p>
            <a:fld id="{941D52C8-0F33-47A1-A5D9-528D984956A4}"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A506B4A9-D111-EA34-F17E-837E6C4B73B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07613CD-6EA6-88D6-095E-1CF066F3309D}"/>
              </a:ext>
            </a:extLst>
          </p:cNvPr>
          <p:cNvSpPr>
            <a:spLocks noGrp="1"/>
          </p:cNvSpPr>
          <p:nvPr>
            <p:ph type="sldNum" sz="quarter" idx="12"/>
          </p:nvPr>
        </p:nvSpPr>
        <p:spPr/>
        <p:txBody>
          <a:bodyPr/>
          <a:lstStyle>
            <a:lvl1pPr>
              <a:defRPr/>
            </a:lvl1pPr>
          </a:lstStyle>
          <a:p>
            <a:fld id="{A6C6C85F-CD5E-4F73-865A-B097B720A5AD}" type="slidenum">
              <a:rPr lang="en-US" altLang="en-US"/>
              <a:pPr/>
              <a:t>‹#›</a:t>
            </a:fld>
            <a:endParaRPr lang="en-US" altLang="en-US"/>
          </a:p>
        </p:txBody>
      </p:sp>
    </p:spTree>
    <p:extLst>
      <p:ext uri="{BB962C8B-B14F-4D97-AF65-F5344CB8AC3E}">
        <p14:creationId xmlns:p14="http://schemas.microsoft.com/office/powerpoint/2010/main" val="3293456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3">
            <a:extLst>
              <a:ext uri="{FF2B5EF4-FFF2-40B4-BE49-F238E27FC236}">
                <a16:creationId xmlns:a16="http://schemas.microsoft.com/office/drawing/2014/main" id="{31BFEEA3-38F8-9E5C-B1C6-1B8C55E6EBDC}"/>
              </a:ext>
            </a:extLst>
          </p:cNvPr>
          <p:cNvSpPr>
            <a:spLocks noGrp="1"/>
          </p:cNvSpPr>
          <p:nvPr>
            <p:ph type="dt" sz="half" idx="10"/>
          </p:nvPr>
        </p:nvSpPr>
        <p:spPr/>
        <p:txBody>
          <a:bodyPr/>
          <a:lstStyle>
            <a:lvl1pPr>
              <a:defRPr/>
            </a:lvl1pPr>
          </a:lstStyle>
          <a:p>
            <a:fld id="{9BE7D9D4-9456-48FC-995B-BEEAA6AB246A}" type="datetimeFigureOut">
              <a:rPr lang="en-US" altLang="en-US"/>
              <a:pPr/>
              <a:t>4/29/2024</a:t>
            </a:fld>
            <a:endParaRPr lang="en-US" altLang="en-US"/>
          </a:p>
        </p:txBody>
      </p:sp>
      <p:sp>
        <p:nvSpPr>
          <p:cNvPr id="6" name="Footer Placeholder 4">
            <a:extLst>
              <a:ext uri="{FF2B5EF4-FFF2-40B4-BE49-F238E27FC236}">
                <a16:creationId xmlns:a16="http://schemas.microsoft.com/office/drawing/2014/main" id="{C2408528-B787-110D-1A48-48A568A4687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A1D9915-237E-9364-F245-2730B7236D05}"/>
              </a:ext>
            </a:extLst>
          </p:cNvPr>
          <p:cNvSpPr>
            <a:spLocks noGrp="1"/>
          </p:cNvSpPr>
          <p:nvPr>
            <p:ph type="sldNum" sz="quarter" idx="12"/>
          </p:nvPr>
        </p:nvSpPr>
        <p:spPr/>
        <p:txBody>
          <a:bodyPr/>
          <a:lstStyle>
            <a:lvl1pPr>
              <a:defRPr/>
            </a:lvl1pPr>
          </a:lstStyle>
          <a:p>
            <a:fld id="{8C4792A6-05C1-4448-8792-05A0380A768A}" type="slidenum">
              <a:rPr lang="en-US" altLang="en-US"/>
              <a:pPr/>
              <a:t>‹#›</a:t>
            </a:fld>
            <a:endParaRPr lang="en-US" altLang="en-US"/>
          </a:p>
        </p:txBody>
      </p:sp>
    </p:spTree>
    <p:extLst>
      <p:ext uri="{BB962C8B-B14F-4D97-AF65-F5344CB8AC3E}">
        <p14:creationId xmlns:p14="http://schemas.microsoft.com/office/powerpoint/2010/main" val="30908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3">
            <a:extLst>
              <a:ext uri="{FF2B5EF4-FFF2-40B4-BE49-F238E27FC236}">
                <a16:creationId xmlns:a16="http://schemas.microsoft.com/office/drawing/2014/main" id="{9A86A3F6-F555-CC03-1F85-44576AC4EACA}"/>
              </a:ext>
            </a:extLst>
          </p:cNvPr>
          <p:cNvSpPr>
            <a:spLocks noGrp="1"/>
          </p:cNvSpPr>
          <p:nvPr>
            <p:ph type="dt" sz="half" idx="10"/>
          </p:nvPr>
        </p:nvSpPr>
        <p:spPr/>
        <p:txBody>
          <a:bodyPr/>
          <a:lstStyle>
            <a:lvl1pPr>
              <a:defRPr/>
            </a:lvl1pPr>
          </a:lstStyle>
          <a:p>
            <a:fld id="{F594BC68-285B-4EA2-96A9-B2FC12B30546}" type="datetimeFigureOut">
              <a:rPr lang="en-US" altLang="en-US"/>
              <a:pPr/>
              <a:t>4/29/2024</a:t>
            </a:fld>
            <a:endParaRPr lang="en-US" altLang="en-US"/>
          </a:p>
        </p:txBody>
      </p:sp>
      <p:sp>
        <p:nvSpPr>
          <p:cNvPr id="8" name="Footer Placeholder 4">
            <a:extLst>
              <a:ext uri="{FF2B5EF4-FFF2-40B4-BE49-F238E27FC236}">
                <a16:creationId xmlns:a16="http://schemas.microsoft.com/office/drawing/2014/main" id="{4E454F1C-485C-D444-F0C2-80D9C36D5309}"/>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F5866F48-5E0A-EE5D-EA6F-88A191770633}"/>
              </a:ext>
            </a:extLst>
          </p:cNvPr>
          <p:cNvSpPr>
            <a:spLocks noGrp="1"/>
          </p:cNvSpPr>
          <p:nvPr>
            <p:ph type="sldNum" sz="quarter" idx="12"/>
          </p:nvPr>
        </p:nvSpPr>
        <p:spPr/>
        <p:txBody>
          <a:bodyPr/>
          <a:lstStyle>
            <a:lvl1pPr>
              <a:defRPr/>
            </a:lvl1pPr>
          </a:lstStyle>
          <a:p>
            <a:fld id="{79928DE1-F7B7-4321-92CC-CF1503A2FF08}" type="slidenum">
              <a:rPr lang="en-US" altLang="en-US"/>
              <a:pPr/>
              <a:t>‹#›</a:t>
            </a:fld>
            <a:endParaRPr lang="en-US" altLang="en-US"/>
          </a:p>
        </p:txBody>
      </p:sp>
    </p:spTree>
    <p:extLst>
      <p:ext uri="{BB962C8B-B14F-4D97-AF65-F5344CB8AC3E}">
        <p14:creationId xmlns:p14="http://schemas.microsoft.com/office/powerpoint/2010/main" val="2269866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3">
            <a:extLst>
              <a:ext uri="{FF2B5EF4-FFF2-40B4-BE49-F238E27FC236}">
                <a16:creationId xmlns:a16="http://schemas.microsoft.com/office/drawing/2014/main" id="{AF047EEA-704C-03BD-FFD1-8F0B6382E614}"/>
              </a:ext>
            </a:extLst>
          </p:cNvPr>
          <p:cNvSpPr>
            <a:spLocks noGrp="1"/>
          </p:cNvSpPr>
          <p:nvPr>
            <p:ph type="dt" sz="half" idx="10"/>
          </p:nvPr>
        </p:nvSpPr>
        <p:spPr/>
        <p:txBody>
          <a:bodyPr/>
          <a:lstStyle>
            <a:lvl1pPr>
              <a:defRPr/>
            </a:lvl1pPr>
          </a:lstStyle>
          <a:p>
            <a:fld id="{DD822682-1A87-4C3F-AB18-426E1C225928}" type="datetimeFigureOut">
              <a:rPr lang="en-US" altLang="en-US"/>
              <a:pPr/>
              <a:t>4/29/2024</a:t>
            </a:fld>
            <a:endParaRPr lang="en-US" altLang="en-US"/>
          </a:p>
        </p:txBody>
      </p:sp>
      <p:sp>
        <p:nvSpPr>
          <p:cNvPr id="4" name="Footer Placeholder 4">
            <a:extLst>
              <a:ext uri="{FF2B5EF4-FFF2-40B4-BE49-F238E27FC236}">
                <a16:creationId xmlns:a16="http://schemas.microsoft.com/office/drawing/2014/main" id="{B7F15B7A-AFD4-9F05-0E41-E3C9019DF6D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B3915ECB-0A21-8B72-4557-F454366CCD79}"/>
              </a:ext>
            </a:extLst>
          </p:cNvPr>
          <p:cNvSpPr>
            <a:spLocks noGrp="1"/>
          </p:cNvSpPr>
          <p:nvPr>
            <p:ph type="sldNum" sz="quarter" idx="12"/>
          </p:nvPr>
        </p:nvSpPr>
        <p:spPr/>
        <p:txBody>
          <a:bodyPr/>
          <a:lstStyle>
            <a:lvl1pPr>
              <a:defRPr/>
            </a:lvl1pPr>
          </a:lstStyle>
          <a:p>
            <a:fld id="{40542C49-8759-47E1-AE05-511D1141C363}" type="slidenum">
              <a:rPr lang="en-US" altLang="en-US"/>
              <a:pPr/>
              <a:t>‹#›</a:t>
            </a:fld>
            <a:endParaRPr lang="en-US" altLang="en-US"/>
          </a:p>
        </p:txBody>
      </p:sp>
    </p:spTree>
    <p:extLst>
      <p:ext uri="{BB962C8B-B14F-4D97-AF65-F5344CB8AC3E}">
        <p14:creationId xmlns:p14="http://schemas.microsoft.com/office/powerpoint/2010/main" val="4069494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259E3F9-0CA2-E3D9-9B2B-5E2CEE789EDE}"/>
              </a:ext>
            </a:extLst>
          </p:cNvPr>
          <p:cNvSpPr>
            <a:spLocks noGrp="1"/>
          </p:cNvSpPr>
          <p:nvPr>
            <p:ph type="dt" sz="half" idx="10"/>
          </p:nvPr>
        </p:nvSpPr>
        <p:spPr/>
        <p:txBody>
          <a:bodyPr/>
          <a:lstStyle>
            <a:lvl1pPr>
              <a:defRPr/>
            </a:lvl1pPr>
          </a:lstStyle>
          <a:p>
            <a:fld id="{4E231486-0018-4E5E-BF5C-1A8FC8078798}" type="datetimeFigureOut">
              <a:rPr lang="en-US" altLang="en-US"/>
              <a:pPr/>
              <a:t>4/29/2024</a:t>
            </a:fld>
            <a:endParaRPr lang="en-US" altLang="en-US"/>
          </a:p>
        </p:txBody>
      </p:sp>
      <p:sp>
        <p:nvSpPr>
          <p:cNvPr id="3" name="Footer Placeholder 4">
            <a:extLst>
              <a:ext uri="{FF2B5EF4-FFF2-40B4-BE49-F238E27FC236}">
                <a16:creationId xmlns:a16="http://schemas.microsoft.com/office/drawing/2014/main" id="{8D6E421D-5018-BAC8-0367-F525B526495B}"/>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5DF6389A-AEDB-8356-8853-7A1912314EC2}"/>
              </a:ext>
            </a:extLst>
          </p:cNvPr>
          <p:cNvSpPr>
            <a:spLocks noGrp="1"/>
          </p:cNvSpPr>
          <p:nvPr>
            <p:ph type="sldNum" sz="quarter" idx="12"/>
          </p:nvPr>
        </p:nvSpPr>
        <p:spPr/>
        <p:txBody>
          <a:bodyPr/>
          <a:lstStyle>
            <a:lvl1pPr>
              <a:defRPr/>
            </a:lvl1pPr>
          </a:lstStyle>
          <a:p>
            <a:fld id="{93698B15-4D53-43FE-890A-635E0DF47DE6}" type="slidenum">
              <a:rPr lang="en-US" altLang="en-US"/>
              <a:pPr/>
              <a:t>‹#›</a:t>
            </a:fld>
            <a:endParaRPr lang="en-US" altLang="en-US"/>
          </a:p>
        </p:txBody>
      </p:sp>
    </p:spTree>
    <p:extLst>
      <p:ext uri="{BB962C8B-B14F-4D97-AF65-F5344CB8AC3E}">
        <p14:creationId xmlns:p14="http://schemas.microsoft.com/office/powerpoint/2010/main" val="1649192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7260FD81-7682-8EE5-3188-6771879D58FD}"/>
              </a:ext>
            </a:extLst>
          </p:cNvPr>
          <p:cNvSpPr>
            <a:spLocks noGrp="1"/>
          </p:cNvSpPr>
          <p:nvPr>
            <p:ph type="dt" sz="half" idx="10"/>
          </p:nvPr>
        </p:nvSpPr>
        <p:spPr/>
        <p:txBody>
          <a:bodyPr/>
          <a:lstStyle>
            <a:lvl1pPr>
              <a:defRPr/>
            </a:lvl1pPr>
          </a:lstStyle>
          <a:p>
            <a:fld id="{EE5B176C-D201-4F03-A419-829112A7986B}" type="datetimeFigureOut">
              <a:rPr lang="en-US" altLang="en-US"/>
              <a:pPr/>
              <a:t>4/29/2024</a:t>
            </a:fld>
            <a:endParaRPr lang="en-US" altLang="en-US"/>
          </a:p>
        </p:txBody>
      </p:sp>
      <p:sp>
        <p:nvSpPr>
          <p:cNvPr id="6" name="Footer Placeholder 4">
            <a:extLst>
              <a:ext uri="{FF2B5EF4-FFF2-40B4-BE49-F238E27FC236}">
                <a16:creationId xmlns:a16="http://schemas.microsoft.com/office/drawing/2014/main" id="{0C81BEDE-B379-C076-4953-24A37327F6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81CAB8-F8EF-7122-F720-8A5FAC7FDCA3}"/>
              </a:ext>
            </a:extLst>
          </p:cNvPr>
          <p:cNvSpPr>
            <a:spLocks noGrp="1"/>
          </p:cNvSpPr>
          <p:nvPr>
            <p:ph type="sldNum" sz="quarter" idx="12"/>
          </p:nvPr>
        </p:nvSpPr>
        <p:spPr/>
        <p:txBody>
          <a:bodyPr/>
          <a:lstStyle>
            <a:lvl1pPr>
              <a:defRPr/>
            </a:lvl1pPr>
          </a:lstStyle>
          <a:p>
            <a:fld id="{A287F9BC-1844-4A6D-AC8C-1DF4ACA7F060}" type="slidenum">
              <a:rPr lang="en-US" altLang="en-US"/>
              <a:pPr/>
              <a:t>‹#›</a:t>
            </a:fld>
            <a:endParaRPr lang="en-US" altLang="en-US"/>
          </a:p>
        </p:txBody>
      </p:sp>
    </p:spTree>
    <p:extLst>
      <p:ext uri="{BB962C8B-B14F-4D97-AF65-F5344CB8AC3E}">
        <p14:creationId xmlns:p14="http://schemas.microsoft.com/office/powerpoint/2010/main" val="703284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3">
            <a:extLst>
              <a:ext uri="{FF2B5EF4-FFF2-40B4-BE49-F238E27FC236}">
                <a16:creationId xmlns:a16="http://schemas.microsoft.com/office/drawing/2014/main" id="{639AE55F-4C02-D757-88F8-3D6BD42EE704}"/>
              </a:ext>
            </a:extLst>
          </p:cNvPr>
          <p:cNvSpPr>
            <a:spLocks noGrp="1"/>
          </p:cNvSpPr>
          <p:nvPr>
            <p:ph type="dt" sz="half" idx="10"/>
          </p:nvPr>
        </p:nvSpPr>
        <p:spPr/>
        <p:txBody>
          <a:bodyPr/>
          <a:lstStyle>
            <a:lvl1pPr>
              <a:defRPr/>
            </a:lvl1pPr>
          </a:lstStyle>
          <a:p>
            <a:fld id="{05DD08B8-8051-4E0E-96C2-48D9F6477884}" type="datetimeFigureOut">
              <a:rPr lang="en-US" altLang="en-US"/>
              <a:pPr/>
              <a:t>4/29/2024</a:t>
            </a:fld>
            <a:endParaRPr lang="en-US" altLang="en-US"/>
          </a:p>
        </p:txBody>
      </p:sp>
      <p:sp>
        <p:nvSpPr>
          <p:cNvPr id="6" name="Footer Placeholder 4">
            <a:extLst>
              <a:ext uri="{FF2B5EF4-FFF2-40B4-BE49-F238E27FC236}">
                <a16:creationId xmlns:a16="http://schemas.microsoft.com/office/drawing/2014/main" id="{C68A0AA9-F24C-068B-B45C-E0E77EC695E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9E95EF5-B34D-2DEC-5736-38708AA8F945}"/>
              </a:ext>
            </a:extLst>
          </p:cNvPr>
          <p:cNvSpPr>
            <a:spLocks noGrp="1"/>
          </p:cNvSpPr>
          <p:nvPr>
            <p:ph type="sldNum" sz="quarter" idx="12"/>
          </p:nvPr>
        </p:nvSpPr>
        <p:spPr/>
        <p:txBody>
          <a:bodyPr/>
          <a:lstStyle>
            <a:lvl1pPr>
              <a:defRPr/>
            </a:lvl1pPr>
          </a:lstStyle>
          <a:p>
            <a:fld id="{FD395499-7CA3-4FE6-8272-35F6BB050093}" type="slidenum">
              <a:rPr lang="en-US" altLang="en-US"/>
              <a:pPr/>
              <a:t>‹#›</a:t>
            </a:fld>
            <a:endParaRPr lang="en-US" altLang="en-US"/>
          </a:p>
        </p:txBody>
      </p:sp>
    </p:spTree>
    <p:extLst>
      <p:ext uri="{BB962C8B-B14F-4D97-AF65-F5344CB8AC3E}">
        <p14:creationId xmlns:p14="http://schemas.microsoft.com/office/powerpoint/2010/main" val="486773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1E963127-5140-2DED-693A-74A04A61352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1027" name="Text Placeholder 2">
            <a:extLst>
              <a:ext uri="{FF2B5EF4-FFF2-40B4-BE49-F238E27FC236}">
                <a16:creationId xmlns:a16="http://schemas.microsoft.com/office/drawing/2014/main" id="{ACA42F13-F226-9B87-BE67-9382F8D672F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68261AB4-5743-F40B-729A-DCC311808203}"/>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defRPr>
            </a:lvl1pPr>
          </a:lstStyle>
          <a:p>
            <a:fld id="{79627E03-72EA-4294-BBD9-8B42C0320E16}"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98B75DFC-BE22-81E9-5B37-4399DA6A26ED}"/>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F0EBD1DC-F4F5-B201-7BDC-EB5CE2C1A2F1}"/>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CC7BAB77-B558-4374-873E-FE9A850352A5}" type="slidenum">
              <a:rPr lang="en-US" altLang="en-US"/>
              <a:pPr/>
              <a:t>‹#›</a:t>
            </a:fld>
            <a:endParaRPr lang="en-US"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FF63621-30DC-8BDB-DEC1-10B6C0EAEFB2}"/>
              </a:ext>
            </a:extLst>
          </p:cNvPr>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1F1BFBD3-94C9-871E-CA6C-819E1C9F1CD0}"/>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4FB6C4F3-122A-3790-8DB9-61CC428EE8DC}"/>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charset="0"/>
                <a:ea typeface="+mn-ea"/>
                <a:cs typeface="Times New Roman" charset="0"/>
              </a:defRPr>
            </a:lvl1pPr>
          </a:lstStyle>
          <a:p>
            <a:pPr>
              <a:defRPr/>
            </a:pPr>
            <a:endParaRPr lang="en-GB"/>
          </a:p>
        </p:txBody>
      </p:sp>
      <p:sp>
        <p:nvSpPr>
          <p:cNvPr id="1029" name="Rectangle 5">
            <a:extLst>
              <a:ext uri="{FF2B5EF4-FFF2-40B4-BE49-F238E27FC236}">
                <a16:creationId xmlns:a16="http://schemas.microsoft.com/office/drawing/2014/main" id="{D880836A-B941-76D6-F1A8-3891268E507E}"/>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charset="0"/>
                <a:ea typeface="+mn-ea"/>
                <a:cs typeface="Times New Roman" charset="0"/>
              </a:defRPr>
            </a:lvl1pPr>
          </a:lstStyle>
          <a:p>
            <a:pPr>
              <a:defRPr/>
            </a:pPr>
            <a:endParaRPr lang="en-GB"/>
          </a:p>
        </p:txBody>
      </p:sp>
      <p:sp>
        <p:nvSpPr>
          <p:cNvPr id="1030" name="Rectangle 6">
            <a:extLst>
              <a:ext uri="{FF2B5EF4-FFF2-40B4-BE49-F238E27FC236}">
                <a16:creationId xmlns:a16="http://schemas.microsoft.com/office/drawing/2014/main" id="{E45110A1-9638-9011-9ED3-9B00F62000FE}"/>
              </a:ext>
            </a:extLst>
          </p:cNvPr>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07210B25-9839-432D-B067-16EDFD42D337}" type="slidenum">
              <a:rPr lang="en-GB" altLang="en-US"/>
              <a:pPr/>
              <a:t>‹#›</a:t>
            </a:fld>
            <a:endParaRPr lang="en-GB" altLang="en-US"/>
          </a:p>
        </p:txBody>
      </p:sp>
    </p:spTree>
    <p:extLst>
      <p:ext uri="{BB962C8B-B14F-4D97-AF65-F5344CB8AC3E}">
        <p14:creationId xmlns:p14="http://schemas.microsoft.com/office/powerpoint/2010/main" val="19179110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eaLnBrk="0" fontAlgn="base" hangingPunct="0">
        <a:spcBef>
          <a:spcPct val="0"/>
        </a:spcBef>
        <a:spcAft>
          <a:spcPct val="0"/>
        </a:spcAft>
        <a:defRPr sz="4400">
          <a:solidFill>
            <a:schemeClr val="tx2"/>
          </a:solidFill>
          <a:latin typeface="+mj-lt"/>
          <a:ea typeface="MS PGothic" pitchFamily="34" charset="-128"/>
          <a:cs typeface="+mj-cs"/>
        </a:defRPr>
      </a:lvl1pPr>
      <a:lvl2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2pPr>
      <a:lvl3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3pPr>
      <a:lvl4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4pPr>
      <a:lvl5pPr algn="ctr" rtl="0" eaLnBrk="0" fontAlgn="base" hangingPunct="0">
        <a:spcBef>
          <a:spcPct val="0"/>
        </a:spcBef>
        <a:spcAft>
          <a:spcPct val="0"/>
        </a:spcAft>
        <a:defRPr sz="4400">
          <a:solidFill>
            <a:schemeClr val="tx2"/>
          </a:solidFill>
          <a:latin typeface="Times New Roman" charset="0"/>
          <a:ea typeface="MS PGothic" pitchFamily="34" charset="-128"/>
          <a:cs typeface="Times New Roman" charset="0"/>
        </a:defRPr>
      </a:lvl5pPr>
      <a:lvl6pPr marL="457200" algn="ctr" rtl="0" fontAlgn="base">
        <a:spcBef>
          <a:spcPct val="0"/>
        </a:spcBef>
        <a:spcAft>
          <a:spcPct val="0"/>
        </a:spcAft>
        <a:defRPr sz="4400">
          <a:solidFill>
            <a:schemeClr val="tx2"/>
          </a:solidFill>
          <a:latin typeface="Times New Roman" charset="0"/>
          <a:cs typeface="Times New Roman" charset="0"/>
        </a:defRPr>
      </a:lvl6pPr>
      <a:lvl7pPr marL="914400" algn="ctr" rtl="0" fontAlgn="base">
        <a:spcBef>
          <a:spcPct val="0"/>
        </a:spcBef>
        <a:spcAft>
          <a:spcPct val="0"/>
        </a:spcAft>
        <a:defRPr sz="4400">
          <a:solidFill>
            <a:schemeClr val="tx2"/>
          </a:solidFill>
          <a:latin typeface="Times New Roman" charset="0"/>
          <a:cs typeface="Times New Roman" charset="0"/>
        </a:defRPr>
      </a:lvl7pPr>
      <a:lvl8pPr marL="1371600" algn="ctr" rtl="0" fontAlgn="base">
        <a:spcBef>
          <a:spcPct val="0"/>
        </a:spcBef>
        <a:spcAft>
          <a:spcPct val="0"/>
        </a:spcAft>
        <a:defRPr sz="4400">
          <a:solidFill>
            <a:schemeClr val="tx2"/>
          </a:solidFill>
          <a:latin typeface="Times New Roman" charset="0"/>
          <a:cs typeface="Times New Roman" charset="0"/>
        </a:defRPr>
      </a:lvl8pPr>
      <a:lvl9pPr marL="1828800" algn="ctr" rtl="0" fontAlgn="base">
        <a:spcBef>
          <a:spcPct val="0"/>
        </a:spcBef>
        <a:spcAft>
          <a:spcPct val="0"/>
        </a:spcAft>
        <a:defRPr sz="4400">
          <a:solidFill>
            <a:schemeClr val="tx2"/>
          </a:solidFill>
          <a:latin typeface="Times New Roman" charset="0"/>
          <a:cs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Times New Roman"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Times New Roman" charset="0"/>
          <a:cs typeface="+mn-cs"/>
        </a:defRPr>
      </a:lvl3pPr>
      <a:lvl4pPr marL="1600200" indent="-228600" algn="l" rtl="0" eaLnBrk="0" fontAlgn="base" hangingPunct="0">
        <a:spcBef>
          <a:spcPct val="20000"/>
        </a:spcBef>
        <a:spcAft>
          <a:spcPct val="0"/>
        </a:spcAft>
        <a:buChar char="–"/>
        <a:defRPr sz="2000">
          <a:solidFill>
            <a:schemeClr val="tx1"/>
          </a:solidFill>
          <a:latin typeface="+mn-lt"/>
          <a:ea typeface="Times New Roman" charset="0"/>
          <a:cs typeface="+mn-cs"/>
        </a:defRPr>
      </a:lvl4pPr>
      <a:lvl5pPr marL="2057400" indent="-228600" algn="l" rtl="0" eaLnBrk="0" fontAlgn="base" hangingPunct="0">
        <a:spcBef>
          <a:spcPct val="20000"/>
        </a:spcBef>
        <a:spcAft>
          <a:spcPct val="0"/>
        </a:spcAft>
        <a:buChar char="»"/>
        <a:defRPr sz="2000">
          <a:solidFill>
            <a:schemeClr val="tx1"/>
          </a:solidFill>
          <a:latin typeface="+mn-lt"/>
          <a:ea typeface="Times New Roman" charset="0"/>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Title Placeholder 1">
            <a:extLst>
              <a:ext uri="{FF2B5EF4-FFF2-40B4-BE49-F238E27FC236}">
                <a16:creationId xmlns:a16="http://schemas.microsoft.com/office/drawing/2014/main" id="{628DF908-80B4-16A8-843B-FCDBBDD294FB}"/>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endParaRPr lang="en-US" altLang="en-US"/>
          </a:p>
        </p:txBody>
      </p:sp>
      <p:sp>
        <p:nvSpPr>
          <p:cNvPr id="54275" name="Text Placeholder 2">
            <a:extLst>
              <a:ext uri="{FF2B5EF4-FFF2-40B4-BE49-F238E27FC236}">
                <a16:creationId xmlns:a16="http://schemas.microsoft.com/office/drawing/2014/main" id="{C7B382D3-C778-D9D1-F0CD-7A576BF4779D}"/>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endParaRPr lang="en-US" altLang="en-US"/>
          </a:p>
        </p:txBody>
      </p:sp>
      <p:sp>
        <p:nvSpPr>
          <p:cNvPr id="4" name="Date Placeholder 3">
            <a:extLst>
              <a:ext uri="{FF2B5EF4-FFF2-40B4-BE49-F238E27FC236}">
                <a16:creationId xmlns:a16="http://schemas.microsoft.com/office/drawing/2014/main" id="{7A27E569-CC5D-B7AC-B747-5FB158307A84}"/>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defRPr>
            </a:lvl1pPr>
          </a:lstStyle>
          <a:p>
            <a:fld id="{5E7E756C-612E-4789-B815-FAF6023E836C}" type="datetimeFigureOut">
              <a:rPr lang="en-US" altLang="en-US"/>
              <a:pPr/>
              <a:t>4/29/2024</a:t>
            </a:fld>
            <a:endParaRPr lang="en-US" altLang="en-US"/>
          </a:p>
        </p:txBody>
      </p:sp>
      <p:sp>
        <p:nvSpPr>
          <p:cNvPr id="5" name="Footer Placeholder 4">
            <a:extLst>
              <a:ext uri="{FF2B5EF4-FFF2-40B4-BE49-F238E27FC236}">
                <a16:creationId xmlns:a16="http://schemas.microsoft.com/office/drawing/2014/main" id="{9A1FC44A-026C-5EC3-0B82-BC3389CB824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en-US"/>
          </a:p>
        </p:txBody>
      </p:sp>
      <p:sp>
        <p:nvSpPr>
          <p:cNvPr id="6" name="Slide Number Placeholder 5">
            <a:extLst>
              <a:ext uri="{FF2B5EF4-FFF2-40B4-BE49-F238E27FC236}">
                <a16:creationId xmlns:a16="http://schemas.microsoft.com/office/drawing/2014/main" id="{3AD86111-F7CC-13F2-EA39-D0658FE71BC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defRPr>
            </a:lvl1pPr>
          </a:lstStyle>
          <a:p>
            <a:fld id="{D4DF3B5C-B4A6-4549-AD09-58BD03D3F84A}" type="slidenum">
              <a:rPr lang="en-US" altLang="en-US"/>
              <a:pPr/>
              <a:t>‹#›</a:t>
            </a:fld>
            <a:endParaRPr lang="en-US" altLang="en-US"/>
          </a:p>
        </p:txBody>
      </p:sp>
    </p:spTree>
    <p:extLst>
      <p:ext uri="{BB962C8B-B14F-4D97-AF65-F5344CB8AC3E}">
        <p14:creationId xmlns:p14="http://schemas.microsoft.com/office/powerpoint/2010/main" val="2646985079"/>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rtl="0" fontAlgn="base">
        <a:spcBef>
          <a:spcPct val="0"/>
        </a:spcBef>
        <a:spcAft>
          <a:spcPct val="0"/>
        </a:spcAft>
        <a:defRPr sz="4400" kern="1200">
          <a:solidFill>
            <a:schemeClr val="tx1"/>
          </a:solidFill>
          <a:latin typeface="+mj-lt"/>
          <a:ea typeface="MS PGothic" panose="020B0600070205080204" pitchFamily="34" charset="-128"/>
          <a:cs typeface="+mj-cs"/>
        </a:defRPr>
      </a:lvl1pPr>
      <a:lvl2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image" Target="../media/image20.sv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18.xml"/><Relationship Id="rId4" Type="http://schemas.openxmlformats.org/officeDocument/2006/relationships/image" Target="../media/image21.svg"/></Relationships>
</file>

<file path=ppt/slides/_rels/slide12.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6.png"/><Relationship Id="rId4" Type="http://schemas.openxmlformats.org/officeDocument/2006/relationships/image" Target="../media/image25.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0.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8.xml"/><Relationship Id="rId5" Type="http://schemas.openxmlformats.org/officeDocument/2006/relationships/image" Target="../media/image5.jpe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8" Type="http://schemas.openxmlformats.org/officeDocument/2006/relationships/hyperlink" Target="https://en.wikipedia.org/wiki/2012_Andy_Murray_tennis_season#/media/File:Victory_Andy_Murray.jpg" TargetMode="External"/><Relationship Id="rId13" Type="http://schemas.openxmlformats.org/officeDocument/2006/relationships/hyperlink" Target="https://www.bbc.co.uk/sport/disability-sport/19511019" TargetMode="External"/><Relationship Id="rId3" Type="http://schemas.openxmlformats.org/officeDocument/2006/relationships/hyperlink" Target="https://www.dailymail.co.uk/sciencetech/article-2185177/Our-sci-fi-cyclists-How-appliance-science-helped-Hoy-Co-gold.html" TargetMode="External"/><Relationship Id="rId7" Type="http://schemas.openxmlformats.org/officeDocument/2006/relationships/hyperlink" Target="https://en.wikipedia.org/wiki/Victoria_Pendleton#/media/File:Victoria_Pendleton2_(cropped).jpg" TargetMode="External"/><Relationship Id="rId12" Type="http://schemas.openxmlformats.org/officeDocument/2006/relationships/hyperlink" Target="https://en.wikipedia.org/wiki/Jonnie_Peacock#/media/File:Jonnie_Peacock_(cropped).jpg" TargetMode="External"/><Relationship Id="rId2" Type="http://schemas.openxmlformats.org/officeDocument/2006/relationships/notesSlide" Target="../notesSlides/notesSlide5.xml"/><Relationship Id="rId1" Type="http://schemas.openxmlformats.org/officeDocument/2006/relationships/slideLayout" Target="../slideLayouts/slideLayout23.xml"/><Relationship Id="rId6" Type="http://schemas.openxmlformats.org/officeDocument/2006/relationships/hyperlink" Target="https://en.wikipedia.org/wiki/Jessica_Ennis-Hill#/media/File:Jessica_Ennis_100_m.jpg" TargetMode="External"/><Relationship Id="rId11" Type="http://schemas.openxmlformats.org/officeDocument/2006/relationships/hyperlink" Target="https://www.walesonline.co.uk/sport/other-sport/swimming-star-ellie-simmonds-wins-2059160" TargetMode="External"/><Relationship Id="rId5" Type="http://schemas.openxmlformats.org/officeDocument/2006/relationships/hyperlink" Target="https://en.wikipedia.org/wiki/Mo_Farah#/media/File:Mofarlonol10m-a.jpg" TargetMode="External"/><Relationship Id="rId10" Type="http://schemas.openxmlformats.org/officeDocument/2006/relationships/hyperlink" Target="https://www.skysports.com/more-sports/cycling/news/29876/11949011/dame-sarah-storey-para-cyclist-on-motherhood-equality-and-tokyo-targets" TargetMode="External"/><Relationship Id="rId4" Type="http://schemas.openxmlformats.org/officeDocument/2006/relationships/hyperlink" Target="https://www.bbc.co.uk/sport/disability-sport/19459201" TargetMode="External"/><Relationship Id="rId9" Type="http://schemas.openxmlformats.org/officeDocument/2006/relationships/hyperlink" Target="https://www.bbc.co.uk/sport/olympics/18911022"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3.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24.xml"/><Relationship Id="rId4" Type="http://schemas.openxmlformats.org/officeDocument/2006/relationships/image" Target="../media/image18.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350B7B9-7FE7-3B42-1131-369C2B753611}"/>
              </a:ext>
            </a:extLst>
          </p:cNvPr>
          <p:cNvSpPr txBox="1">
            <a:spLocks noChangeArrowheads="1"/>
          </p:cNvSpPr>
          <p:nvPr/>
        </p:nvSpPr>
        <p:spPr bwMode="auto">
          <a:xfrm>
            <a:off x="395536" y="366713"/>
            <a:ext cx="8309867" cy="2616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Leader:</a:t>
            </a:r>
            <a:r>
              <a:rPr kumimoji="0" lang="en-GB" altLang="en-US" sz="4000" b="0"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 We are here together</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altLang="en-US" sz="4400" b="0"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40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ALL: May we </a:t>
            </a:r>
            <a:r>
              <a:rPr kumimoji="0" lang="en-GB" altLang="en-US" sz="4000" b="1" i="0" u="none" strike="noStrike" kern="1200" cap="none" spc="0" normalizeH="0" baseline="0" noProof="0" dirty="0">
                <a:ln>
                  <a:noFill/>
                </a:ln>
                <a:solidFill>
                  <a:srgbClr val="FFC000"/>
                </a:solidFill>
                <a:effectLst/>
                <a:uLnTx/>
                <a:uFillTx/>
                <a:latin typeface="Century Gothic" panose="020B0502020202020204" pitchFamily="34" charset="0"/>
                <a:ea typeface="MS PGothic" panose="020B0600070205080204" pitchFamily="34" charset="-128"/>
                <a:cs typeface="Times New Roman"/>
              </a:rPr>
              <a:t>‘GO FOR GOLD!’ </a:t>
            </a:r>
            <a:r>
              <a:rPr kumimoji="0" lang="en-GB" altLang="en-US" sz="40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in our words and actions today!</a:t>
            </a:r>
            <a:endParaRPr kumimoji="0" lang="en-US" altLang="en-US" sz="40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endParaRPr>
          </a:p>
        </p:txBody>
      </p:sp>
      <p:grpSp>
        <p:nvGrpSpPr>
          <p:cNvPr id="9" name="Group 8">
            <a:extLst>
              <a:ext uri="{FF2B5EF4-FFF2-40B4-BE49-F238E27FC236}">
                <a16:creationId xmlns:a16="http://schemas.microsoft.com/office/drawing/2014/main" id="{4E343548-9E93-E083-AEE2-B386723662EF}"/>
              </a:ext>
            </a:extLst>
          </p:cNvPr>
          <p:cNvGrpSpPr/>
          <p:nvPr/>
        </p:nvGrpSpPr>
        <p:grpSpPr>
          <a:xfrm>
            <a:off x="3419872" y="3212976"/>
            <a:ext cx="2304256" cy="3171883"/>
            <a:chOff x="3218295" y="620688"/>
            <a:chExt cx="2707409" cy="3726836"/>
          </a:xfrm>
        </p:grpSpPr>
        <p:grpSp>
          <p:nvGrpSpPr>
            <p:cNvPr id="10" name="Graphic 16" descr="Medal with solid fill">
              <a:extLst>
                <a:ext uri="{FF2B5EF4-FFF2-40B4-BE49-F238E27FC236}">
                  <a16:creationId xmlns:a16="http://schemas.microsoft.com/office/drawing/2014/main" id="{981DC3B1-B8C8-E329-84D5-3FFE32B96A6D}"/>
                </a:ext>
              </a:extLst>
            </p:cNvPr>
            <p:cNvGrpSpPr/>
            <p:nvPr/>
          </p:nvGrpSpPr>
          <p:grpSpPr>
            <a:xfrm>
              <a:off x="3218295" y="620688"/>
              <a:ext cx="2707409" cy="3726836"/>
              <a:chOff x="3520775" y="3533876"/>
              <a:chExt cx="2106138" cy="2899167"/>
            </a:xfrm>
            <a:solidFill>
              <a:srgbClr val="FFC000"/>
            </a:solidFill>
          </p:grpSpPr>
          <p:sp>
            <p:nvSpPr>
              <p:cNvPr id="12" name="Free-form: Shape 11">
                <a:extLst>
                  <a:ext uri="{FF2B5EF4-FFF2-40B4-BE49-F238E27FC236}">
                    <a16:creationId xmlns:a16="http://schemas.microsoft.com/office/drawing/2014/main" id="{D6BBFF53-ABF7-B868-231A-107AB7D282A6}"/>
                  </a:ext>
                </a:extLst>
              </p:cNvPr>
              <p:cNvSpPr/>
              <p:nvPr/>
            </p:nvSpPr>
            <p:spPr>
              <a:xfrm>
                <a:off x="4136756" y="5182639"/>
                <a:ext cx="870487" cy="874176"/>
              </a:xfrm>
              <a:custGeom>
                <a:avLst/>
                <a:gdLst>
                  <a:gd name="connsiteX0" fmla="*/ 435244 w 870487"/>
                  <a:gd name="connsiteY0" fmla="*/ 0 h 874176"/>
                  <a:gd name="connsiteX1" fmla="*/ 0 w 870487"/>
                  <a:gd name="connsiteY1" fmla="*/ 435244 h 874176"/>
                  <a:gd name="connsiteX2" fmla="*/ 435244 w 870487"/>
                  <a:gd name="connsiteY2" fmla="*/ 874176 h 874176"/>
                  <a:gd name="connsiteX3" fmla="*/ 870488 w 870487"/>
                  <a:gd name="connsiteY3" fmla="*/ 438933 h 874176"/>
                  <a:gd name="connsiteX4" fmla="*/ 435244 w 870487"/>
                  <a:gd name="connsiteY4" fmla="*/ 0 h 87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487" h="874176">
                    <a:moveTo>
                      <a:pt x="435244" y="0"/>
                    </a:moveTo>
                    <a:cubicBezTo>
                      <a:pt x="195491" y="0"/>
                      <a:pt x="0" y="195491"/>
                      <a:pt x="0" y="435244"/>
                    </a:cubicBezTo>
                    <a:cubicBezTo>
                      <a:pt x="0" y="674997"/>
                      <a:pt x="195491" y="874176"/>
                      <a:pt x="435244" y="874176"/>
                    </a:cubicBezTo>
                    <a:cubicBezTo>
                      <a:pt x="674997" y="874176"/>
                      <a:pt x="870488" y="678686"/>
                      <a:pt x="870488" y="438933"/>
                    </a:cubicBezTo>
                    <a:cubicBezTo>
                      <a:pt x="870488" y="199179"/>
                      <a:pt x="674997" y="0"/>
                      <a:pt x="435244" y="0"/>
                    </a:cubicBezTo>
                  </a:path>
                </a:pathLst>
              </a:custGeom>
              <a:solidFill>
                <a:srgbClr val="FFC000"/>
              </a:solidFill>
              <a:ln w="36810"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Times New Roman"/>
                </a:endParaRPr>
              </a:p>
            </p:txBody>
          </p:sp>
          <p:sp>
            <p:nvSpPr>
              <p:cNvPr id="13" name="Free-form: Shape 12">
                <a:extLst>
                  <a:ext uri="{FF2B5EF4-FFF2-40B4-BE49-F238E27FC236}">
                    <a16:creationId xmlns:a16="http://schemas.microsoft.com/office/drawing/2014/main" id="{3E885F77-5036-14FA-3752-90C39F6B2CBD}"/>
                  </a:ext>
                </a:extLst>
              </p:cNvPr>
              <p:cNvSpPr/>
              <p:nvPr/>
            </p:nvSpPr>
            <p:spPr>
              <a:xfrm>
                <a:off x="3760528" y="4810100"/>
                <a:ext cx="1622943" cy="1622943"/>
              </a:xfrm>
              <a:custGeom>
                <a:avLst/>
                <a:gdLst>
                  <a:gd name="connsiteX0" fmla="*/ 811472 w 1622943"/>
                  <a:gd name="connsiteY0" fmla="*/ 0 h 1622943"/>
                  <a:gd name="connsiteX1" fmla="*/ 0 w 1622943"/>
                  <a:gd name="connsiteY1" fmla="*/ 811472 h 1622943"/>
                  <a:gd name="connsiteX2" fmla="*/ 811472 w 1622943"/>
                  <a:gd name="connsiteY2" fmla="*/ 1622944 h 1622943"/>
                  <a:gd name="connsiteX3" fmla="*/ 1622944 w 1622943"/>
                  <a:gd name="connsiteY3" fmla="*/ 811472 h 1622943"/>
                  <a:gd name="connsiteX4" fmla="*/ 811472 w 1622943"/>
                  <a:gd name="connsiteY4" fmla="*/ 0 h 1622943"/>
                  <a:gd name="connsiteX5" fmla="*/ 811472 w 1622943"/>
                  <a:gd name="connsiteY5" fmla="*/ 1401633 h 1622943"/>
                  <a:gd name="connsiteX6" fmla="*/ 221311 w 1622943"/>
                  <a:gd name="connsiteY6" fmla="*/ 811472 h 1622943"/>
                  <a:gd name="connsiteX7" fmla="*/ 811472 w 1622943"/>
                  <a:gd name="connsiteY7" fmla="*/ 221311 h 1622943"/>
                  <a:gd name="connsiteX8" fmla="*/ 1401633 w 1622943"/>
                  <a:gd name="connsiteY8" fmla="*/ 811472 h 1622943"/>
                  <a:gd name="connsiteX9" fmla="*/ 811472 w 1622943"/>
                  <a:gd name="connsiteY9" fmla="*/ 1401633 h 1622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2943" h="1622943">
                    <a:moveTo>
                      <a:pt x="811472" y="0"/>
                    </a:moveTo>
                    <a:cubicBezTo>
                      <a:pt x="365162" y="0"/>
                      <a:pt x="0" y="365162"/>
                      <a:pt x="0" y="811472"/>
                    </a:cubicBezTo>
                    <a:cubicBezTo>
                      <a:pt x="0" y="1257781"/>
                      <a:pt x="365162" y="1622944"/>
                      <a:pt x="811472" y="1622944"/>
                    </a:cubicBezTo>
                    <a:cubicBezTo>
                      <a:pt x="1257781" y="1622944"/>
                      <a:pt x="1622944" y="1257781"/>
                      <a:pt x="1622944" y="811472"/>
                    </a:cubicBezTo>
                    <a:cubicBezTo>
                      <a:pt x="1622944" y="365162"/>
                      <a:pt x="1257781" y="0"/>
                      <a:pt x="811472" y="0"/>
                    </a:cubicBezTo>
                    <a:moveTo>
                      <a:pt x="811472" y="1401633"/>
                    </a:moveTo>
                    <a:cubicBezTo>
                      <a:pt x="486883" y="1401633"/>
                      <a:pt x="221311" y="1136061"/>
                      <a:pt x="221311" y="811472"/>
                    </a:cubicBezTo>
                    <a:cubicBezTo>
                      <a:pt x="221311" y="486883"/>
                      <a:pt x="486883" y="221311"/>
                      <a:pt x="811472" y="221311"/>
                    </a:cubicBezTo>
                    <a:cubicBezTo>
                      <a:pt x="1136061" y="221311"/>
                      <a:pt x="1401633" y="486883"/>
                      <a:pt x="1401633" y="811472"/>
                    </a:cubicBezTo>
                    <a:cubicBezTo>
                      <a:pt x="1401633" y="1136061"/>
                      <a:pt x="1136061" y="1401633"/>
                      <a:pt x="811472" y="1401633"/>
                    </a:cubicBezTo>
                  </a:path>
                </a:pathLst>
              </a:custGeom>
              <a:solidFill>
                <a:srgbClr val="FFC000"/>
              </a:solidFill>
              <a:ln w="36810"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Times New Roman"/>
                </a:endParaRPr>
              </a:p>
            </p:txBody>
          </p:sp>
          <p:sp>
            <p:nvSpPr>
              <p:cNvPr id="14" name="Free-form: Shape 13">
                <a:extLst>
                  <a:ext uri="{FF2B5EF4-FFF2-40B4-BE49-F238E27FC236}">
                    <a16:creationId xmlns:a16="http://schemas.microsoft.com/office/drawing/2014/main" id="{CBEA44EC-95F3-1E82-1ED0-056755D855E2}"/>
                  </a:ext>
                </a:extLst>
              </p:cNvPr>
              <p:cNvSpPr/>
              <p:nvPr/>
            </p:nvSpPr>
            <p:spPr>
              <a:xfrm>
                <a:off x="4771179" y="3533876"/>
                <a:ext cx="855733" cy="1335240"/>
              </a:xfrm>
              <a:custGeom>
                <a:avLst/>
                <a:gdLst>
                  <a:gd name="connsiteX0" fmla="*/ 0 w 855733"/>
                  <a:gd name="connsiteY0" fmla="*/ 1147126 h 1335240"/>
                  <a:gd name="connsiteX1" fmla="*/ 402047 w 855733"/>
                  <a:gd name="connsiteY1" fmla="*/ 1335240 h 1335240"/>
                  <a:gd name="connsiteX2" fmla="*/ 855734 w 855733"/>
                  <a:gd name="connsiteY2" fmla="*/ 309835 h 1335240"/>
                  <a:gd name="connsiteX3" fmla="*/ 649177 w 855733"/>
                  <a:gd name="connsiteY3" fmla="*/ 0 h 1335240"/>
                  <a:gd name="connsiteX4" fmla="*/ 516391 w 855733"/>
                  <a:gd name="connsiteY4" fmla="*/ 0 h 1335240"/>
                  <a:gd name="connsiteX5" fmla="*/ 228687 w 855733"/>
                  <a:gd name="connsiteY5" fmla="*/ 630735 h 1335240"/>
                  <a:gd name="connsiteX6" fmla="*/ 0 w 855733"/>
                  <a:gd name="connsiteY6" fmla="*/ 1147126 h 1335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5733" h="1335240">
                    <a:moveTo>
                      <a:pt x="0" y="1147126"/>
                    </a:moveTo>
                    <a:cubicBezTo>
                      <a:pt x="147540" y="1180323"/>
                      <a:pt x="284015" y="1243027"/>
                      <a:pt x="402047" y="1335240"/>
                    </a:cubicBezTo>
                    <a:lnTo>
                      <a:pt x="855734" y="309835"/>
                    </a:lnTo>
                    <a:lnTo>
                      <a:pt x="649177" y="0"/>
                    </a:lnTo>
                    <a:lnTo>
                      <a:pt x="516391" y="0"/>
                    </a:lnTo>
                    <a:lnTo>
                      <a:pt x="228687" y="630735"/>
                    </a:lnTo>
                    <a:lnTo>
                      <a:pt x="0" y="1147126"/>
                    </a:lnTo>
                    <a:close/>
                  </a:path>
                </a:pathLst>
              </a:custGeom>
              <a:solidFill>
                <a:srgbClr val="FF0000"/>
              </a:solidFill>
              <a:ln w="36810"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Times New Roman"/>
                </a:endParaRPr>
              </a:p>
            </p:txBody>
          </p:sp>
          <p:sp>
            <p:nvSpPr>
              <p:cNvPr id="15" name="Free-form: Shape 14">
                <a:extLst>
                  <a:ext uri="{FF2B5EF4-FFF2-40B4-BE49-F238E27FC236}">
                    <a16:creationId xmlns:a16="http://schemas.microsoft.com/office/drawing/2014/main" id="{FB343681-5E48-029A-18C5-FB2F8D4F2F46}"/>
                  </a:ext>
                </a:extLst>
              </p:cNvPr>
              <p:cNvSpPr/>
              <p:nvPr/>
            </p:nvSpPr>
            <p:spPr>
              <a:xfrm>
                <a:off x="3520775" y="3533876"/>
                <a:ext cx="852045" cy="1335240"/>
              </a:xfrm>
              <a:custGeom>
                <a:avLst/>
                <a:gdLst>
                  <a:gd name="connsiteX0" fmla="*/ 852045 w 852045"/>
                  <a:gd name="connsiteY0" fmla="*/ 1147126 h 1335240"/>
                  <a:gd name="connsiteX1" fmla="*/ 623358 w 852045"/>
                  <a:gd name="connsiteY1" fmla="*/ 630735 h 1335240"/>
                  <a:gd name="connsiteX2" fmla="*/ 335654 w 852045"/>
                  <a:gd name="connsiteY2" fmla="*/ 0 h 1335240"/>
                  <a:gd name="connsiteX3" fmla="*/ 202868 w 852045"/>
                  <a:gd name="connsiteY3" fmla="*/ 0 h 1335240"/>
                  <a:gd name="connsiteX4" fmla="*/ 0 w 852045"/>
                  <a:gd name="connsiteY4" fmla="*/ 309835 h 1335240"/>
                  <a:gd name="connsiteX5" fmla="*/ 453687 w 852045"/>
                  <a:gd name="connsiteY5" fmla="*/ 1335240 h 1335240"/>
                  <a:gd name="connsiteX6" fmla="*/ 852045 w 852045"/>
                  <a:gd name="connsiteY6" fmla="*/ 1147126 h 1335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2045" h="1335240">
                    <a:moveTo>
                      <a:pt x="852045" y="1147126"/>
                    </a:moveTo>
                    <a:lnTo>
                      <a:pt x="623358" y="630735"/>
                    </a:lnTo>
                    <a:lnTo>
                      <a:pt x="335654" y="0"/>
                    </a:lnTo>
                    <a:lnTo>
                      <a:pt x="202868" y="0"/>
                    </a:lnTo>
                    <a:lnTo>
                      <a:pt x="0" y="309835"/>
                    </a:lnTo>
                    <a:lnTo>
                      <a:pt x="453687" y="1335240"/>
                    </a:lnTo>
                    <a:cubicBezTo>
                      <a:pt x="568030" y="1246716"/>
                      <a:pt x="704505" y="1180323"/>
                      <a:pt x="852045" y="1147126"/>
                    </a:cubicBezTo>
                  </a:path>
                </a:pathLst>
              </a:custGeom>
              <a:solidFill>
                <a:srgbClr val="FF0000"/>
              </a:solidFill>
              <a:ln w="36810"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Times New Roman"/>
                </a:endParaRPr>
              </a:p>
            </p:txBody>
          </p:sp>
          <p:sp>
            <p:nvSpPr>
              <p:cNvPr id="16" name="Free-form: Shape 15">
                <a:extLst>
                  <a:ext uri="{FF2B5EF4-FFF2-40B4-BE49-F238E27FC236}">
                    <a16:creationId xmlns:a16="http://schemas.microsoft.com/office/drawing/2014/main" id="{56781E6B-74EC-774E-DEDE-55B35C93620B}"/>
                  </a:ext>
                </a:extLst>
              </p:cNvPr>
              <p:cNvSpPr/>
              <p:nvPr/>
            </p:nvSpPr>
            <p:spPr>
              <a:xfrm>
                <a:off x="4018723" y="3537564"/>
                <a:ext cx="1106552" cy="442620"/>
              </a:xfrm>
              <a:custGeom>
                <a:avLst/>
                <a:gdLst>
                  <a:gd name="connsiteX0" fmla="*/ 903685 w 1106552"/>
                  <a:gd name="connsiteY0" fmla="*/ 442621 h 442620"/>
                  <a:gd name="connsiteX1" fmla="*/ 1106553 w 1106552"/>
                  <a:gd name="connsiteY1" fmla="*/ 0 h 442620"/>
                  <a:gd name="connsiteX2" fmla="*/ 0 w 1106552"/>
                  <a:gd name="connsiteY2" fmla="*/ 0 h 442620"/>
                  <a:gd name="connsiteX3" fmla="*/ 202868 w 1106552"/>
                  <a:gd name="connsiteY3" fmla="*/ 442621 h 442620"/>
                </a:gdLst>
                <a:ahLst/>
                <a:cxnLst>
                  <a:cxn ang="0">
                    <a:pos x="connsiteX0" y="connsiteY0"/>
                  </a:cxn>
                  <a:cxn ang="0">
                    <a:pos x="connsiteX1" y="connsiteY1"/>
                  </a:cxn>
                  <a:cxn ang="0">
                    <a:pos x="connsiteX2" y="connsiteY2"/>
                  </a:cxn>
                  <a:cxn ang="0">
                    <a:pos x="connsiteX3" y="connsiteY3"/>
                  </a:cxn>
                </a:cxnLst>
                <a:rect l="l" t="t" r="r" b="b"/>
                <a:pathLst>
                  <a:path w="1106552" h="442620">
                    <a:moveTo>
                      <a:pt x="903685" y="442621"/>
                    </a:moveTo>
                    <a:lnTo>
                      <a:pt x="1106553" y="0"/>
                    </a:lnTo>
                    <a:lnTo>
                      <a:pt x="0" y="0"/>
                    </a:lnTo>
                    <a:lnTo>
                      <a:pt x="202868" y="442621"/>
                    </a:lnTo>
                    <a:close/>
                  </a:path>
                </a:pathLst>
              </a:custGeom>
              <a:solidFill>
                <a:srgbClr val="FF0000"/>
              </a:solidFill>
              <a:ln w="36810" cap="flat">
                <a:noFill/>
                <a:prstDash val="solid"/>
                <a:miter/>
              </a:ln>
            </p:spPr>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4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Times New Roman"/>
                </a:endParaRPr>
              </a:p>
            </p:txBody>
          </p:sp>
        </p:grpSp>
        <p:pic>
          <p:nvPicPr>
            <p:cNvPr id="11" name="Picture 10" descr="A group of rings in different colors&#10;&#10;Description automatically generated">
              <a:extLst>
                <a:ext uri="{FF2B5EF4-FFF2-40B4-BE49-F238E27FC236}">
                  <a16:creationId xmlns:a16="http://schemas.microsoft.com/office/drawing/2014/main" id="{9C18535F-E275-55FA-1E87-64431C53398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101576" y="3067992"/>
              <a:ext cx="936104" cy="468052"/>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par>
                          <p:cTn id="13" fill="hold">
                            <p:stCondLst>
                              <p:cond delay="500"/>
                            </p:stCondLst>
                            <p:childTnLst>
                              <p:par>
                                <p:cTn id="14" presetID="10"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3">
            <a:extLst>
              <a:ext uri="{FF2B5EF4-FFF2-40B4-BE49-F238E27FC236}">
                <a16:creationId xmlns:a16="http://schemas.microsoft.com/office/drawing/2014/main" id="{5D4E58A4-30DD-49C1-B8E6-E16D3442CFED}"/>
              </a:ext>
            </a:extLst>
          </p:cNvPr>
          <p:cNvSpPr txBox="1">
            <a:spLocks noChangeArrowheads="1"/>
          </p:cNvSpPr>
          <p:nvPr/>
        </p:nvSpPr>
        <p:spPr bwMode="auto">
          <a:xfrm>
            <a:off x="148992" y="4387480"/>
            <a:ext cx="8846017"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GB" altLang="en-US" sz="3200" b="1" dirty="0">
                <a:solidFill>
                  <a:srgbClr val="FFFFFF"/>
                </a:solidFill>
                <a:latin typeface="Century Gothic" panose="020B0502020202020204" pitchFamily="34" charset="0"/>
                <a:cs typeface="Tahoma" panose="020B0604030504040204" pitchFamily="34" charset="0"/>
              </a:rPr>
              <a:t>And we also have joy with our </a:t>
            </a:r>
            <a:r>
              <a:rPr lang="en-GB" altLang="en-US" sz="3200" b="1" i="1" dirty="0">
                <a:solidFill>
                  <a:srgbClr val="FFFFFF"/>
                </a:solidFill>
                <a:latin typeface="Century Gothic" panose="020B0502020202020204" pitchFamily="34" charset="0"/>
                <a:cs typeface="Tahoma" panose="020B0604030504040204" pitchFamily="34" charset="0"/>
              </a:rPr>
              <a:t>challenges</a:t>
            </a:r>
            <a:r>
              <a:rPr lang="en-GB" altLang="en-US" sz="3200" b="1" dirty="0">
                <a:solidFill>
                  <a:srgbClr val="FFFFFF"/>
                </a:solidFill>
                <a:latin typeface="Century Gothic" panose="020B0502020202020204" pitchFamily="34" charset="0"/>
                <a:cs typeface="Tahoma" panose="020B0604030504040204" pitchFamily="34" charset="0"/>
              </a:rPr>
              <a:t> because we know that these </a:t>
            </a:r>
            <a:r>
              <a:rPr lang="en-GB" altLang="en-US" sz="3200" b="1" i="1" dirty="0">
                <a:solidFill>
                  <a:srgbClr val="FFFFFF"/>
                </a:solidFill>
                <a:latin typeface="Century Gothic" panose="020B0502020202020204" pitchFamily="34" charset="0"/>
                <a:cs typeface="Tahoma" panose="020B0604030504040204" pitchFamily="34" charset="0"/>
              </a:rPr>
              <a:t>challenges</a:t>
            </a:r>
            <a:r>
              <a:rPr lang="en-GB" altLang="en-US" sz="3200" b="1" dirty="0">
                <a:solidFill>
                  <a:srgbClr val="FFFFFF"/>
                </a:solidFill>
                <a:latin typeface="Century Gothic" panose="020B0502020202020204" pitchFamily="34" charset="0"/>
                <a:cs typeface="Tahoma" panose="020B0604030504040204" pitchFamily="34" charset="0"/>
              </a:rPr>
              <a:t> produce patience. And patience produces character, and character produces hope.  </a:t>
            </a:r>
            <a:r>
              <a:rPr lang="en-GB" altLang="en-US" sz="1600" b="1" i="1" dirty="0">
                <a:solidFill>
                  <a:srgbClr val="FFFFFF"/>
                </a:solidFill>
                <a:latin typeface="Century Gothic" panose="020B0502020202020204" pitchFamily="34" charset="0"/>
                <a:cs typeface="Tahoma" panose="020B0604030504040204" pitchFamily="34" charset="0"/>
              </a:rPr>
              <a:t>(Romans 5:3-4)</a:t>
            </a:r>
            <a:endParaRPr lang="en-US" altLang="en-US" sz="3200" b="1" dirty="0">
              <a:solidFill>
                <a:srgbClr val="FFFFFF"/>
              </a:solidFill>
              <a:latin typeface="Century Gothic" panose="020B0502020202020204" pitchFamily="34" charset="0"/>
              <a:cs typeface="Tahoma" panose="020B0604030504040204" pitchFamily="34" charset="0"/>
            </a:endParaRPr>
          </a:p>
        </p:txBody>
      </p:sp>
      <p:pic>
        <p:nvPicPr>
          <p:cNvPr id="3" name="Graphic 2" descr="Climbing with solid fill">
            <a:extLst>
              <a:ext uri="{FF2B5EF4-FFF2-40B4-BE49-F238E27FC236}">
                <a16:creationId xmlns:a16="http://schemas.microsoft.com/office/drawing/2014/main" id="{9D86AEFD-DCB3-BBCC-CAE9-E30B37CA989B}"/>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5400000">
            <a:off x="2345142" y="0"/>
            <a:ext cx="4453717" cy="4453717"/>
          </a:xfrm>
          <a:prstGeom prst="rect">
            <a:avLst/>
          </a:prstGeom>
        </p:spPr>
      </p:pic>
    </p:spTree>
    <p:extLst>
      <p:ext uri="{BB962C8B-B14F-4D97-AF65-F5344CB8AC3E}">
        <p14:creationId xmlns:p14="http://schemas.microsoft.com/office/powerpoint/2010/main" val="2955988856"/>
      </p:ext>
    </p:extLst>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F7EE44-4CEF-931A-C4C0-9C8D220932F2}"/>
            </a:ext>
          </a:extLst>
        </p:cNvPr>
        <p:cNvGrpSpPr/>
        <p:nvPr/>
      </p:nvGrpSpPr>
      <p:grpSpPr>
        <a:xfrm>
          <a:off x="0" y="0"/>
          <a:ext cx="0" cy="0"/>
          <a:chOff x="0" y="0"/>
          <a:chExt cx="0" cy="0"/>
        </a:xfrm>
      </p:grpSpPr>
      <p:sp>
        <p:nvSpPr>
          <p:cNvPr id="7" name="TextBox 6">
            <a:extLst>
              <a:ext uri="{FF2B5EF4-FFF2-40B4-BE49-F238E27FC236}">
                <a16:creationId xmlns:a16="http://schemas.microsoft.com/office/drawing/2014/main" id="{EB5992AE-0A1A-63EA-A5E8-DA586BB40EED}"/>
              </a:ext>
            </a:extLst>
          </p:cNvPr>
          <p:cNvSpPr txBox="1">
            <a:spLocks noChangeArrowheads="1"/>
          </p:cNvSpPr>
          <p:nvPr/>
        </p:nvSpPr>
        <p:spPr bwMode="auto">
          <a:xfrm>
            <a:off x="4455460" y="415867"/>
            <a:ext cx="4444750" cy="6026265"/>
          </a:xfrm>
          <a:prstGeom prst="rect">
            <a:avLst/>
          </a:prstGeom>
          <a:solidFill>
            <a:sysClr val="window" lastClr="FFFFFF">
              <a:alpha val="61000"/>
            </a:sysClr>
          </a:solidFill>
          <a:ln>
            <a:noFill/>
          </a:ln>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lvl="0" algn="ctr" fontAlgn="auto">
              <a:spcAft>
                <a:spcPts val="0"/>
              </a:spcAft>
              <a:buNone/>
              <a:defRPr/>
            </a:pPr>
            <a:r>
              <a:rPr lang="en-GB" sz="2800" b="1" dirty="0">
                <a:solidFill>
                  <a:prstClr val="black"/>
                </a:solidFill>
                <a:latin typeface="Century Gothic" panose="020B0502020202020204" pitchFamily="34" charset="0"/>
              </a:rPr>
              <a:t>….I wonder what we can learn from the example of Ellie Simmonds or St. Paul’s words?…..</a:t>
            </a:r>
          </a:p>
          <a:p>
            <a:pPr lvl="0" algn="ctr" fontAlgn="auto">
              <a:spcAft>
                <a:spcPts val="0"/>
              </a:spcAft>
              <a:buNone/>
              <a:defRPr/>
            </a:pPr>
            <a:endParaRPr lang="en-GB" sz="1600" b="1" dirty="0">
              <a:solidFill>
                <a:prstClr val="black"/>
              </a:solidFill>
              <a:latin typeface="Century Gothic" panose="020B0502020202020204" pitchFamily="34" charset="0"/>
            </a:endParaRPr>
          </a:p>
          <a:p>
            <a:pPr lvl="0" algn="ctr" fontAlgn="auto">
              <a:spcAft>
                <a:spcPts val="0"/>
              </a:spcAft>
              <a:buNone/>
              <a:defRPr/>
            </a:pPr>
            <a:r>
              <a:rPr lang="en-GB" sz="2800" b="1" dirty="0">
                <a:solidFill>
                  <a:prstClr val="black"/>
                </a:solidFill>
                <a:latin typeface="Century Gothic" panose="020B0502020202020204" pitchFamily="34" charset="0"/>
              </a:rPr>
              <a:t>…I wonder what they show us about handling challenges in life?....</a:t>
            </a:r>
          </a:p>
          <a:p>
            <a:pPr lvl="0" algn="ctr" fontAlgn="auto">
              <a:spcAft>
                <a:spcPts val="0"/>
              </a:spcAft>
              <a:buNone/>
              <a:defRPr/>
            </a:pPr>
            <a:endParaRPr lang="en-GB" sz="1600" b="1" dirty="0">
              <a:solidFill>
                <a:prstClr val="black"/>
              </a:solidFill>
              <a:latin typeface="Century Gothic" panose="020B0502020202020204" pitchFamily="34" charset="0"/>
            </a:endParaRPr>
          </a:p>
          <a:p>
            <a:pPr lvl="0" algn="ctr" fontAlgn="auto">
              <a:spcAft>
                <a:spcPts val="0"/>
              </a:spcAft>
              <a:buNone/>
              <a:defRPr/>
            </a:pPr>
            <a:r>
              <a:rPr lang="en-GB" sz="2800" b="1" dirty="0">
                <a:solidFill>
                  <a:prstClr val="black"/>
                </a:solidFill>
                <a:latin typeface="Century Gothic" panose="020B0502020202020204" pitchFamily="34" charset="0"/>
              </a:rPr>
              <a:t>….I wonder how challenges might help us to become better people?....</a:t>
            </a:r>
          </a:p>
        </p:txBody>
      </p:sp>
      <p:pic>
        <p:nvPicPr>
          <p:cNvPr id="4" name="Graphic 3" descr="Climbing with solid fill">
            <a:extLst>
              <a:ext uri="{FF2B5EF4-FFF2-40B4-BE49-F238E27FC236}">
                <a16:creationId xmlns:a16="http://schemas.microsoft.com/office/drawing/2014/main" id="{74E6F41E-E022-0C18-46D7-71005A149A0B}"/>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5400000">
            <a:off x="-69974" y="1999131"/>
            <a:ext cx="4729873" cy="4729873"/>
          </a:xfrm>
          <a:prstGeom prst="rect">
            <a:avLst/>
          </a:prstGeom>
        </p:spPr>
      </p:pic>
    </p:spTree>
    <p:extLst>
      <p:ext uri="{BB962C8B-B14F-4D97-AF65-F5344CB8AC3E}">
        <p14:creationId xmlns:p14="http://schemas.microsoft.com/office/powerpoint/2010/main" val="350685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par>
                          <p:cTn id="8" fill="hold">
                            <p:stCondLst>
                              <p:cond delay="500"/>
                            </p:stCondLst>
                            <p:childTnLst>
                              <p:par>
                                <p:cTn id="9" presetID="10" presetClass="entr" presetSubtype="0" fill="hold" nodeType="afterEffect">
                                  <p:stCondLst>
                                    <p:cond delay="0"/>
                                  </p:stCondLst>
                                  <p:iterate type="lt">
                                    <p:tmPct val="10000"/>
                                  </p:iterate>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iterate type="lt">
                                    <p:tmPct val="10000"/>
                                  </p:iterate>
                                  <p:childTnLst>
                                    <p:set>
                                      <p:cBhvr>
                                        <p:cTn id="15" dur="1" fill="hold">
                                          <p:stCondLst>
                                            <p:cond delay="0"/>
                                          </p:stCondLst>
                                        </p:cTn>
                                        <p:tgtEl>
                                          <p:spTgt spid="7">
                                            <p:txEl>
                                              <p:pRg st="2" end="2"/>
                                            </p:txEl>
                                          </p:spTgt>
                                        </p:tgtEl>
                                        <p:attrNameLst>
                                          <p:attrName>style.visibility</p:attrName>
                                        </p:attrNameLst>
                                      </p:cBhvr>
                                      <p:to>
                                        <p:strVal val="visible"/>
                                      </p:to>
                                    </p:set>
                                    <p:animEffect transition="in" filter="fade">
                                      <p:cBhvr>
                                        <p:cTn id="16" dur="500"/>
                                        <p:tgtEl>
                                          <p:spTgt spid="7">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iterate type="lt">
                                    <p:tmPct val="10000"/>
                                  </p:iterate>
                                  <p:childTnLst>
                                    <p:set>
                                      <p:cBhvr>
                                        <p:cTn id="20" dur="1" fill="hold">
                                          <p:stCondLst>
                                            <p:cond delay="0"/>
                                          </p:stCondLst>
                                        </p:cTn>
                                        <p:tgtEl>
                                          <p:spTgt spid="7">
                                            <p:txEl>
                                              <p:pRg st="4" end="4"/>
                                            </p:txEl>
                                          </p:spTgt>
                                        </p:tgtEl>
                                        <p:attrNameLst>
                                          <p:attrName>style.visibility</p:attrName>
                                        </p:attrNameLst>
                                      </p:cBhvr>
                                      <p:to>
                                        <p:strVal val="visible"/>
                                      </p:to>
                                    </p:set>
                                    <p:animEffect transition="in" filter="fade">
                                      <p:cBhvr>
                                        <p:cTn id="21"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ilhouette of people climbing a mountain&#10;&#10;Description automatically generated">
            <a:extLst>
              <a:ext uri="{FF2B5EF4-FFF2-40B4-BE49-F238E27FC236}">
                <a16:creationId xmlns:a16="http://schemas.microsoft.com/office/drawing/2014/main" id="{310E18E6-D17A-1433-34E3-1DCF14AC0F1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625078"/>
            <a:ext cx="9144000" cy="5607844"/>
          </a:xfrm>
          <a:prstGeom prst="rect">
            <a:avLst/>
          </a:prstGeom>
        </p:spPr>
      </p:pic>
    </p:spTree>
    <p:extLst>
      <p:ext uri="{BB962C8B-B14F-4D97-AF65-F5344CB8AC3E}">
        <p14:creationId xmlns:p14="http://schemas.microsoft.com/office/powerpoint/2010/main" val="2068190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A picture containing text&#10;&#10;Description automatically generated">
            <a:extLst>
              <a:ext uri="{FF2B5EF4-FFF2-40B4-BE49-F238E27FC236}">
                <a16:creationId xmlns:a16="http://schemas.microsoft.com/office/drawing/2014/main" id="{3F6018DA-78E9-48FE-9F09-DEAB00F860C6}"/>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0" y="842963"/>
            <a:ext cx="9137650" cy="517207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8">
            <a:extLst>
              <a:ext uri="{FF2B5EF4-FFF2-40B4-BE49-F238E27FC236}">
                <a16:creationId xmlns:a16="http://schemas.microsoft.com/office/drawing/2014/main" id="{CD5A627A-B17B-4213-8C9E-8926FDC716B0}"/>
              </a:ext>
            </a:extLst>
          </p:cNvPr>
          <p:cNvSpPr txBox="1">
            <a:spLocks/>
          </p:cNvSpPr>
          <p:nvPr/>
        </p:nvSpPr>
        <p:spPr>
          <a:xfrm>
            <a:off x="232266" y="4953744"/>
            <a:ext cx="8679468" cy="1672233"/>
          </a:xfrm>
          <a:prstGeom prst="rect">
            <a:avLst/>
          </a:prstGeom>
          <a:solidFill>
            <a:schemeClr val="bg1">
              <a:alpha val="35000"/>
            </a:schemeClr>
          </a:solidFill>
          <a:ln w="38100" cmpd="dbl">
            <a:noFill/>
          </a:ln>
          <a:effectLst/>
        </p:spPr>
        <p:style>
          <a:lnRef idx="0">
            <a:schemeClr val="accent1"/>
          </a:lnRef>
          <a:fillRef idx="0">
            <a:schemeClr val="accent1"/>
          </a:fillRef>
          <a:effectRef idx="0">
            <a:schemeClr val="accent1"/>
          </a:effectRef>
          <a:fontRef idx="minor">
            <a:schemeClr val="dk1"/>
          </a:fontRef>
        </p:style>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Leader: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As we leave this place &amp; time and go into the day ahead…</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3200" b="1" i="1"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All: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Let’s </a:t>
            </a:r>
            <a:r>
              <a:rPr kumimoji="0" lang="en-GB" sz="3200" b="1" i="0" u="none" strike="noStrike" kern="1200" cap="none" spc="0" normalizeH="0" baseline="0" noProof="0" dirty="0">
                <a:ln>
                  <a:noFill/>
                </a:ln>
                <a:solidFill>
                  <a:srgbClr val="FFC000"/>
                </a:solidFill>
                <a:effectLst/>
                <a:uLnTx/>
                <a:uFillTx/>
                <a:latin typeface="Century Gothic" panose="020B0502020202020204" pitchFamily="34" charset="0"/>
                <a:ea typeface="MS Mincho" panose="02020609040205080304" pitchFamily="49" charset="-128"/>
                <a:cs typeface="Times New Roman" panose="02020603050405020304" pitchFamily="18" charset="0"/>
              </a:rPr>
              <a:t>‘go for gold’ </a:t>
            </a:r>
            <a:r>
              <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S Mincho" panose="02020609040205080304" pitchFamily="49" charset="-128"/>
                <a:cs typeface="Times New Roman" panose="02020603050405020304" pitchFamily="18" charset="0"/>
              </a:rPr>
              <a:t>in all that we do!</a:t>
            </a:r>
            <a:endParaRPr kumimoji="0" lang="en-GB" sz="2000" b="1" i="0" u="none" strike="noStrike" kern="1200" cap="none" spc="0" normalizeH="0" baseline="0" noProof="0" dirty="0">
              <a:ln>
                <a:noFill/>
              </a:ln>
              <a:solidFill>
                <a:prstClr val="white"/>
              </a:solidFill>
              <a:effectLst/>
              <a:uLnTx/>
              <a:uFillTx/>
              <a:latin typeface="Century Gothic" panose="020B0502020202020204" pitchFamily="34" charset="0"/>
              <a:ea typeface="ＭＳ 明朝"/>
              <a:cs typeface="Times New Roman"/>
            </a:endParaRPr>
          </a:p>
        </p:txBody>
      </p:sp>
      <p:grpSp>
        <p:nvGrpSpPr>
          <p:cNvPr id="6" name="Group 5">
            <a:extLst>
              <a:ext uri="{FF2B5EF4-FFF2-40B4-BE49-F238E27FC236}">
                <a16:creationId xmlns:a16="http://schemas.microsoft.com/office/drawing/2014/main" id="{7A0EC5B5-BCF4-42AA-9E09-62890D59FFE7}"/>
              </a:ext>
            </a:extLst>
          </p:cNvPr>
          <p:cNvGrpSpPr/>
          <p:nvPr/>
        </p:nvGrpSpPr>
        <p:grpSpPr>
          <a:xfrm rot="8217778">
            <a:off x="7639526" y="5657851"/>
            <a:ext cx="1579856" cy="1035362"/>
            <a:chOff x="0" y="0"/>
            <a:chExt cx="1670756" cy="1095023"/>
          </a:xfrm>
          <a:solidFill>
            <a:schemeClr val="bg1"/>
          </a:solidFill>
        </p:grpSpPr>
        <p:pic>
          <p:nvPicPr>
            <p:cNvPr id="7" name="Graphic 34" descr="Arrow: Counter-clockwise curve">
              <a:extLst>
                <a:ext uri="{FF2B5EF4-FFF2-40B4-BE49-F238E27FC236}">
                  <a16:creationId xmlns:a16="http://schemas.microsoft.com/office/drawing/2014/main" id="{F2A7CA65-32A8-426E-99D2-85DB5C4CC4D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80623"/>
              <a:ext cx="914400" cy="914400"/>
            </a:xfrm>
            <a:prstGeom prst="rect">
              <a:avLst/>
            </a:prstGeom>
          </p:spPr>
        </p:pic>
        <p:pic>
          <p:nvPicPr>
            <p:cNvPr id="8" name="Graphic 35" descr="Arrow: Counter-clockwise curve">
              <a:extLst>
                <a:ext uri="{FF2B5EF4-FFF2-40B4-BE49-F238E27FC236}">
                  <a16:creationId xmlns:a16="http://schemas.microsoft.com/office/drawing/2014/main" id="{308756D9-8648-4664-B17D-DBC96F3D3AA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756356" y="180623"/>
              <a:ext cx="914400" cy="914400"/>
            </a:xfrm>
            <a:prstGeom prst="rect">
              <a:avLst/>
            </a:prstGeom>
          </p:spPr>
        </p:pic>
        <p:pic>
          <p:nvPicPr>
            <p:cNvPr id="9" name="Graphic 36" descr="Arrow: Straight">
              <a:extLst>
                <a:ext uri="{FF2B5EF4-FFF2-40B4-BE49-F238E27FC236}">
                  <a16:creationId xmlns:a16="http://schemas.microsoft.com/office/drawing/2014/main" id="{35F2692D-72CE-4279-A0B1-0CEC8737E07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372533" y="0"/>
              <a:ext cx="914400" cy="914400"/>
            </a:xfrm>
            <a:prstGeom prst="rect">
              <a:avLst/>
            </a:prstGeom>
          </p:spPr>
        </p:pic>
      </p:grpSp>
      <p:grpSp>
        <p:nvGrpSpPr>
          <p:cNvPr id="2" name="Group 1">
            <a:extLst>
              <a:ext uri="{FF2B5EF4-FFF2-40B4-BE49-F238E27FC236}">
                <a16:creationId xmlns:a16="http://schemas.microsoft.com/office/drawing/2014/main" id="{CA192027-AEE6-2F71-5E23-F30D051B01F8}"/>
              </a:ext>
            </a:extLst>
          </p:cNvPr>
          <p:cNvGrpSpPr/>
          <p:nvPr/>
        </p:nvGrpSpPr>
        <p:grpSpPr>
          <a:xfrm>
            <a:off x="3023828" y="318315"/>
            <a:ext cx="3096344" cy="4262218"/>
            <a:chOff x="3218295" y="620688"/>
            <a:chExt cx="2707408" cy="3726836"/>
          </a:xfrm>
        </p:grpSpPr>
        <p:grpSp>
          <p:nvGrpSpPr>
            <p:cNvPr id="4" name="Graphic 16" descr="Medal with solid fill">
              <a:extLst>
                <a:ext uri="{FF2B5EF4-FFF2-40B4-BE49-F238E27FC236}">
                  <a16:creationId xmlns:a16="http://schemas.microsoft.com/office/drawing/2014/main" id="{20F559A6-5951-F81A-A5F2-9E0B9A565024}"/>
                </a:ext>
              </a:extLst>
            </p:cNvPr>
            <p:cNvGrpSpPr/>
            <p:nvPr/>
          </p:nvGrpSpPr>
          <p:grpSpPr>
            <a:xfrm>
              <a:off x="3218295" y="620688"/>
              <a:ext cx="2707408" cy="3726836"/>
              <a:chOff x="3520775" y="3533876"/>
              <a:chExt cx="2106137" cy="2899167"/>
            </a:xfrm>
            <a:solidFill>
              <a:srgbClr val="FFC000"/>
            </a:solidFill>
          </p:grpSpPr>
          <p:sp>
            <p:nvSpPr>
              <p:cNvPr id="11" name="Free-form: Shape 10">
                <a:extLst>
                  <a:ext uri="{FF2B5EF4-FFF2-40B4-BE49-F238E27FC236}">
                    <a16:creationId xmlns:a16="http://schemas.microsoft.com/office/drawing/2014/main" id="{BC01126B-314F-998B-FE75-FFEECC9DB04F}"/>
                  </a:ext>
                </a:extLst>
              </p:cNvPr>
              <p:cNvSpPr/>
              <p:nvPr/>
            </p:nvSpPr>
            <p:spPr>
              <a:xfrm>
                <a:off x="4136756" y="5182639"/>
                <a:ext cx="870487" cy="874176"/>
              </a:xfrm>
              <a:custGeom>
                <a:avLst/>
                <a:gdLst>
                  <a:gd name="connsiteX0" fmla="*/ 435244 w 870487"/>
                  <a:gd name="connsiteY0" fmla="*/ 0 h 874176"/>
                  <a:gd name="connsiteX1" fmla="*/ 0 w 870487"/>
                  <a:gd name="connsiteY1" fmla="*/ 435244 h 874176"/>
                  <a:gd name="connsiteX2" fmla="*/ 435244 w 870487"/>
                  <a:gd name="connsiteY2" fmla="*/ 874176 h 874176"/>
                  <a:gd name="connsiteX3" fmla="*/ 870488 w 870487"/>
                  <a:gd name="connsiteY3" fmla="*/ 438933 h 874176"/>
                  <a:gd name="connsiteX4" fmla="*/ 435244 w 870487"/>
                  <a:gd name="connsiteY4" fmla="*/ 0 h 8741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0487" h="874176">
                    <a:moveTo>
                      <a:pt x="435244" y="0"/>
                    </a:moveTo>
                    <a:cubicBezTo>
                      <a:pt x="195491" y="0"/>
                      <a:pt x="0" y="195491"/>
                      <a:pt x="0" y="435244"/>
                    </a:cubicBezTo>
                    <a:cubicBezTo>
                      <a:pt x="0" y="674997"/>
                      <a:pt x="195491" y="874176"/>
                      <a:pt x="435244" y="874176"/>
                    </a:cubicBezTo>
                    <a:cubicBezTo>
                      <a:pt x="674997" y="874176"/>
                      <a:pt x="870488" y="678686"/>
                      <a:pt x="870488" y="438933"/>
                    </a:cubicBezTo>
                    <a:cubicBezTo>
                      <a:pt x="870488" y="199179"/>
                      <a:pt x="674997" y="0"/>
                      <a:pt x="435244" y="0"/>
                    </a:cubicBezTo>
                  </a:path>
                </a:pathLst>
              </a:custGeom>
              <a:solidFill>
                <a:srgbClr val="FFC000"/>
              </a:solidFill>
              <a:ln w="3681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a:lstStyle>
              <a:p>
                <a:endParaRPr lang="en-GB"/>
              </a:p>
            </p:txBody>
          </p:sp>
          <p:sp>
            <p:nvSpPr>
              <p:cNvPr id="12" name="Free-form: Shape 11">
                <a:extLst>
                  <a:ext uri="{FF2B5EF4-FFF2-40B4-BE49-F238E27FC236}">
                    <a16:creationId xmlns:a16="http://schemas.microsoft.com/office/drawing/2014/main" id="{5DF64967-A478-8338-FF2B-87706664EFEC}"/>
                  </a:ext>
                </a:extLst>
              </p:cNvPr>
              <p:cNvSpPr/>
              <p:nvPr/>
            </p:nvSpPr>
            <p:spPr>
              <a:xfrm>
                <a:off x="3760528" y="4810100"/>
                <a:ext cx="1622943" cy="1622943"/>
              </a:xfrm>
              <a:custGeom>
                <a:avLst/>
                <a:gdLst>
                  <a:gd name="connsiteX0" fmla="*/ 811472 w 1622943"/>
                  <a:gd name="connsiteY0" fmla="*/ 0 h 1622943"/>
                  <a:gd name="connsiteX1" fmla="*/ 0 w 1622943"/>
                  <a:gd name="connsiteY1" fmla="*/ 811472 h 1622943"/>
                  <a:gd name="connsiteX2" fmla="*/ 811472 w 1622943"/>
                  <a:gd name="connsiteY2" fmla="*/ 1622944 h 1622943"/>
                  <a:gd name="connsiteX3" fmla="*/ 1622944 w 1622943"/>
                  <a:gd name="connsiteY3" fmla="*/ 811472 h 1622943"/>
                  <a:gd name="connsiteX4" fmla="*/ 811472 w 1622943"/>
                  <a:gd name="connsiteY4" fmla="*/ 0 h 1622943"/>
                  <a:gd name="connsiteX5" fmla="*/ 811472 w 1622943"/>
                  <a:gd name="connsiteY5" fmla="*/ 1401633 h 1622943"/>
                  <a:gd name="connsiteX6" fmla="*/ 221311 w 1622943"/>
                  <a:gd name="connsiteY6" fmla="*/ 811472 h 1622943"/>
                  <a:gd name="connsiteX7" fmla="*/ 811472 w 1622943"/>
                  <a:gd name="connsiteY7" fmla="*/ 221311 h 1622943"/>
                  <a:gd name="connsiteX8" fmla="*/ 1401633 w 1622943"/>
                  <a:gd name="connsiteY8" fmla="*/ 811472 h 1622943"/>
                  <a:gd name="connsiteX9" fmla="*/ 811472 w 1622943"/>
                  <a:gd name="connsiteY9" fmla="*/ 1401633 h 1622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2943" h="1622943">
                    <a:moveTo>
                      <a:pt x="811472" y="0"/>
                    </a:moveTo>
                    <a:cubicBezTo>
                      <a:pt x="365162" y="0"/>
                      <a:pt x="0" y="365162"/>
                      <a:pt x="0" y="811472"/>
                    </a:cubicBezTo>
                    <a:cubicBezTo>
                      <a:pt x="0" y="1257781"/>
                      <a:pt x="365162" y="1622944"/>
                      <a:pt x="811472" y="1622944"/>
                    </a:cubicBezTo>
                    <a:cubicBezTo>
                      <a:pt x="1257781" y="1622944"/>
                      <a:pt x="1622944" y="1257781"/>
                      <a:pt x="1622944" y="811472"/>
                    </a:cubicBezTo>
                    <a:cubicBezTo>
                      <a:pt x="1622944" y="365162"/>
                      <a:pt x="1257781" y="0"/>
                      <a:pt x="811472" y="0"/>
                    </a:cubicBezTo>
                    <a:moveTo>
                      <a:pt x="811472" y="1401633"/>
                    </a:moveTo>
                    <a:cubicBezTo>
                      <a:pt x="486883" y="1401633"/>
                      <a:pt x="221311" y="1136061"/>
                      <a:pt x="221311" y="811472"/>
                    </a:cubicBezTo>
                    <a:cubicBezTo>
                      <a:pt x="221311" y="486883"/>
                      <a:pt x="486883" y="221311"/>
                      <a:pt x="811472" y="221311"/>
                    </a:cubicBezTo>
                    <a:cubicBezTo>
                      <a:pt x="1136061" y="221311"/>
                      <a:pt x="1401633" y="486883"/>
                      <a:pt x="1401633" y="811472"/>
                    </a:cubicBezTo>
                    <a:cubicBezTo>
                      <a:pt x="1401633" y="1136061"/>
                      <a:pt x="1136061" y="1401633"/>
                      <a:pt x="811472" y="1401633"/>
                    </a:cubicBezTo>
                  </a:path>
                </a:pathLst>
              </a:custGeom>
              <a:solidFill>
                <a:srgbClr val="FFC000"/>
              </a:solidFill>
              <a:ln w="3681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a:lstStyle>
              <a:p>
                <a:endParaRPr lang="en-GB"/>
              </a:p>
            </p:txBody>
          </p:sp>
          <p:sp>
            <p:nvSpPr>
              <p:cNvPr id="13" name="Free-form: Shape 12">
                <a:extLst>
                  <a:ext uri="{FF2B5EF4-FFF2-40B4-BE49-F238E27FC236}">
                    <a16:creationId xmlns:a16="http://schemas.microsoft.com/office/drawing/2014/main" id="{24311600-23E8-7074-5004-0C07785EFBB0}"/>
                  </a:ext>
                </a:extLst>
              </p:cNvPr>
              <p:cNvSpPr/>
              <p:nvPr/>
            </p:nvSpPr>
            <p:spPr>
              <a:xfrm>
                <a:off x="4771179" y="3533876"/>
                <a:ext cx="855733" cy="1335240"/>
              </a:xfrm>
              <a:custGeom>
                <a:avLst/>
                <a:gdLst>
                  <a:gd name="connsiteX0" fmla="*/ 0 w 855733"/>
                  <a:gd name="connsiteY0" fmla="*/ 1147126 h 1335240"/>
                  <a:gd name="connsiteX1" fmla="*/ 402047 w 855733"/>
                  <a:gd name="connsiteY1" fmla="*/ 1335240 h 1335240"/>
                  <a:gd name="connsiteX2" fmla="*/ 855734 w 855733"/>
                  <a:gd name="connsiteY2" fmla="*/ 309835 h 1335240"/>
                  <a:gd name="connsiteX3" fmla="*/ 649177 w 855733"/>
                  <a:gd name="connsiteY3" fmla="*/ 0 h 1335240"/>
                  <a:gd name="connsiteX4" fmla="*/ 516391 w 855733"/>
                  <a:gd name="connsiteY4" fmla="*/ 0 h 1335240"/>
                  <a:gd name="connsiteX5" fmla="*/ 228687 w 855733"/>
                  <a:gd name="connsiteY5" fmla="*/ 630735 h 1335240"/>
                  <a:gd name="connsiteX6" fmla="*/ 0 w 855733"/>
                  <a:gd name="connsiteY6" fmla="*/ 1147126 h 1335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5733" h="1335240">
                    <a:moveTo>
                      <a:pt x="0" y="1147126"/>
                    </a:moveTo>
                    <a:cubicBezTo>
                      <a:pt x="147540" y="1180323"/>
                      <a:pt x="284015" y="1243027"/>
                      <a:pt x="402047" y="1335240"/>
                    </a:cubicBezTo>
                    <a:lnTo>
                      <a:pt x="855734" y="309835"/>
                    </a:lnTo>
                    <a:lnTo>
                      <a:pt x="649177" y="0"/>
                    </a:lnTo>
                    <a:lnTo>
                      <a:pt x="516391" y="0"/>
                    </a:lnTo>
                    <a:lnTo>
                      <a:pt x="228687" y="630735"/>
                    </a:lnTo>
                    <a:lnTo>
                      <a:pt x="0" y="1147126"/>
                    </a:lnTo>
                    <a:close/>
                  </a:path>
                </a:pathLst>
              </a:custGeom>
              <a:solidFill>
                <a:srgbClr val="FF0000"/>
              </a:solidFill>
              <a:ln w="3681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a:lstStyle>
              <a:p>
                <a:endParaRPr lang="en-GB"/>
              </a:p>
            </p:txBody>
          </p:sp>
          <p:sp>
            <p:nvSpPr>
              <p:cNvPr id="14" name="Free-form: Shape 13">
                <a:extLst>
                  <a:ext uri="{FF2B5EF4-FFF2-40B4-BE49-F238E27FC236}">
                    <a16:creationId xmlns:a16="http://schemas.microsoft.com/office/drawing/2014/main" id="{B579DC89-43F3-A608-E6A1-6BF015AE0D9A}"/>
                  </a:ext>
                </a:extLst>
              </p:cNvPr>
              <p:cNvSpPr/>
              <p:nvPr/>
            </p:nvSpPr>
            <p:spPr>
              <a:xfrm>
                <a:off x="3520775" y="3533876"/>
                <a:ext cx="852045" cy="1335240"/>
              </a:xfrm>
              <a:custGeom>
                <a:avLst/>
                <a:gdLst>
                  <a:gd name="connsiteX0" fmla="*/ 852045 w 852045"/>
                  <a:gd name="connsiteY0" fmla="*/ 1147126 h 1335240"/>
                  <a:gd name="connsiteX1" fmla="*/ 623358 w 852045"/>
                  <a:gd name="connsiteY1" fmla="*/ 630735 h 1335240"/>
                  <a:gd name="connsiteX2" fmla="*/ 335654 w 852045"/>
                  <a:gd name="connsiteY2" fmla="*/ 0 h 1335240"/>
                  <a:gd name="connsiteX3" fmla="*/ 202868 w 852045"/>
                  <a:gd name="connsiteY3" fmla="*/ 0 h 1335240"/>
                  <a:gd name="connsiteX4" fmla="*/ 0 w 852045"/>
                  <a:gd name="connsiteY4" fmla="*/ 309835 h 1335240"/>
                  <a:gd name="connsiteX5" fmla="*/ 453687 w 852045"/>
                  <a:gd name="connsiteY5" fmla="*/ 1335240 h 1335240"/>
                  <a:gd name="connsiteX6" fmla="*/ 852045 w 852045"/>
                  <a:gd name="connsiteY6" fmla="*/ 1147126 h 1335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2045" h="1335240">
                    <a:moveTo>
                      <a:pt x="852045" y="1147126"/>
                    </a:moveTo>
                    <a:lnTo>
                      <a:pt x="623358" y="630735"/>
                    </a:lnTo>
                    <a:lnTo>
                      <a:pt x="335654" y="0"/>
                    </a:lnTo>
                    <a:lnTo>
                      <a:pt x="202868" y="0"/>
                    </a:lnTo>
                    <a:lnTo>
                      <a:pt x="0" y="309835"/>
                    </a:lnTo>
                    <a:lnTo>
                      <a:pt x="453687" y="1335240"/>
                    </a:lnTo>
                    <a:cubicBezTo>
                      <a:pt x="568030" y="1246716"/>
                      <a:pt x="704505" y="1180323"/>
                      <a:pt x="852045" y="1147126"/>
                    </a:cubicBezTo>
                  </a:path>
                </a:pathLst>
              </a:custGeom>
              <a:solidFill>
                <a:srgbClr val="FF0000"/>
              </a:solidFill>
              <a:ln w="3681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a:lstStyle>
              <a:p>
                <a:endParaRPr lang="en-GB"/>
              </a:p>
            </p:txBody>
          </p:sp>
          <p:sp>
            <p:nvSpPr>
              <p:cNvPr id="15" name="Free-form: Shape 14">
                <a:extLst>
                  <a:ext uri="{FF2B5EF4-FFF2-40B4-BE49-F238E27FC236}">
                    <a16:creationId xmlns:a16="http://schemas.microsoft.com/office/drawing/2014/main" id="{7384D4B3-99E9-326B-C2AC-7AABC716D7B4}"/>
                  </a:ext>
                </a:extLst>
              </p:cNvPr>
              <p:cNvSpPr/>
              <p:nvPr/>
            </p:nvSpPr>
            <p:spPr>
              <a:xfrm>
                <a:off x="4018723" y="3537564"/>
                <a:ext cx="1106552" cy="442620"/>
              </a:xfrm>
              <a:custGeom>
                <a:avLst/>
                <a:gdLst>
                  <a:gd name="connsiteX0" fmla="*/ 903685 w 1106552"/>
                  <a:gd name="connsiteY0" fmla="*/ 442621 h 442620"/>
                  <a:gd name="connsiteX1" fmla="*/ 1106553 w 1106552"/>
                  <a:gd name="connsiteY1" fmla="*/ 0 h 442620"/>
                  <a:gd name="connsiteX2" fmla="*/ 0 w 1106552"/>
                  <a:gd name="connsiteY2" fmla="*/ 0 h 442620"/>
                  <a:gd name="connsiteX3" fmla="*/ 202868 w 1106552"/>
                  <a:gd name="connsiteY3" fmla="*/ 442621 h 442620"/>
                </a:gdLst>
                <a:ahLst/>
                <a:cxnLst>
                  <a:cxn ang="0">
                    <a:pos x="connsiteX0" y="connsiteY0"/>
                  </a:cxn>
                  <a:cxn ang="0">
                    <a:pos x="connsiteX1" y="connsiteY1"/>
                  </a:cxn>
                  <a:cxn ang="0">
                    <a:pos x="connsiteX2" y="connsiteY2"/>
                  </a:cxn>
                  <a:cxn ang="0">
                    <a:pos x="connsiteX3" y="connsiteY3"/>
                  </a:cxn>
                </a:cxnLst>
                <a:rect l="l" t="t" r="r" b="b"/>
                <a:pathLst>
                  <a:path w="1106552" h="442620">
                    <a:moveTo>
                      <a:pt x="903685" y="442621"/>
                    </a:moveTo>
                    <a:lnTo>
                      <a:pt x="1106553" y="0"/>
                    </a:lnTo>
                    <a:lnTo>
                      <a:pt x="0" y="0"/>
                    </a:lnTo>
                    <a:lnTo>
                      <a:pt x="202868" y="442621"/>
                    </a:lnTo>
                    <a:close/>
                  </a:path>
                </a:pathLst>
              </a:custGeom>
              <a:solidFill>
                <a:srgbClr val="FF0000"/>
              </a:solidFill>
              <a:ln w="36810" cap="flat">
                <a:noFill/>
                <a:prstDash val="solid"/>
                <a:miter/>
              </a:ln>
            </p:spPr>
            <p:txBody>
              <a:bodyPr rot="0" spcFirstLastPara="0" vert="horz" wrap="square" lIns="91440" tIns="45720" rIns="91440" bIns="45720" numCol="1" spcCol="0" rtlCol="0" fromWordArt="0" anchor="ctr" anchorCtr="0" forceAA="0" compatLnSpc="1">
                <a:prstTxWarp prst="textNoShape">
                  <a:avLst/>
                </a:prstTxWarp>
                <a:noAutofit/>
              </a:bodyPr>
              <a:ls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a:lstStyle>
              <a:p>
                <a:endParaRPr lang="en-GB"/>
              </a:p>
            </p:txBody>
          </p:sp>
        </p:grpSp>
        <p:pic>
          <p:nvPicPr>
            <p:cNvPr id="10" name="Picture 9" descr="A group of rings in different colors&#10;&#10;Description automatically generated">
              <a:extLst>
                <a:ext uri="{FF2B5EF4-FFF2-40B4-BE49-F238E27FC236}">
                  <a16:creationId xmlns:a16="http://schemas.microsoft.com/office/drawing/2014/main" id="{34835960-12D9-B579-72A9-6B3B5902352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101576" y="3067992"/>
              <a:ext cx="936104" cy="468052"/>
            </a:xfrm>
            <a:prstGeom prst="rect">
              <a:avLst/>
            </a:prstGeom>
          </p:spPr>
        </p:pic>
      </p:gr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phic 3" descr="Climbing with solid fill">
            <a:extLst>
              <a:ext uri="{FF2B5EF4-FFF2-40B4-BE49-F238E27FC236}">
                <a16:creationId xmlns:a16="http://schemas.microsoft.com/office/drawing/2014/main" id="{9B9017D2-62A2-0AD7-39C2-AD6DF6C098CC}"/>
              </a:ext>
            </a:extLst>
          </p:cNvPr>
          <p:cNvPicPr>
            <a:picLocks noChangeAspect="1"/>
          </p:cNvPicPr>
          <p:nvPr/>
        </p:nvPicPr>
        <p:blipFill>
          <a:blip r:embed="rId3">
            <a:extLst>
              <a:ext uri="{28A0092B-C50C-407E-A947-70E740481C1C}">
                <a14:useLocalDpi xmlns:a14="http://schemas.microsoft.com/office/drawing/2010/main"/>
              </a:ext>
              <a:ext uri="{96DAC541-7B7A-43D3-8B79-37D633B846F1}">
                <asvg:svgBlip xmlns:asvg="http://schemas.microsoft.com/office/drawing/2016/SVG/main" r:embed="rId4"/>
              </a:ext>
            </a:extLst>
          </a:blip>
          <a:stretch>
            <a:fillRect/>
          </a:stretch>
        </p:blipFill>
        <p:spPr>
          <a:xfrm rot="5400000">
            <a:off x="2843555" y="518207"/>
            <a:ext cx="6793503" cy="6793503"/>
          </a:xfrm>
          <a:prstGeom prst="rect">
            <a:avLst/>
          </a:prstGeom>
        </p:spPr>
      </p:pic>
    </p:spTree>
    <p:extLst>
      <p:ext uri="{BB962C8B-B14F-4D97-AF65-F5344CB8AC3E}">
        <p14:creationId xmlns:p14="http://schemas.microsoft.com/office/powerpoint/2010/main" val="13269241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a:extLst>
              <a:ext uri="{FF2B5EF4-FFF2-40B4-BE49-F238E27FC236}">
                <a16:creationId xmlns:a16="http://schemas.microsoft.com/office/drawing/2014/main" id="{44C4C7E7-AB84-61C3-FAF5-E84A18B93CD5}"/>
              </a:ext>
            </a:extLst>
          </p:cNvPr>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2601913" y="25400"/>
            <a:ext cx="3841750" cy="683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338" name="Group 8">
            <a:extLst>
              <a:ext uri="{FF2B5EF4-FFF2-40B4-BE49-F238E27FC236}">
                <a16:creationId xmlns:a16="http://schemas.microsoft.com/office/drawing/2014/main" id="{61341A81-D393-9101-BD59-9047A4DC424F}"/>
              </a:ext>
            </a:extLst>
          </p:cNvPr>
          <p:cNvGrpSpPr>
            <a:grpSpLocks/>
          </p:cNvGrpSpPr>
          <p:nvPr/>
        </p:nvGrpSpPr>
        <p:grpSpPr bwMode="auto">
          <a:xfrm>
            <a:off x="2916238" y="1989138"/>
            <a:ext cx="3321050" cy="922337"/>
            <a:chOff x="2915816" y="1988840"/>
            <a:chExt cx="3320752" cy="923330"/>
          </a:xfrm>
        </p:grpSpPr>
        <p:sp>
          <p:nvSpPr>
            <p:cNvPr id="10" name="TextBox 9">
              <a:extLst>
                <a:ext uri="{FF2B5EF4-FFF2-40B4-BE49-F238E27FC236}">
                  <a16:creationId xmlns:a16="http://schemas.microsoft.com/office/drawing/2014/main" id="{77EF2A3B-6F8E-7570-C847-251E0283CF5F}"/>
                </a:ext>
              </a:extLst>
            </p:cNvPr>
            <p:cNvSpPr txBox="1"/>
            <p:nvPr/>
          </p:nvSpPr>
          <p:spPr>
            <a:xfrm>
              <a:off x="2915816" y="1988840"/>
              <a:ext cx="2088232" cy="923330"/>
            </a:xfrm>
            <a:prstGeom prst="rect">
              <a:avLst/>
            </a:prstGeom>
            <a:solidFill>
              <a:schemeClr val="tx1"/>
            </a:solidFill>
            <a:scene3d>
              <a:camera prst="orthographicFront"/>
              <a:lightRig rig="threePt" dir="t"/>
            </a:scene3d>
            <a:sp3d>
              <a:bevelT/>
            </a:sp3d>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5400" b="1" i="0" u="none" strike="noStrike" kern="1200" cap="none" spc="0" normalizeH="0" baseline="0" noProof="0" dirty="0">
                <a:ln>
                  <a:noFill/>
                </a:ln>
                <a:solidFill>
                  <a:srgbClr val="FFFFFF"/>
                </a:solidFill>
                <a:effectLst/>
                <a:uLnTx/>
                <a:uFillTx/>
                <a:latin typeface="Tahoma"/>
                <a:ea typeface="ＭＳ Ｐゴシック" charset="0"/>
                <a:cs typeface="Tahoma"/>
              </a:endParaRPr>
            </a:p>
          </p:txBody>
        </p:sp>
        <p:sp>
          <p:nvSpPr>
            <p:cNvPr id="11" name="TextBox 10">
              <a:extLst>
                <a:ext uri="{FF2B5EF4-FFF2-40B4-BE49-F238E27FC236}">
                  <a16:creationId xmlns:a16="http://schemas.microsoft.com/office/drawing/2014/main" id="{43430CA3-DF21-4318-7D11-DE864D03C427}"/>
                </a:ext>
              </a:extLst>
            </p:cNvPr>
            <p:cNvSpPr txBox="1"/>
            <p:nvPr/>
          </p:nvSpPr>
          <p:spPr>
            <a:xfrm>
              <a:off x="5076056" y="1988840"/>
              <a:ext cx="1160512" cy="892552"/>
            </a:xfrm>
            <a:prstGeom prst="rect">
              <a:avLst/>
            </a:prstGeom>
            <a:solidFill>
              <a:schemeClr val="tx1"/>
            </a:solidFill>
            <a:scene3d>
              <a:camera prst="orthographicFront"/>
              <a:lightRig rig="threePt" dir="t"/>
            </a:scene3d>
            <a:sp3d>
              <a:bevelT/>
            </a:sp3d>
          </p:spPr>
          <p:txBody>
            <a:bodyPr>
              <a:spAutoFit/>
            </a:bodyPr>
            <a:lstStyle/>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sz="5200" b="1" i="0" u="none" strike="noStrike" kern="1200" cap="none" spc="0" normalizeH="0" baseline="0" noProof="0" dirty="0">
                <a:ln>
                  <a:noFill/>
                </a:ln>
                <a:solidFill>
                  <a:srgbClr val="FFFFFF"/>
                </a:solidFill>
                <a:effectLst/>
                <a:uLnTx/>
                <a:uFillTx/>
                <a:latin typeface="Tahoma"/>
                <a:ea typeface="ＭＳ Ｐゴシック" charset="0"/>
                <a:cs typeface="Tahoma"/>
              </a:endParaRPr>
            </a:p>
          </p:txBody>
        </p:sp>
      </p:grpSp>
      <p:grpSp>
        <p:nvGrpSpPr>
          <p:cNvPr id="4" name="Group 3">
            <a:extLst>
              <a:ext uri="{FF2B5EF4-FFF2-40B4-BE49-F238E27FC236}">
                <a16:creationId xmlns:a16="http://schemas.microsoft.com/office/drawing/2014/main" id="{FA1D0000-7F99-5956-C6B6-4D481F3E5490}"/>
              </a:ext>
            </a:extLst>
          </p:cNvPr>
          <p:cNvGrpSpPr>
            <a:grpSpLocks/>
          </p:cNvGrpSpPr>
          <p:nvPr/>
        </p:nvGrpSpPr>
        <p:grpSpPr bwMode="auto">
          <a:xfrm>
            <a:off x="2916238" y="1989138"/>
            <a:ext cx="3321050" cy="922337"/>
            <a:chOff x="2915816" y="1988840"/>
            <a:chExt cx="3320752" cy="923330"/>
          </a:xfrm>
        </p:grpSpPr>
        <p:sp>
          <p:nvSpPr>
            <p:cNvPr id="3" name="TextBox 2">
              <a:extLst>
                <a:ext uri="{FF2B5EF4-FFF2-40B4-BE49-F238E27FC236}">
                  <a16:creationId xmlns:a16="http://schemas.microsoft.com/office/drawing/2014/main" id="{6F611E37-DC26-5B55-E14C-919CC3FAACA9}"/>
                </a:ext>
              </a:extLst>
            </p:cNvPr>
            <p:cNvSpPr txBox="1"/>
            <p:nvPr/>
          </p:nvSpPr>
          <p:spPr>
            <a:xfrm>
              <a:off x="2915816" y="1988840"/>
              <a:ext cx="2088232" cy="923330"/>
            </a:xfrm>
            <a:prstGeom prst="rect">
              <a:avLst/>
            </a:prstGeom>
            <a:solidFill>
              <a:schemeClr val="tx1"/>
            </a:solidFill>
            <a:scene3d>
              <a:camera prst="orthographicFront"/>
              <a:lightRig rig="threePt" dir="t"/>
            </a:scene3d>
            <a:sp3d>
              <a:bevelT/>
            </a:sp3d>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400" b="1" i="0" u="none" strike="noStrike" kern="1200" cap="none" spc="0" normalizeH="0" baseline="0" noProof="0" dirty="0">
                  <a:ln>
                    <a:noFill/>
                  </a:ln>
                  <a:solidFill>
                    <a:srgbClr val="FFFFFF"/>
                  </a:solidFill>
                  <a:effectLst/>
                  <a:uLnTx/>
                  <a:uFillTx/>
                  <a:latin typeface="Tahoma"/>
                  <a:ea typeface="ＭＳ Ｐゴシック" charset="0"/>
                  <a:cs typeface="Tahoma"/>
                </a:rPr>
                <a:t>2024</a:t>
              </a:r>
            </a:p>
          </p:txBody>
        </p:sp>
        <p:sp>
          <p:nvSpPr>
            <p:cNvPr id="6" name="TextBox 5">
              <a:extLst>
                <a:ext uri="{FF2B5EF4-FFF2-40B4-BE49-F238E27FC236}">
                  <a16:creationId xmlns:a16="http://schemas.microsoft.com/office/drawing/2014/main" id="{53DCF05C-8572-0C05-B2E1-111D8CA7DD1A}"/>
                </a:ext>
              </a:extLst>
            </p:cNvPr>
            <p:cNvSpPr txBox="1"/>
            <p:nvPr/>
          </p:nvSpPr>
          <p:spPr>
            <a:xfrm>
              <a:off x="5076056" y="1988840"/>
              <a:ext cx="1160512" cy="892552"/>
            </a:xfrm>
            <a:prstGeom prst="rect">
              <a:avLst/>
            </a:prstGeom>
            <a:solidFill>
              <a:schemeClr val="tx1"/>
            </a:solidFill>
            <a:scene3d>
              <a:camera prst="orthographicFront"/>
              <a:lightRig rig="threePt" dir="t"/>
            </a:scene3d>
            <a:sp3d>
              <a:bevelT/>
            </a:sp3d>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200" b="1" i="0" u="none" strike="noStrike" kern="1200" cap="none" spc="0" normalizeH="0" baseline="0" noProof="0" dirty="0">
                  <a:ln>
                    <a:noFill/>
                  </a:ln>
                  <a:solidFill>
                    <a:srgbClr val="FFFFFF"/>
                  </a:solidFill>
                  <a:effectLst/>
                  <a:uLnTx/>
                  <a:uFillTx/>
                  <a:latin typeface="Tahoma"/>
                  <a:ea typeface="ＭＳ Ｐゴシック" charset="0"/>
                  <a:cs typeface="Tahoma"/>
                </a:rPr>
                <a:t>CE</a:t>
              </a:r>
            </a:p>
          </p:txBody>
        </p:sp>
      </p:grpSp>
      <p:sp>
        <p:nvSpPr>
          <p:cNvPr id="7" name="TextBox 6">
            <a:extLst>
              <a:ext uri="{FF2B5EF4-FFF2-40B4-BE49-F238E27FC236}">
                <a16:creationId xmlns:a16="http://schemas.microsoft.com/office/drawing/2014/main" id="{BEB4FC69-F6AD-4F93-5E44-44E8CED687AE}"/>
              </a:ext>
            </a:extLst>
          </p:cNvPr>
          <p:cNvSpPr txBox="1"/>
          <p:nvPr/>
        </p:nvSpPr>
        <p:spPr>
          <a:xfrm>
            <a:off x="2915816" y="2001614"/>
            <a:ext cx="2088232" cy="923330"/>
          </a:xfrm>
          <a:prstGeom prst="rect">
            <a:avLst/>
          </a:prstGeom>
          <a:solidFill>
            <a:schemeClr val="tx1"/>
          </a:solidFill>
          <a:scene3d>
            <a:camera prst="orthographicFront"/>
            <a:lightRig rig="threePt" dir="t"/>
          </a:scene3d>
          <a:sp3d>
            <a:bevelT/>
          </a:sp3d>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sz="5400" b="1" dirty="0">
                <a:solidFill>
                  <a:srgbClr val="FFFFFF"/>
                </a:solidFill>
                <a:latin typeface="Tahoma"/>
                <a:ea typeface="ＭＳ Ｐゴシック" charset="0"/>
                <a:cs typeface="Tahoma"/>
              </a:rPr>
              <a:t>2012</a:t>
            </a:r>
            <a:r>
              <a:rPr kumimoji="0" lang="en-US" sz="5400" b="1" i="0" u="none" strike="noStrike" kern="1200" cap="none" spc="0" normalizeH="0" baseline="0" noProof="0" dirty="0">
                <a:ln>
                  <a:noFill/>
                </a:ln>
                <a:solidFill>
                  <a:srgbClr val="FFFFFF"/>
                </a:solidFill>
                <a:effectLst/>
                <a:uLnTx/>
                <a:uFillTx/>
                <a:latin typeface="Tahoma"/>
                <a:ea typeface="ＭＳ Ｐゴシック" charset="0"/>
                <a:cs typeface="Tahoma"/>
              </a:rPr>
              <a:t>  </a:t>
            </a:r>
          </a:p>
        </p:txBody>
      </p:sp>
      <p:sp>
        <p:nvSpPr>
          <p:cNvPr id="8" name="TextBox 7">
            <a:extLst>
              <a:ext uri="{FF2B5EF4-FFF2-40B4-BE49-F238E27FC236}">
                <a16:creationId xmlns:a16="http://schemas.microsoft.com/office/drawing/2014/main" id="{86885AF0-AC01-C9B6-C47C-CB91DA93AA95}"/>
              </a:ext>
            </a:extLst>
          </p:cNvPr>
          <p:cNvSpPr txBox="1"/>
          <p:nvPr/>
        </p:nvSpPr>
        <p:spPr>
          <a:xfrm>
            <a:off x="5076056" y="1975669"/>
            <a:ext cx="1160512" cy="892552"/>
          </a:xfrm>
          <a:prstGeom prst="rect">
            <a:avLst/>
          </a:prstGeom>
          <a:solidFill>
            <a:schemeClr val="tx1"/>
          </a:solidFill>
          <a:scene3d>
            <a:camera prst="orthographicFront"/>
            <a:lightRig rig="threePt" dir="t"/>
          </a:scene3d>
          <a:sp3d>
            <a:bevelT/>
          </a:sp3d>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5200" b="1" i="0" u="none" strike="noStrike" kern="1200" cap="none" spc="0" normalizeH="0" baseline="0" noProof="0" dirty="0">
                <a:ln>
                  <a:noFill/>
                </a:ln>
                <a:solidFill>
                  <a:srgbClr val="FFFFFF"/>
                </a:solidFill>
                <a:effectLst/>
                <a:uLnTx/>
                <a:uFillTx/>
                <a:latin typeface="Tahoma"/>
                <a:ea typeface="ＭＳ Ｐゴシック" charset="0"/>
                <a:cs typeface="Tahoma"/>
              </a:rPr>
              <a:t>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xit" presetSubtype="4" fill="hold" nodeType="clickEffect">
                                  <p:stCondLst>
                                    <p:cond delay="0"/>
                                  </p:stCondLst>
                                  <p:childTnLst>
                                    <p:animEffect transition="out" filter="wipe(dow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down)">
                                      <p:cBhvr>
                                        <p:cTn id="11" dur="1000"/>
                                        <p:tgtEl>
                                          <p:spTgt spid="7"/>
                                        </p:tgtEl>
                                      </p:cBhvr>
                                    </p:animEffect>
                                  </p:childTnLst>
                                </p:cTn>
                              </p:par>
                              <p:par>
                                <p:cTn id="12" presetID="22" presetClass="entr" presetSubtype="4" fill="hold" nodeType="with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ipe(down)">
                                      <p:cBhvr>
                                        <p:cTn id="14"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lue world map">
            <a:extLst>
              <a:ext uri="{FF2B5EF4-FFF2-40B4-BE49-F238E27FC236}">
                <a16:creationId xmlns:a16="http://schemas.microsoft.com/office/drawing/2014/main" id="{59BD2BF9-1985-7988-2325-7FA78C089C8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5904" y="728700"/>
            <a:ext cx="9235809" cy="5400600"/>
          </a:xfrm>
          <a:prstGeom prst="rect">
            <a:avLst/>
          </a:prstGeom>
        </p:spPr>
      </p:pic>
      <p:sp>
        <p:nvSpPr>
          <p:cNvPr id="15362" name="AutoShape 4">
            <a:extLst>
              <a:ext uri="{FF2B5EF4-FFF2-40B4-BE49-F238E27FC236}">
                <a16:creationId xmlns:a16="http://schemas.microsoft.com/office/drawing/2014/main" id="{43D1B580-A240-C34C-BE95-4F44AEFB5C68}"/>
              </a:ext>
            </a:extLst>
          </p:cNvPr>
          <p:cNvSpPr>
            <a:spLocks noChangeArrowheads="1"/>
          </p:cNvSpPr>
          <p:nvPr/>
        </p:nvSpPr>
        <p:spPr bwMode="auto">
          <a:xfrm rot="954738">
            <a:off x="4340600" y="1633746"/>
            <a:ext cx="228600" cy="762000"/>
          </a:xfrm>
          <a:prstGeom prst="downArrow">
            <a:avLst>
              <a:gd name="adj1" fmla="val 50000"/>
              <a:gd name="adj2" fmla="val 83333"/>
            </a:avLst>
          </a:prstGeom>
          <a:solidFill>
            <a:srgbClr val="FF0000"/>
          </a:solidFill>
          <a:ln w="9525">
            <a:solidFill>
              <a:schemeClr val="tx1"/>
            </a:solidFill>
            <a:miter lim="800000"/>
            <a:headEnd/>
            <a:tailEnd/>
          </a:ln>
        </p:spPr>
        <p:txBody>
          <a:bodyPr wrap="none" anchor="ct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endParaRPr lang="en-US" altLang="en-US"/>
          </a:p>
        </p:txBody>
      </p:sp>
      <p:pic>
        <p:nvPicPr>
          <p:cNvPr id="4" name="Picture 3">
            <a:extLst>
              <a:ext uri="{FF2B5EF4-FFF2-40B4-BE49-F238E27FC236}">
                <a16:creationId xmlns:a16="http://schemas.microsoft.com/office/drawing/2014/main" id="{FFE89275-641A-0DE6-1CBE-A8B06BA99DE5}"/>
              </a:ext>
            </a:extLst>
          </p:cNvPr>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bwMode="auto">
          <a:xfrm>
            <a:off x="177987" y="5558118"/>
            <a:ext cx="1944234" cy="1070685"/>
          </a:xfrm>
          <a:prstGeom prst="rect">
            <a:avLst/>
          </a:prstGeom>
          <a:noFill/>
          <a:ln>
            <a:solidFill>
              <a:schemeClr val="tx1"/>
            </a:solidFill>
          </a:ln>
        </p:spPr>
      </p:pic>
      <p:pic>
        <p:nvPicPr>
          <p:cNvPr id="6" name="Picture 5" descr="A person wearing a yellow hat and jacket&#10;&#10;Description automatically generated">
            <a:extLst>
              <a:ext uri="{FF2B5EF4-FFF2-40B4-BE49-F238E27FC236}">
                <a16:creationId xmlns:a16="http://schemas.microsoft.com/office/drawing/2014/main" id="{799EBADE-4E94-265F-7BA8-856A23BFBBE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415560" y="2545977"/>
            <a:ext cx="2364617" cy="3272118"/>
          </a:xfrm>
          <a:prstGeom prst="rect">
            <a:avLst/>
          </a:prstGeom>
          <a:ln>
            <a:solidFill>
              <a:schemeClr val="tx1"/>
            </a:solid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BC8834E7-8623-4F5B-9A77-B7630149642A}"/>
              </a:ext>
            </a:extLst>
          </p:cNvPr>
          <p:cNvGrpSpPr/>
          <p:nvPr/>
        </p:nvGrpSpPr>
        <p:grpSpPr>
          <a:xfrm>
            <a:off x="454972" y="-268063"/>
            <a:ext cx="9882499" cy="6447919"/>
            <a:chOff x="870608" y="85660"/>
            <a:chExt cx="9882499" cy="6447919"/>
          </a:xfrm>
        </p:grpSpPr>
        <p:sp>
          <p:nvSpPr>
            <p:cNvPr id="2" name="Rectangle 1">
              <a:extLst>
                <a:ext uri="{FF2B5EF4-FFF2-40B4-BE49-F238E27FC236}">
                  <a16:creationId xmlns:a16="http://schemas.microsoft.com/office/drawing/2014/main" id="{B08BC3ED-B0B0-4825-B076-0546FDFB3B74}"/>
                </a:ext>
              </a:extLst>
            </p:cNvPr>
            <p:cNvSpPr/>
            <p:nvPr/>
          </p:nvSpPr>
          <p:spPr>
            <a:xfrm>
              <a:off x="870608" y="1364166"/>
              <a:ext cx="5835252" cy="2646878"/>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600" b="1" i="0" u="none" strike="noStrike" kern="1200" cap="none" spc="0" normalizeH="0" baseline="0" noProof="0" dirty="0">
                  <a:ln w="76200">
                    <a:solidFill>
                      <a:srgbClr val="0070C0"/>
                    </a:solidFill>
                    <a:prstDash val="solid"/>
                  </a:ln>
                  <a:solidFill>
                    <a:srgbClr val="FF0000"/>
                  </a:solidFill>
                  <a:effectLst/>
                  <a:uLnTx/>
                  <a:uFillTx/>
                  <a:latin typeface="Britannic Bold" panose="020B0903060703020204" pitchFamily="34" charset="0"/>
                  <a:ea typeface="MS PGothic" panose="020B0600070205080204" pitchFamily="34" charset="-128"/>
                  <a:cs typeface="Cavolini" panose="03000502040302020204" pitchFamily="66" charset="0"/>
                </a:rPr>
                <a:t>Guess</a:t>
              </a:r>
            </a:p>
          </p:txBody>
        </p:sp>
        <p:sp>
          <p:nvSpPr>
            <p:cNvPr id="4" name="TextBox 3">
              <a:extLst>
                <a:ext uri="{FF2B5EF4-FFF2-40B4-BE49-F238E27FC236}">
                  <a16:creationId xmlns:a16="http://schemas.microsoft.com/office/drawing/2014/main" id="{362B3B6B-F282-4EEB-A2D1-2BC381911E40}"/>
                </a:ext>
              </a:extLst>
            </p:cNvPr>
            <p:cNvSpPr txBox="1"/>
            <p:nvPr/>
          </p:nvSpPr>
          <p:spPr>
            <a:xfrm>
              <a:off x="1858488" y="2955897"/>
              <a:ext cx="4572000" cy="2646878"/>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600" b="1" i="0" u="none" strike="noStrike" kern="1200" cap="none" spc="0" normalizeH="0" baseline="0" noProof="0" dirty="0">
                  <a:ln w="76200">
                    <a:solidFill>
                      <a:srgbClr val="0070C0"/>
                    </a:solidFill>
                    <a:prstDash val="solid"/>
                  </a:ln>
                  <a:solidFill>
                    <a:srgbClr val="FF0000"/>
                  </a:solidFill>
                  <a:effectLst/>
                  <a:uLnTx/>
                  <a:uFillTx/>
                  <a:latin typeface="Britannic Bold" panose="020B0903060703020204" pitchFamily="34" charset="0"/>
                  <a:ea typeface="MS PGothic" panose="020B0600070205080204" pitchFamily="34" charset="-128"/>
                  <a:cs typeface="Cavolini" panose="03000502040302020204" pitchFamily="66" charset="0"/>
                </a:rPr>
                <a:t>Who</a:t>
              </a:r>
            </a:p>
          </p:txBody>
        </p:sp>
        <p:sp>
          <p:nvSpPr>
            <p:cNvPr id="6" name="TextBox 5">
              <a:extLst>
                <a:ext uri="{FF2B5EF4-FFF2-40B4-BE49-F238E27FC236}">
                  <a16:creationId xmlns:a16="http://schemas.microsoft.com/office/drawing/2014/main" id="{0DC7AC80-D6FD-4970-B357-38FDEBA9500D}"/>
                </a:ext>
              </a:extLst>
            </p:cNvPr>
            <p:cNvSpPr txBox="1"/>
            <p:nvPr/>
          </p:nvSpPr>
          <p:spPr>
            <a:xfrm rot="552797">
              <a:off x="6181107" y="85660"/>
              <a:ext cx="4572000" cy="644791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1300" b="1" i="0" u="none" strike="noStrike" kern="1200" cap="none" spc="0" normalizeH="0" baseline="0" noProof="0" dirty="0">
                  <a:ln w="76200">
                    <a:solidFill>
                      <a:srgbClr val="0070C0"/>
                    </a:solidFill>
                    <a:prstDash val="solid"/>
                  </a:ln>
                  <a:solidFill>
                    <a:srgbClr val="FF0000"/>
                  </a:solidFill>
                  <a:effectLst/>
                  <a:uLnTx/>
                  <a:uFillTx/>
                  <a:latin typeface="Britannic Bold" panose="020B0903060703020204" pitchFamily="34" charset="0"/>
                  <a:ea typeface="MS PGothic" panose="020B0600070205080204" pitchFamily="34" charset="-128"/>
                  <a:cs typeface="Cavolini" panose="03000502040302020204" pitchFamily="66" charset="0"/>
                </a:rPr>
                <a:t>?</a:t>
              </a:r>
              <a:endParaRPr kumimoji="0" lang="en-GB" sz="4800" b="0" i="0" u="none" strike="noStrike" kern="1200" cap="none" spc="0" normalizeH="0" baseline="0" noProof="0" dirty="0">
                <a:ln w="76200">
                  <a:solidFill>
                    <a:srgbClr val="0070C0"/>
                  </a:solidFill>
                </a:ln>
                <a:solidFill>
                  <a:srgbClr val="FF0000"/>
                </a:solidFill>
                <a:effectLst/>
                <a:uLnTx/>
                <a:uFillTx/>
                <a:latin typeface="Britannic Bold" panose="020B0903060703020204" pitchFamily="34" charset="0"/>
                <a:ea typeface="MS PGothic" panose="020B0600070205080204" pitchFamily="34" charset="-128"/>
                <a:cs typeface="Cavolini" panose="03000502040302020204" pitchFamily="66" charset="0"/>
              </a:endParaRPr>
            </a:p>
          </p:txBody>
        </p:sp>
      </p:grpSp>
      <p:pic>
        <p:nvPicPr>
          <p:cNvPr id="9" name="Picture 8" descr="A picture containing umbrella, accessory&#10;&#10;Description automatically generated">
            <a:extLst>
              <a:ext uri="{FF2B5EF4-FFF2-40B4-BE49-F238E27FC236}">
                <a16:creationId xmlns:a16="http://schemas.microsoft.com/office/drawing/2014/main" id="{E4CA0045-C84C-47FE-8EF8-2EE2BC0F26D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91208" y="3596983"/>
            <a:ext cx="2762787" cy="3072430"/>
          </a:xfrm>
          <a:prstGeom prst="rect">
            <a:avLst/>
          </a:prstGeom>
        </p:spPr>
      </p:pic>
      <p:pic>
        <p:nvPicPr>
          <p:cNvPr id="11" name="Picture 10" descr="Shape&#10;&#10;Description automatically generated with medium confidence">
            <a:extLst>
              <a:ext uri="{FF2B5EF4-FFF2-40B4-BE49-F238E27FC236}">
                <a16:creationId xmlns:a16="http://schemas.microsoft.com/office/drawing/2014/main" id="{6D84E127-AAC2-4214-8D5E-314667C1A17A}"/>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434641" y="5100232"/>
            <a:ext cx="2933211" cy="1466606"/>
          </a:xfrm>
          <a:prstGeom prst="rect">
            <a:avLst/>
          </a:prstGeom>
        </p:spPr>
      </p:pic>
    </p:spTree>
    <p:extLst>
      <p:ext uri="{BB962C8B-B14F-4D97-AF65-F5344CB8AC3E}">
        <p14:creationId xmlns:p14="http://schemas.microsoft.com/office/powerpoint/2010/main" val="3015806237"/>
      </p:ext>
    </p:extLst>
  </p:cSld>
  <p:clrMapOvr>
    <a:masterClrMapping/>
  </p:clrMapOvr>
  <mc:AlternateContent xmlns:mc="http://schemas.openxmlformats.org/markup-compatibility/2006" xmlns:p14="http://schemas.microsoft.com/office/powerpoint/2010/main">
    <mc:Choice Requires="p14">
      <p:transition spd="med" p14:dur="700" advTm="41870">
        <p:fade/>
      </p:transition>
    </mc:Choice>
    <mc:Fallback xmlns="">
      <p:transition xmlns:p14="http://schemas.microsoft.com/office/powerpoint/2010/main" spd="med" advTm="4187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7B6D4D0-E3D1-5E3D-516C-2CA6955D479A}"/>
              </a:ext>
            </a:extLst>
          </p:cNvPr>
          <p:cNvSpPr txBox="1"/>
          <p:nvPr/>
        </p:nvSpPr>
        <p:spPr>
          <a:xfrm>
            <a:off x="313765" y="389529"/>
            <a:ext cx="2519082" cy="1477328"/>
          </a:xfrm>
          <a:prstGeom prst="rect">
            <a:avLst/>
          </a:prstGeom>
          <a:noFill/>
        </p:spPr>
        <p:txBody>
          <a:bodyPr wrap="square">
            <a:spAutoFit/>
          </a:bodyPr>
          <a:lstStyle/>
          <a:p>
            <a:r>
              <a:rPr lang="en-GB" dirty="0">
                <a:hlinkClick r:id="rId3">
                  <a:extLst>
                    <a:ext uri="{A12FA001-AC4F-418D-AE19-62706E023703}">
                      <ahyp:hlinkClr xmlns:ahyp="http://schemas.microsoft.com/office/drawing/2018/hyperlinkcolor" val="tx"/>
                    </a:ext>
                  </a:extLst>
                </a:hlinkClick>
              </a:rPr>
              <a:t>Will Bayley, paralympic table tennis</a:t>
            </a:r>
          </a:p>
          <a:p>
            <a:r>
              <a:rPr lang="en-GB" dirty="0">
                <a:hlinkClick r:id="rId4"/>
              </a:rPr>
              <a:t>Paralympics 2012: GB's Will Bayley wins table tennis silver - BBC Sport</a:t>
            </a:r>
            <a:endParaRPr lang="en-GB" dirty="0"/>
          </a:p>
        </p:txBody>
      </p:sp>
      <p:sp>
        <p:nvSpPr>
          <p:cNvPr id="6" name="TextBox 5">
            <a:extLst>
              <a:ext uri="{FF2B5EF4-FFF2-40B4-BE49-F238E27FC236}">
                <a16:creationId xmlns:a16="http://schemas.microsoft.com/office/drawing/2014/main" id="{802691AB-D3B9-89E2-DD2E-42C4FBC38A0D}"/>
              </a:ext>
            </a:extLst>
          </p:cNvPr>
          <p:cNvSpPr txBox="1"/>
          <p:nvPr/>
        </p:nvSpPr>
        <p:spPr>
          <a:xfrm>
            <a:off x="3312459" y="373867"/>
            <a:ext cx="2519082" cy="1200329"/>
          </a:xfrm>
          <a:prstGeom prst="rect">
            <a:avLst/>
          </a:prstGeom>
          <a:noFill/>
        </p:spPr>
        <p:txBody>
          <a:bodyPr wrap="square">
            <a:spAutoFit/>
          </a:bodyPr>
          <a:lstStyle/>
          <a:p>
            <a:r>
              <a:rPr lang="en-GB" dirty="0">
                <a:hlinkClick r:id="rId5">
                  <a:extLst>
                    <a:ext uri="{A12FA001-AC4F-418D-AE19-62706E023703}">
                      <ahyp:hlinkClr xmlns:ahyp="http://schemas.microsoft.com/office/drawing/2018/hyperlinkcolor" val="tx"/>
                    </a:ext>
                  </a:extLst>
                </a:hlinkClick>
              </a:rPr>
              <a:t>Mo Farah, long distance runner</a:t>
            </a:r>
          </a:p>
          <a:p>
            <a:r>
              <a:rPr lang="en-GB" dirty="0">
                <a:solidFill>
                  <a:srgbClr val="0000FF"/>
                </a:solidFill>
                <a:hlinkClick r:id="rId5">
                  <a:extLst>
                    <a:ext uri="{A12FA001-AC4F-418D-AE19-62706E023703}">
                      <ahyp:hlinkClr xmlns:ahyp="http://schemas.microsoft.com/office/drawing/2018/hyperlinkcolor" val="tx"/>
                    </a:ext>
                  </a:extLst>
                </a:hlinkClick>
              </a:rPr>
              <a:t>Mofarlonol10m-a - Mo Farah - Wikipedia</a:t>
            </a:r>
            <a:endParaRPr lang="en-GB" dirty="0"/>
          </a:p>
        </p:txBody>
      </p:sp>
      <p:sp>
        <p:nvSpPr>
          <p:cNvPr id="8" name="TextBox 7">
            <a:extLst>
              <a:ext uri="{FF2B5EF4-FFF2-40B4-BE49-F238E27FC236}">
                <a16:creationId xmlns:a16="http://schemas.microsoft.com/office/drawing/2014/main" id="{496DFAE9-DD79-135C-19A5-4DA0252E8B50}"/>
              </a:ext>
            </a:extLst>
          </p:cNvPr>
          <p:cNvSpPr txBox="1"/>
          <p:nvPr/>
        </p:nvSpPr>
        <p:spPr>
          <a:xfrm>
            <a:off x="458321" y="4839464"/>
            <a:ext cx="2761129" cy="1477328"/>
          </a:xfrm>
          <a:prstGeom prst="rect">
            <a:avLst/>
          </a:prstGeom>
          <a:noFill/>
        </p:spPr>
        <p:txBody>
          <a:bodyPr wrap="square">
            <a:spAutoFit/>
          </a:bodyPr>
          <a:lstStyle/>
          <a:p>
            <a:r>
              <a:rPr lang="en-GB" dirty="0">
                <a:hlinkClick r:id="rId6">
                  <a:extLst>
                    <a:ext uri="{A12FA001-AC4F-418D-AE19-62706E023703}">
                      <ahyp:hlinkClr xmlns:ahyp="http://schemas.microsoft.com/office/drawing/2018/hyperlinkcolor" val="tx"/>
                    </a:ext>
                  </a:extLst>
                </a:hlinkClick>
              </a:rPr>
              <a:t>Jessica Ennis-Hill, heptathlete</a:t>
            </a:r>
          </a:p>
          <a:p>
            <a:r>
              <a:rPr lang="en-GB" dirty="0">
                <a:solidFill>
                  <a:srgbClr val="0000FF"/>
                </a:solidFill>
                <a:hlinkClick r:id="rId6">
                  <a:extLst>
                    <a:ext uri="{A12FA001-AC4F-418D-AE19-62706E023703}">
                      <ahyp:hlinkClr xmlns:ahyp="http://schemas.microsoft.com/office/drawing/2018/hyperlinkcolor" val="tx"/>
                    </a:ext>
                  </a:extLst>
                </a:hlinkClick>
              </a:rPr>
              <a:t>Jessica Ennis 100 m - Jessica Ennis-Hill - Wikipedia</a:t>
            </a:r>
            <a:endParaRPr lang="en-GB" dirty="0"/>
          </a:p>
        </p:txBody>
      </p:sp>
      <p:sp>
        <p:nvSpPr>
          <p:cNvPr id="10" name="TextBox 9">
            <a:extLst>
              <a:ext uri="{FF2B5EF4-FFF2-40B4-BE49-F238E27FC236}">
                <a16:creationId xmlns:a16="http://schemas.microsoft.com/office/drawing/2014/main" id="{4F716C90-7102-EAD5-6356-0101049D8439}"/>
              </a:ext>
            </a:extLst>
          </p:cNvPr>
          <p:cNvSpPr txBox="1"/>
          <p:nvPr/>
        </p:nvSpPr>
        <p:spPr>
          <a:xfrm>
            <a:off x="6311151" y="4862081"/>
            <a:ext cx="2519082" cy="1477328"/>
          </a:xfrm>
          <a:prstGeom prst="rect">
            <a:avLst/>
          </a:prstGeom>
          <a:noFill/>
        </p:spPr>
        <p:txBody>
          <a:bodyPr wrap="square">
            <a:spAutoFit/>
          </a:bodyPr>
          <a:lstStyle/>
          <a:p>
            <a:r>
              <a:rPr lang="en-GB" dirty="0">
                <a:hlinkClick r:id="rId7">
                  <a:extLst>
                    <a:ext uri="{A12FA001-AC4F-418D-AE19-62706E023703}">
                      <ahyp:hlinkClr xmlns:ahyp="http://schemas.microsoft.com/office/drawing/2018/hyperlinkcolor" val="tx"/>
                    </a:ext>
                  </a:extLst>
                </a:hlinkClick>
              </a:rPr>
              <a:t>Victoria Pendleton, track cyclist</a:t>
            </a:r>
          </a:p>
          <a:p>
            <a:r>
              <a:rPr lang="en-GB" dirty="0">
                <a:solidFill>
                  <a:srgbClr val="0000FF"/>
                </a:solidFill>
                <a:hlinkClick r:id="rId7">
                  <a:extLst>
                    <a:ext uri="{A12FA001-AC4F-418D-AE19-62706E023703}">
                      <ahyp:hlinkClr xmlns:ahyp="http://schemas.microsoft.com/office/drawing/2018/hyperlinkcolor" val="tx"/>
                    </a:ext>
                  </a:extLst>
                </a:hlinkClick>
              </a:rPr>
              <a:t>Victoria Pendleton2 (cropped) - Victoria Pendleton - Wikipedia</a:t>
            </a:r>
            <a:endParaRPr lang="en-GB" dirty="0"/>
          </a:p>
        </p:txBody>
      </p:sp>
      <p:sp>
        <p:nvSpPr>
          <p:cNvPr id="12" name="TextBox 11">
            <a:extLst>
              <a:ext uri="{FF2B5EF4-FFF2-40B4-BE49-F238E27FC236}">
                <a16:creationId xmlns:a16="http://schemas.microsoft.com/office/drawing/2014/main" id="{4FFBB0FE-0F8C-E958-9ADE-E276D3B1E274}"/>
              </a:ext>
            </a:extLst>
          </p:cNvPr>
          <p:cNvSpPr txBox="1"/>
          <p:nvPr/>
        </p:nvSpPr>
        <p:spPr>
          <a:xfrm>
            <a:off x="3415552" y="2573973"/>
            <a:ext cx="2415989" cy="1754326"/>
          </a:xfrm>
          <a:prstGeom prst="rect">
            <a:avLst/>
          </a:prstGeom>
          <a:noFill/>
        </p:spPr>
        <p:txBody>
          <a:bodyPr wrap="square">
            <a:spAutoFit/>
          </a:bodyPr>
          <a:lstStyle/>
          <a:p>
            <a:r>
              <a:rPr lang="en-GB" dirty="0">
                <a:hlinkClick r:id="rId8">
                  <a:extLst>
                    <a:ext uri="{A12FA001-AC4F-418D-AE19-62706E023703}">
                      <ahyp:hlinkClr xmlns:ahyp="http://schemas.microsoft.com/office/drawing/2018/hyperlinkcolor" val="tx"/>
                    </a:ext>
                  </a:extLst>
                </a:hlinkClick>
              </a:rPr>
              <a:t>Andy Murray, tennis player</a:t>
            </a:r>
          </a:p>
          <a:p>
            <a:r>
              <a:rPr lang="en-GB" dirty="0">
                <a:solidFill>
                  <a:srgbClr val="0000FF"/>
                </a:solidFill>
                <a:hlinkClick r:id="rId8">
                  <a:extLst>
                    <a:ext uri="{A12FA001-AC4F-418D-AE19-62706E023703}">
                      <ahyp:hlinkClr xmlns:ahyp="http://schemas.microsoft.com/office/drawing/2018/hyperlinkcolor" val="tx"/>
                    </a:ext>
                  </a:extLst>
                </a:hlinkClick>
              </a:rPr>
              <a:t>Victory Andy Murray - 2012 Andy Murray tennis season - Wikipedia</a:t>
            </a:r>
            <a:endParaRPr lang="en-GB" dirty="0"/>
          </a:p>
        </p:txBody>
      </p:sp>
      <p:sp>
        <p:nvSpPr>
          <p:cNvPr id="14" name="TextBox 13">
            <a:extLst>
              <a:ext uri="{FF2B5EF4-FFF2-40B4-BE49-F238E27FC236}">
                <a16:creationId xmlns:a16="http://schemas.microsoft.com/office/drawing/2014/main" id="{9EB727B5-C799-0616-12B9-0D700E1D25C0}"/>
              </a:ext>
            </a:extLst>
          </p:cNvPr>
          <p:cNvSpPr txBox="1"/>
          <p:nvPr/>
        </p:nvSpPr>
        <p:spPr>
          <a:xfrm>
            <a:off x="6362698" y="389529"/>
            <a:ext cx="2415989" cy="1477328"/>
          </a:xfrm>
          <a:prstGeom prst="rect">
            <a:avLst/>
          </a:prstGeom>
          <a:noFill/>
        </p:spPr>
        <p:txBody>
          <a:bodyPr wrap="square">
            <a:spAutoFit/>
          </a:bodyPr>
          <a:lstStyle/>
          <a:p>
            <a:r>
              <a:rPr lang="en-GB" dirty="0">
                <a:hlinkClick r:id="rId9">
                  <a:extLst>
                    <a:ext uri="{A12FA001-AC4F-418D-AE19-62706E023703}">
                      <ahyp:hlinkClr xmlns:ahyp="http://schemas.microsoft.com/office/drawing/2018/hyperlinkcolor" val="tx"/>
                    </a:ext>
                  </a:extLst>
                </a:hlinkClick>
              </a:rPr>
              <a:t>Rebecca Adlington, swimmer</a:t>
            </a:r>
          </a:p>
          <a:p>
            <a:r>
              <a:rPr lang="en-GB" dirty="0">
                <a:solidFill>
                  <a:srgbClr val="0000FF"/>
                </a:solidFill>
                <a:hlinkClick r:id="rId9">
                  <a:extLst>
                    <a:ext uri="{A12FA001-AC4F-418D-AE19-62706E023703}">
                      <ahyp:hlinkClr xmlns:ahyp="http://schemas.microsoft.com/office/drawing/2018/hyperlinkcolor" val="tx"/>
                    </a:ext>
                  </a:extLst>
                </a:hlinkClick>
              </a:rPr>
              <a:t>Olympics swimming: Rebecca Adlington into 800m final - BBC Sport</a:t>
            </a:r>
            <a:endParaRPr lang="en-GB" dirty="0"/>
          </a:p>
        </p:txBody>
      </p:sp>
      <p:sp>
        <p:nvSpPr>
          <p:cNvPr id="16" name="TextBox 15">
            <a:extLst>
              <a:ext uri="{FF2B5EF4-FFF2-40B4-BE49-F238E27FC236}">
                <a16:creationId xmlns:a16="http://schemas.microsoft.com/office/drawing/2014/main" id="{FBCD0AE2-B142-3A7D-19C0-38B21C0491A4}"/>
              </a:ext>
            </a:extLst>
          </p:cNvPr>
          <p:cNvSpPr txBox="1"/>
          <p:nvPr/>
        </p:nvSpPr>
        <p:spPr>
          <a:xfrm>
            <a:off x="6311152" y="2569926"/>
            <a:ext cx="2519082" cy="2031325"/>
          </a:xfrm>
          <a:prstGeom prst="rect">
            <a:avLst/>
          </a:prstGeom>
          <a:noFill/>
        </p:spPr>
        <p:txBody>
          <a:bodyPr wrap="square">
            <a:spAutoFit/>
          </a:bodyPr>
          <a:lstStyle/>
          <a:p>
            <a:r>
              <a:rPr lang="en-GB" dirty="0">
                <a:hlinkClick r:id="rId10">
                  <a:extLst>
                    <a:ext uri="{A12FA001-AC4F-418D-AE19-62706E023703}">
                      <ahyp:hlinkClr xmlns:ahyp="http://schemas.microsoft.com/office/drawing/2018/hyperlinkcolor" val="tx"/>
                    </a:ext>
                  </a:extLst>
                </a:hlinkClick>
              </a:rPr>
              <a:t>Sarah Storey, paralympic cyclist</a:t>
            </a:r>
          </a:p>
          <a:p>
            <a:r>
              <a:rPr lang="en-GB" dirty="0">
                <a:solidFill>
                  <a:srgbClr val="0000FF"/>
                </a:solidFill>
                <a:hlinkClick r:id="rId10">
                  <a:extLst>
                    <a:ext uri="{A12FA001-AC4F-418D-AE19-62706E023703}">
                      <ahyp:hlinkClr xmlns:ahyp="http://schemas.microsoft.com/office/drawing/2018/hyperlinkcolor" val="tx"/>
                    </a:ext>
                  </a:extLst>
                </a:hlinkClick>
              </a:rPr>
              <a:t>Dame Sarah Storey: Para cyclist on motherhood, equality and Tokyo targets | Cycling News | Sky Sports</a:t>
            </a:r>
            <a:endParaRPr lang="en-GB" dirty="0"/>
          </a:p>
        </p:txBody>
      </p:sp>
      <p:sp>
        <p:nvSpPr>
          <p:cNvPr id="18" name="TextBox 17">
            <a:extLst>
              <a:ext uri="{FF2B5EF4-FFF2-40B4-BE49-F238E27FC236}">
                <a16:creationId xmlns:a16="http://schemas.microsoft.com/office/drawing/2014/main" id="{C9409741-4CDA-A950-2390-FC0B57B64405}"/>
              </a:ext>
            </a:extLst>
          </p:cNvPr>
          <p:cNvSpPr txBox="1"/>
          <p:nvPr/>
        </p:nvSpPr>
        <p:spPr>
          <a:xfrm>
            <a:off x="3364005" y="4862081"/>
            <a:ext cx="2415989" cy="1754326"/>
          </a:xfrm>
          <a:prstGeom prst="rect">
            <a:avLst/>
          </a:prstGeom>
          <a:noFill/>
        </p:spPr>
        <p:txBody>
          <a:bodyPr wrap="square">
            <a:spAutoFit/>
          </a:bodyPr>
          <a:lstStyle/>
          <a:p>
            <a:r>
              <a:rPr lang="en-GB" dirty="0">
                <a:hlinkClick r:id="rId11">
                  <a:extLst>
                    <a:ext uri="{A12FA001-AC4F-418D-AE19-62706E023703}">
                      <ahyp:hlinkClr xmlns:ahyp="http://schemas.microsoft.com/office/drawing/2018/hyperlinkcolor" val="tx"/>
                    </a:ext>
                  </a:extLst>
                </a:hlinkClick>
              </a:rPr>
              <a:t>Ellie Simmonds, paralympic swimmer</a:t>
            </a:r>
          </a:p>
          <a:p>
            <a:r>
              <a:rPr lang="en-GB" dirty="0">
                <a:solidFill>
                  <a:srgbClr val="0000FF"/>
                </a:solidFill>
                <a:hlinkClick r:id="rId11">
                  <a:extLst>
                    <a:ext uri="{A12FA001-AC4F-418D-AE19-62706E023703}">
                      <ahyp:hlinkClr xmlns:ahyp="http://schemas.microsoft.com/office/drawing/2018/hyperlinkcolor" val="tx"/>
                    </a:ext>
                  </a:extLst>
                </a:hlinkClick>
              </a:rPr>
              <a:t>Swimming star Ellie Simmonds wins third Paralympics 2012 medal - Wales Online</a:t>
            </a:r>
            <a:endParaRPr lang="en-GB" dirty="0"/>
          </a:p>
        </p:txBody>
      </p:sp>
      <p:sp>
        <p:nvSpPr>
          <p:cNvPr id="20" name="TextBox 19">
            <a:extLst>
              <a:ext uri="{FF2B5EF4-FFF2-40B4-BE49-F238E27FC236}">
                <a16:creationId xmlns:a16="http://schemas.microsoft.com/office/drawing/2014/main" id="{557E9D66-5BD5-2CFF-AE1C-14D07081B6B4}"/>
              </a:ext>
            </a:extLst>
          </p:cNvPr>
          <p:cNvSpPr txBox="1"/>
          <p:nvPr/>
        </p:nvSpPr>
        <p:spPr>
          <a:xfrm>
            <a:off x="372035" y="2563565"/>
            <a:ext cx="2563906" cy="1477328"/>
          </a:xfrm>
          <a:prstGeom prst="rect">
            <a:avLst/>
          </a:prstGeom>
          <a:noFill/>
        </p:spPr>
        <p:txBody>
          <a:bodyPr wrap="square">
            <a:spAutoFit/>
          </a:bodyPr>
          <a:lstStyle/>
          <a:p>
            <a:r>
              <a:rPr lang="en-GB" dirty="0">
                <a:hlinkClick r:id="rId12">
                  <a:extLst>
                    <a:ext uri="{A12FA001-AC4F-418D-AE19-62706E023703}">
                      <ahyp:hlinkClr xmlns:ahyp="http://schemas.microsoft.com/office/drawing/2018/hyperlinkcolor" val="tx"/>
                    </a:ext>
                  </a:extLst>
                </a:hlinkClick>
              </a:rPr>
              <a:t>Jonnie Peacock, paralympic runner</a:t>
            </a:r>
          </a:p>
          <a:p>
            <a:r>
              <a:rPr lang="en-GB" dirty="0">
                <a:hlinkClick r:id="rId13"/>
              </a:rPr>
              <a:t>Paralympics 2012: Jonnie Peacock wins gold in T44 100m - BBC Sport</a:t>
            </a:r>
            <a:endParaRPr lang="en-GB"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a:extLst>
              <a:ext uri="{FF2B5EF4-FFF2-40B4-BE49-F238E27FC236}">
                <a16:creationId xmlns:a16="http://schemas.microsoft.com/office/drawing/2014/main" id="{DDAD4BBC-AF59-A991-53E5-60A3A120A2D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001" y="129934"/>
            <a:ext cx="2810500" cy="1993565"/>
          </a:xfrm>
          <a:prstGeom prst="rect">
            <a:avLst/>
          </a:prstGeom>
        </p:spPr>
      </p:pic>
      <p:pic>
        <p:nvPicPr>
          <p:cNvPr id="19" name="Picture 18">
            <a:extLst>
              <a:ext uri="{FF2B5EF4-FFF2-40B4-BE49-F238E27FC236}">
                <a16:creationId xmlns:a16="http://schemas.microsoft.com/office/drawing/2014/main" id="{A95EA0FA-4604-E155-79E2-FF7E235D466C}"/>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384086" y="2517576"/>
            <a:ext cx="2251455" cy="2077906"/>
          </a:xfrm>
          <a:prstGeom prst="rect">
            <a:avLst/>
          </a:prstGeom>
        </p:spPr>
      </p:pic>
      <p:pic>
        <p:nvPicPr>
          <p:cNvPr id="21" name="Picture 20">
            <a:extLst>
              <a:ext uri="{FF2B5EF4-FFF2-40B4-BE49-F238E27FC236}">
                <a16:creationId xmlns:a16="http://schemas.microsoft.com/office/drawing/2014/main" id="{8F19B7DE-E218-38C9-26F2-A33B0802BA9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96105" y="2344625"/>
            <a:ext cx="2896277" cy="2054409"/>
          </a:xfrm>
          <a:prstGeom prst="rect">
            <a:avLst/>
          </a:prstGeom>
        </p:spPr>
      </p:pic>
      <p:pic>
        <p:nvPicPr>
          <p:cNvPr id="22" name="Picture 21">
            <a:extLst>
              <a:ext uri="{FF2B5EF4-FFF2-40B4-BE49-F238E27FC236}">
                <a16:creationId xmlns:a16="http://schemas.microsoft.com/office/drawing/2014/main" id="{D64A48AB-B544-7C22-B788-69D23FDCC005}"/>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3394329" y="211485"/>
            <a:ext cx="2241212" cy="2158081"/>
          </a:xfrm>
          <a:prstGeom prst="rect">
            <a:avLst/>
          </a:prstGeom>
        </p:spPr>
      </p:pic>
      <p:pic>
        <p:nvPicPr>
          <p:cNvPr id="23" name="Picture 22">
            <a:extLst>
              <a:ext uri="{FF2B5EF4-FFF2-40B4-BE49-F238E27FC236}">
                <a16:creationId xmlns:a16="http://schemas.microsoft.com/office/drawing/2014/main" id="{BCFE4D60-96B4-C688-023D-A2AFCE68A4C5}"/>
              </a:ext>
            </a:extLst>
          </p:cNvPr>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6027245" y="2509332"/>
            <a:ext cx="2896277" cy="2083419"/>
          </a:xfrm>
          <a:prstGeom prst="rect">
            <a:avLst/>
          </a:prstGeom>
        </p:spPr>
      </p:pic>
      <p:pic>
        <p:nvPicPr>
          <p:cNvPr id="24" name="Picture 23">
            <a:extLst>
              <a:ext uri="{FF2B5EF4-FFF2-40B4-BE49-F238E27FC236}">
                <a16:creationId xmlns:a16="http://schemas.microsoft.com/office/drawing/2014/main" id="{A12B2D5B-F8CC-A634-A3C9-C50255A1CFF1}"/>
              </a:ext>
            </a:extLst>
          </p:cNvPr>
          <p:cNvPicPr>
            <a:picLocks noChangeAspect="1"/>
          </p:cNvPicPr>
          <p:nvPr/>
        </p:nvPicPr>
        <p:blipFill rotWithShape="1">
          <a:blip r:embed="rId8" cstate="email">
            <a:extLst>
              <a:ext uri="{28A0092B-C50C-407E-A947-70E740481C1C}">
                <a14:useLocalDpi xmlns:a14="http://schemas.microsoft.com/office/drawing/2010/main"/>
              </a:ext>
            </a:extLst>
          </a:blip>
          <a:srcRect r="-1416"/>
          <a:stretch/>
        </p:blipFill>
        <p:spPr>
          <a:xfrm>
            <a:off x="5987837" y="4697534"/>
            <a:ext cx="2975092" cy="2083419"/>
          </a:xfrm>
          <a:prstGeom prst="rect">
            <a:avLst/>
          </a:prstGeom>
        </p:spPr>
      </p:pic>
      <p:pic>
        <p:nvPicPr>
          <p:cNvPr id="25" name="Picture 24">
            <a:extLst>
              <a:ext uri="{FF2B5EF4-FFF2-40B4-BE49-F238E27FC236}">
                <a16:creationId xmlns:a16="http://schemas.microsoft.com/office/drawing/2014/main" id="{5A001BDB-903E-6AD1-24DA-3798EF5EEF52}"/>
              </a:ext>
            </a:extLst>
          </p:cNvPr>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110001" y="4585360"/>
            <a:ext cx="2825940" cy="2083419"/>
          </a:xfrm>
          <a:prstGeom prst="rect">
            <a:avLst/>
          </a:prstGeom>
        </p:spPr>
      </p:pic>
      <p:pic>
        <p:nvPicPr>
          <p:cNvPr id="26" name="Picture 25">
            <a:extLst>
              <a:ext uri="{FF2B5EF4-FFF2-40B4-BE49-F238E27FC236}">
                <a16:creationId xmlns:a16="http://schemas.microsoft.com/office/drawing/2014/main" id="{F02A6D7C-C2D1-BAFE-61EC-1BFC343E3467}"/>
              </a:ext>
            </a:extLst>
          </p:cNvPr>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897896" y="152014"/>
            <a:ext cx="3122208" cy="2214668"/>
          </a:xfrm>
          <a:prstGeom prst="rect">
            <a:avLst/>
          </a:prstGeom>
        </p:spPr>
      </p:pic>
    </p:spTree>
    <p:extLst>
      <p:ext uri="{BB962C8B-B14F-4D97-AF65-F5344CB8AC3E}">
        <p14:creationId xmlns:p14="http://schemas.microsoft.com/office/powerpoint/2010/main" val="2184768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up)">
                                      <p:cBhvr>
                                        <p:cTn id="7" dur="500"/>
                                        <p:tgtEl>
                                          <p:spTgt spid="17"/>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wipe(up)">
                                      <p:cBhvr>
                                        <p:cTn id="11" dur="500"/>
                                        <p:tgtEl>
                                          <p:spTgt spid="1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nodeType="click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up)">
                                      <p:cBhvr>
                                        <p:cTn id="16" dur="500"/>
                                        <p:tgtEl>
                                          <p:spTgt spid="21"/>
                                        </p:tgtEl>
                                      </p:cBhvr>
                                    </p:animEffect>
                                  </p:childTnLst>
                                </p:cTn>
                              </p:par>
                            </p:childTnLst>
                          </p:cTn>
                        </p:par>
                        <p:par>
                          <p:cTn id="17" fill="hold">
                            <p:stCondLst>
                              <p:cond delay="500"/>
                            </p:stCondLst>
                            <p:childTnLst>
                              <p:par>
                                <p:cTn id="18" presetID="22" presetClass="entr" presetSubtype="1" fill="hold" nodeType="after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ipe(up)">
                                      <p:cBhvr>
                                        <p:cTn id="20" dur="5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nodeType="click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up)">
                                      <p:cBhvr>
                                        <p:cTn id="25" dur="500"/>
                                        <p:tgtEl>
                                          <p:spTgt spid="23"/>
                                        </p:tgtEl>
                                      </p:cBhvr>
                                    </p:animEffect>
                                  </p:childTnLst>
                                </p:cTn>
                              </p:par>
                            </p:childTnLst>
                          </p:cTn>
                        </p:par>
                        <p:par>
                          <p:cTn id="26" fill="hold">
                            <p:stCondLst>
                              <p:cond delay="500"/>
                            </p:stCondLst>
                            <p:childTnLst>
                              <p:par>
                                <p:cTn id="27" presetID="22" presetClass="entr" presetSubtype="1" fill="hold" nodeType="afterEffect">
                                  <p:stCondLst>
                                    <p:cond delay="0"/>
                                  </p:stCondLst>
                                  <p:childTnLst>
                                    <p:set>
                                      <p:cBhvr>
                                        <p:cTn id="28" dur="1" fill="hold">
                                          <p:stCondLst>
                                            <p:cond delay="0"/>
                                          </p:stCondLst>
                                        </p:cTn>
                                        <p:tgtEl>
                                          <p:spTgt spid="24"/>
                                        </p:tgtEl>
                                        <p:attrNameLst>
                                          <p:attrName>style.visibility</p:attrName>
                                        </p:attrNameLst>
                                      </p:cBhvr>
                                      <p:to>
                                        <p:strVal val="visible"/>
                                      </p:to>
                                    </p:set>
                                    <p:animEffect transition="in" filter="wipe(up)">
                                      <p:cBhvr>
                                        <p:cTn id="29" dur="500"/>
                                        <p:tgtEl>
                                          <p:spTgt spid="24"/>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1" fill="hold" nodeType="clickEffect">
                                  <p:stCondLst>
                                    <p:cond delay="0"/>
                                  </p:stCondLst>
                                  <p:childTnLst>
                                    <p:set>
                                      <p:cBhvr>
                                        <p:cTn id="33" dur="1" fill="hold">
                                          <p:stCondLst>
                                            <p:cond delay="0"/>
                                          </p:stCondLst>
                                        </p:cTn>
                                        <p:tgtEl>
                                          <p:spTgt spid="25"/>
                                        </p:tgtEl>
                                        <p:attrNameLst>
                                          <p:attrName>style.visibility</p:attrName>
                                        </p:attrNameLst>
                                      </p:cBhvr>
                                      <p:to>
                                        <p:strVal val="visible"/>
                                      </p:to>
                                    </p:set>
                                    <p:animEffect transition="in" filter="wipe(up)">
                                      <p:cBhvr>
                                        <p:cTn id="34" dur="500"/>
                                        <p:tgtEl>
                                          <p:spTgt spid="25"/>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up)">
                                      <p:cBhvr>
                                        <p:cTn id="3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ext Box 1027">
            <a:extLst>
              <a:ext uri="{FF2B5EF4-FFF2-40B4-BE49-F238E27FC236}">
                <a16:creationId xmlns:a16="http://schemas.microsoft.com/office/drawing/2014/main" id="{29D00549-DE09-601D-56CE-4E91AF33711F}"/>
              </a:ext>
            </a:extLst>
          </p:cNvPr>
          <p:cNvSpPr txBox="1">
            <a:spLocks noChangeArrowheads="1"/>
          </p:cNvSpPr>
          <p:nvPr/>
        </p:nvSpPr>
        <p:spPr bwMode="auto">
          <a:xfrm>
            <a:off x="358775" y="-27384"/>
            <a:ext cx="8426450" cy="1200150"/>
          </a:xfrm>
          <a:prstGeom prst="rect">
            <a:avLst/>
          </a:prstGeom>
          <a:noFill/>
          <a:ln w="9525">
            <a:noFill/>
            <a:miter lim="800000"/>
            <a:headEnd/>
            <a:tailEnd/>
          </a:ln>
          <a:effectLst/>
        </p:spPr>
        <p:txBody>
          <a:bodyPr>
            <a:spAutoFit/>
          </a:bodyPr>
          <a:lstStyle/>
          <a:p>
            <a:pPr marL="0" marR="0" lvl="0" indent="0" algn="ctr" defTabSz="914400" rtl="0" eaLnBrk="1" fontAlgn="base" latinLnBrk="0" hangingPunct="1">
              <a:lnSpc>
                <a:spcPct val="100000"/>
              </a:lnSpc>
              <a:spcBef>
                <a:spcPct val="50000"/>
              </a:spcBef>
              <a:spcAft>
                <a:spcPct val="0"/>
              </a:spcAft>
              <a:buClrTx/>
              <a:buSzTx/>
              <a:buFontTx/>
              <a:buNone/>
              <a:tabLst/>
              <a:defRPr/>
            </a:pPr>
            <a:r>
              <a:rPr kumimoji="0" lang="en-US" sz="7200" b="0" i="0" u="none" strike="noStrike" kern="1200" cap="none" spc="0" normalizeH="0" baseline="0" noProof="0" dirty="0">
                <a:ln>
                  <a:noFill/>
                </a:ln>
                <a:solidFill>
                  <a:srgbClr val="FF0000"/>
                </a:solidFill>
                <a:effectLst>
                  <a:outerShdw blurRad="38100" dist="38100" dir="2700000" algn="tl">
                    <a:srgbClr val="FFFFFF"/>
                  </a:outerShdw>
                </a:effectLst>
                <a:uLnTx/>
                <a:uFillTx/>
                <a:latin typeface="Cooper Black" pitchFamily="18" charset="0"/>
                <a:ea typeface="MS PGothic" panose="020B0600070205080204" pitchFamily="34" charset="-128"/>
                <a:cs typeface="Times New Roman"/>
              </a:rPr>
              <a:t>The Olympics</a:t>
            </a:r>
            <a:endParaRPr kumimoji="0" lang="en-GB" sz="6000" b="0" i="0" u="none" strike="noStrike" kern="1200" cap="none" spc="0" normalizeH="0" baseline="0" noProof="0" dirty="0">
              <a:ln>
                <a:noFill/>
              </a:ln>
              <a:solidFill>
                <a:srgbClr val="FF0000"/>
              </a:solidFill>
              <a:effectLst/>
              <a:uLnTx/>
              <a:uFillTx/>
              <a:latin typeface="Cooper Black" pitchFamily="18" charset="0"/>
              <a:ea typeface="MS PGothic" panose="020B0600070205080204" pitchFamily="34" charset="-128"/>
              <a:cs typeface="Times New Roman"/>
            </a:endParaRPr>
          </a:p>
        </p:txBody>
      </p:sp>
      <p:pic>
        <p:nvPicPr>
          <p:cNvPr id="3" name="Picture 2" descr="A group of rings in different colors&#10;&#10;Description automatically generated">
            <a:extLst>
              <a:ext uri="{FF2B5EF4-FFF2-40B4-BE49-F238E27FC236}">
                <a16:creationId xmlns:a16="http://schemas.microsoft.com/office/drawing/2014/main" id="{546AA55A-8E8E-B455-E493-D9A771263D2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9551" y="1112436"/>
            <a:ext cx="8064896" cy="4032448"/>
          </a:xfrm>
          <a:prstGeom prst="rect">
            <a:avLst/>
          </a:prstGeom>
        </p:spPr>
      </p:pic>
      <p:sp>
        <p:nvSpPr>
          <p:cNvPr id="2" name="TextBox 1">
            <a:extLst>
              <a:ext uri="{FF2B5EF4-FFF2-40B4-BE49-F238E27FC236}">
                <a16:creationId xmlns:a16="http://schemas.microsoft.com/office/drawing/2014/main" id="{C2C4FE03-B1EC-4C2A-F0A8-5A768E8E3019}"/>
              </a:ext>
            </a:extLst>
          </p:cNvPr>
          <p:cNvSpPr txBox="1"/>
          <p:nvPr/>
        </p:nvSpPr>
        <p:spPr>
          <a:xfrm>
            <a:off x="107504" y="6503025"/>
            <a:ext cx="2736304" cy="2616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0" i="1"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rPr>
              <a:t>Olympic rings © </a:t>
            </a:r>
            <a:r>
              <a:rPr kumimoji="0" lang="en-GB" sz="1100" b="0" i="1" u="none" strike="noStrike" kern="1200" cap="none" spc="0" normalizeH="0" baseline="0" noProof="0" dirty="0" err="1">
                <a:ln>
                  <a:noFill/>
                </a:ln>
                <a:solidFill>
                  <a:srgbClr val="FFFFFF"/>
                </a:solidFill>
                <a:effectLst/>
                <a:uLnTx/>
                <a:uFillTx/>
                <a:latin typeface="Century Gothic" panose="020B0502020202020204" pitchFamily="34" charset="0"/>
                <a:ea typeface="MS PGothic" panose="020B0600070205080204" pitchFamily="34" charset="-128"/>
                <a:cs typeface="Times New Roman"/>
              </a:rPr>
              <a:t>Pixabay</a:t>
            </a:r>
            <a:endParaRPr kumimoji="0" lang="en-GB" sz="1100" b="0" i="1"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imes New Roman"/>
            </a:endParaRPr>
          </a:p>
        </p:txBody>
      </p:sp>
      <p:sp>
        <p:nvSpPr>
          <p:cNvPr id="7" name="Rectangle 6">
            <a:extLst>
              <a:ext uri="{FF2B5EF4-FFF2-40B4-BE49-F238E27FC236}">
                <a16:creationId xmlns:a16="http://schemas.microsoft.com/office/drawing/2014/main" id="{45A7FC48-2F16-148B-76DC-C4DBA77D6B0B}"/>
              </a:ext>
            </a:extLst>
          </p:cNvPr>
          <p:cNvSpPr>
            <a:spLocks noChangeArrowheads="1"/>
          </p:cNvSpPr>
          <p:nvPr/>
        </p:nvSpPr>
        <p:spPr bwMode="auto">
          <a:xfrm>
            <a:off x="3519468" y="5132655"/>
            <a:ext cx="21050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rPr>
              <a:t>Excellence</a:t>
            </a:r>
            <a:endParaRPr kumimoji="0" lang="en-US" altLang="en-US" sz="2800" b="0"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
        <p:nvSpPr>
          <p:cNvPr id="8" name="Rectangle 7">
            <a:extLst>
              <a:ext uri="{FF2B5EF4-FFF2-40B4-BE49-F238E27FC236}">
                <a16:creationId xmlns:a16="http://schemas.microsoft.com/office/drawing/2014/main" id="{F989F2F4-E888-A868-A3F4-0624E596EDB6}"/>
              </a:ext>
            </a:extLst>
          </p:cNvPr>
          <p:cNvSpPr>
            <a:spLocks noChangeArrowheads="1"/>
          </p:cNvSpPr>
          <p:nvPr/>
        </p:nvSpPr>
        <p:spPr bwMode="auto">
          <a:xfrm>
            <a:off x="7020272" y="4609435"/>
            <a:ext cx="193835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rPr>
              <a:t>Friendship</a:t>
            </a:r>
            <a:endParaRPr kumimoji="0" lang="en-US" altLang="en-US" sz="2800" b="0"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
        <p:nvSpPr>
          <p:cNvPr id="9" name="Rectangle 8">
            <a:extLst>
              <a:ext uri="{FF2B5EF4-FFF2-40B4-BE49-F238E27FC236}">
                <a16:creationId xmlns:a16="http://schemas.microsoft.com/office/drawing/2014/main" id="{EBE49AD4-A529-2C07-5771-2019632CFEDA}"/>
              </a:ext>
            </a:extLst>
          </p:cNvPr>
          <p:cNvSpPr>
            <a:spLocks noChangeArrowheads="1"/>
          </p:cNvSpPr>
          <p:nvPr/>
        </p:nvSpPr>
        <p:spPr bwMode="auto">
          <a:xfrm>
            <a:off x="358773" y="4727317"/>
            <a:ext cx="158408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rPr>
              <a:t>Respect</a:t>
            </a:r>
            <a:endParaRPr kumimoji="0" lang="en-US" altLang="en-US" sz="2800" b="0"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
        <p:nvSpPr>
          <p:cNvPr id="11" name="Rectangle 10">
            <a:extLst>
              <a:ext uri="{FF2B5EF4-FFF2-40B4-BE49-F238E27FC236}">
                <a16:creationId xmlns:a16="http://schemas.microsoft.com/office/drawing/2014/main" id="{FA299F75-E283-B8EC-57F8-FA7A1D9FEEDD}"/>
              </a:ext>
            </a:extLst>
          </p:cNvPr>
          <p:cNvSpPr>
            <a:spLocks noChangeArrowheads="1"/>
          </p:cNvSpPr>
          <p:nvPr/>
        </p:nvSpPr>
        <p:spPr bwMode="auto">
          <a:xfrm>
            <a:off x="3122804" y="5940419"/>
            <a:ext cx="17283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rgbClr val="FFCF2E"/>
                </a:solidFill>
                <a:effectLst/>
                <a:uLnTx/>
                <a:uFillTx/>
                <a:latin typeface="Century Gothic" panose="020B0502020202020204" pitchFamily="34" charset="0"/>
                <a:ea typeface="MS PGothic" panose="020B0600070205080204" pitchFamily="34" charset="-128"/>
                <a:cs typeface="Tahoma" panose="020B0604030504040204" pitchFamily="34" charset="0"/>
              </a:rPr>
              <a:t>Courage</a:t>
            </a:r>
            <a:endParaRPr kumimoji="0" lang="en-US" altLang="en-US" sz="2800" b="0" i="0" u="none" strike="noStrike" kern="1200" cap="none" spc="0" normalizeH="0" baseline="0" noProof="0" dirty="0">
              <a:ln>
                <a:noFill/>
              </a:ln>
              <a:solidFill>
                <a:srgbClr val="FFCF2E"/>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
        <p:nvSpPr>
          <p:cNvPr id="12" name="Rectangle 11">
            <a:extLst>
              <a:ext uri="{FF2B5EF4-FFF2-40B4-BE49-F238E27FC236}">
                <a16:creationId xmlns:a16="http://schemas.microsoft.com/office/drawing/2014/main" id="{0948B927-264D-DFFB-E0E7-4583CF387EEE}"/>
              </a:ext>
            </a:extLst>
          </p:cNvPr>
          <p:cNvSpPr>
            <a:spLocks noChangeArrowheads="1"/>
          </p:cNvSpPr>
          <p:nvPr/>
        </p:nvSpPr>
        <p:spPr bwMode="auto">
          <a:xfrm>
            <a:off x="6512593" y="5375564"/>
            <a:ext cx="154882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ahoma" panose="020B0604030504040204" pitchFamily="34" charset="0"/>
              </a:rPr>
              <a:t>Equality</a:t>
            </a:r>
            <a:endParaRPr kumimoji="0" lang="en-US" altLang="en-US" sz="2800" b="0"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
        <p:nvSpPr>
          <p:cNvPr id="13" name="Rectangle 12">
            <a:extLst>
              <a:ext uri="{FF2B5EF4-FFF2-40B4-BE49-F238E27FC236}">
                <a16:creationId xmlns:a16="http://schemas.microsoft.com/office/drawing/2014/main" id="{833D1974-920A-7599-B72D-51E1005770AC}"/>
              </a:ext>
            </a:extLst>
          </p:cNvPr>
          <p:cNvSpPr>
            <a:spLocks noChangeArrowheads="1"/>
          </p:cNvSpPr>
          <p:nvPr/>
        </p:nvSpPr>
        <p:spPr bwMode="auto">
          <a:xfrm>
            <a:off x="358773" y="5509518"/>
            <a:ext cx="263245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GB" altLang="en-US" sz="2800" b="1" dirty="0">
                <a:solidFill>
                  <a:srgbClr val="FFFFFF"/>
                </a:solidFill>
                <a:latin typeface="Century Gothic" panose="020B0502020202020204" pitchFamily="34" charset="0"/>
                <a:cs typeface="Tahoma" panose="020B0604030504040204" pitchFamily="34" charset="0"/>
              </a:rPr>
              <a:t>Determination</a:t>
            </a:r>
            <a:endParaRPr kumimoji="0" lang="en-US" altLang="en-US" sz="2800" b="0" i="0" u="none" strike="noStrike" kern="1200" cap="none" spc="0" normalizeH="0" baseline="0" noProof="0" dirty="0">
              <a:ln>
                <a:noFill/>
              </a:ln>
              <a:solidFill>
                <a:srgbClr val="FFFFFF"/>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
        <p:nvSpPr>
          <p:cNvPr id="17" name="Rectangle 16">
            <a:extLst>
              <a:ext uri="{FF2B5EF4-FFF2-40B4-BE49-F238E27FC236}">
                <a16:creationId xmlns:a16="http://schemas.microsoft.com/office/drawing/2014/main" id="{663121BF-254C-A209-E49B-C46EBA0CF101}"/>
              </a:ext>
            </a:extLst>
          </p:cNvPr>
          <p:cNvSpPr>
            <a:spLocks noChangeArrowheads="1"/>
          </p:cNvSpPr>
          <p:nvPr/>
        </p:nvSpPr>
        <p:spPr bwMode="auto">
          <a:xfrm>
            <a:off x="5525784" y="6006321"/>
            <a:ext cx="19736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24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24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24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2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altLang="en-US" sz="2800" b="1"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rPr>
              <a:t>Inspiration</a:t>
            </a:r>
            <a:endParaRPr kumimoji="0" lang="en-US" altLang="en-US" sz="2800" b="0" i="0" u="none" strike="noStrike" kern="1200" cap="none" spc="0" normalizeH="0" baseline="0" noProof="0" dirty="0">
              <a:ln>
                <a:noFill/>
              </a:ln>
              <a:solidFill>
                <a:schemeClr val="bg1"/>
              </a:solidFill>
              <a:effectLst/>
              <a:uLnTx/>
              <a:uFillTx/>
              <a:latin typeface="Century Gothic" panose="020B0502020202020204" pitchFamily="34" charset="0"/>
              <a:ea typeface="MS PGothic" panose="020B0600070205080204" pitchFamily="34" charset="-128"/>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peech Bubble: Rectangle with Corners Rounded 7">
            <a:extLst>
              <a:ext uri="{FF2B5EF4-FFF2-40B4-BE49-F238E27FC236}">
                <a16:creationId xmlns:a16="http://schemas.microsoft.com/office/drawing/2014/main" id="{413EA98D-5A96-60BE-59D0-B4AB262ECE1D}"/>
              </a:ext>
            </a:extLst>
          </p:cNvPr>
          <p:cNvSpPr/>
          <p:nvPr/>
        </p:nvSpPr>
        <p:spPr>
          <a:xfrm>
            <a:off x="1212324" y="3031959"/>
            <a:ext cx="3308684" cy="1660358"/>
          </a:xfrm>
          <a:prstGeom prst="wedgeRoundRectCallout">
            <a:avLst>
              <a:gd name="adj1" fmla="val 32210"/>
              <a:gd name="adj2" fmla="val -79865"/>
              <a:gd name="adj3" fmla="val 16667"/>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3600" b="1" dirty="0">
                <a:latin typeface="Century Gothic" panose="020B0502020202020204" pitchFamily="34" charset="0"/>
              </a:rPr>
              <a:t>Work hard, be yourself.</a:t>
            </a:r>
          </a:p>
        </p:txBody>
      </p:sp>
      <p:pic>
        <p:nvPicPr>
          <p:cNvPr id="10" name="Picture 9" descr="A gold medal with a ribbon around it&#10;&#10;Description automatically generated">
            <a:extLst>
              <a:ext uri="{FF2B5EF4-FFF2-40B4-BE49-F238E27FC236}">
                <a16:creationId xmlns:a16="http://schemas.microsoft.com/office/drawing/2014/main" id="{853EA6DB-1108-A63C-D7CB-5DD717438A4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14110" y="0"/>
            <a:ext cx="2497288" cy="3489660"/>
          </a:xfrm>
          <a:prstGeom prst="rect">
            <a:avLst/>
          </a:prstGeom>
        </p:spPr>
      </p:pic>
      <p:pic>
        <p:nvPicPr>
          <p:cNvPr id="16" name="Picture 15" descr="A disco ball with a black background&#10;&#10;Description automatically generated">
            <a:extLst>
              <a:ext uri="{FF2B5EF4-FFF2-40B4-BE49-F238E27FC236}">
                <a16:creationId xmlns:a16="http://schemas.microsoft.com/office/drawing/2014/main" id="{2C41FDE5-24D3-55A6-F980-03DE916408C4}"/>
              </a:ext>
            </a:extLst>
          </p:cNvPr>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1528011" y="4653224"/>
            <a:ext cx="2198913" cy="2204776"/>
          </a:xfrm>
          <a:prstGeom prst="rect">
            <a:avLst/>
          </a:prstGeom>
        </p:spPr>
      </p:pic>
      <p:sp>
        <p:nvSpPr>
          <p:cNvPr id="14" name="Speech Bubble: Rectangle with Corners Rounded 13">
            <a:extLst>
              <a:ext uri="{FF2B5EF4-FFF2-40B4-BE49-F238E27FC236}">
                <a16:creationId xmlns:a16="http://schemas.microsoft.com/office/drawing/2014/main" id="{5B74ED0D-46DF-8EA0-06F6-A0E970BE54F2}"/>
              </a:ext>
            </a:extLst>
          </p:cNvPr>
          <p:cNvSpPr/>
          <p:nvPr/>
        </p:nvSpPr>
        <p:spPr>
          <a:xfrm>
            <a:off x="463328" y="3031959"/>
            <a:ext cx="4057680" cy="1660358"/>
          </a:xfrm>
          <a:prstGeom prst="wedgeRoundRectCallout">
            <a:avLst>
              <a:gd name="adj1" fmla="val -703"/>
              <a:gd name="adj2" fmla="val -71169"/>
              <a:gd name="adj3" fmla="val 16667"/>
            </a:avLst>
          </a:prstGeom>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2400" b="1" dirty="0">
                <a:latin typeface="Century Gothic" panose="020B0502020202020204" pitchFamily="34" charset="0"/>
              </a:rPr>
              <a:t>We don’t need to be cured. We’re so happy with who we are.</a:t>
            </a:r>
          </a:p>
        </p:txBody>
      </p:sp>
      <p:sp>
        <p:nvSpPr>
          <p:cNvPr id="2" name="TextBox 1">
            <a:extLst>
              <a:ext uri="{FF2B5EF4-FFF2-40B4-BE49-F238E27FC236}">
                <a16:creationId xmlns:a16="http://schemas.microsoft.com/office/drawing/2014/main" id="{CF766A03-58B3-795A-9D05-E3A62C2341F6}"/>
              </a:ext>
            </a:extLst>
          </p:cNvPr>
          <p:cNvSpPr txBox="1"/>
          <p:nvPr/>
        </p:nvSpPr>
        <p:spPr>
          <a:xfrm>
            <a:off x="815788" y="833718"/>
            <a:ext cx="3827930" cy="369332"/>
          </a:xfrm>
          <a:prstGeom prst="rect">
            <a:avLst/>
          </a:prstGeom>
          <a:noFill/>
        </p:spPr>
        <p:txBody>
          <a:bodyPr wrap="square" rtlCol="0">
            <a:spAutoFit/>
          </a:bodyPr>
          <a:lstStyle/>
          <a:p>
            <a:pPr algn="ctr"/>
            <a:r>
              <a:rPr lang="en-GB" dirty="0"/>
              <a:t>Image of Ellie swimming here</a:t>
            </a:r>
          </a:p>
        </p:txBody>
      </p:sp>
      <p:sp>
        <p:nvSpPr>
          <p:cNvPr id="3" name="TextBox 2">
            <a:extLst>
              <a:ext uri="{FF2B5EF4-FFF2-40B4-BE49-F238E27FC236}">
                <a16:creationId xmlns:a16="http://schemas.microsoft.com/office/drawing/2014/main" id="{83523BD8-7F31-2AC5-4924-EC3200D80C2F}"/>
              </a:ext>
            </a:extLst>
          </p:cNvPr>
          <p:cNvSpPr txBox="1"/>
          <p:nvPr/>
        </p:nvSpPr>
        <p:spPr>
          <a:xfrm>
            <a:off x="5208494" y="5755612"/>
            <a:ext cx="3827930" cy="369332"/>
          </a:xfrm>
          <a:prstGeom prst="rect">
            <a:avLst/>
          </a:prstGeom>
          <a:noFill/>
        </p:spPr>
        <p:txBody>
          <a:bodyPr wrap="square" rtlCol="0">
            <a:spAutoFit/>
          </a:bodyPr>
          <a:lstStyle/>
          <a:p>
            <a:pPr algn="ctr"/>
            <a:r>
              <a:rPr lang="en-GB" dirty="0"/>
              <a:t>Image of Ellie with her MBE here</a:t>
            </a:r>
          </a:p>
        </p:txBody>
      </p:sp>
    </p:spTree>
    <p:extLst>
      <p:ext uri="{BB962C8B-B14F-4D97-AF65-F5344CB8AC3E}">
        <p14:creationId xmlns:p14="http://schemas.microsoft.com/office/powerpoint/2010/main" val="159201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3">
            <a:extLst>
              <a:ext uri="{FF2B5EF4-FFF2-40B4-BE49-F238E27FC236}">
                <a16:creationId xmlns:a16="http://schemas.microsoft.com/office/drawing/2014/main" id="{5D4E58A4-30DD-49C1-B8E6-E16D3442CFED}"/>
              </a:ext>
            </a:extLst>
          </p:cNvPr>
          <p:cNvSpPr txBox="1">
            <a:spLocks noChangeArrowheads="1"/>
          </p:cNvSpPr>
          <p:nvPr/>
        </p:nvSpPr>
        <p:spPr bwMode="auto">
          <a:xfrm>
            <a:off x="4957482" y="1536700"/>
            <a:ext cx="4103688" cy="378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r>
              <a:rPr lang="en-US" altLang="en-US" sz="4000" b="1" dirty="0">
                <a:solidFill>
                  <a:srgbClr val="FFFFFF"/>
                </a:solidFill>
                <a:latin typeface="Century Gothic" panose="020B0502020202020204" pitchFamily="34" charset="0"/>
                <a:cs typeface="Tahoma" panose="020B0604030504040204" pitchFamily="34" charset="0"/>
              </a:rPr>
              <a:t>“</a:t>
            </a:r>
            <a:r>
              <a:rPr lang="en-GB" altLang="en-US" sz="4000" b="1" dirty="0">
                <a:solidFill>
                  <a:srgbClr val="FFFFFF"/>
                </a:solidFill>
                <a:latin typeface="Century Gothic" panose="020B0502020202020204" pitchFamily="34" charset="0"/>
                <a:cs typeface="Tahoma" panose="020B0604030504040204" pitchFamily="34" charset="0"/>
              </a:rPr>
              <a:t>Life is full of challenges, but it's how you overcome them that defines you.”</a:t>
            </a:r>
            <a:endParaRPr lang="en-US" altLang="en-US" sz="4000" b="1" dirty="0">
              <a:solidFill>
                <a:srgbClr val="FFFFFF"/>
              </a:solidFill>
              <a:latin typeface="Century Gothic" panose="020B0502020202020204" pitchFamily="34" charset="0"/>
              <a:cs typeface="Tahoma" panose="020B0604030504040204" pitchFamily="34" charset="0"/>
            </a:endParaRPr>
          </a:p>
        </p:txBody>
      </p:sp>
      <p:sp>
        <p:nvSpPr>
          <p:cNvPr id="2" name="TextBox 1">
            <a:extLst>
              <a:ext uri="{FF2B5EF4-FFF2-40B4-BE49-F238E27FC236}">
                <a16:creationId xmlns:a16="http://schemas.microsoft.com/office/drawing/2014/main" id="{91EF8F69-2E6D-9F07-B77F-4CA526A204D0}"/>
              </a:ext>
            </a:extLst>
          </p:cNvPr>
          <p:cNvSpPr txBox="1"/>
          <p:nvPr/>
        </p:nvSpPr>
        <p:spPr>
          <a:xfrm>
            <a:off x="358589" y="3146612"/>
            <a:ext cx="3827930" cy="369332"/>
          </a:xfrm>
          <a:prstGeom prst="rect">
            <a:avLst/>
          </a:prstGeom>
          <a:noFill/>
        </p:spPr>
        <p:txBody>
          <a:bodyPr wrap="square" rtlCol="0">
            <a:spAutoFit/>
          </a:bodyPr>
          <a:lstStyle/>
          <a:p>
            <a:pPr algn="ctr"/>
            <a:r>
              <a:rPr lang="en-GB" dirty="0"/>
              <a:t>Image of Ellie here</a:t>
            </a:r>
          </a:p>
        </p:txBody>
      </p:sp>
    </p:spTree>
  </p:cSld>
  <p:clrMapOvr>
    <a:masterClrMapping/>
  </p:clrMapOvr>
  <p:transition advClick="0" advTm="16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500"/>
                                        <p:tgtEl>
                                          <p:spTgt spid="58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Black .thmx</Template>
  <TotalTime>2769</TotalTime>
  <Words>1603</Words>
  <Application>Microsoft Office PowerPoint</Application>
  <PresentationFormat>On-screen Show (4:3)</PresentationFormat>
  <Paragraphs>124</Paragraphs>
  <Slides>15</Slides>
  <Notes>15</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15</vt:i4>
      </vt:variant>
    </vt:vector>
  </HeadingPairs>
  <TitlesOfParts>
    <vt:vector size="28" baseType="lpstr">
      <vt:lpstr>Arial</vt:lpstr>
      <vt:lpstr>Britannic Bold</vt:lpstr>
      <vt:lpstr>Calibri</vt:lpstr>
      <vt:lpstr>Cambria</vt:lpstr>
      <vt:lpstr>Century Gothic</vt:lpstr>
      <vt:lpstr>Cooper Black</vt:lpstr>
      <vt:lpstr>HeroRegular</vt:lpstr>
      <vt:lpstr>Symbol</vt:lpstr>
      <vt:lpstr>Tahoma</vt:lpstr>
      <vt:lpstr>Times New Roman</vt:lpstr>
      <vt:lpstr> Black </vt:lpstr>
      <vt:lpstr>Default Design</vt:lpstr>
      <vt:lpstr>2_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Boxer</dc:creator>
  <cp:lastModifiedBy>Rachel Boxer</cp:lastModifiedBy>
  <cp:revision>82</cp:revision>
  <dcterms:created xsi:type="dcterms:W3CDTF">2012-04-27T15:19:53Z</dcterms:created>
  <dcterms:modified xsi:type="dcterms:W3CDTF">2024-04-29T14:30:45Z</dcterms:modified>
</cp:coreProperties>
</file>