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15"/>
  </p:notesMasterIdLst>
  <p:sldIdLst>
    <p:sldId id="577" r:id="rId4"/>
    <p:sldId id="259" r:id="rId5"/>
    <p:sldId id="309" r:id="rId6"/>
    <p:sldId id="258" r:id="rId7"/>
    <p:sldId id="578" r:id="rId8"/>
    <p:sldId id="307" r:id="rId9"/>
    <p:sldId id="257" r:id="rId10"/>
    <p:sldId id="579" r:id="rId11"/>
    <p:sldId id="580" r:id="rId12"/>
    <p:sldId id="431" r:id="rId13"/>
    <p:sldId id="256"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19DD5C-5BC1-4219-A5DF-CDDCDD8EABF8}" v="157" dt="2026-08-29T17:49:18.1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2664" autoAdjust="0"/>
  </p:normalViewPr>
  <p:slideViewPr>
    <p:cSldViewPr snapToGrid="0">
      <p:cViewPr varScale="1">
        <p:scale>
          <a:sx n="53" d="100"/>
          <a:sy n="53" d="100"/>
        </p:scale>
        <p:origin x="2256"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delMainMaster">
      <pc:chgData name="Rachel Boxer" userId="6da37c9f42e40059" providerId="LiveId" clId="{0E13CC8D-59C2-4409-A640-E738E4606E44}" dt="2026-08-29T17:46:34.022" v="6519" actId="6549"/>
      <pc:docMkLst>
        <pc:docMk/>
      </pc:docMkLst>
      <pc:sldChg chg="modNotesTx">
        <pc:chgData name="Rachel Boxer" userId="6da37c9f42e40059" providerId="LiveId" clId="{0E13CC8D-59C2-4409-A640-E738E4606E44}" dt="2026-08-29T17:40:17.439" v="6375" actId="20577"/>
        <pc:sldMkLst>
          <pc:docMk/>
          <pc:sldMk cId="2406831663" sldId="256"/>
        </pc:sldMkLst>
      </pc:sldChg>
      <pc:sldChg chg="ord modNotesTx">
        <pc:chgData name="Rachel Boxer" userId="6da37c9f42e40059" providerId="LiveId" clId="{0E13CC8D-59C2-4409-A640-E738E4606E44}" dt="2026-08-29T17:45:37.326" v="6453" actId="20577"/>
        <pc:sldMkLst>
          <pc:docMk/>
          <pc:sldMk cId="2244379590" sldId="257"/>
        </pc:sldMkLst>
      </pc:sldChg>
      <pc:sldChg chg="ord modNotesTx">
        <pc:chgData name="Rachel Boxer" userId="6da37c9f42e40059" providerId="LiveId" clId="{0E13CC8D-59C2-4409-A640-E738E4606E44}" dt="2026-08-29T17:43:38.491" v="6450" actId="20577"/>
        <pc:sldMkLst>
          <pc:docMk/>
          <pc:sldMk cId="2115400610" sldId="258"/>
        </pc:sldMkLst>
      </pc:sldChg>
      <pc:sldChg chg="addSp delSp modSp mod delAnim modAnim modNotesTx">
        <pc:chgData name="Rachel Boxer" userId="6da37c9f42e40059" providerId="LiveId" clId="{0E13CC8D-59C2-4409-A640-E738E4606E44}" dt="2026-08-28T08:42:03.816" v="77" actId="20577"/>
        <pc:sldMkLst>
          <pc:docMk/>
          <pc:sldMk cId="2034648382" sldId="259"/>
        </pc:sldMkLst>
        <pc:spChg chg="mod">
          <ac:chgData name="Rachel Boxer" userId="6da37c9f42e40059" providerId="LiveId" clId="{0E13CC8D-59C2-4409-A640-E738E4606E44}" dt="2026-08-28T08:42:03.816" v="77" actId="20577"/>
          <ac:spMkLst>
            <pc:docMk/>
            <pc:sldMk cId="2034648382" sldId="259"/>
            <ac:spMk id="4" creationId="{A0BDC836-527A-4F82-8F37-01C354C429EB}"/>
          </ac:spMkLst>
        </pc:spChg>
        <pc:picChg chg="add del mod">
          <ac:chgData name="Rachel Boxer" userId="6da37c9f42e40059" providerId="LiveId" clId="{0E13CC8D-59C2-4409-A640-E738E4606E44}" dt="2026-08-28T08:36:00.924" v="6" actId="478"/>
          <ac:picMkLst>
            <pc:docMk/>
            <pc:sldMk cId="2034648382" sldId="259"/>
            <ac:picMk id="2" creationId="{4DE627BF-CE01-443A-4606-116530797686}"/>
          </ac:picMkLst>
        </pc:picChg>
      </pc:sldChg>
      <pc:sldChg chg="del modNotesTx">
        <pc:chgData name="Rachel Boxer" userId="6da37c9f42e40059" providerId="LiveId" clId="{0E13CC8D-59C2-4409-A640-E738E4606E44}" dt="2026-08-29T15:43:16.742" v="3286" actId="47"/>
        <pc:sldMkLst>
          <pc:docMk/>
          <pc:sldMk cId="0" sldId="261"/>
        </pc:sldMkLst>
      </pc:sldChg>
      <pc:sldChg chg="del">
        <pc:chgData name="Rachel Boxer" userId="6da37c9f42e40059" providerId="LiveId" clId="{0E13CC8D-59C2-4409-A640-E738E4606E44}" dt="2026-08-29T16:33:13.249" v="5933" actId="47"/>
        <pc:sldMkLst>
          <pc:docMk/>
          <pc:sldMk cId="0" sldId="263"/>
        </pc:sldMkLst>
      </pc:sldChg>
      <pc:sldChg chg="del ord modNotesTx">
        <pc:chgData name="Rachel Boxer" userId="6da37c9f42e40059" providerId="LiveId" clId="{0E13CC8D-59C2-4409-A640-E738E4606E44}" dt="2026-08-29T15:43:21.795" v="3289" actId="47"/>
        <pc:sldMkLst>
          <pc:docMk/>
          <pc:sldMk cId="0" sldId="304"/>
        </pc:sldMkLst>
      </pc:sldChg>
      <pc:sldChg chg="del">
        <pc:chgData name="Rachel Boxer" userId="6da37c9f42e40059" providerId="LiveId" clId="{0E13CC8D-59C2-4409-A640-E738E4606E44}" dt="2026-08-29T16:36:55.063" v="6030" actId="47"/>
        <pc:sldMkLst>
          <pc:docMk/>
          <pc:sldMk cId="1995212006" sldId="305"/>
        </pc:sldMkLst>
      </pc:sldChg>
      <pc:sldChg chg="addSp modSp add del mod ord modAnim modNotesTx">
        <pc:chgData name="Rachel Boxer" userId="6da37c9f42e40059" providerId="LiveId" clId="{0E13CC8D-59C2-4409-A640-E738E4606E44}" dt="2026-08-29T17:03:19.993" v="6320" actId="207"/>
        <pc:sldMkLst>
          <pc:docMk/>
          <pc:sldMk cId="0" sldId="307"/>
        </pc:sldMkLst>
        <pc:spChg chg="mod">
          <ac:chgData name="Rachel Boxer" userId="6da37c9f42e40059" providerId="LiveId" clId="{0E13CC8D-59C2-4409-A640-E738E4606E44}" dt="2026-08-29T16:24:59.301" v="5286" actId="12788"/>
          <ac:spMkLst>
            <pc:docMk/>
            <pc:sldMk cId="0" sldId="307"/>
            <ac:spMk id="2" creationId="{490ABEF3-5410-4CCD-A5D1-FEC8B17FAC97}"/>
          </ac:spMkLst>
        </pc:spChg>
        <pc:spChg chg="add mod">
          <ac:chgData name="Rachel Boxer" userId="6da37c9f42e40059" providerId="LiveId" clId="{0E13CC8D-59C2-4409-A640-E738E4606E44}" dt="2026-08-29T16:27:53.717" v="5497" actId="1036"/>
          <ac:spMkLst>
            <pc:docMk/>
            <pc:sldMk cId="0" sldId="307"/>
            <ac:spMk id="3" creationId="{0F14EEE9-DEDA-1AB6-A745-A900EC504399}"/>
          </ac:spMkLst>
        </pc:spChg>
        <pc:picChg chg="add mod">
          <ac:chgData name="Rachel Boxer" userId="6da37c9f42e40059" providerId="LiveId" clId="{0E13CC8D-59C2-4409-A640-E738E4606E44}" dt="2026-08-29T17:03:19.993" v="6320" actId="207"/>
          <ac:picMkLst>
            <pc:docMk/>
            <pc:sldMk cId="0" sldId="307"/>
            <ac:picMk id="5" creationId="{8D242BC9-A9C6-23A1-AEA4-8A8EB6DF2FA8}"/>
          </ac:picMkLst>
        </pc:picChg>
        <pc:picChg chg="mod">
          <ac:chgData name="Rachel Boxer" userId="6da37c9f42e40059" providerId="LiveId" clId="{0E13CC8D-59C2-4409-A640-E738E4606E44}" dt="2026-08-29T16:24:48.535" v="5272" actId="1035"/>
          <ac:picMkLst>
            <pc:docMk/>
            <pc:sldMk cId="0" sldId="307"/>
            <ac:picMk id="51203" creationId="{7D09F3EA-5F8F-4FC4-B928-B0205307F79A}"/>
          </ac:picMkLst>
        </pc:picChg>
      </pc:sldChg>
      <pc:sldChg chg="del">
        <pc:chgData name="Rachel Boxer" userId="6da37c9f42e40059" providerId="LiveId" clId="{0E13CC8D-59C2-4409-A640-E738E4606E44}" dt="2026-08-29T15:43:23.637" v="3290" actId="47"/>
        <pc:sldMkLst>
          <pc:docMk/>
          <pc:sldMk cId="3808479043" sldId="308"/>
        </pc:sldMkLst>
      </pc:sldChg>
      <pc:sldChg chg="addSp modSp mod ord modAnim modNotesTx">
        <pc:chgData name="Rachel Boxer" userId="6da37c9f42e40059" providerId="LiveId" clId="{0E13CC8D-59C2-4409-A640-E738E4606E44}" dt="2026-08-29T17:02:36.340" v="6315" actId="1076"/>
        <pc:sldMkLst>
          <pc:docMk/>
          <pc:sldMk cId="212097332" sldId="309"/>
        </pc:sldMkLst>
        <pc:spChg chg="mod">
          <ac:chgData name="Rachel Boxer" userId="6da37c9f42e40059" providerId="LiveId" clId="{0E13CC8D-59C2-4409-A640-E738E4606E44}" dt="2026-08-29T17:02:26.228" v="6313"/>
          <ac:spMkLst>
            <pc:docMk/>
            <pc:sldMk cId="212097332" sldId="309"/>
            <ac:spMk id="3" creationId="{1A97C8B2-077F-204D-EFDB-540DDE76D3C4}"/>
          </ac:spMkLst>
        </pc:spChg>
        <pc:grpChg chg="add mod">
          <ac:chgData name="Rachel Boxer" userId="6da37c9f42e40059" providerId="LiveId" clId="{0E13CC8D-59C2-4409-A640-E738E4606E44}" dt="2026-08-29T17:02:36.340" v="6315" actId="1076"/>
          <ac:grpSpMkLst>
            <pc:docMk/>
            <pc:sldMk cId="212097332" sldId="309"/>
            <ac:grpSpMk id="2" creationId="{961E5B93-32B6-B980-23F9-6B63D5E9D7F1}"/>
          </ac:grpSpMkLst>
        </pc:grpChg>
        <pc:picChg chg="mod">
          <ac:chgData name="Rachel Boxer" userId="6da37c9f42e40059" providerId="LiveId" clId="{0E13CC8D-59C2-4409-A640-E738E4606E44}" dt="2026-08-28T09:25:57.300" v="1653" actId="14861"/>
          <ac:picMkLst>
            <pc:docMk/>
            <pc:sldMk cId="212097332" sldId="309"/>
            <ac:picMk id="4" creationId="{A9A50A36-9A5F-4F15-B690-95BDF03B678F}"/>
          </ac:picMkLst>
        </pc:picChg>
        <pc:picChg chg="mod">
          <ac:chgData name="Rachel Boxer" userId="6da37c9f42e40059" providerId="LiveId" clId="{0E13CC8D-59C2-4409-A640-E738E4606E44}" dt="2026-08-29T17:02:26.228" v="6313"/>
          <ac:picMkLst>
            <pc:docMk/>
            <pc:sldMk cId="212097332" sldId="309"/>
            <ac:picMk id="5" creationId="{0A6EC283-9E3E-F65F-7FF2-0E5EC089B867}"/>
          </ac:picMkLst>
        </pc:picChg>
      </pc:sldChg>
      <pc:sldChg chg="del">
        <pc:chgData name="Rachel Boxer" userId="6da37c9f42e40059" providerId="LiveId" clId="{0E13CC8D-59C2-4409-A640-E738E4606E44}" dt="2026-08-28T09:09:48.904" v="526" actId="47"/>
        <pc:sldMkLst>
          <pc:docMk/>
          <pc:sldMk cId="2732907001" sldId="310"/>
        </pc:sldMkLst>
      </pc:sldChg>
      <pc:sldChg chg="del">
        <pc:chgData name="Rachel Boxer" userId="6da37c9f42e40059" providerId="LiveId" clId="{0E13CC8D-59C2-4409-A640-E738E4606E44}" dt="2026-08-28T09:09:50.519" v="527" actId="47"/>
        <pc:sldMkLst>
          <pc:docMk/>
          <pc:sldMk cId="3549728605" sldId="311"/>
        </pc:sldMkLst>
      </pc:sldChg>
      <pc:sldChg chg="del">
        <pc:chgData name="Rachel Boxer" userId="6da37c9f42e40059" providerId="LiveId" clId="{0E13CC8D-59C2-4409-A640-E738E4606E44}" dt="2026-08-28T09:09:51.457" v="528" actId="47"/>
        <pc:sldMkLst>
          <pc:docMk/>
          <pc:sldMk cId="2156471783" sldId="312"/>
        </pc:sldMkLst>
      </pc:sldChg>
      <pc:sldChg chg="modSp add mod">
        <pc:chgData name="Rachel Boxer" userId="6da37c9f42e40059" providerId="LiveId" clId="{0E13CC8D-59C2-4409-A640-E738E4606E44}" dt="2026-08-29T17:02:06.286" v="6312" actId="207"/>
        <pc:sldMkLst>
          <pc:docMk/>
          <pc:sldMk cId="0" sldId="431"/>
        </pc:sldMkLst>
        <pc:picChg chg="mod">
          <ac:chgData name="Rachel Boxer" userId="6da37c9f42e40059" providerId="LiveId" clId="{0E13CC8D-59C2-4409-A640-E738E4606E44}" dt="2026-08-29T17:02:06.286" v="6312" actId="207"/>
          <ac:picMkLst>
            <pc:docMk/>
            <pc:sldMk cId="0" sldId="431"/>
            <ac:picMk id="4" creationId="{43889B80-2A74-72AA-AC2B-18980594FF74}"/>
          </ac:picMkLst>
        </pc:picChg>
      </pc:sldChg>
      <pc:sldChg chg="addSp delSp modSp add del mod delAnim modAnim modNotesTx">
        <pc:chgData name="Rachel Boxer" userId="6da37c9f42e40059" providerId="LiveId" clId="{0E13CC8D-59C2-4409-A640-E738E4606E44}" dt="2026-08-29T15:19:51.226" v="2456" actId="208"/>
        <pc:sldMkLst>
          <pc:docMk/>
          <pc:sldMk cId="1882833877" sldId="577"/>
        </pc:sldMkLst>
        <pc:spChg chg="del mod">
          <ac:chgData name="Rachel Boxer" userId="6da37c9f42e40059" providerId="LiveId" clId="{0E13CC8D-59C2-4409-A640-E738E4606E44}" dt="2026-08-29T15:14:54.783" v="2341" actId="478"/>
          <ac:spMkLst>
            <pc:docMk/>
            <pc:sldMk cId="1882833877" sldId="577"/>
            <ac:spMk id="4" creationId="{8A1A81B3-9335-DED6-5C3F-332108A1B54E}"/>
          </ac:spMkLst>
        </pc:spChg>
        <pc:spChg chg="del mod">
          <ac:chgData name="Rachel Boxer" userId="6da37c9f42e40059" providerId="LiveId" clId="{0E13CC8D-59C2-4409-A640-E738E4606E44}" dt="2026-08-29T15:14:53.735" v="2340" actId="478"/>
          <ac:spMkLst>
            <pc:docMk/>
            <pc:sldMk cId="1882833877" sldId="577"/>
            <ac:spMk id="7" creationId="{989FDE66-23B6-9D21-2FA9-D8C3E027EBC1}"/>
          </ac:spMkLst>
        </pc:spChg>
        <pc:spChg chg="del mod">
          <ac:chgData name="Rachel Boxer" userId="6da37c9f42e40059" providerId="LiveId" clId="{0E13CC8D-59C2-4409-A640-E738E4606E44}" dt="2026-08-29T15:14:56.390" v="2342" actId="478"/>
          <ac:spMkLst>
            <pc:docMk/>
            <pc:sldMk cId="1882833877" sldId="577"/>
            <ac:spMk id="8" creationId="{C2664B27-20EF-7D06-8AF4-9A9F12A17C0E}"/>
          </ac:spMkLst>
        </pc:spChg>
        <pc:spChg chg="mod">
          <ac:chgData name="Rachel Boxer" userId="6da37c9f42e40059" providerId="LiveId" clId="{0E13CC8D-59C2-4409-A640-E738E4606E44}" dt="2026-08-29T15:16:52.733" v="2404" actId="14826"/>
          <ac:spMkLst>
            <pc:docMk/>
            <pc:sldMk cId="1882833877" sldId="577"/>
            <ac:spMk id="10" creationId="{CA4E5E12-446A-54C7-A6AB-CF376B1A87D6}"/>
          </ac:spMkLst>
        </pc:spChg>
        <pc:grpChg chg="del mod">
          <ac:chgData name="Rachel Boxer" userId="6da37c9f42e40059" providerId="LiveId" clId="{0E13CC8D-59C2-4409-A640-E738E4606E44}" dt="2026-08-29T15:14:50.150" v="2339" actId="27803"/>
          <ac:grpSpMkLst>
            <pc:docMk/>
            <pc:sldMk cId="1882833877" sldId="577"/>
            <ac:grpSpMk id="3" creationId="{2DFEA85D-78C5-2C86-677D-74352A7644D1}"/>
          </ac:grpSpMkLst>
        </pc:grpChg>
        <pc:grpChg chg="add mod">
          <ac:chgData name="Rachel Boxer" userId="6da37c9f42e40059" providerId="LiveId" clId="{0E13CC8D-59C2-4409-A640-E738E4606E44}" dt="2026-08-29T15:16:52.733" v="2404" actId="14826"/>
          <ac:grpSpMkLst>
            <pc:docMk/>
            <pc:sldMk cId="1882833877" sldId="577"/>
            <ac:grpSpMk id="14" creationId="{BFCE95BE-F952-C8A5-A49B-EB779A60A348}"/>
          </ac:grpSpMkLst>
        </pc:grpChg>
        <pc:picChg chg="mod">
          <ac:chgData name="Rachel Boxer" userId="6da37c9f42e40059" providerId="LiveId" clId="{0E13CC8D-59C2-4409-A640-E738E4606E44}" dt="2026-08-28T08:40:55.670" v="54" actId="1076"/>
          <ac:picMkLst>
            <pc:docMk/>
            <pc:sldMk cId="1882833877" sldId="577"/>
            <ac:picMk id="2" creationId="{E8BDD7B8-9154-B6B2-C9E2-3016D4145A96}"/>
          </ac:picMkLst>
        </pc:picChg>
        <pc:picChg chg="del">
          <ac:chgData name="Rachel Boxer" userId="6da37c9f42e40059" providerId="LiveId" clId="{0E13CC8D-59C2-4409-A640-E738E4606E44}" dt="2026-08-28T08:35:57.456" v="5" actId="478"/>
          <ac:picMkLst>
            <pc:docMk/>
            <pc:sldMk cId="1882833877" sldId="577"/>
            <ac:picMk id="3" creationId="{6C4624E3-4C05-D15B-14CD-6578D0DF7E67}"/>
          </ac:picMkLst>
        </pc:picChg>
        <pc:picChg chg="add del mod ord">
          <ac:chgData name="Rachel Boxer" userId="6da37c9f42e40059" providerId="LiveId" clId="{0E13CC8D-59C2-4409-A640-E738E4606E44}" dt="2026-08-28T08:40:04.872" v="39" actId="478"/>
          <ac:picMkLst>
            <pc:docMk/>
            <pc:sldMk cId="1882833877" sldId="577"/>
            <ac:picMk id="4" creationId="{61C30B98-E058-9B6A-AADC-A9310B23BCAE}"/>
          </ac:picMkLst>
        </pc:picChg>
        <pc:picChg chg="add mod ord">
          <ac:chgData name="Rachel Boxer" userId="6da37c9f42e40059" providerId="LiveId" clId="{0E13CC8D-59C2-4409-A640-E738E4606E44}" dt="2026-08-29T15:19:51.226" v="2456" actId="208"/>
          <ac:picMkLst>
            <pc:docMk/>
            <pc:sldMk cId="1882833877" sldId="577"/>
            <ac:picMk id="6" creationId="{4038546C-E898-895E-7A5E-455A2AD8F673}"/>
          </ac:picMkLst>
        </pc:picChg>
        <pc:picChg chg="del mod">
          <ac:chgData name="Rachel Boxer" userId="6da37c9f42e40059" providerId="LiveId" clId="{0E13CC8D-59C2-4409-A640-E738E4606E44}" dt="2026-08-29T15:14:50.150" v="2339" actId="27803"/>
          <ac:picMkLst>
            <pc:docMk/>
            <pc:sldMk cId="1882833877" sldId="577"/>
            <ac:picMk id="9" creationId="{27FA0478-7363-A3F2-C050-E005FAC5DE6B}"/>
          </ac:picMkLst>
        </pc:picChg>
        <pc:picChg chg="add mod">
          <ac:chgData name="Rachel Boxer" userId="6da37c9f42e40059" providerId="LiveId" clId="{0E13CC8D-59C2-4409-A640-E738E4606E44}" dt="2026-08-29T15:17:24.071" v="2427" actId="14100"/>
          <ac:picMkLst>
            <pc:docMk/>
            <pc:sldMk cId="1882833877" sldId="577"/>
            <ac:picMk id="13" creationId="{CD452142-B0B8-6A8A-5BAF-D3EF8A18B1A3}"/>
          </ac:picMkLst>
        </pc:picChg>
        <pc:picChg chg="mod">
          <ac:chgData name="Rachel Boxer" userId="6da37c9f42e40059" providerId="LiveId" clId="{0E13CC8D-59C2-4409-A640-E738E4606E44}" dt="2026-08-28T08:40:50.472" v="53" actId="1076"/>
          <ac:picMkLst>
            <pc:docMk/>
            <pc:sldMk cId="1882833877" sldId="577"/>
            <ac:picMk id="15" creationId="{EAE0665F-6153-D1B2-4222-9E7F5E2A62E9}"/>
          </ac:picMkLst>
        </pc:picChg>
      </pc:sldChg>
      <pc:sldChg chg="addSp modSp new mod ord addAnim delAnim modAnim modNotesTx">
        <pc:chgData name="Rachel Boxer" userId="6da37c9f42e40059" providerId="LiveId" clId="{0E13CC8D-59C2-4409-A640-E738E4606E44}" dt="2026-08-29T17:03:11.149" v="6318" actId="207"/>
        <pc:sldMkLst>
          <pc:docMk/>
          <pc:sldMk cId="2733617320" sldId="578"/>
        </pc:sldMkLst>
        <pc:spChg chg="add mod">
          <ac:chgData name="Rachel Boxer" userId="6da37c9f42e40059" providerId="LiveId" clId="{0E13CC8D-59C2-4409-A640-E738E4606E44}" dt="2026-08-29T17:02:45.442" v="6316" actId="20577"/>
          <ac:spMkLst>
            <pc:docMk/>
            <pc:sldMk cId="2733617320" sldId="578"/>
            <ac:spMk id="3" creationId="{E5F6BB12-69ED-B2ED-D6B4-EF01E37734AA}"/>
          </ac:spMkLst>
        </pc:spChg>
        <pc:spChg chg="add mod">
          <ac:chgData name="Rachel Boxer" userId="6da37c9f42e40059" providerId="LiveId" clId="{0E13CC8D-59C2-4409-A640-E738E4606E44}" dt="2026-08-29T15:56:41.531" v="3751" actId="12789"/>
          <ac:spMkLst>
            <pc:docMk/>
            <pc:sldMk cId="2733617320" sldId="578"/>
            <ac:spMk id="4" creationId="{9220D7D2-A15D-52D1-33DC-CE83AC397453}"/>
          </ac:spMkLst>
        </pc:spChg>
        <pc:picChg chg="add mod">
          <ac:chgData name="Rachel Boxer" userId="6da37c9f42e40059" providerId="LiveId" clId="{0E13CC8D-59C2-4409-A640-E738E4606E44}" dt="2026-08-29T17:03:11.149" v="6318" actId="207"/>
          <ac:picMkLst>
            <pc:docMk/>
            <pc:sldMk cId="2733617320" sldId="578"/>
            <ac:picMk id="5" creationId="{44C5E162-4E81-4281-C99A-674FB0DE5113}"/>
          </ac:picMkLst>
        </pc:picChg>
      </pc:sldChg>
      <pc:sldChg chg="new del modNotesTx">
        <pc:chgData name="Rachel Boxer" userId="6da37c9f42e40059" providerId="LiveId" clId="{0E13CC8D-59C2-4409-A640-E738E4606E44}" dt="2026-08-29T16:32:45.788" v="5929" actId="47"/>
        <pc:sldMkLst>
          <pc:docMk/>
          <pc:sldMk cId="2298233784" sldId="579"/>
        </pc:sldMkLst>
      </pc:sldChg>
      <pc:sldChg chg="addSp modSp add mod ord modAnim modNotesTx">
        <pc:chgData name="Rachel Boxer" userId="6da37c9f42e40059" providerId="LiveId" clId="{0E13CC8D-59C2-4409-A640-E738E4606E44}" dt="2026-08-29T17:46:34.022" v="6519" actId="6549"/>
        <pc:sldMkLst>
          <pc:docMk/>
          <pc:sldMk cId="2979943516" sldId="579"/>
        </pc:sldMkLst>
        <pc:picChg chg="add mod">
          <ac:chgData name="Rachel Boxer" userId="6da37c9f42e40059" providerId="LiveId" clId="{0E13CC8D-59C2-4409-A640-E738E4606E44}" dt="2026-08-29T17:04:14.755" v="6324" actId="1076"/>
          <ac:picMkLst>
            <pc:docMk/>
            <pc:sldMk cId="2979943516" sldId="579"/>
            <ac:picMk id="4" creationId="{30925297-A064-AE61-5BB7-6E655D9B2068}"/>
          </ac:picMkLst>
        </pc:picChg>
      </pc:sldChg>
      <pc:sldChg chg="addSp modSp new mod modNotesTx">
        <pc:chgData name="Rachel Boxer" userId="6da37c9f42e40059" providerId="LiveId" clId="{0E13CC8D-59C2-4409-A640-E738E4606E44}" dt="2026-08-29T17:11:46.284" v="6372"/>
        <pc:sldMkLst>
          <pc:docMk/>
          <pc:sldMk cId="3303548932" sldId="580"/>
        </pc:sldMkLst>
        <pc:spChg chg="add mod">
          <ac:chgData name="Rachel Boxer" userId="6da37c9f42e40059" providerId="LiveId" clId="{0E13CC8D-59C2-4409-A640-E738E4606E44}" dt="2026-08-29T17:11:20.248" v="6340" actId="1076"/>
          <ac:spMkLst>
            <pc:docMk/>
            <pc:sldMk cId="3303548932" sldId="580"/>
            <ac:spMk id="5" creationId="{1B4D0BC2-5F15-C69C-456B-53E6802457FA}"/>
          </ac:spMkLst>
        </pc:spChg>
        <pc:grpChg chg="add mod">
          <ac:chgData name="Rachel Boxer" userId="6da37c9f42e40059" providerId="LiveId" clId="{0E13CC8D-59C2-4409-A640-E738E4606E44}" dt="2026-08-29T17:11:46.284" v="6372"/>
          <ac:grpSpMkLst>
            <pc:docMk/>
            <pc:sldMk cId="3303548932" sldId="580"/>
            <ac:grpSpMk id="6" creationId="{A616DF1F-87A3-02D1-4B1E-08410A150C38}"/>
          </ac:grpSpMkLst>
        </pc:grpChg>
        <pc:picChg chg="add mod">
          <ac:chgData name="Rachel Boxer" userId="6da37c9f42e40059" providerId="LiveId" clId="{0E13CC8D-59C2-4409-A640-E738E4606E44}" dt="2026-08-29T17:10:31.550" v="6332" actId="12788"/>
          <ac:picMkLst>
            <pc:docMk/>
            <pc:sldMk cId="3303548932" sldId="580"/>
            <ac:picMk id="3" creationId="{742DB2BC-A86A-F417-A7C9-C13F51A58CEA}"/>
          </ac:picMkLst>
        </pc:picChg>
        <pc:picChg chg="mod">
          <ac:chgData name="Rachel Boxer" userId="6da37c9f42e40059" providerId="LiveId" clId="{0E13CC8D-59C2-4409-A640-E738E4606E44}" dt="2026-08-29T17:11:46.284" v="6372"/>
          <ac:picMkLst>
            <pc:docMk/>
            <pc:sldMk cId="3303548932" sldId="580"/>
            <ac:picMk id="7" creationId="{0E485233-A71A-1B23-2395-69ACCB4F815F}"/>
          </ac:picMkLst>
        </pc:picChg>
        <pc:picChg chg="mod">
          <ac:chgData name="Rachel Boxer" userId="6da37c9f42e40059" providerId="LiveId" clId="{0E13CC8D-59C2-4409-A640-E738E4606E44}" dt="2026-08-29T17:11:46.284" v="6372"/>
          <ac:picMkLst>
            <pc:docMk/>
            <pc:sldMk cId="3303548932" sldId="580"/>
            <ac:picMk id="8" creationId="{9C62BA2B-E226-8B06-9E82-CFABB1E0DDAA}"/>
          </ac:picMkLst>
        </pc:picChg>
      </pc:sldChg>
      <pc:sldMasterChg chg="del delSldLayout">
        <pc:chgData name="Rachel Boxer" userId="6da37c9f42e40059" providerId="LiveId" clId="{0E13CC8D-59C2-4409-A640-E738E4606E44}" dt="2026-08-29T15:43:21.795" v="3289" actId="47"/>
        <pc:sldMasterMkLst>
          <pc:docMk/>
          <pc:sldMasterMk cId="3446053104" sldId="2147483684"/>
        </pc:sldMasterMkLst>
        <pc:sldLayoutChg chg="del">
          <pc:chgData name="Rachel Boxer" userId="6da37c9f42e40059" providerId="LiveId" clId="{0E13CC8D-59C2-4409-A640-E738E4606E44}" dt="2026-08-29T15:43:21.795" v="3289" actId="47"/>
          <pc:sldLayoutMkLst>
            <pc:docMk/>
            <pc:sldMasterMk cId="3446053104" sldId="2147483684"/>
            <pc:sldLayoutMk cId="2038696457" sldId="2147483685"/>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4207371795" sldId="2147483686"/>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772729751" sldId="2147483687"/>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3401442854" sldId="2147483688"/>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2067214324" sldId="2147483689"/>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2744678563" sldId="2147483690"/>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3443378080" sldId="2147483691"/>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251611596" sldId="2147483692"/>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92843956" sldId="2147483693"/>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807154638" sldId="2147483694"/>
          </pc:sldLayoutMkLst>
        </pc:sldLayoutChg>
        <pc:sldLayoutChg chg="del">
          <pc:chgData name="Rachel Boxer" userId="6da37c9f42e40059" providerId="LiveId" clId="{0E13CC8D-59C2-4409-A640-E738E4606E44}" dt="2026-08-29T15:43:21.795" v="3289" actId="47"/>
          <pc:sldLayoutMkLst>
            <pc:docMk/>
            <pc:sldMasterMk cId="3446053104" sldId="2147483684"/>
            <pc:sldLayoutMk cId="664397442" sldId="2147483695"/>
          </pc:sldLayoutMkLst>
        </pc:sldLayoutChg>
      </pc:sldMasterChg>
      <pc:sldMasterChg chg="del delSldLayout">
        <pc:chgData name="Rachel Boxer" userId="6da37c9f42e40059" providerId="LiveId" clId="{0E13CC8D-59C2-4409-A640-E738E4606E44}" dt="2026-08-28T09:09:51.457" v="528" actId="47"/>
        <pc:sldMasterMkLst>
          <pc:docMk/>
          <pc:sldMasterMk cId="2899918973" sldId="2147483696"/>
        </pc:sldMasterMkLst>
        <pc:sldLayoutChg chg="del">
          <pc:chgData name="Rachel Boxer" userId="6da37c9f42e40059" providerId="LiveId" clId="{0E13CC8D-59C2-4409-A640-E738E4606E44}" dt="2026-08-28T09:09:51.457" v="528" actId="47"/>
          <pc:sldLayoutMkLst>
            <pc:docMk/>
            <pc:sldMasterMk cId="2899918973" sldId="2147483696"/>
            <pc:sldLayoutMk cId="700732088" sldId="2147483697"/>
          </pc:sldLayoutMkLst>
        </pc:sldLayoutChg>
        <pc:sldLayoutChg chg="del">
          <pc:chgData name="Rachel Boxer" userId="6da37c9f42e40059" providerId="LiveId" clId="{0E13CC8D-59C2-4409-A640-E738E4606E44}" dt="2026-08-28T09:09:51.457" v="528" actId="47"/>
          <pc:sldLayoutMkLst>
            <pc:docMk/>
            <pc:sldMasterMk cId="2899918973" sldId="2147483696"/>
            <pc:sldLayoutMk cId="1211003364" sldId="2147483698"/>
          </pc:sldLayoutMkLst>
        </pc:sldLayoutChg>
        <pc:sldLayoutChg chg="del">
          <pc:chgData name="Rachel Boxer" userId="6da37c9f42e40059" providerId="LiveId" clId="{0E13CC8D-59C2-4409-A640-E738E4606E44}" dt="2026-08-28T09:09:51.457" v="528" actId="47"/>
          <pc:sldLayoutMkLst>
            <pc:docMk/>
            <pc:sldMasterMk cId="2899918973" sldId="2147483696"/>
            <pc:sldLayoutMk cId="2009860832" sldId="2147483699"/>
          </pc:sldLayoutMkLst>
        </pc:sldLayoutChg>
        <pc:sldLayoutChg chg="del">
          <pc:chgData name="Rachel Boxer" userId="6da37c9f42e40059" providerId="LiveId" clId="{0E13CC8D-59C2-4409-A640-E738E4606E44}" dt="2026-08-28T09:09:51.457" v="528" actId="47"/>
          <pc:sldLayoutMkLst>
            <pc:docMk/>
            <pc:sldMasterMk cId="2899918973" sldId="2147483696"/>
            <pc:sldLayoutMk cId="183283293" sldId="2147483700"/>
          </pc:sldLayoutMkLst>
        </pc:sldLayoutChg>
        <pc:sldLayoutChg chg="del">
          <pc:chgData name="Rachel Boxer" userId="6da37c9f42e40059" providerId="LiveId" clId="{0E13CC8D-59C2-4409-A640-E738E4606E44}" dt="2026-08-28T09:09:51.457" v="528" actId="47"/>
          <pc:sldLayoutMkLst>
            <pc:docMk/>
            <pc:sldMasterMk cId="2899918973" sldId="2147483696"/>
            <pc:sldLayoutMk cId="4659419" sldId="2147483701"/>
          </pc:sldLayoutMkLst>
        </pc:sldLayoutChg>
        <pc:sldLayoutChg chg="del">
          <pc:chgData name="Rachel Boxer" userId="6da37c9f42e40059" providerId="LiveId" clId="{0E13CC8D-59C2-4409-A640-E738E4606E44}" dt="2026-08-28T09:09:51.457" v="528" actId="47"/>
          <pc:sldLayoutMkLst>
            <pc:docMk/>
            <pc:sldMasterMk cId="2899918973" sldId="2147483696"/>
            <pc:sldLayoutMk cId="3725236616" sldId="2147483702"/>
          </pc:sldLayoutMkLst>
        </pc:sldLayoutChg>
        <pc:sldLayoutChg chg="del">
          <pc:chgData name="Rachel Boxer" userId="6da37c9f42e40059" providerId="LiveId" clId="{0E13CC8D-59C2-4409-A640-E738E4606E44}" dt="2026-08-28T09:09:51.457" v="528" actId="47"/>
          <pc:sldLayoutMkLst>
            <pc:docMk/>
            <pc:sldMasterMk cId="2899918973" sldId="2147483696"/>
            <pc:sldLayoutMk cId="3874016545" sldId="2147483703"/>
          </pc:sldLayoutMkLst>
        </pc:sldLayoutChg>
        <pc:sldLayoutChg chg="del">
          <pc:chgData name="Rachel Boxer" userId="6da37c9f42e40059" providerId="LiveId" clId="{0E13CC8D-59C2-4409-A640-E738E4606E44}" dt="2026-08-28T09:09:51.457" v="528" actId="47"/>
          <pc:sldLayoutMkLst>
            <pc:docMk/>
            <pc:sldMasterMk cId="2899918973" sldId="2147483696"/>
            <pc:sldLayoutMk cId="2958846535" sldId="2147483704"/>
          </pc:sldLayoutMkLst>
        </pc:sldLayoutChg>
        <pc:sldLayoutChg chg="del">
          <pc:chgData name="Rachel Boxer" userId="6da37c9f42e40059" providerId="LiveId" clId="{0E13CC8D-59C2-4409-A640-E738E4606E44}" dt="2026-08-28T09:09:51.457" v="528" actId="47"/>
          <pc:sldLayoutMkLst>
            <pc:docMk/>
            <pc:sldMasterMk cId="2899918973" sldId="2147483696"/>
            <pc:sldLayoutMk cId="2058507286" sldId="2147483705"/>
          </pc:sldLayoutMkLst>
        </pc:sldLayoutChg>
        <pc:sldLayoutChg chg="del">
          <pc:chgData name="Rachel Boxer" userId="6da37c9f42e40059" providerId="LiveId" clId="{0E13CC8D-59C2-4409-A640-E738E4606E44}" dt="2026-08-28T09:09:51.457" v="528" actId="47"/>
          <pc:sldLayoutMkLst>
            <pc:docMk/>
            <pc:sldMasterMk cId="2899918973" sldId="2147483696"/>
            <pc:sldLayoutMk cId="3829694" sldId="2147483706"/>
          </pc:sldLayoutMkLst>
        </pc:sldLayoutChg>
        <pc:sldLayoutChg chg="del">
          <pc:chgData name="Rachel Boxer" userId="6da37c9f42e40059" providerId="LiveId" clId="{0E13CC8D-59C2-4409-A640-E738E4606E44}" dt="2026-08-28T09:09:51.457" v="528" actId="47"/>
          <pc:sldLayoutMkLst>
            <pc:docMk/>
            <pc:sldMasterMk cId="2899918973" sldId="2147483696"/>
            <pc:sldLayoutMk cId="3375270898" sldId="214748370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1F16F0-5F0B-4C88-9346-1ECB00BE591D}" type="datetimeFigureOut">
              <a:rPr lang="en-GB" smtClean="0"/>
              <a:t>29/08/2026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538634-5A80-42D5-A71A-FD0395B82856}" type="slidenum">
              <a:rPr lang="en-GB" smtClean="0"/>
              <a:t>‹#›</a:t>
            </a:fld>
            <a:endParaRPr lang="en-GB"/>
          </a:p>
        </p:txBody>
      </p:sp>
    </p:spTree>
    <p:extLst>
      <p:ext uri="{BB962C8B-B14F-4D97-AF65-F5344CB8AC3E}">
        <p14:creationId xmlns:p14="http://schemas.microsoft.com/office/powerpoint/2010/main" val="3378183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t>Slide 1: Advent candle stilling exercise</a:t>
            </a: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candle as it flickers or the snow as it falls…….</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will</a:t>
            </a:r>
            <a:r>
              <a:rPr lang="en-GB" sz="1200" b="1" kern="1200" dirty="0">
                <a:solidFill>
                  <a:schemeClr val="tx1"/>
                </a:solidFill>
                <a:effectLst/>
                <a:latin typeface="+mn-lt"/>
                <a:ea typeface="ＭＳ Ｐゴシック" charset="0"/>
                <a:cs typeface="ＭＳ Ｐゴシック" charset="0"/>
              </a:rPr>
              <a:t>….. Look at some photos……think about some words together….and then reflect on what they might mean for us here in this school community as we start Advent together.</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DD5497B-4A75-480F-A5A0-54029FF93931}"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91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2:</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Use this special greeting for the Advent season, as you light your Advent candle.</a:t>
            </a:r>
            <a:endParaRPr lang="en-GB" dirty="0"/>
          </a:p>
        </p:txBody>
      </p:sp>
      <p:sp>
        <p:nvSpPr>
          <p:cNvPr id="4" name="Slide Number Placeholder 3"/>
          <p:cNvSpPr>
            <a:spLocks noGrp="1"/>
          </p:cNvSpPr>
          <p:nvPr>
            <p:ph type="sldNum" sz="quarter" idx="5"/>
          </p:nvPr>
        </p:nvSpPr>
        <p:spPr/>
        <p:txBody>
          <a:bodyPr/>
          <a:lstStyle/>
          <a:p>
            <a:fld id="{F6538634-5A80-42D5-A71A-FD0395B82856}" type="slidenum">
              <a:rPr lang="en-GB" smtClean="0"/>
              <a:t>2</a:t>
            </a:fld>
            <a:endParaRPr lang="en-GB"/>
          </a:p>
        </p:txBody>
      </p:sp>
    </p:spTree>
    <p:extLst>
      <p:ext uri="{BB962C8B-B14F-4D97-AF65-F5344CB8AC3E}">
        <p14:creationId xmlns:p14="http://schemas.microsoft.com/office/powerpoint/2010/main" val="159320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3: Who might these people be? </a:t>
            </a:r>
            <a:r>
              <a:rPr lang="en-GB" b="1" i="1" dirty="0"/>
              <a:t>[Insert your own family photographs here…..] </a:t>
            </a:r>
          </a:p>
          <a:p>
            <a:r>
              <a:rPr lang="en-GB" b="0" i="1" dirty="0"/>
              <a:t>Talk children through some photos from your family album that are important to you. Can children see any family likenesses?</a:t>
            </a:r>
          </a:p>
        </p:txBody>
      </p:sp>
      <p:sp>
        <p:nvSpPr>
          <p:cNvPr id="4" name="Slide Number Placeholder 3"/>
          <p:cNvSpPr>
            <a:spLocks noGrp="1"/>
          </p:cNvSpPr>
          <p:nvPr>
            <p:ph type="sldNum" sz="quarter" idx="5"/>
          </p:nvPr>
        </p:nvSpPr>
        <p:spPr/>
        <p:txBody>
          <a:bodyPr/>
          <a:lstStyle/>
          <a:p>
            <a:fld id="{F6538634-5A80-42D5-A71A-FD0395B82856}" type="slidenum">
              <a:rPr lang="en-GB" smtClean="0"/>
              <a:t>3</a:t>
            </a:fld>
            <a:endParaRPr lang="en-GB"/>
          </a:p>
        </p:txBody>
      </p:sp>
    </p:spTree>
    <p:extLst>
      <p:ext uri="{BB962C8B-B14F-4D97-AF65-F5344CB8AC3E}">
        <p14:creationId xmlns:p14="http://schemas.microsoft.com/office/powerpoint/2010/main" val="175668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4: I wonder who’s in your family ‘tree’?</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Talk together about immediate and wider family, such as cousins, and grandparents – and whether children know anything about people from further back in their family history. Are there any interesting stories from your family history? [Remember that there are many different models of family, and that some children may not know much – or wish to divulge much – about their family, or might be facing difficult situations in their home life.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If it helps, refer back to your own family, referring to the photos you have shown as an illustration: you are just wanting children to get an idea that families can be quite big – and go back through time.]</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People sometimes call this their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‘family tree’</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because each part of their family history is like a branch, that grows and spreads out over time.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b="0" dirty="0"/>
              <a:t>Preparing for a new family member is something that some of you might have experienced if you have smaller brothers or sisters – or even cousins! </a:t>
            </a:r>
          </a:p>
          <a:p>
            <a:r>
              <a:rPr lang="en-GB" b="0" dirty="0"/>
              <a:t>A new life is always worth celebrating, and so we can maybe understand why each year, the birth of Jesus is remembered by many people, and the story of Jesus’ family is retold.</a:t>
            </a:r>
          </a:p>
          <a:p>
            <a:endParaRPr lang="en-GB" dirty="0"/>
          </a:p>
        </p:txBody>
      </p:sp>
      <p:sp>
        <p:nvSpPr>
          <p:cNvPr id="4" name="Slide Number Placeholder 3"/>
          <p:cNvSpPr>
            <a:spLocks noGrp="1"/>
          </p:cNvSpPr>
          <p:nvPr>
            <p:ph type="sldNum" sz="quarter" idx="5"/>
          </p:nvPr>
        </p:nvSpPr>
        <p:spPr/>
        <p:txBody>
          <a:bodyPr/>
          <a:lstStyle/>
          <a:p>
            <a:fld id="{F6538634-5A80-42D5-A71A-FD0395B82856}" type="slidenum">
              <a:rPr lang="en-GB" smtClean="0"/>
              <a:t>4</a:t>
            </a:fld>
            <a:endParaRPr lang="en-GB"/>
          </a:p>
        </p:txBody>
      </p:sp>
    </p:spTree>
    <p:extLst>
      <p:ext uri="{BB962C8B-B14F-4D97-AF65-F5344CB8AC3E}">
        <p14:creationId xmlns:p14="http://schemas.microsoft.com/office/powerpoint/2010/main" val="1867413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5: </a:t>
            </a:r>
            <a:r>
              <a:rPr lang="en-GB" b="0" dirty="0"/>
              <a:t>In Matthew’s version of the story, we can see Jesus’ family ‘tree’ – it’s a lot of names </a:t>
            </a:r>
            <a:r>
              <a:rPr lang="en-GB" b="0" i="1" dirty="0"/>
              <a:t>[pick out any people whose stories you have shared – the references to King David are highlighted in yellow] </a:t>
            </a:r>
            <a:r>
              <a:rPr lang="en-GB" b="0" dirty="0"/>
              <a:t>But here are the most important words…. </a:t>
            </a:r>
            <a:r>
              <a:rPr lang="en-GB" sz="1200" b="1" dirty="0">
                <a:solidFill>
                  <a:schemeClr val="tx1"/>
                </a:solidFill>
              </a:rPr>
              <a:t>He (that’s Jesus!) came from the family of David. David came from the family of Abraham…..</a:t>
            </a:r>
            <a:r>
              <a:rPr lang="en-GB" sz="1200" b="0" dirty="0">
                <a:solidFill>
                  <a:schemeClr val="tx1"/>
                </a:solidFill>
              </a:rPr>
              <a:t>And then at the end…..</a:t>
            </a:r>
            <a:r>
              <a:rPr lang="en-GB" sz="1200" b="1" dirty="0">
                <a:solidFill>
                  <a:schemeClr val="tx1"/>
                </a:solidFill>
              </a:rPr>
              <a:t>…..Jacob was the father of Joseph. Joseph was the husband of Mary, and Mary was the mother of Jesus.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venir Next LT Pro" panose="020B0504020202020204" pitchFamily="34" charset="0"/>
                <a:ea typeface="MS Mincho" panose="02020609040205080304" pitchFamily="49" charset="-128"/>
                <a:cs typeface="Times New Roman" panose="02020603050405020304" pitchFamily="18" charset="0"/>
              </a:rPr>
              <a:t>Jesus would not only be part of King David’s family, he would be the Son of God.</a:t>
            </a:r>
            <a:endParaRPr lang="en-GB" sz="1200" b="1" dirty="0">
              <a:solidFill>
                <a:schemeClr val="tx1"/>
              </a:solidFill>
            </a:endParaRPr>
          </a:p>
        </p:txBody>
      </p:sp>
      <p:sp>
        <p:nvSpPr>
          <p:cNvPr id="4" name="Slide Number Placeholder 3"/>
          <p:cNvSpPr>
            <a:spLocks noGrp="1"/>
          </p:cNvSpPr>
          <p:nvPr>
            <p:ph type="sldNum" sz="quarter" idx="5"/>
          </p:nvPr>
        </p:nvSpPr>
        <p:spPr/>
        <p:txBody>
          <a:bodyPr/>
          <a:lstStyle/>
          <a:p>
            <a:fld id="{F6538634-5A80-42D5-A71A-FD0395B82856}" type="slidenum">
              <a:rPr lang="en-GB" smtClean="0"/>
              <a:t>5</a:t>
            </a:fld>
            <a:endParaRPr lang="en-GB"/>
          </a:p>
        </p:txBody>
      </p:sp>
    </p:spTree>
    <p:extLst>
      <p:ext uri="{BB962C8B-B14F-4D97-AF65-F5344CB8AC3E}">
        <p14:creationId xmlns:p14="http://schemas.microsoft.com/office/powerpoint/2010/main" val="1261243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Avenir Next LT Pro" panose="020B0504020202020204" pitchFamily="34" charset="0"/>
                <a:ea typeface="MS Mincho" panose="02020609040205080304" pitchFamily="49" charset="-128"/>
                <a:cs typeface="Times New Roman" panose="02020603050405020304" pitchFamily="18" charset="0"/>
              </a:rPr>
              <a:t>Slide 6: The Annunciation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effectLst/>
                <a:latin typeface="Avenir Next LT Pro" panose="020B0504020202020204" pitchFamily="34" charset="0"/>
                <a:ea typeface="MS Mincho" panose="02020609040205080304" pitchFamily="49" charset="-128"/>
                <a:cs typeface="Times New Roman" panose="02020603050405020304" pitchFamily="18" charset="0"/>
              </a:rPr>
              <a:t>But there words in other parts of the narrative that are even more important than these.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effectLst/>
                <a:latin typeface="Avenir Next LT Pro" panose="020B0504020202020204" pitchFamily="34" charset="0"/>
                <a:ea typeface="MS Mincho" panose="02020609040205080304" pitchFamily="49" charset="-128"/>
                <a:cs typeface="Times New Roman" panose="02020603050405020304" pitchFamily="18" charset="0"/>
              </a:rPr>
              <a:t>Let’s zoom in on a very important moment at the very start of the story, which thousands of artists across time have captured, like this painting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venir Next LT Pro" panose="020B0504020202020204" pitchFamily="34" charset="0"/>
                <a:ea typeface="MS Mincho" panose="02020609040205080304" pitchFamily="49" charset="-128"/>
                <a:cs typeface="Times New Roman" panose="02020603050405020304" pitchFamily="18" charset="0"/>
              </a:rPr>
              <a:t>When the Angel Gabriel visited Mary, long before Jesus was born, the Angel spoke these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n>
                  <a:solidFill>
                    <a:srgbClr val="000000"/>
                  </a:solidFill>
                </a:ln>
                <a:solidFill>
                  <a:srgbClr val="000000"/>
                </a:solidFill>
                <a:latin typeface="Century Gothic" panose="020B0502020202020204" pitchFamily="34" charset="0"/>
                <a:ea typeface="ＭＳ 明朝"/>
                <a:cs typeface="Times New Roman"/>
              </a:rPr>
              <a:t>‘…God will give him </a:t>
            </a:r>
            <a:r>
              <a:rPr lang="en-GB" sz="1200" b="0" i="1" dirty="0">
                <a:ln>
                  <a:solidFill>
                    <a:srgbClr val="000000"/>
                  </a:solidFill>
                </a:ln>
                <a:solidFill>
                  <a:srgbClr val="000000"/>
                </a:solidFill>
                <a:latin typeface="Century Gothic" panose="020B0502020202020204" pitchFamily="34" charset="0"/>
                <a:ea typeface="ＭＳ 明朝"/>
                <a:cs typeface="Times New Roman"/>
              </a:rPr>
              <a:t>[that’s Jesus]</a:t>
            </a:r>
            <a:r>
              <a:rPr lang="en-GB" sz="1200" b="0" dirty="0">
                <a:ln>
                  <a:solidFill>
                    <a:srgbClr val="000000"/>
                  </a:solidFill>
                </a:ln>
                <a:solidFill>
                  <a:srgbClr val="000000"/>
                </a:solidFill>
                <a:latin typeface="Century Gothic" panose="020B0502020202020204" pitchFamily="34" charset="0"/>
                <a:ea typeface="ＭＳ 明朝"/>
                <a:cs typeface="Times New Roman"/>
              </a:rPr>
              <a:t> </a:t>
            </a:r>
            <a:r>
              <a:rPr lang="en-GB" sz="1200" b="1" dirty="0">
                <a:ln>
                  <a:solidFill>
                    <a:srgbClr val="000000"/>
                  </a:solidFill>
                </a:ln>
                <a:solidFill>
                  <a:srgbClr val="000000"/>
                </a:solidFill>
                <a:latin typeface="Century Gothic" panose="020B0502020202020204" pitchFamily="34" charset="0"/>
                <a:ea typeface="ＭＳ 明朝"/>
                <a:cs typeface="Times New Roman"/>
              </a:rPr>
              <a:t>the throne of King David, his ancestor….He will be called the Son of God.’ </a:t>
            </a:r>
            <a:r>
              <a:rPr lang="en-GB" sz="1200" b="1" i="1" dirty="0">
                <a:ln>
                  <a:solidFill>
                    <a:srgbClr val="000000"/>
                  </a:solidFill>
                </a:ln>
                <a:solidFill>
                  <a:srgbClr val="000000"/>
                </a:solidFill>
                <a:latin typeface="Century Gothic" panose="020B0502020202020204" pitchFamily="34" charset="0"/>
                <a:ea typeface="ＭＳ 明朝"/>
                <a:cs typeface="Times New Roman"/>
              </a:rPr>
              <a:t>[Luke 1:32,25]</a:t>
            </a:r>
            <a:endParaRPr lang="en-GB" sz="1200" b="1" dirty="0">
              <a:ln>
                <a:solidFill>
                  <a:srgbClr val="000000"/>
                </a:solidFill>
              </a:ln>
              <a:solidFill>
                <a:srgbClr val="000000"/>
              </a:solidFill>
              <a:latin typeface="Century Gothic" panose="020B0502020202020204" pitchFamily="34" charset="0"/>
              <a:ea typeface="ＭＳ 明朝"/>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Christmas, Christians will celebrate that Jesus is Mary’s Son – and God’s: Jesus is human – like his mother Mary – and divine – like his Father, God. </a:t>
            </a:r>
          </a:p>
        </p:txBody>
      </p:sp>
      <p:sp>
        <p:nvSpPr>
          <p:cNvPr id="4" name="Slide Number Placeholder 3"/>
          <p:cNvSpPr>
            <a:spLocks noGrp="1"/>
          </p:cNvSpPr>
          <p:nvPr>
            <p:ph type="sldNum" sz="quarter" idx="5"/>
          </p:nvPr>
        </p:nvSpPr>
        <p:spPr/>
        <p:txBody>
          <a:bodyPr/>
          <a:lstStyle/>
          <a:p>
            <a:fld id="{F6538634-5A80-42D5-A71A-FD0395B82856}" type="slidenum">
              <a:rPr lang="en-GB" smtClean="0"/>
              <a:t>6</a:t>
            </a:fld>
            <a:endParaRPr lang="en-GB"/>
          </a:p>
        </p:txBody>
      </p:sp>
    </p:spTree>
    <p:extLst>
      <p:ext uri="{BB962C8B-B14F-4D97-AF65-F5344CB8AC3E}">
        <p14:creationId xmlns:p14="http://schemas.microsoft.com/office/powerpoint/2010/main" val="3205054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7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[optional]</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This Advent, we will also join together as a school family each day as we open the doors on a very special Advent calendar that will take us to the end of term – and help us to prepare for Christmas…..</a:t>
            </a:r>
            <a:r>
              <a:rPr lang="en-GB" sz="1800" dirty="0"/>
              <a:t> In our Advent calendar, we will be exploring some more moments from the long history of Jesus’ family and God’s people where angels have visited, so we hope you enjoy exploring these stories with us…..and wondering together.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u="none" dirty="0">
                <a:effectLst/>
                <a:latin typeface="Cambria" panose="02040503050406030204" pitchFamily="18" charset="0"/>
                <a:ea typeface="MS Mincho" panose="02020609040205080304" pitchFamily="49" charset="-128"/>
                <a:cs typeface="Times New Roman" panose="02020603050405020304" pitchFamily="18" charset="0"/>
              </a:rPr>
              <a:t>[If you want to, open the first door image and use the words which explain it….] </a:t>
            </a:r>
            <a:endParaRPr lang="en-GB" dirty="0"/>
          </a:p>
        </p:txBody>
      </p:sp>
      <p:sp>
        <p:nvSpPr>
          <p:cNvPr id="4" name="Slide Number Placeholder 3"/>
          <p:cNvSpPr>
            <a:spLocks noGrp="1"/>
          </p:cNvSpPr>
          <p:nvPr>
            <p:ph type="sldNum" sz="quarter" idx="5"/>
          </p:nvPr>
        </p:nvSpPr>
        <p:spPr/>
        <p:txBody>
          <a:bodyPr/>
          <a:lstStyle/>
          <a:p>
            <a:fld id="{F6538634-5A80-42D5-A71A-FD0395B82856}" type="slidenum">
              <a:rPr lang="en-GB" smtClean="0"/>
              <a:t>7</a:t>
            </a:fld>
            <a:endParaRPr lang="en-GB"/>
          </a:p>
        </p:txBody>
      </p:sp>
    </p:spTree>
    <p:extLst>
      <p:ext uri="{BB962C8B-B14F-4D97-AF65-F5344CB8AC3E}">
        <p14:creationId xmlns:p14="http://schemas.microsoft.com/office/powerpoint/2010/main" val="1212923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66C30-2FA8-B403-CBE3-1779A415A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B3FBB-9B61-2B0A-BD23-3DDDCFD49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B46413-A4AB-288B-2A97-9AE9D31FBA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Avenir Next LT Pro" panose="020B0504020202020204" pitchFamily="34" charset="0"/>
                <a:ea typeface="MS Mincho" panose="02020609040205080304" pitchFamily="49" charset="-128"/>
                <a:cs typeface="Times New Roman" panose="02020603050405020304" pitchFamily="18" charset="0"/>
              </a:rPr>
              <a:t>Slide 8: Responding and words for worship</a:t>
            </a: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We’re going to have some quiet moments now to begin/continue our wondering!…..</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….you might like to look at the flame of the candle as you think….</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…we’ve heard about Mary’s visit from the Angel Gabriel…listen again to the Angel’s words about Jesus:</a:t>
            </a:r>
          </a:p>
          <a:p>
            <a:pPr algn="ctr"/>
            <a:r>
              <a:rPr lang="en-GB" sz="1200" b="1" dirty="0">
                <a:ln>
                  <a:solidFill>
                    <a:srgbClr val="000000"/>
                  </a:solidFill>
                </a:ln>
                <a:solidFill>
                  <a:srgbClr val="000000"/>
                </a:solidFill>
                <a:latin typeface="Century Gothic" panose="020B0502020202020204" pitchFamily="34" charset="0"/>
                <a:ea typeface="ＭＳ 明朝"/>
                <a:cs typeface="Times New Roman"/>
              </a:rPr>
              <a:t>‘…God will give him the throne of King David, his ancestor…He will be called the Son of God.’ </a:t>
            </a: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…..I wonder how it felt to know that the Rescuer, God’s Son, would come as a tiny baby?....</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….I wonder if this is what people expected?....</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….I wonder which other stories we might share together during this Advent to help us to wonder?....</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a:p>
            <a:pPr algn="ctr"/>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…I wonder what they might say to us?....</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a:p>
            <a:endParaRPr lang="en-GB" sz="1200" dirty="0">
              <a:effectLst/>
              <a:latin typeface="Avenir Next LT Pro" panose="020B0504020202020204" pitchFamily="34" charset="0"/>
              <a:ea typeface="Calibri" panose="020F0502020204030204" pitchFamily="34" charset="0"/>
              <a:cs typeface="Times New Roman" panose="02020603050405020304" pitchFamily="18" charset="0"/>
            </a:endParaRPr>
          </a:p>
          <a:p>
            <a:r>
              <a:rPr lang="en-GB" sz="1200" dirty="0">
                <a:effectLst/>
                <a:latin typeface="Avenir Next LT Pro" panose="020B0504020202020204" pitchFamily="34" charset="0"/>
                <a:ea typeface="Calibri" panose="020F0502020204030204" pitchFamily="34" charset="0"/>
                <a:cs typeface="Times New Roman" panose="02020603050405020304" pitchFamily="18" charset="0"/>
              </a:rPr>
              <a:t>Now I’m going to use a short prayer, asking God to help us as we begin this Advent adventure together. If you would like to join me and make the prayer your own, then join in with ‘Amen’ at the end – or if you prefer, just be still with your own thoughts…..</a:t>
            </a:r>
            <a:endParaRPr lang="en-GB" sz="1200" dirty="0">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AE2E646-5EFD-8E21-67EA-14EBC794EED4}"/>
              </a:ext>
            </a:extLst>
          </p:cNvPr>
          <p:cNvSpPr>
            <a:spLocks noGrp="1"/>
          </p:cNvSpPr>
          <p:nvPr>
            <p:ph type="sldNum" sz="quarter" idx="5"/>
          </p:nvPr>
        </p:nvSpPr>
        <p:spPr/>
        <p:txBody>
          <a:bodyPr/>
          <a:lstStyle/>
          <a:p>
            <a:fld id="{F6538634-5A80-42D5-A71A-FD0395B82856}" type="slidenum">
              <a:rPr lang="en-GB" smtClean="0"/>
              <a:t>8</a:t>
            </a:fld>
            <a:endParaRPr lang="en-GB"/>
          </a:p>
        </p:txBody>
      </p:sp>
    </p:spTree>
    <p:extLst>
      <p:ext uri="{BB962C8B-B14F-4D97-AF65-F5344CB8AC3E}">
        <p14:creationId xmlns:p14="http://schemas.microsoft.com/office/powerpoint/2010/main" val="614957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9: Prayer</a:t>
            </a:r>
          </a:p>
          <a:p>
            <a:r>
              <a:rPr lang="en-GB" sz="1200" b="1" kern="1200" dirty="0">
                <a:solidFill>
                  <a:schemeClr val="tx1"/>
                </a:solidFill>
                <a:effectLst/>
                <a:latin typeface="+mn-lt"/>
                <a:ea typeface="+mn-ea"/>
                <a:cs typeface="+mn-cs"/>
              </a:rPr>
              <a:t>Dear God</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As we begin this Advent season, may our hearts be open to hear this special story of the very first Christmas. </a:t>
            </a:r>
          </a:p>
          <a:p>
            <a:r>
              <a:rPr lang="en-GB" sz="1200" b="1" kern="1200" dirty="0">
                <a:solidFill>
                  <a:schemeClr val="tx1"/>
                </a:solidFill>
                <a:effectLst/>
                <a:latin typeface="+mn-lt"/>
                <a:ea typeface="+mn-ea"/>
                <a:cs typeface="+mn-cs"/>
              </a:rPr>
              <a:t>May we, like Mary, who heard the words of the Angel Gabriel, find things to make us wonder this Advent.</a:t>
            </a:r>
          </a:p>
          <a:p>
            <a:endParaRPr lang="en-GB" b="1" dirty="0"/>
          </a:p>
        </p:txBody>
      </p:sp>
      <p:sp>
        <p:nvSpPr>
          <p:cNvPr id="4" name="Slide Number Placeholder 3"/>
          <p:cNvSpPr>
            <a:spLocks noGrp="1"/>
          </p:cNvSpPr>
          <p:nvPr>
            <p:ph type="sldNum" sz="quarter" idx="5"/>
          </p:nvPr>
        </p:nvSpPr>
        <p:spPr/>
        <p:txBody>
          <a:bodyPr/>
          <a:lstStyle/>
          <a:p>
            <a:fld id="{F6538634-5A80-42D5-A71A-FD0395B82856}" type="slidenum">
              <a:rPr lang="en-GB" smtClean="0"/>
              <a:t>9</a:t>
            </a:fld>
            <a:endParaRPr lang="en-GB"/>
          </a:p>
        </p:txBody>
      </p:sp>
    </p:spTree>
    <p:extLst>
      <p:ext uri="{BB962C8B-B14F-4D97-AF65-F5344CB8AC3E}">
        <p14:creationId xmlns:p14="http://schemas.microsoft.com/office/powerpoint/2010/main" val="1849270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dirty="0">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10</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Sending: Slide 11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You might want to use this slide throughout the Advent season to end your time together)</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Leader: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As we leave this place and time….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All: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May the light of Advent shine brightly in our school today. </a:t>
            </a:r>
            <a:endParaRPr lang="en-GB" dirty="0"/>
          </a:p>
        </p:txBody>
      </p:sp>
      <p:sp>
        <p:nvSpPr>
          <p:cNvPr id="4" name="Slide Number Placeholder 3"/>
          <p:cNvSpPr>
            <a:spLocks noGrp="1"/>
          </p:cNvSpPr>
          <p:nvPr>
            <p:ph type="sldNum" sz="quarter" idx="5"/>
          </p:nvPr>
        </p:nvSpPr>
        <p:spPr/>
        <p:txBody>
          <a:bodyPr/>
          <a:lstStyle/>
          <a:p>
            <a:fld id="{F6538634-5A80-42D5-A71A-FD0395B82856}" type="slidenum">
              <a:rPr lang="en-GB" smtClean="0"/>
              <a:t>11</a:t>
            </a:fld>
            <a:endParaRPr lang="en-GB"/>
          </a:p>
        </p:txBody>
      </p:sp>
    </p:spTree>
    <p:extLst>
      <p:ext uri="{BB962C8B-B14F-4D97-AF65-F5344CB8AC3E}">
        <p14:creationId xmlns:p14="http://schemas.microsoft.com/office/powerpoint/2010/main" val="3804688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29/08/2026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1314320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29/08/2026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914305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F85999-3A1A-4393-8D62-02C71C938C87}" type="datetimeFigureOut">
              <a:rPr lang="en-GB" smtClean="0"/>
              <a:t>29/08/2026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26981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F85999-3A1A-4393-8D62-02C71C938C87}" type="datetimeFigureOut">
              <a:rPr lang="en-GB" smtClean="0"/>
              <a:t>29/08/2026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1319271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F85999-3A1A-4393-8D62-02C71C938C87}" type="datetimeFigureOut">
              <a:rPr lang="en-GB" smtClean="0"/>
              <a:t>29/08/2026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21576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F85999-3A1A-4393-8D62-02C71C938C87}" type="datetimeFigureOut">
              <a:rPr lang="en-GB" smtClean="0"/>
              <a:t>29/08/2026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4230797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85999-3A1A-4393-8D62-02C71C938C87}" type="datetimeFigureOut">
              <a:rPr lang="en-GB" smtClean="0"/>
              <a:t>29/08/2026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59543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F85999-3A1A-4393-8D62-02C71C938C87}" type="datetimeFigureOut">
              <a:rPr lang="en-GB" smtClean="0"/>
              <a:t>29/08/2026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722886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F85999-3A1A-4393-8D62-02C71C938C87}" type="datetimeFigureOut">
              <a:rPr lang="en-GB" smtClean="0"/>
              <a:t>29/08/2026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3278728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29/08/2026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1888959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29/08/2026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2113037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30B6DDD-5AE2-4430-A04D-12DBD164CD52}"/>
              </a:ext>
            </a:extLst>
          </p:cNvPr>
          <p:cNvSpPr>
            <a:spLocks noGrp="1"/>
          </p:cNvSpPr>
          <p:nvPr>
            <p:ph type="dt" sz="half" idx="10"/>
          </p:nvPr>
        </p:nvSpPr>
        <p:spPr/>
        <p:txBody>
          <a:bodyPr/>
          <a:lstStyle>
            <a:lvl1pPr>
              <a:defRPr/>
            </a:lvl1pPr>
          </a:lstStyle>
          <a:p>
            <a:pPr>
              <a:defRPr/>
            </a:pPr>
            <a:fld id="{B6990747-3396-441B-BFBA-7665CA849331}" type="datetimeFigureOut">
              <a:rPr lang="en-US" altLang="en-US"/>
              <a:pPr>
                <a:defRPr/>
              </a:pPr>
              <a:t>8/29/2026</a:t>
            </a:fld>
            <a:endParaRPr lang="en-US" altLang="en-US"/>
          </a:p>
        </p:txBody>
      </p:sp>
      <p:sp>
        <p:nvSpPr>
          <p:cNvPr id="5" name="Footer Placeholder 4">
            <a:extLst>
              <a:ext uri="{FF2B5EF4-FFF2-40B4-BE49-F238E27FC236}">
                <a16:creationId xmlns:a16="http://schemas.microsoft.com/office/drawing/2014/main" id="{457C70CF-D7C8-4085-BBDA-839C5E7A393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90CCAF5-DB36-4DD0-AFA8-7E603A43D5DB}"/>
              </a:ext>
            </a:extLst>
          </p:cNvPr>
          <p:cNvSpPr>
            <a:spLocks noGrp="1"/>
          </p:cNvSpPr>
          <p:nvPr>
            <p:ph type="sldNum" sz="quarter" idx="12"/>
          </p:nvPr>
        </p:nvSpPr>
        <p:spPr/>
        <p:txBody>
          <a:bodyPr/>
          <a:lstStyle>
            <a:lvl1pPr>
              <a:defRPr/>
            </a:lvl1pPr>
          </a:lstStyle>
          <a:p>
            <a:fld id="{BD257A80-4D9A-495B-807D-0FBA931AAE01}" type="slidenum">
              <a:rPr lang="en-US" altLang="en-US"/>
              <a:pPr/>
              <a:t>‹#›</a:t>
            </a:fld>
            <a:endParaRPr lang="en-US" altLang="en-US"/>
          </a:p>
        </p:txBody>
      </p:sp>
    </p:spTree>
    <p:extLst>
      <p:ext uri="{BB962C8B-B14F-4D97-AF65-F5344CB8AC3E}">
        <p14:creationId xmlns:p14="http://schemas.microsoft.com/office/powerpoint/2010/main" val="2686923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F1A1C4-0063-4A1F-B26D-5F556FF9FC3D}"/>
              </a:ext>
            </a:extLst>
          </p:cNvPr>
          <p:cNvSpPr>
            <a:spLocks noGrp="1"/>
          </p:cNvSpPr>
          <p:nvPr>
            <p:ph type="dt" sz="half" idx="10"/>
          </p:nvPr>
        </p:nvSpPr>
        <p:spPr/>
        <p:txBody>
          <a:bodyPr/>
          <a:lstStyle>
            <a:lvl1pPr>
              <a:defRPr/>
            </a:lvl1pPr>
          </a:lstStyle>
          <a:p>
            <a:pPr>
              <a:defRPr/>
            </a:pPr>
            <a:fld id="{193777BF-66AB-4F9D-92E6-5A638C00537B}" type="datetimeFigureOut">
              <a:rPr lang="en-US" altLang="en-US"/>
              <a:pPr>
                <a:defRPr/>
              </a:pPr>
              <a:t>8/29/2026</a:t>
            </a:fld>
            <a:endParaRPr lang="en-US" altLang="en-US"/>
          </a:p>
        </p:txBody>
      </p:sp>
      <p:sp>
        <p:nvSpPr>
          <p:cNvPr id="5" name="Footer Placeholder 4">
            <a:extLst>
              <a:ext uri="{FF2B5EF4-FFF2-40B4-BE49-F238E27FC236}">
                <a16:creationId xmlns:a16="http://schemas.microsoft.com/office/drawing/2014/main" id="{37F21EFD-4695-4837-A5DC-863D120597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F65291E-AA6B-4C97-A831-925431EB3687}"/>
              </a:ext>
            </a:extLst>
          </p:cNvPr>
          <p:cNvSpPr>
            <a:spLocks noGrp="1"/>
          </p:cNvSpPr>
          <p:nvPr>
            <p:ph type="sldNum" sz="quarter" idx="12"/>
          </p:nvPr>
        </p:nvSpPr>
        <p:spPr/>
        <p:txBody>
          <a:bodyPr/>
          <a:lstStyle>
            <a:lvl1pPr>
              <a:defRPr/>
            </a:lvl1pPr>
          </a:lstStyle>
          <a:p>
            <a:fld id="{B2AF1C81-F6E2-49AF-B5FE-A799923F8555}" type="slidenum">
              <a:rPr lang="en-US" altLang="en-US"/>
              <a:pPr/>
              <a:t>‹#›</a:t>
            </a:fld>
            <a:endParaRPr lang="en-US" altLang="en-US"/>
          </a:p>
        </p:txBody>
      </p:sp>
    </p:spTree>
    <p:extLst>
      <p:ext uri="{BB962C8B-B14F-4D97-AF65-F5344CB8AC3E}">
        <p14:creationId xmlns:p14="http://schemas.microsoft.com/office/powerpoint/2010/main" val="366953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77F1C09-A7FF-4BB3-87A1-9801B30A381D}"/>
              </a:ext>
            </a:extLst>
          </p:cNvPr>
          <p:cNvSpPr>
            <a:spLocks noGrp="1"/>
          </p:cNvSpPr>
          <p:nvPr>
            <p:ph type="dt" sz="half" idx="10"/>
          </p:nvPr>
        </p:nvSpPr>
        <p:spPr/>
        <p:txBody>
          <a:bodyPr/>
          <a:lstStyle>
            <a:lvl1pPr>
              <a:defRPr/>
            </a:lvl1pPr>
          </a:lstStyle>
          <a:p>
            <a:pPr>
              <a:defRPr/>
            </a:pPr>
            <a:fld id="{8117A5C9-AF60-4AD6-8093-3078824C5313}" type="datetimeFigureOut">
              <a:rPr lang="en-US" altLang="en-US"/>
              <a:pPr>
                <a:defRPr/>
              </a:pPr>
              <a:t>8/29/2026</a:t>
            </a:fld>
            <a:endParaRPr lang="en-US" altLang="en-US"/>
          </a:p>
        </p:txBody>
      </p:sp>
      <p:sp>
        <p:nvSpPr>
          <p:cNvPr id="5" name="Footer Placeholder 4">
            <a:extLst>
              <a:ext uri="{FF2B5EF4-FFF2-40B4-BE49-F238E27FC236}">
                <a16:creationId xmlns:a16="http://schemas.microsoft.com/office/drawing/2014/main" id="{E5ECF0C7-9F35-4CFB-A4F4-E0DEB65E555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FD80C69-3885-451F-868E-80621105FDAB}"/>
              </a:ext>
            </a:extLst>
          </p:cNvPr>
          <p:cNvSpPr>
            <a:spLocks noGrp="1"/>
          </p:cNvSpPr>
          <p:nvPr>
            <p:ph type="sldNum" sz="quarter" idx="12"/>
          </p:nvPr>
        </p:nvSpPr>
        <p:spPr/>
        <p:txBody>
          <a:bodyPr/>
          <a:lstStyle>
            <a:lvl1pPr>
              <a:defRPr/>
            </a:lvl1pPr>
          </a:lstStyle>
          <a:p>
            <a:fld id="{229B2965-1838-45A0-BB06-798E5570B445}" type="slidenum">
              <a:rPr lang="en-US" altLang="en-US"/>
              <a:pPr/>
              <a:t>‹#›</a:t>
            </a:fld>
            <a:endParaRPr lang="en-US" altLang="en-US"/>
          </a:p>
        </p:txBody>
      </p:sp>
    </p:spTree>
    <p:extLst>
      <p:ext uri="{BB962C8B-B14F-4D97-AF65-F5344CB8AC3E}">
        <p14:creationId xmlns:p14="http://schemas.microsoft.com/office/powerpoint/2010/main" val="391728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3EDEA5E4-10A0-45DD-9CA9-4B2B13E37BB5}"/>
              </a:ext>
            </a:extLst>
          </p:cNvPr>
          <p:cNvSpPr>
            <a:spLocks noGrp="1"/>
          </p:cNvSpPr>
          <p:nvPr>
            <p:ph type="dt" sz="half" idx="10"/>
          </p:nvPr>
        </p:nvSpPr>
        <p:spPr/>
        <p:txBody>
          <a:bodyPr/>
          <a:lstStyle>
            <a:lvl1pPr>
              <a:defRPr/>
            </a:lvl1pPr>
          </a:lstStyle>
          <a:p>
            <a:pPr>
              <a:defRPr/>
            </a:pPr>
            <a:fld id="{5FB05E56-C99C-4FB8-89AE-C774C129B486}" type="datetimeFigureOut">
              <a:rPr lang="en-US" altLang="en-US"/>
              <a:pPr>
                <a:defRPr/>
              </a:pPr>
              <a:t>8/29/2026</a:t>
            </a:fld>
            <a:endParaRPr lang="en-US" altLang="en-US"/>
          </a:p>
        </p:txBody>
      </p:sp>
      <p:sp>
        <p:nvSpPr>
          <p:cNvPr id="6" name="Footer Placeholder 4">
            <a:extLst>
              <a:ext uri="{FF2B5EF4-FFF2-40B4-BE49-F238E27FC236}">
                <a16:creationId xmlns:a16="http://schemas.microsoft.com/office/drawing/2014/main" id="{077B3EBA-06F0-431F-954A-2A754EBC5B9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7D9E54-39D8-416F-B1AB-53D2AAC8699A}"/>
              </a:ext>
            </a:extLst>
          </p:cNvPr>
          <p:cNvSpPr>
            <a:spLocks noGrp="1"/>
          </p:cNvSpPr>
          <p:nvPr>
            <p:ph type="sldNum" sz="quarter" idx="12"/>
          </p:nvPr>
        </p:nvSpPr>
        <p:spPr/>
        <p:txBody>
          <a:bodyPr/>
          <a:lstStyle>
            <a:lvl1pPr>
              <a:defRPr/>
            </a:lvl1pPr>
          </a:lstStyle>
          <a:p>
            <a:fld id="{51F04003-15FF-43BD-94C2-A5716402C6B6}" type="slidenum">
              <a:rPr lang="en-US" altLang="en-US"/>
              <a:pPr/>
              <a:t>‹#›</a:t>
            </a:fld>
            <a:endParaRPr lang="en-US" altLang="en-US"/>
          </a:p>
        </p:txBody>
      </p:sp>
    </p:spTree>
    <p:extLst>
      <p:ext uri="{BB962C8B-B14F-4D97-AF65-F5344CB8AC3E}">
        <p14:creationId xmlns:p14="http://schemas.microsoft.com/office/powerpoint/2010/main" val="316396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7CFC65B3-840B-487C-BD36-48E7646F57B0}"/>
              </a:ext>
            </a:extLst>
          </p:cNvPr>
          <p:cNvSpPr>
            <a:spLocks noGrp="1"/>
          </p:cNvSpPr>
          <p:nvPr>
            <p:ph type="dt" sz="half" idx="10"/>
          </p:nvPr>
        </p:nvSpPr>
        <p:spPr/>
        <p:txBody>
          <a:bodyPr/>
          <a:lstStyle>
            <a:lvl1pPr>
              <a:defRPr/>
            </a:lvl1pPr>
          </a:lstStyle>
          <a:p>
            <a:pPr>
              <a:defRPr/>
            </a:pPr>
            <a:fld id="{89AA7E75-178D-46B2-BC7C-442D991F9ED9}" type="datetimeFigureOut">
              <a:rPr lang="en-US" altLang="en-US"/>
              <a:pPr>
                <a:defRPr/>
              </a:pPr>
              <a:t>8/29/2026</a:t>
            </a:fld>
            <a:endParaRPr lang="en-US" altLang="en-US"/>
          </a:p>
        </p:txBody>
      </p:sp>
      <p:sp>
        <p:nvSpPr>
          <p:cNvPr id="8" name="Footer Placeholder 4">
            <a:extLst>
              <a:ext uri="{FF2B5EF4-FFF2-40B4-BE49-F238E27FC236}">
                <a16:creationId xmlns:a16="http://schemas.microsoft.com/office/drawing/2014/main" id="{EDC8546A-35C0-41D5-B791-C7524EF07F9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568157E-CB9F-4C46-BA94-6B33AD4B33A5}"/>
              </a:ext>
            </a:extLst>
          </p:cNvPr>
          <p:cNvSpPr>
            <a:spLocks noGrp="1"/>
          </p:cNvSpPr>
          <p:nvPr>
            <p:ph type="sldNum" sz="quarter" idx="12"/>
          </p:nvPr>
        </p:nvSpPr>
        <p:spPr/>
        <p:txBody>
          <a:bodyPr/>
          <a:lstStyle>
            <a:lvl1pPr>
              <a:defRPr/>
            </a:lvl1pPr>
          </a:lstStyle>
          <a:p>
            <a:fld id="{C71A1EA9-6F04-486C-8BAA-166F237748A6}" type="slidenum">
              <a:rPr lang="en-US" altLang="en-US"/>
              <a:pPr/>
              <a:t>‹#›</a:t>
            </a:fld>
            <a:endParaRPr lang="en-US" altLang="en-US"/>
          </a:p>
        </p:txBody>
      </p:sp>
    </p:spTree>
    <p:extLst>
      <p:ext uri="{BB962C8B-B14F-4D97-AF65-F5344CB8AC3E}">
        <p14:creationId xmlns:p14="http://schemas.microsoft.com/office/powerpoint/2010/main" val="883268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01360784-9792-4694-B213-859F26B6836D}"/>
              </a:ext>
            </a:extLst>
          </p:cNvPr>
          <p:cNvSpPr>
            <a:spLocks noGrp="1"/>
          </p:cNvSpPr>
          <p:nvPr>
            <p:ph type="dt" sz="half" idx="10"/>
          </p:nvPr>
        </p:nvSpPr>
        <p:spPr/>
        <p:txBody>
          <a:bodyPr/>
          <a:lstStyle>
            <a:lvl1pPr>
              <a:defRPr/>
            </a:lvl1pPr>
          </a:lstStyle>
          <a:p>
            <a:pPr>
              <a:defRPr/>
            </a:pPr>
            <a:fld id="{D6560386-22C5-4786-AB4E-940028D9C1F1}" type="datetimeFigureOut">
              <a:rPr lang="en-US" altLang="en-US"/>
              <a:pPr>
                <a:defRPr/>
              </a:pPr>
              <a:t>8/29/2026</a:t>
            </a:fld>
            <a:endParaRPr lang="en-US" altLang="en-US"/>
          </a:p>
        </p:txBody>
      </p:sp>
      <p:sp>
        <p:nvSpPr>
          <p:cNvPr id="4" name="Footer Placeholder 4">
            <a:extLst>
              <a:ext uri="{FF2B5EF4-FFF2-40B4-BE49-F238E27FC236}">
                <a16:creationId xmlns:a16="http://schemas.microsoft.com/office/drawing/2014/main" id="{1D241605-F45E-4AFC-9997-B91C8CA14A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D217087-F70A-4317-AE6B-9235768FEB4B}"/>
              </a:ext>
            </a:extLst>
          </p:cNvPr>
          <p:cNvSpPr>
            <a:spLocks noGrp="1"/>
          </p:cNvSpPr>
          <p:nvPr>
            <p:ph type="sldNum" sz="quarter" idx="12"/>
          </p:nvPr>
        </p:nvSpPr>
        <p:spPr/>
        <p:txBody>
          <a:bodyPr/>
          <a:lstStyle>
            <a:lvl1pPr>
              <a:defRPr/>
            </a:lvl1pPr>
          </a:lstStyle>
          <a:p>
            <a:fld id="{39E43A34-9550-4350-AD22-34BD1CE898FF}" type="slidenum">
              <a:rPr lang="en-US" altLang="en-US"/>
              <a:pPr/>
              <a:t>‹#›</a:t>
            </a:fld>
            <a:endParaRPr lang="en-US" altLang="en-US"/>
          </a:p>
        </p:txBody>
      </p:sp>
    </p:spTree>
    <p:extLst>
      <p:ext uri="{BB962C8B-B14F-4D97-AF65-F5344CB8AC3E}">
        <p14:creationId xmlns:p14="http://schemas.microsoft.com/office/powerpoint/2010/main" val="1774609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C703D8C-527F-4218-8D89-EC70E38336F1}"/>
              </a:ext>
            </a:extLst>
          </p:cNvPr>
          <p:cNvSpPr>
            <a:spLocks noGrp="1"/>
          </p:cNvSpPr>
          <p:nvPr>
            <p:ph type="dt" sz="half" idx="10"/>
          </p:nvPr>
        </p:nvSpPr>
        <p:spPr/>
        <p:txBody>
          <a:bodyPr/>
          <a:lstStyle>
            <a:lvl1pPr>
              <a:defRPr/>
            </a:lvl1pPr>
          </a:lstStyle>
          <a:p>
            <a:pPr>
              <a:defRPr/>
            </a:pPr>
            <a:fld id="{39F47C1E-200F-4F7B-93AD-6263DD9EFF8A}" type="datetimeFigureOut">
              <a:rPr lang="en-US" altLang="en-US"/>
              <a:pPr>
                <a:defRPr/>
              </a:pPr>
              <a:t>8/29/2026</a:t>
            </a:fld>
            <a:endParaRPr lang="en-US" altLang="en-US"/>
          </a:p>
        </p:txBody>
      </p:sp>
      <p:sp>
        <p:nvSpPr>
          <p:cNvPr id="3" name="Footer Placeholder 4">
            <a:extLst>
              <a:ext uri="{FF2B5EF4-FFF2-40B4-BE49-F238E27FC236}">
                <a16:creationId xmlns:a16="http://schemas.microsoft.com/office/drawing/2014/main" id="{B3D8A91B-D4BC-4559-ABB8-447147CC0D5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6F545F0-89A6-4F36-AC33-A86198542D3E}"/>
              </a:ext>
            </a:extLst>
          </p:cNvPr>
          <p:cNvSpPr>
            <a:spLocks noGrp="1"/>
          </p:cNvSpPr>
          <p:nvPr>
            <p:ph type="sldNum" sz="quarter" idx="12"/>
          </p:nvPr>
        </p:nvSpPr>
        <p:spPr/>
        <p:txBody>
          <a:bodyPr/>
          <a:lstStyle>
            <a:lvl1pPr>
              <a:defRPr/>
            </a:lvl1pPr>
          </a:lstStyle>
          <a:p>
            <a:fld id="{E7D830CC-DAA3-409B-9104-3F1C35253C80}" type="slidenum">
              <a:rPr lang="en-US" altLang="en-US"/>
              <a:pPr/>
              <a:t>‹#›</a:t>
            </a:fld>
            <a:endParaRPr lang="en-US" altLang="en-US"/>
          </a:p>
        </p:txBody>
      </p:sp>
    </p:spTree>
    <p:extLst>
      <p:ext uri="{BB962C8B-B14F-4D97-AF65-F5344CB8AC3E}">
        <p14:creationId xmlns:p14="http://schemas.microsoft.com/office/powerpoint/2010/main" val="1583476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DCD31DAE-864D-4201-B032-A7553E07D14F}"/>
              </a:ext>
            </a:extLst>
          </p:cNvPr>
          <p:cNvSpPr>
            <a:spLocks noGrp="1"/>
          </p:cNvSpPr>
          <p:nvPr>
            <p:ph type="dt" sz="half" idx="10"/>
          </p:nvPr>
        </p:nvSpPr>
        <p:spPr/>
        <p:txBody>
          <a:bodyPr/>
          <a:lstStyle>
            <a:lvl1pPr>
              <a:defRPr/>
            </a:lvl1pPr>
          </a:lstStyle>
          <a:p>
            <a:pPr>
              <a:defRPr/>
            </a:pPr>
            <a:fld id="{25265976-F1DC-482E-82BC-B12B9C615119}" type="datetimeFigureOut">
              <a:rPr lang="en-US" altLang="en-US"/>
              <a:pPr>
                <a:defRPr/>
              </a:pPr>
              <a:t>8/29/2026</a:t>
            </a:fld>
            <a:endParaRPr lang="en-US" altLang="en-US"/>
          </a:p>
        </p:txBody>
      </p:sp>
      <p:sp>
        <p:nvSpPr>
          <p:cNvPr id="6" name="Footer Placeholder 4">
            <a:extLst>
              <a:ext uri="{FF2B5EF4-FFF2-40B4-BE49-F238E27FC236}">
                <a16:creationId xmlns:a16="http://schemas.microsoft.com/office/drawing/2014/main" id="{0D538785-9629-4A50-99E2-EED4A29438B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5E87119-1499-470F-9C6A-D184EA436112}"/>
              </a:ext>
            </a:extLst>
          </p:cNvPr>
          <p:cNvSpPr>
            <a:spLocks noGrp="1"/>
          </p:cNvSpPr>
          <p:nvPr>
            <p:ph type="sldNum" sz="quarter" idx="12"/>
          </p:nvPr>
        </p:nvSpPr>
        <p:spPr/>
        <p:txBody>
          <a:bodyPr/>
          <a:lstStyle>
            <a:lvl1pPr>
              <a:defRPr/>
            </a:lvl1pPr>
          </a:lstStyle>
          <a:p>
            <a:fld id="{4970155D-EACC-4CFE-8A7E-386C447DD5D3}" type="slidenum">
              <a:rPr lang="en-US" altLang="en-US"/>
              <a:pPr/>
              <a:t>‹#›</a:t>
            </a:fld>
            <a:endParaRPr lang="en-US" altLang="en-US"/>
          </a:p>
        </p:txBody>
      </p:sp>
    </p:spTree>
    <p:extLst>
      <p:ext uri="{BB962C8B-B14F-4D97-AF65-F5344CB8AC3E}">
        <p14:creationId xmlns:p14="http://schemas.microsoft.com/office/powerpoint/2010/main" val="1653522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E22EEDF7-76E7-40A3-849D-AE4FFAFF167A}"/>
              </a:ext>
            </a:extLst>
          </p:cNvPr>
          <p:cNvSpPr>
            <a:spLocks noGrp="1"/>
          </p:cNvSpPr>
          <p:nvPr>
            <p:ph type="dt" sz="half" idx="10"/>
          </p:nvPr>
        </p:nvSpPr>
        <p:spPr/>
        <p:txBody>
          <a:bodyPr/>
          <a:lstStyle>
            <a:lvl1pPr>
              <a:defRPr/>
            </a:lvl1pPr>
          </a:lstStyle>
          <a:p>
            <a:pPr>
              <a:defRPr/>
            </a:pPr>
            <a:fld id="{302F739B-135B-4F27-8BFA-FC392B8E755B}" type="datetimeFigureOut">
              <a:rPr lang="en-US" altLang="en-US"/>
              <a:pPr>
                <a:defRPr/>
              </a:pPr>
              <a:t>8/29/2026</a:t>
            </a:fld>
            <a:endParaRPr lang="en-US" altLang="en-US"/>
          </a:p>
        </p:txBody>
      </p:sp>
      <p:sp>
        <p:nvSpPr>
          <p:cNvPr id="6" name="Footer Placeholder 4">
            <a:extLst>
              <a:ext uri="{FF2B5EF4-FFF2-40B4-BE49-F238E27FC236}">
                <a16:creationId xmlns:a16="http://schemas.microsoft.com/office/drawing/2014/main" id="{517B2D5A-6347-40F4-A600-035BF91C56B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4D6B103-2F9A-4552-BA87-F69DCE9434FB}"/>
              </a:ext>
            </a:extLst>
          </p:cNvPr>
          <p:cNvSpPr>
            <a:spLocks noGrp="1"/>
          </p:cNvSpPr>
          <p:nvPr>
            <p:ph type="sldNum" sz="quarter" idx="12"/>
          </p:nvPr>
        </p:nvSpPr>
        <p:spPr/>
        <p:txBody>
          <a:bodyPr/>
          <a:lstStyle>
            <a:lvl1pPr>
              <a:defRPr/>
            </a:lvl1pPr>
          </a:lstStyle>
          <a:p>
            <a:fld id="{4BDDFD6E-E2FA-4084-BEB4-EE95089FF090}" type="slidenum">
              <a:rPr lang="en-US" altLang="en-US"/>
              <a:pPr/>
              <a:t>‹#›</a:t>
            </a:fld>
            <a:endParaRPr lang="en-US" altLang="en-US"/>
          </a:p>
        </p:txBody>
      </p:sp>
    </p:spTree>
    <p:extLst>
      <p:ext uri="{BB962C8B-B14F-4D97-AF65-F5344CB8AC3E}">
        <p14:creationId xmlns:p14="http://schemas.microsoft.com/office/powerpoint/2010/main" val="992642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99171C-7BBD-40B5-B9BE-94220575D3E0}"/>
              </a:ext>
            </a:extLst>
          </p:cNvPr>
          <p:cNvSpPr>
            <a:spLocks noGrp="1"/>
          </p:cNvSpPr>
          <p:nvPr>
            <p:ph type="dt" sz="half" idx="10"/>
          </p:nvPr>
        </p:nvSpPr>
        <p:spPr/>
        <p:txBody>
          <a:bodyPr/>
          <a:lstStyle>
            <a:lvl1pPr>
              <a:defRPr/>
            </a:lvl1pPr>
          </a:lstStyle>
          <a:p>
            <a:pPr>
              <a:defRPr/>
            </a:pPr>
            <a:fld id="{1CC37767-5E8D-45EE-AF8C-27A64F02453B}" type="datetimeFigureOut">
              <a:rPr lang="en-US" altLang="en-US"/>
              <a:pPr>
                <a:defRPr/>
              </a:pPr>
              <a:t>8/29/2026</a:t>
            </a:fld>
            <a:endParaRPr lang="en-US" altLang="en-US"/>
          </a:p>
        </p:txBody>
      </p:sp>
      <p:sp>
        <p:nvSpPr>
          <p:cNvPr id="5" name="Footer Placeholder 4">
            <a:extLst>
              <a:ext uri="{FF2B5EF4-FFF2-40B4-BE49-F238E27FC236}">
                <a16:creationId xmlns:a16="http://schemas.microsoft.com/office/drawing/2014/main" id="{0A0E16A2-15D3-453D-A821-499013CD75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B9415B3-20F2-4761-89EB-06FFF082D25E}"/>
              </a:ext>
            </a:extLst>
          </p:cNvPr>
          <p:cNvSpPr>
            <a:spLocks noGrp="1"/>
          </p:cNvSpPr>
          <p:nvPr>
            <p:ph type="sldNum" sz="quarter" idx="12"/>
          </p:nvPr>
        </p:nvSpPr>
        <p:spPr/>
        <p:txBody>
          <a:bodyPr/>
          <a:lstStyle>
            <a:lvl1pPr>
              <a:defRPr/>
            </a:lvl1pPr>
          </a:lstStyle>
          <a:p>
            <a:fld id="{885D4737-866F-4AE7-B74A-20C2201F126B}" type="slidenum">
              <a:rPr lang="en-US" altLang="en-US"/>
              <a:pPr/>
              <a:t>‹#›</a:t>
            </a:fld>
            <a:endParaRPr lang="en-US" altLang="en-US"/>
          </a:p>
        </p:txBody>
      </p:sp>
    </p:spTree>
    <p:extLst>
      <p:ext uri="{BB962C8B-B14F-4D97-AF65-F5344CB8AC3E}">
        <p14:creationId xmlns:p14="http://schemas.microsoft.com/office/powerpoint/2010/main" val="2284106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9162489-F7E7-41F5-B039-392576879D00}"/>
              </a:ext>
            </a:extLst>
          </p:cNvPr>
          <p:cNvSpPr>
            <a:spLocks noGrp="1"/>
          </p:cNvSpPr>
          <p:nvPr>
            <p:ph type="dt" sz="half" idx="10"/>
          </p:nvPr>
        </p:nvSpPr>
        <p:spPr/>
        <p:txBody>
          <a:bodyPr/>
          <a:lstStyle>
            <a:lvl1pPr>
              <a:defRPr/>
            </a:lvl1pPr>
          </a:lstStyle>
          <a:p>
            <a:pPr>
              <a:defRPr/>
            </a:pPr>
            <a:fld id="{0BEB62B6-6D20-4A0E-BC96-1E75D71C94BB}" type="datetimeFigureOut">
              <a:rPr lang="en-US" altLang="en-US"/>
              <a:pPr>
                <a:defRPr/>
              </a:pPr>
              <a:t>8/29/2026</a:t>
            </a:fld>
            <a:endParaRPr lang="en-US" altLang="en-US"/>
          </a:p>
        </p:txBody>
      </p:sp>
      <p:sp>
        <p:nvSpPr>
          <p:cNvPr id="5" name="Footer Placeholder 4">
            <a:extLst>
              <a:ext uri="{FF2B5EF4-FFF2-40B4-BE49-F238E27FC236}">
                <a16:creationId xmlns:a16="http://schemas.microsoft.com/office/drawing/2014/main" id="{C514821C-09E1-47CD-BA11-AF227673C6E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4C1C1EC-3CC7-414A-845B-245D21CD271B}"/>
              </a:ext>
            </a:extLst>
          </p:cNvPr>
          <p:cNvSpPr>
            <a:spLocks noGrp="1"/>
          </p:cNvSpPr>
          <p:nvPr>
            <p:ph type="sldNum" sz="quarter" idx="12"/>
          </p:nvPr>
        </p:nvSpPr>
        <p:spPr/>
        <p:txBody>
          <a:bodyPr/>
          <a:lstStyle>
            <a:lvl1pPr>
              <a:defRPr/>
            </a:lvl1pPr>
          </a:lstStyle>
          <a:p>
            <a:fld id="{9675623D-4C76-4A65-A074-E250B8730B23}" type="slidenum">
              <a:rPr lang="en-US" altLang="en-US"/>
              <a:pPr/>
              <a:t>‹#›</a:t>
            </a:fld>
            <a:endParaRPr lang="en-US" altLang="en-US"/>
          </a:p>
        </p:txBody>
      </p:sp>
    </p:spTree>
    <p:extLst>
      <p:ext uri="{BB962C8B-B14F-4D97-AF65-F5344CB8AC3E}">
        <p14:creationId xmlns:p14="http://schemas.microsoft.com/office/powerpoint/2010/main" val="1569644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8/29/2026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294876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8/29/2026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117852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8/29/2026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120784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8/29/2026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252204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8/29/2026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1754955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8/29/2026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3977183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8/29/2026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209848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8/29/2026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244099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8/29/2026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46222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8/29/2026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52924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8/29/2026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5888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5999-3A1A-4393-8D62-02C71C938C87}" type="datetimeFigureOut">
              <a:rPr lang="en-GB" smtClean="0"/>
              <a:t>29/08/2026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5F035-4369-457D-9A94-8DEC6FD7908B}" type="slidenum">
              <a:rPr lang="en-GB" smtClean="0"/>
              <a:t>‹#›</a:t>
            </a:fld>
            <a:endParaRPr lang="en-GB"/>
          </a:p>
        </p:txBody>
      </p:sp>
    </p:spTree>
    <p:extLst>
      <p:ext uri="{BB962C8B-B14F-4D97-AF65-F5344CB8AC3E}">
        <p14:creationId xmlns:p14="http://schemas.microsoft.com/office/powerpoint/2010/main" val="3384423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02B52C1-B163-41AA-B748-9042E2C333B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837CED76-0C9A-453E-99FA-F6E21A08131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7E643E89-6B4C-49E0-B280-2ECA40B15592}"/>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pPr>
              <a:defRPr/>
            </a:pPr>
            <a:fld id="{A46D4045-DC05-4986-8F18-FEFC5176AFEE}" type="datetimeFigureOut">
              <a:rPr lang="en-US" altLang="en-US"/>
              <a:pPr>
                <a:defRPr/>
              </a:pPr>
              <a:t>8/29/2026</a:t>
            </a:fld>
            <a:endParaRPr lang="en-US" altLang="en-US"/>
          </a:p>
        </p:txBody>
      </p:sp>
      <p:sp>
        <p:nvSpPr>
          <p:cNvPr id="5" name="Footer Placeholder 4">
            <a:extLst>
              <a:ext uri="{FF2B5EF4-FFF2-40B4-BE49-F238E27FC236}">
                <a16:creationId xmlns:a16="http://schemas.microsoft.com/office/drawing/2014/main" id="{34E0A413-BECA-4B2C-8216-FCA36BDEE65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42FE76B-939F-41C2-95C8-B3F3D0373A7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5DA5775F-4B55-40F8-B51E-9F23FD04E594}" type="slidenum">
              <a:rPr lang="en-US" altLang="en-US"/>
              <a:pPr/>
              <a:t>‹#›</a:t>
            </a:fld>
            <a:endParaRPr lang="en-US" altLang="en-US"/>
          </a:p>
        </p:txBody>
      </p:sp>
    </p:spTree>
    <p:extLst>
      <p:ext uri="{BB962C8B-B14F-4D97-AF65-F5344CB8AC3E}">
        <p14:creationId xmlns:p14="http://schemas.microsoft.com/office/powerpoint/2010/main" val="421626369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8/29/2026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extLst>
      <p:ext uri="{BB962C8B-B14F-4D97-AF65-F5344CB8AC3E}">
        <p14:creationId xmlns:p14="http://schemas.microsoft.com/office/powerpoint/2010/main" val="242843861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3.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9.sv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19.sv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60321-495376675_medium">
            <a:hlinkClick r:id="" action="ppaction://media"/>
            <a:extLst>
              <a:ext uri="{FF2B5EF4-FFF2-40B4-BE49-F238E27FC236}">
                <a16:creationId xmlns:a16="http://schemas.microsoft.com/office/drawing/2014/main" id="{4038546C-E898-895E-7A5E-455A2AD8F6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65517"/>
            <a:ext cx="9114606" cy="5126966"/>
          </a:xfrm>
          <a:prstGeom prst="rect">
            <a:avLst/>
          </a:prstGeom>
          <a:ln>
            <a:solidFill>
              <a:schemeClr val="bg1"/>
            </a:solidFill>
          </a:ln>
        </p:spPr>
      </p:pic>
      <p:sp>
        <p:nvSpPr>
          <p:cNvPr id="11" name="TextBox 10">
            <a:extLst>
              <a:ext uri="{FF2B5EF4-FFF2-40B4-BE49-F238E27FC236}">
                <a16:creationId xmlns:a16="http://schemas.microsoft.com/office/drawing/2014/main" id="{66B5E165-2999-07FC-A4B7-E507E84FCCA0}"/>
              </a:ext>
            </a:extLst>
          </p:cNvPr>
          <p:cNvSpPr txBox="1">
            <a:spLocks noChangeArrowheads="1"/>
          </p:cNvSpPr>
          <p:nvPr/>
        </p:nvSpPr>
        <p:spPr bwMode="auto">
          <a:xfrm>
            <a:off x="5724128" y="6551438"/>
            <a:ext cx="3338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pictures copyright-free from </a:t>
            </a:r>
            <a:r>
              <a:rPr kumimoji="0" lang="en-GB" altLang="en-US" sz="1100" b="0" i="1" u="none" strike="noStrike" kern="1200" cap="none" spc="0" normalizeH="0" baseline="0" noProof="0" dirty="0" err="1">
                <a:ln>
                  <a:noFill/>
                </a:ln>
                <a:solidFill>
                  <a:srgbClr val="FFFFFF"/>
                </a:solidFill>
                <a:effectLst/>
                <a:uLnTx/>
                <a:uFillTx/>
                <a:latin typeface="Century Gothic" panose="020B0502020202020204" pitchFamily="34" charset="0"/>
                <a:ea typeface="MS PGothic" panose="020B0600070205080204" pitchFamily="34" charset="-128"/>
                <a:cs typeface="+mn-cs"/>
              </a:rPr>
              <a:t>pixabay</a:t>
            </a:r>
            <a:endPar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endParaRPr>
          </a:p>
        </p:txBody>
      </p:sp>
      <p:pic>
        <p:nvPicPr>
          <p:cNvPr id="15" name="Graphic 14" descr="Storytelling with solid fill">
            <a:extLst>
              <a:ext uri="{FF2B5EF4-FFF2-40B4-BE49-F238E27FC236}">
                <a16:creationId xmlns:a16="http://schemas.microsoft.com/office/drawing/2014/main" id="{EAE0665F-6153-D1B2-4222-9E7F5E2A62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48982" y="1963153"/>
            <a:ext cx="1965143" cy="1965143"/>
          </a:xfrm>
          <a:prstGeom prst="rect">
            <a:avLst/>
          </a:prstGeom>
        </p:spPr>
      </p:pic>
      <p:pic>
        <p:nvPicPr>
          <p:cNvPr id="2" name="Graphic 1" descr="Thought bubble with solid fill">
            <a:extLst>
              <a:ext uri="{FF2B5EF4-FFF2-40B4-BE49-F238E27FC236}">
                <a16:creationId xmlns:a16="http://schemas.microsoft.com/office/drawing/2014/main" id="{E8BDD7B8-9154-B6B2-C9E2-3016D4145A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12102" y="1747129"/>
            <a:ext cx="2181167" cy="2181167"/>
          </a:xfrm>
          <a:prstGeom prst="rect">
            <a:avLst/>
          </a:prstGeom>
        </p:spPr>
      </p:pic>
      <p:pic>
        <p:nvPicPr>
          <p:cNvPr id="5" name="Graphic 21" descr="Door Open">
            <a:extLst>
              <a:ext uri="{FF2B5EF4-FFF2-40B4-BE49-F238E27FC236}">
                <a16:creationId xmlns:a16="http://schemas.microsoft.com/office/drawing/2014/main" id="{F7BB376F-DAB5-915A-92F6-74D6D6F53A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73988" y="91530"/>
            <a:ext cx="740618" cy="740618"/>
          </a:xfrm>
          <a:prstGeom prst="rect">
            <a:avLst/>
          </a:prstGeom>
        </p:spPr>
      </p:pic>
      <p:grpSp>
        <p:nvGrpSpPr>
          <p:cNvPr id="14" name="Group 13">
            <a:extLst>
              <a:ext uri="{FF2B5EF4-FFF2-40B4-BE49-F238E27FC236}">
                <a16:creationId xmlns:a16="http://schemas.microsoft.com/office/drawing/2014/main" id="{BFCE95BE-F952-C8A5-A49B-EB779A60A348}"/>
              </a:ext>
            </a:extLst>
          </p:cNvPr>
          <p:cNvGrpSpPr/>
          <p:nvPr/>
        </p:nvGrpSpPr>
        <p:grpSpPr>
          <a:xfrm>
            <a:off x="298967" y="1920797"/>
            <a:ext cx="2328305" cy="1862388"/>
            <a:chOff x="298967" y="1920797"/>
            <a:chExt cx="2328305" cy="1862388"/>
          </a:xfrm>
        </p:grpSpPr>
        <p:sp>
          <p:nvSpPr>
            <p:cNvPr id="10" name="Free-form: Shape 9">
              <a:extLst>
                <a:ext uri="{FF2B5EF4-FFF2-40B4-BE49-F238E27FC236}">
                  <a16:creationId xmlns:a16="http://schemas.microsoft.com/office/drawing/2014/main" id="{CA4E5E12-446A-54C7-A6AB-CF376B1A87D6}"/>
                </a:ext>
              </a:extLst>
            </p:cNvPr>
            <p:cNvSpPr/>
            <p:nvPr/>
          </p:nvSpPr>
          <p:spPr>
            <a:xfrm rot="20941414">
              <a:off x="298967" y="1920797"/>
              <a:ext cx="2328305" cy="1862388"/>
            </a:xfrm>
            <a:custGeom>
              <a:avLst/>
              <a:gdLst>
                <a:gd name="csX0" fmla="*/ 2328305 w 2328305"/>
                <a:gd name="csY0" fmla="*/ 0 h 1862388"/>
                <a:gd name="csX1" fmla="*/ 281443 w 2328305"/>
                <a:gd name="csY1" fmla="*/ 0 h 1862388"/>
                <a:gd name="csX2" fmla="*/ 281443 w 2328305"/>
                <a:gd name="csY2" fmla="*/ 281443 h 1862388"/>
                <a:gd name="csX3" fmla="*/ 0 w 2328305"/>
                <a:gd name="csY3" fmla="*/ 281443 h 1862388"/>
                <a:gd name="csX4" fmla="*/ 0 w 2328305"/>
                <a:gd name="csY4" fmla="*/ 1862388 h 1862388"/>
                <a:gd name="csX5" fmla="*/ 2046862 w 2328305"/>
                <a:gd name="csY5" fmla="*/ 1862388 h 1862388"/>
                <a:gd name="csX6" fmla="*/ 2046862 w 2328305"/>
                <a:gd name="csY6" fmla="*/ 1580945 h 1862388"/>
                <a:gd name="csX7" fmla="*/ 2328305 w 2328305"/>
                <a:gd name="csY7" fmla="*/ 1580945 h 1862388"/>
                <a:gd name="csX8" fmla="*/ 1893347 w 2328305"/>
                <a:gd name="csY8" fmla="*/ 1714247 h 1862388"/>
                <a:gd name="csX9" fmla="*/ 153515 w 2328305"/>
                <a:gd name="csY9" fmla="*/ 1714247 h 1862388"/>
                <a:gd name="csX10" fmla="*/ 153515 w 2328305"/>
                <a:gd name="csY10" fmla="*/ 429585 h 1862388"/>
                <a:gd name="csX11" fmla="*/ 1893347 w 2328305"/>
                <a:gd name="csY11" fmla="*/ 429585 h 1862388"/>
                <a:gd name="csX12" fmla="*/ 2174791 w 2328305"/>
                <a:gd name="csY12" fmla="*/ 1432803 h 1862388"/>
                <a:gd name="csX13" fmla="*/ 2046862 w 2328305"/>
                <a:gd name="csY13" fmla="*/ 1432803 h 1862388"/>
                <a:gd name="csX14" fmla="*/ 2046862 w 2328305"/>
                <a:gd name="csY14" fmla="*/ 281443 h 1862388"/>
                <a:gd name="csX15" fmla="*/ 434958 w 2328305"/>
                <a:gd name="csY15" fmla="*/ 281443 h 1862388"/>
                <a:gd name="csX16" fmla="*/ 434958 w 2328305"/>
                <a:gd name="csY16" fmla="*/ 153515 h 1862388"/>
                <a:gd name="csX17" fmla="*/ 2174791 w 2328305"/>
                <a:gd name="csY17" fmla="*/ 153515 h 1862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328305" h="1862388">
                  <a:moveTo>
                    <a:pt x="2328305" y="0"/>
                  </a:moveTo>
                  <a:lnTo>
                    <a:pt x="281443" y="0"/>
                  </a:lnTo>
                  <a:lnTo>
                    <a:pt x="281443" y="281443"/>
                  </a:lnTo>
                  <a:lnTo>
                    <a:pt x="0" y="281443"/>
                  </a:lnTo>
                  <a:lnTo>
                    <a:pt x="0" y="1862388"/>
                  </a:lnTo>
                  <a:lnTo>
                    <a:pt x="2046862" y="1862388"/>
                  </a:lnTo>
                  <a:lnTo>
                    <a:pt x="2046862" y="1580945"/>
                  </a:lnTo>
                  <a:lnTo>
                    <a:pt x="2328305" y="1580945"/>
                  </a:lnTo>
                  <a:close/>
                  <a:moveTo>
                    <a:pt x="1893347" y="1714247"/>
                  </a:moveTo>
                  <a:lnTo>
                    <a:pt x="153515" y="1714247"/>
                  </a:lnTo>
                  <a:lnTo>
                    <a:pt x="153515" y="429585"/>
                  </a:lnTo>
                  <a:lnTo>
                    <a:pt x="1893347" y="429585"/>
                  </a:lnTo>
                  <a:close/>
                  <a:moveTo>
                    <a:pt x="2174791" y="1432803"/>
                  </a:moveTo>
                  <a:lnTo>
                    <a:pt x="2046862" y="1432803"/>
                  </a:lnTo>
                  <a:lnTo>
                    <a:pt x="2046862" y="281443"/>
                  </a:lnTo>
                  <a:lnTo>
                    <a:pt x="434958" y="281443"/>
                  </a:lnTo>
                  <a:lnTo>
                    <a:pt x="434958" y="153515"/>
                  </a:lnTo>
                  <a:lnTo>
                    <a:pt x="2174791" y="153515"/>
                  </a:lnTo>
                  <a:close/>
                </a:path>
              </a:pathLst>
            </a:custGeom>
            <a:solidFill>
              <a:schemeClr val="bg1"/>
            </a:solidFill>
            <a:ln w="25499" cap="flat">
              <a:noFill/>
              <a:prstDash val="solid"/>
              <a:miter/>
            </a:ln>
          </p:spPr>
          <p:txBody>
            <a:bodyPr/>
            <a:lstStyle/>
            <a:p>
              <a:endParaRPr lang="en-GB"/>
            </a:p>
          </p:txBody>
        </p:sp>
        <p:pic>
          <p:nvPicPr>
            <p:cNvPr id="13" name="Graphic 12" descr="Family with two children with solid fill">
              <a:extLst>
                <a:ext uri="{FF2B5EF4-FFF2-40B4-BE49-F238E27FC236}">
                  <a16:creationId xmlns:a16="http://schemas.microsoft.com/office/drawing/2014/main" id="{CD452142-B0B8-6A8A-5BAF-D3EF8A18B1A3}"/>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rot="20944718">
              <a:off x="730105" y="2414210"/>
              <a:ext cx="1318379" cy="1318379"/>
            </a:xfrm>
            <a:prstGeom prst="rect">
              <a:avLst/>
            </a:prstGeom>
          </p:spPr>
        </p:pic>
      </p:grpSp>
    </p:spTree>
    <p:extLst>
      <p:ext uri="{BB962C8B-B14F-4D97-AF65-F5344CB8AC3E}">
        <p14:creationId xmlns:p14="http://schemas.microsoft.com/office/powerpoint/2010/main" val="188283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6"/>
                </p:tgtEl>
              </p:cMediaNode>
            </p:video>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picture containing sitting, table&#10;&#10;Description automatically generated">
            <a:extLst>
              <a:ext uri="{FF2B5EF4-FFF2-40B4-BE49-F238E27FC236}">
                <a16:creationId xmlns:a16="http://schemas.microsoft.com/office/drawing/2014/main" id="{27570CDF-364E-444E-A24D-5198596F95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169193"/>
            <a:ext cx="9144000" cy="5681663"/>
          </a:xfrm>
          <a:prstGeom prst="rect">
            <a:avLst/>
          </a:prstGeom>
        </p:spPr>
      </p:pic>
      <p:sp>
        <p:nvSpPr>
          <p:cNvPr id="4" name="Text Box 8">
            <a:extLst>
              <a:ext uri="{FF2B5EF4-FFF2-40B4-BE49-F238E27FC236}">
                <a16:creationId xmlns:a16="http://schemas.microsoft.com/office/drawing/2014/main" id="{A0BDC836-527A-4F82-8F37-01C354C429EB}"/>
              </a:ext>
            </a:extLst>
          </p:cNvPr>
          <p:cNvSpPr txBox="1">
            <a:spLocks/>
          </p:cNvSpPr>
          <p:nvPr/>
        </p:nvSpPr>
        <p:spPr>
          <a:xfrm>
            <a:off x="395142" y="315800"/>
            <a:ext cx="8253557" cy="15922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light our Advent candle…</a:t>
            </a:r>
          </a:p>
          <a:p>
            <a:pPr eaLnBrk="1" hangingPunct="1">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May our time today brighten our lives, like light in the darkness.</a:t>
            </a:r>
            <a:endParaRPr lang="en-GB" sz="2000" b="1" dirty="0">
              <a:solidFill>
                <a:schemeClr val="bg1"/>
              </a:solidFill>
              <a:latin typeface="Century Gothic" panose="020B0502020202020204" pitchFamily="34" charset="0"/>
              <a:ea typeface="ＭＳ 明朝"/>
              <a:cs typeface="Times New Roman"/>
            </a:endParaRPr>
          </a:p>
        </p:txBody>
      </p:sp>
      <p:grpSp>
        <p:nvGrpSpPr>
          <p:cNvPr id="7" name="Group 11">
            <a:extLst>
              <a:ext uri="{FF2B5EF4-FFF2-40B4-BE49-F238E27FC236}">
                <a16:creationId xmlns:a16="http://schemas.microsoft.com/office/drawing/2014/main" id="{B27CB2CB-ED9B-445E-AB91-1D1C8FAFDC47}"/>
              </a:ext>
            </a:extLst>
          </p:cNvPr>
          <p:cNvGrpSpPr>
            <a:grpSpLocks/>
          </p:cNvGrpSpPr>
          <p:nvPr/>
        </p:nvGrpSpPr>
        <p:grpSpPr bwMode="auto">
          <a:xfrm rot="8217778">
            <a:off x="7791450" y="5746750"/>
            <a:ext cx="1477963" cy="969963"/>
            <a:chOff x="0" y="0"/>
            <a:chExt cx="1670756" cy="1095023"/>
          </a:xfrm>
        </p:grpSpPr>
        <p:pic>
          <p:nvPicPr>
            <p:cNvPr id="8" name="Graphic 34" descr="Arrow: Counter-clockwise curve">
              <a:extLst>
                <a:ext uri="{FF2B5EF4-FFF2-40B4-BE49-F238E27FC236}">
                  <a16:creationId xmlns:a16="http://schemas.microsoft.com/office/drawing/2014/main" id="{D7D3B7D5-5016-4BA7-823A-2E002B8B37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6" y="179562"/>
              <a:ext cx="915237" cy="91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Graphic 35" descr="Arrow: Counter-clockwise curve">
              <a:extLst>
                <a:ext uri="{FF2B5EF4-FFF2-40B4-BE49-F238E27FC236}">
                  <a16:creationId xmlns:a16="http://schemas.microsoft.com/office/drawing/2014/main" id="{662B1E7A-5EC2-4459-A172-5ED569C3BE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54136" y="180331"/>
              <a:ext cx="915237" cy="91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Graphic 36" descr="Arrow: Straight">
              <a:extLst>
                <a:ext uri="{FF2B5EF4-FFF2-40B4-BE49-F238E27FC236}">
                  <a16:creationId xmlns:a16="http://schemas.microsoft.com/office/drawing/2014/main" id="{BDF2B797-D04E-4D21-A318-C2C494D200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74630" y="257"/>
              <a:ext cx="914012" cy="913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03464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stuffed animals&#10;&#10;Description automatically generated">
            <a:extLst>
              <a:ext uri="{FF2B5EF4-FFF2-40B4-BE49-F238E27FC236}">
                <a16:creationId xmlns:a16="http://schemas.microsoft.com/office/drawing/2014/main" id="{A9A50A36-9A5F-4F15-B690-95BDF03B6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463040" y="-758952"/>
            <a:ext cx="6217920" cy="8375904"/>
          </a:xfrm>
          <a:prstGeom prst="rect">
            <a:avLst/>
          </a:prstGeom>
          <a:solidFill>
            <a:srgbClr val="FFFFFF">
              <a:shade val="85000"/>
            </a:srgbClr>
          </a:solidFill>
          <a:ln w="88900" cap="sq">
            <a:solidFill>
              <a:srgbClr val="FFFFFF"/>
            </a:solidFill>
            <a:miter lim="800000"/>
          </a:ln>
          <a:effectLst/>
          <a:scene3d>
            <a:camera prst="orthographicFront"/>
            <a:lightRig rig="twoPt" dir="t">
              <a:rot lat="0" lon="0" rev="7200000"/>
            </a:lightRig>
          </a:scene3d>
          <a:sp3d>
            <a:bevelT w="25400" h="19050"/>
            <a:contourClr>
              <a:srgbClr val="FFFFFF"/>
            </a:contourClr>
          </a:sp3d>
        </p:spPr>
      </p:pic>
      <p:grpSp>
        <p:nvGrpSpPr>
          <p:cNvPr id="2" name="Group 1">
            <a:extLst>
              <a:ext uri="{FF2B5EF4-FFF2-40B4-BE49-F238E27FC236}">
                <a16:creationId xmlns:a16="http://schemas.microsoft.com/office/drawing/2014/main" id="{961E5B93-32B6-B980-23F9-6B63D5E9D7F1}"/>
              </a:ext>
            </a:extLst>
          </p:cNvPr>
          <p:cNvGrpSpPr/>
          <p:nvPr/>
        </p:nvGrpSpPr>
        <p:grpSpPr>
          <a:xfrm>
            <a:off x="7674326" y="493295"/>
            <a:ext cx="894038" cy="715132"/>
            <a:chOff x="298967" y="1920797"/>
            <a:chExt cx="2328305" cy="1862388"/>
          </a:xfrm>
        </p:grpSpPr>
        <p:sp>
          <p:nvSpPr>
            <p:cNvPr id="3" name="Free-form: Shape 2">
              <a:extLst>
                <a:ext uri="{FF2B5EF4-FFF2-40B4-BE49-F238E27FC236}">
                  <a16:creationId xmlns:a16="http://schemas.microsoft.com/office/drawing/2014/main" id="{1A97C8B2-077F-204D-EFDB-540DDE76D3C4}"/>
                </a:ext>
              </a:extLst>
            </p:cNvPr>
            <p:cNvSpPr/>
            <p:nvPr/>
          </p:nvSpPr>
          <p:spPr>
            <a:xfrm rot="20941414">
              <a:off x="298967" y="1920797"/>
              <a:ext cx="2328305" cy="1862388"/>
            </a:xfrm>
            <a:custGeom>
              <a:avLst/>
              <a:gdLst>
                <a:gd name="csX0" fmla="*/ 2328305 w 2328305"/>
                <a:gd name="csY0" fmla="*/ 0 h 1862388"/>
                <a:gd name="csX1" fmla="*/ 281443 w 2328305"/>
                <a:gd name="csY1" fmla="*/ 0 h 1862388"/>
                <a:gd name="csX2" fmla="*/ 281443 w 2328305"/>
                <a:gd name="csY2" fmla="*/ 281443 h 1862388"/>
                <a:gd name="csX3" fmla="*/ 0 w 2328305"/>
                <a:gd name="csY3" fmla="*/ 281443 h 1862388"/>
                <a:gd name="csX4" fmla="*/ 0 w 2328305"/>
                <a:gd name="csY4" fmla="*/ 1862388 h 1862388"/>
                <a:gd name="csX5" fmla="*/ 2046862 w 2328305"/>
                <a:gd name="csY5" fmla="*/ 1862388 h 1862388"/>
                <a:gd name="csX6" fmla="*/ 2046862 w 2328305"/>
                <a:gd name="csY6" fmla="*/ 1580945 h 1862388"/>
                <a:gd name="csX7" fmla="*/ 2328305 w 2328305"/>
                <a:gd name="csY7" fmla="*/ 1580945 h 1862388"/>
                <a:gd name="csX8" fmla="*/ 1893347 w 2328305"/>
                <a:gd name="csY8" fmla="*/ 1714247 h 1862388"/>
                <a:gd name="csX9" fmla="*/ 153515 w 2328305"/>
                <a:gd name="csY9" fmla="*/ 1714247 h 1862388"/>
                <a:gd name="csX10" fmla="*/ 153515 w 2328305"/>
                <a:gd name="csY10" fmla="*/ 429585 h 1862388"/>
                <a:gd name="csX11" fmla="*/ 1893347 w 2328305"/>
                <a:gd name="csY11" fmla="*/ 429585 h 1862388"/>
                <a:gd name="csX12" fmla="*/ 2174791 w 2328305"/>
                <a:gd name="csY12" fmla="*/ 1432803 h 1862388"/>
                <a:gd name="csX13" fmla="*/ 2046862 w 2328305"/>
                <a:gd name="csY13" fmla="*/ 1432803 h 1862388"/>
                <a:gd name="csX14" fmla="*/ 2046862 w 2328305"/>
                <a:gd name="csY14" fmla="*/ 281443 h 1862388"/>
                <a:gd name="csX15" fmla="*/ 434958 w 2328305"/>
                <a:gd name="csY15" fmla="*/ 281443 h 1862388"/>
                <a:gd name="csX16" fmla="*/ 434958 w 2328305"/>
                <a:gd name="csY16" fmla="*/ 153515 h 1862388"/>
                <a:gd name="csX17" fmla="*/ 2174791 w 2328305"/>
                <a:gd name="csY17" fmla="*/ 153515 h 1862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328305" h="1862388">
                  <a:moveTo>
                    <a:pt x="2328305" y="0"/>
                  </a:moveTo>
                  <a:lnTo>
                    <a:pt x="281443" y="0"/>
                  </a:lnTo>
                  <a:lnTo>
                    <a:pt x="281443" y="281443"/>
                  </a:lnTo>
                  <a:lnTo>
                    <a:pt x="0" y="281443"/>
                  </a:lnTo>
                  <a:lnTo>
                    <a:pt x="0" y="1862388"/>
                  </a:lnTo>
                  <a:lnTo>
                    <a:pt x="2046862" y="1862388"/>
                  </a:lnTo>
                  <a:lnTo>
                    <a:pt x="2046862" y="1580945"/>
                  </a:lnTo>
                  <a:lnTo>
                    <a:pt x="2328305" y="1580945"/>
                  </a:lnTo>
                  <a:close/>
                  <a:moveTo>
                    <a:pt x="1893347" y="1714247"/>
                  </a:moveTo>
                  <a:lnTo>
                    <a:pt x="153515" y="1714247"/>
                  </a:lnTo>
                  <a:lnTo>
                    <a:pt x="153515" y="429585"/>
                  </a:lnTo>
                  <a:lnTo>
                    <a:pt x="1893347" y="429585"/>
                  </a:lnTo>
                  <a:close/>
                  <a:moveTo>
                    <a:pt x="2174791" y="1432803"/>
                  </a:moveTo>
                  <a:lnTo>
                    <a:pt x="2046862" y="1432803"/>
                  </a:lnTo>
                  <a:lnTo>
                    <a:pt x="2046862" y="281443"/>
                  </a:lnTo>
                  <a:lnTo>
                    <a:pt x="434958" y="281443"/>
                  </a:lnTo>
                  <a:lnTo>
                    <a:pt x="434958" y="153515"/>
                  </a:lnTo>
                  <a:lnTo>
                    <a:pt x="2174791" y="153515"/>
                  </a:lnTo>
                  <a:close/>
                </a:path>
              </a:pathLst>
            </a:custGeom>
            <a:solidFill>
              <a:schemeClr val="bg1"/>
            </a:solidFill>
            <a:ln w="25499" cap="flat">
              <a:noFill/>
              <a:prstDash val="solid"/>
              <a:miter/>
            </a:ln>
          </p:spPr>
          <p:txBody>
            <a:bodyPr/>
            <a:lstStyle/>
            <a:p>
              <a:endParaRPr lang="en-GB"/>
            </a:p>
          </p:txBody>
        </p:sp>
        <p:pic>
          <p:nvPicPr>
            <p:cNvPr id="5" name="Graphic 4" descr="Family with two children with solid fill">
              <a:extLst>
                <a:ext uri="{FF2B5EF4-FFF2-40B4-BE49-F238E27FC236}">
                  <a16:creationId xmlns:a16="http://schemas.microsoft.com/office/drawing/2014/main" id="{0A6EC283-9E3E-F65F-7FF2-0E5EC089B86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20944718">
              <a:off x="730105" y="2414210"/>
              <a:ext cx="1318379" cy="1318379"/>
            </a:xfrm>
            <a:prstGeom prst="rect">
              <a:avLst/>
            </a:prstGeom>
          </p:spPr>
        </p:pic>
      </p:grpSp>
    </p:spTree>
    <p:extLst>
      <p:ext uri="{BB962C8B-B14F-4D97-AF65-F5344CB8AC3E}">
        <p14:creationId xmlns:p14="http://schemas.microsoft.com/office/powerpoint/2010/main" val="21209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picture containing indoor, table, building, piece&#10;&#10;Description automatically generated">
            <a:extLst>
              <a:ext uri="{FF2B5EF4-FFF2-40B4-BE49-F238E27FC236}">
                <a16:creationId xmlns:a16="http://schemas.microsoft.com/office/drawing/2014/main" id="{8500D408-319D-44C0-9A78-7FD72E9EC0A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64794" y="257175"/>
            <a:ext cx="8560869" cy="2438400"/>
          </a:xfrm>
          <a:prstGeom prst="rect">
            <a:avLst/>
          </a:prstGeom>
          <a:ln>
            <a:solidFill>
              <a:schemeClr val="bg1"/>
            </a:solidFill>
          </a:ln>
        </p:spPr>
      </p:pic>
      <p:pic>
        <p:nvPicPr>
          <p:cNvPr id="3" name="Picture 2" descr="A picture containing background pattern&#10;&#10;Description automatically generated">
            <a:extLst>
              <a:ext uri="{FF2B5EF4-FFF2-40B4-BE49-F238E27FC236}">
                <a16:creationId xmlns:a16="http://schemas.microsoft.com/office/drawing/2014/main" id="{6E22AA49-00B4-4F37-B02D-967F80136EB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305406" y="2314575"/>
            <a:ext cx="4533189" cy="4171950"/>
          </a:xfrm>
          <a:prstGeom prst="rect">
            <a:avLst/>
          </a:prstGeom>
        </p:spPr>
      </p:pic>
    </p:spTree>
    <p:extLst>
      <p:ext uri="{BB962C8B-B14F-4D97-AF65-F5344CB8AC3E}">
        <p14:creationId xmlns:p14="http://schemas.microsoft.com/office/powerpoint/2010/main" val="211540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F6BB12-69ED-B2ED-D6B4-EF01E37734AA}"/>
              </a:ext>
            </a:extLst>
          </p:cNvPr>
          <p:cNvSpPr txBox="1"/>
          <p:nvPr/>
        </p:nvSpPr>
        <p:spPr>
          <a:xfrm>
            <a:off x="107830" y="166569"/>
            <a:ext cx="8928340" cy="6524863"/>
          </a:xfrm>
          <a:prstGeom prst="rect">
            <a:avLst/>
          </a:prstGeom>
          <a:noFill/>
        </p:spPr>
        <p:txBody>
          <a:bodyPr wrap="square">
            <a:spAutoFit/>
          </a:bodyPr>
          <a:lstStyle/>
          <a:p>
            <a:pPr indent="0" algn="ctr">
              <a:buNone/>
            </a:pPr>
            <a:r>
              <a:rPr lang="en-GB" sz="1900" b="0" i="0" dirty="0">
                <a:solidFill>
                  <a:schemeClr val="tx1"/>
                </a:solidFill>
                <a:effectLst/>
                <a:latin typeface="+mn-lt"/>
              </a:rPr>
              <a:t>This is the family history of Jesus Christ. He came from the family of </a:t>
            </a:r>
            <a:r>
              <a:rPr lang="en-GB" sz="1900" b="1" i="0" dirty="0">
                <a:solidFill>
                  <a:srgbClr val="FFFF00"/>
                </a:solidFill>
                <a:effectLst/>
                <a:latin typeface="+mn-lt"/>
              </a:rPr>
              <a:t>David</a:t>
            </a:r>
            <a:r>
              <a:rPr lang="en-GB" sz="1900" b="0" i="0" dirty="0">
                <a:solidFill>
                  <a:schemeClr val="tx1"/>
                </a:solidFill>
                <a:effectLst/>
                <a:latin typeface="+mn-lt"/>
              </a:rPr>
              <a:t>. </a:t>
            </a:r>
          </a:p>
          <a:p>
            <a:pPr indent="0" algn="ctr">
              <a:buNone/>
            </a:pPr>
            <a:r>
              <a:rPr lang="en-GB" sz="1900" b="1" i="0" dirty="0">
                <a:solidFill>
                  <a:srgbClr val="FFFF00"/>
                </a:solidFill>
                <a:effectLst/>
                <a:latin typeface="+mn-lt"/>
              </a:rPr>
              <a:t>David</a:t>
            </a:r>
            <a:r>
              <a:rPr lang="en-GB" sz="1900" b="0" i="0" dirty="0">
                <a:solidFill>
                  <a:schemeClr val="tx1"/>
                </a:solidFill>
                <a:effectLst/>
                <a:latin typeface="+mn-lt"/>
              </a:rPr>
              <a:t> came from the family of Abraham.</a:t>
            </a:r>
          </a:p>
          <a:p>
            <a:pPr indent="0" algn="ctr">
              <a:buNone/>
            </a:pPr>
            <a:r>
              <a:rPr lang="en-GB" sz="1900" b="1" i="0" baseline="30000" dirty="0">
                <a:solidFill>
                  <a:schemeClr val="tx1"/>
                </a:solidFill>
                <a:effectLst/>
                <a:latin typeface="+mn-lt"/>
              </a:rPr>
              <a:t>2 </a:t>
            </a:r>
            <a:r>
              <a:rPr lang="en-GB" sz="1900" b="0" i="0" dirty="0">
                <a:solidFill>
                  <a:schemeClr val="tx1"/>
                </a:solidFill>
                <a:effectLst/>
                <a:latin typeface="+mn-lt"/>
              </a:rPr>
              <a:t>Abraham was the father</a:t>
            </a:r>
            <a:r>
              <a:rPr lang="en-GB" sz="1900" baseline="30000" dirty="0"/>
              <a:t> </a:t>
            </a:r>
            <a:r>
              <a:rPr lang="en-GB" sz="1900" b="0" i="0" dirty="0">
                <a:solidFill>
                  <a:schemeClr val="tx1"/>
                </a:solidFill>
                <a:effectLst/>
                <a:latin typeface="+mn-lt"/>
              </a:rPr>
              <a:t>of Isaac. Isaac was the father of Jacob. Jacob was the father of Judah and his brothers. </a:t>
            </a:r>
            <a:r>
              <a:rPr lang="en-GB" sz="1900" b="1" i="0" baseline="30000" dirty="0">
                <a:solidFill>
                  <a:schemeClr val="tx1"/>
                </a:solidFill>
                <a:effectLst/>
                <a:latin typeface="+mn-lt"/>
              </a:rPr>
              <a:t>3 </a:t>
            </a:r>
            <a:r>
              <a:rPr lang="en-GB" sz="1900" b="0" i="0" dirty="0">
                <a:solidFill>
                  <a:schemeClr val="tx1"/>
                </a:solidFill>
                <a:effectLst/>
                <a:latin typeface="+mn-lt"/>
              </a:rPr>
              <a:t>Judah was the father of Perez and Zerah. (Their mother was Tamar.) Perez was the father of Hezron. Hezron was the father of Ram. </a:t>
            </a:r>
            <a:r>
              <a:rPr lang="en-GB" sz="1900" b="1" i="0" baseline="30000" dirty="0">
                <a:solidFill>
                  <a:schemeClr val="tx1"/>
                </a:solidFill>
                <a:effectLst/>
                <a:latin typeface="+mn-lt"/>
              </a:rPr>
              <a:t>4 </a:t>
            </a:r>
            <a:r>
              <a:rPr lang="en-GB" sz="1900" b="0" i="0" dirty="0">
                <a:solidFill>
                  <a:schemeClr val="tx1"/>
                </a:solidFill>
                <a:effectLst/>
                <a:latin typeface="+mn-lt"/>
              </a:rPr>
              <a:t>Ram was the father of Amminadab. Amminadab was the father of Nahshon. Nahshon was the father of Salmon. </a:t>
            </a:r>
            <a:r>
              <a:rPr lang="en-GB" sz="1900" b="1" i="0" baseline="30000" dirty="0">
                <a:solidFill>
                  <a:schemeClr val="tx1"/>
                </a:solidFill>
                <a:effectLst/>
                <a:latin typeface="+mn-lt"/>
              </a:rPr>
              <a:t>5 </a:t>
            </a:r>
            <a:r>
              <a:rPr lang="en-GB" sz="1900" b="0" i="0" dirty="0">
                <a:solidFill>
                  <a:schemeClr val="tx1"/>
                </a:solidFill>
                <a:effectLst/>
                <a:latin typeface="+mn-lt"/>
              </a:rPr>
              <a:t>Salmon was the father of Boaz. (Boaz’s mother was Rahab.) Boaz was the father of Obed. (Obed’s mother was Ruth.) Obed was the father of Jesse. </a:t>
            </a:r>
            <a:r>
              <a:rPr lang="en-GB" sz="1900" b="1" i="0" baseline="30000" dirty="0">
                <a:solidFill>
                  <a:schemeClr val="tx1"/>
                </a:solidFill>
                <a:effectLst/>
                <a:latin typeface="+mn-lt"/>
              </a:rPr>
              <a:t>6 </a:t>
            </a:r>
            <a:r>
              <a:rPr lang="en-GB" sz="1900" b="0" i="0" dirty="0">
                <a:solidFill>
                  <a:schemeClr val="tx1"/>
                </a:solidFill>
                <a:effectLst/>
                <a:latin typeface="+mn-lt"/>
              </a:rPr>
              <a:t>Jesse was the father of </a:t>
            </a:r>
            <a:r>
              <a:rPr lang="en-GB" sz="2000" b="1" i="0" dirty="0">
                <a:solidFill>
                  <a:srgbClr val="FFFF00"/>
                </a:solidFill>
                <a:effectLst/>
                <a:latin typeface="+mn-lt"/>
              </a:rPr>
              <a:t>King David</a:t>
            </a:r>
            <a:r>
              <a:rPr lang="en-GB" sz="1900" b="0" i="0" dirty="0">
                <a:solidFill>
                  <a:schemeClr val="tx1"/>
                </a:solidFill>
                <a:effectLst/>
                <a:latin typeface="+mn-lt"/>
              </a:rPr>
              <a:t>. David was the father of Solomon. (Solomon’s mother had been Uriah’s wife.) </a:t>
            </a:r>
            <a:r>
              <a:rPr lang="en-GB" sz="1900" b="1" i="0" baseline="30000" dirty="0">
                <a:solidFill>
                  <a:schemeClr val="tx1"/>
                </a:solidFill>
                <a:effectLst/>
                <a:latin typeface="+mn-lt"/>
              </a:rPr>
              <a:t>7 </a:t>
            </a:r>
            <a:r>
              <a:rPr lang="en-GB" sz="1900" b="0" i="0" dirty="0">
                <a:solidFill>
                  <a:schemeClr val="tx1"/>
                </a:solidFill>
                <a:effectLst/>
                <a:latin typeface="+mn-lt"/>
              </a:rPr>
              <a:t>Solomon was the father of Rehoboam. Rehoboam was the father of Abijah. Abijah was the father of Asa. </a:t>
            </a:r>
            <a:r>
              <a:rPr lang="en-GB" sz="1900" b="1" i="0" baseline="30000" dirty="0">
                <a:solidFill>
                  <a:schemeClr val="tx1"/>
                </a:solidFill>
                <a:effectLst/>
                <a:latin typeface="+mn-lt"/>
              </a:rPr>
              <a:t>8 </a:t>
            </a:r>
            <a:r>
              <a:rPr lang="en-GB" sz="1900" b="0" i="0" dirty="0">
                <a:solidFill>
                  <a:schemeClr val="tx1"/>
                </a:solidFill>
                <a:effectLst/>
                <a:latin typeface="+mn-lt"/>
              </a:rPr>
              <a:t>Asa was the father of Jehoshaphat. Jehoshaphat was the father of Jehoram. Jehoram was the ancestor of Uzziah. </a:t>
            </a:r>
            <a:r>
              <a:rPr lang="en-GB" sz="1900" b="1" i="0" baseline="30000" dirty="0">
                <a:solidFill>
                  <a:schemeClr val="tx1"/>
                </a:solidFill>
                <a:effectLst/>
                <a:latin typeface="+mn-lt"/>
              </a:rPr>
              <a:t>9 </a:t>
            </a:r>
            <a:r>
              <a:rPr lang="en-GB" sz="1900" b="0" i="0" dirty="0">
                <a:solidFill>
                  <a:schemeClr val="tx1"/>
                </a:solidFill>
                <a:effectLst/>
                <a:latin typeface="+mn-lt"/>
              </a:rPr>
              <a:t>Uzziah was the father of Jotham. Jotham was the father of Ahaz. Ahaz was the father of Hezekiah. </a:t>
            </a:r>
            <a:r>
              <a:rPr lang="en-GB" sz="1900" b="1" i="0" baseline="30000" dirty="0">
                <a:solidFill>
                  <a:schemeClr val="tx1"/>
                </a:solidFill>
                <a:effectLst/>
                <a:latin typeface="+mn-lt"/>
              </a:rPr>
              <a:t>10 </a:t>
            </a:r>
            <a:r>
              <a:rPr lang="en-GB" sz="1900" b="0" i="0" dirty="0">
                <a:solidFill>
                  <a:schemeClr val="tx1"/>
                </a:solidFill>
                <a:effectLst/>
                <a:latin typeface="+mn-lt"/>
              </a:rPr>
              <a:t>Hezekiah was the father of Manasseh. Manasseh was the father of Amon. Amon was the father of Josiah. </a:t>
            </a:r>
            <a:r>
              <a:rPr lang="en-GB" sz="1900" b="1" i="0" baseline="30000" dirty="0">
                <a:solidFill>
                  <a:schemeClr val="tx1"/>
                </a:solidFill>
                <a:effectLst/>
                <a:latin typeface="+mn-lt"/>
              </a:rPr>
              <a:t>11 </a:t>
            </a:r>
            <a:r>
              <a:rPr lang="en-GB" sz="1900" b="0" i="0" dirty="0">
                <a:solidFill>
                  <a:schemeClr val="tx1"/>
                </a:solidFill>
                <a:effectLst/>
                <a:latin typeface="+mn-lt"/>
              </a:rPr>
              <a:t>Josiah was the grandfather of Jehoiachin</a:t>
            </a:r>
            <a:r>
              <a:rPr lang="en-GB" sz="1900" baseline="30000" dirty="0"/>
              <a:t> </a:t>
            </a:r>
            <a:r>
              <a:rPr lang="en-GB" sz="1900" b="0" i="0" dirty="0">
                <a:solidFill>
                  <a:schemeClr val="tx1"/>
                </a:solidFill>
                <a:effectLst/>
                <a:latin typeface="+mn-lt"/>
              </a:rPr>
              <a:t>and his brothers. (This was at the time that the people were taken to Babylon.) </a:t>
            </a:r>
            <a:r>
              <a:rPr lang="en-GB" sz="1900" b="1" i="0" baseline="30000" dirty="0">
                <a:solidFill>
                  <a:schemeClr val="tx1"/>
                </a:solidFill>
                <a:effectLst/>
                <a:latin typeface="+mn-lt"/>
              </a:rPr>
              <a:t>12 </a:t>
            </a:r>
            <a:r>
              <a:rPr lang="en-GB" sz="1900" b="0" i="0" dirty="0">
                <a:solidFill>
                  <a:schemeClr val="tx1"/>
                </a:solidFill>
                <a:effectLst/>
                <a:latin typeface="+mn-lt"/>
              </a:rPr>
              <a:t>After they were taken to Babylon: Jehoiachin was the father of Shealtiel. Shealtiel was the grandfather of Zerubbabel. </a:t>
            </a:r>
            <a:r>
              <a:rPr lang="en-GB" sz="1900" b="1" i="0" baseline="30000" dirty="0">
                <a:solidFill>
                  <a:schemeClr val="tx1"/>
                </a:solidFill>
                <a:effectLst/>
                <a:latin typeface="+mn-lt"/>
              </a:rPr>
              <a:t>13 </a:t>
            </a:r>
            <a:r>
              <a:rPr lang="en-GB" sz="1900" b="0" i="0" dirty="0">
                <a:solidFill>
                  <a:schemeClr val="tx1"/>
                </a:solidFill>
                <a:effectLst/>
                <a:latin typeface="+mn-lt"/>
              </a:rPr>
              <a:t>Zerubbabel was the father of Abiud. Abiud was the father of Eliakim. Eliakim was the father of Azor.</a:t>
            </a:r>
            <a:r>
              <a:rPr lang="en-GB" sz="1900" dirty="0"/>
              <a:t> </a:t>
            </a:r>
            <a:r>
              <a:rPr lang="en-GB" sz="1900" b="1" i="0" baseline="30000" dirty="0">
                <a:solidFill>
                  <a:schemeClr val="tx1"/>
                </a:solidFill>
                <a:effectLst/>
                <a:latin typeface="+mn-lt"/>
              </a:rPr>
              <a:t>14 </a:t>
            </a:r>
            <a:r>
              <a:rPr lang="en-GB" sz="1900" b="0" i="0" dirty="0">
                <a:solidFill>
                  <a:schemeClr val="tx1"/>
                </a:solidFill>
                <a:effectLst/>
                <a:latin typeface="+mn-lt"/>
              </a:rPr>
              <a:t>Azor was the father of Zadok. Zadok was the father of Akim. Akim was the father of Eliud. </a:t>
            </a:r>
            <a:r>
              <a:rPr lang="en-GB" sz="1900" b="1" i="0" baseline="30000" dirty="0">
                <a:solidFill>
                  <a:schemeClr val="tx1"/>
                </a:solidFill>
                <a:effectLst/>
                <a:latin typeface="+mn-lt"/>
              </a:rPr>
              <a:t>15 </a:t>
            </a:r>
            <a:r>
              <a:rPr lang="en-GB" sz="1900" b="0" i="0" dirty="0">
                <a:solidFill>
                  <a:schemeClr val="tx1"/>
                </a:solidFill>
                <a:effectLst/>
                <a:latin typeface="+mn-lt"/>
              </a:rPr>
              <a:t>Eliud was the father of Eleazar. Eleazar was the father of Matthan. Matthan was the father of Jacob. </a:t>
            </a:r>
            <a:r>
              <a:rPr lang="en-GB" sz="1900" b="1" i="0" baseline="30000" dirty="0">
                <a:solidFill>
                  <a:schemeClr val="tx1"/>
                </a:solidFill>
                <a:effectLst/>
                <a:latin typeface="+mn-lt"/>
              </a:rPr>
              <a:t>16 </a:t>
            </a:r>
            <a:r>
              <a:rPr lang="en-GB" sz="1900" b="0" i="0" dirty="0">
                <a:solidFill>
                  <a:schemeClr val="tx1"/>
                </a:solidFill>
                <a:effectLst/>
                <a:latin typeface="+mn-lt"/>
              </a:rPr>
              <a:t>Jacob was the father of Joseph. Joseph was the husband of Mary, and Mary was the mother of Jesus.</a:t>
            </a:r>
            <a:endParaRPr lang="en-GB" sz="1900" b="0" i="0" dirty="0">
              <a:solidFill>
                <a:srgbClr val="000000"/>
              </a:solidFill>
              <a:effectLst/>
              <a:latin typeface="system-ui"/>
            </a:endParaRPr>
          </a:p>
        </p:txBody>
      </p:sp>
      <p:sp>
        <p:nvSpPr>
          <p:cNvPr id="4" name="Rectangle: Rounded Corners 3">
            <a:extLst>
              <a:ext uri="{FF2B5EF4-FFF2-40B4-BE49-F238E27FC236}">
                <a16:creationId xmlns:a16="http://schemas.microsoft.com/office/drawing/2014/main" id="{9220D7D2-A15D-52D1-33DC-CE83AC397453}"/>
              </a:ext>
            </a:extLst>
          </p:cNvPr>
          <p:cNvSpPr/>
          <p:nvPr/>
        </p:nvSpPr>
        <p:spPr>
          <a:xfrm>
            <a:off x="461513" y="2247181"/>
            <a:ext cx="8220974" cy="23636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He came from the family of David. David came from the family of Abraham…..</a:t>
            </a:r>
          </a:p>
          <a:p>
            <a:pPr algn="ctr"/>
            <a:r>
              <a:rPr lang="en-GB" sz="2800" b="1" dirty="0">
                <a:solidFill>
                  <a:schemeClr val="tx1"/>
                </a:solidFill>
              </a:rPr>
              <a:t>…..Jacob was the father of Joseph. Joseph was the husband of Mary, and Mary was the mother of Jesus.</a:t>
            </a:r>
            <a:endParaRPr lang="en-GB" sz="2800" b="1" dirty="0"/>
          </a:p>
        </p:txBody>
      </p:sp>
      <p:pic>
        <p:nvPicPr>
          <p:cNvPr id="5" name="Graphic 4" descr="Storytelling with solid fill">
            <a:extLst>
              <a:ext uri="{FF2B5EF4-FFF2-40B4-BE49-F238E27FC236}">
                <a16:creationId xmlns:a16="http://schemas.microsoft.com/office/drawing/2014/main" id="{44C5E162-4E81-4281-C99A-674FB0DE51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16416" y="116632"/>
            <a:ext cx="670422" cy="670422"/>
          </a:xfrm>
          <a:prstGeom prst="rect">
            <a:avLst/>
          </a:prstGeom>
        </p:spPr>
      </p:pic>
    </p:spTree>
    <p:extLst>
      <p:ext uri="{BB962C8B-B14F-4D97-AF65-F5344CB8AC3E}">
        <p14:creationId xmlns:p14="http://schemas.microsoft.com/office/powerpoint/2010/main" val="273361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490ABEF3-5410-4CCD-A5D1-FEC8B17FAC97}"/>
              </a:ext>
            </a:extLst>
          </p:cNvPr>
          <p:cNvSpPr txBox="1">
            <a:spLocks noChangeArrowheads="1"/>
          </p:cNvSpPr>
          <p:nvPr/>
        </p:nvSpPr>
        <p:spPr bwMode="auto">
          <a:xfrm>
            <a:off x="207035" y="4768165"/>
            <a:ext cx="8729931" cy="1858987"/>
          </a:xfrm>
          <a:prstGeom prst="rect">
            <a:avLst/>
          </a:prstGeom>
          <a:solidFill>
            <a:srgbClr val="FFFFFF">
              <a:alpha val="71000"/>
            </a:srgbClr>
          </a:solidFill>
          <a:ln w="57150" cmpd="thinThick">
            <a:solidFill>
              <a:srgbClr val="000000"/>
            </a:solidFill>
            <a:miter lim="800000"/>
            <a:headEnd/>
            <a:tailEnd/>
          </a:ln>
        </p:spPr>
        <p:txBody>
          <a:bodyPr upright="1"/>
          <a:lstStyle/>
          <a:p>
            <a:pPr algn="ctr" eaLnBrk="1" hangingPunct="1">
              <a:spcAft>
                <a:spcPts val="0"/>
              </a:spcAft>
              <a:defRPr/>
            </a:pPr>
            <a:r>
              <a:rPr lang="en-GB" sz="3600" b="1" dirty="0">
                <a:ln>
                  <a:solidFill>
                    <a:srgbClr val="000000"/>
                  </a:solidFill>
                </a:ln>
                <a:solidFill>
                  <a:srgbClr val="000000"/>
                </a:solidFill>
                <a:latin typeface="Century Gothic" panose="020B0502020202020204" pitchFamily="34" charset="0"/>
                <a:ea typeface="ＭＳ 明朝"/>
                <a:cs typeface="Times New Roman"/>
              </a:rPr>
              <a:t>‘…God will give him the throne of King David, his ancestor…He will be called the Son of God.’ </a:t>
            </a:r>
            <a:r>
              <a:rPr lang="en-GB" sz="2000" b="1" i="1" dirty="0">
                <a:ln>
                  <a:solidFill>
                    <a:srgbClr val="000000"/>
                  </a:solidFill>
                </a:ln>
                <a:solidFill>
                  <a:srgbClr val="000000"/>
                </a:solidFill>
                <a:latin typeface="Century Gothic" panose="020B0502020202020204" pitchFamily="34" charset="0"/>
                <a:ea typeface="ＭＳ 明朝"/>
                <a:cs typeface="Times New Roman"/>
              </a:rPr>
              <a:t>[Luke 1:32,35]</a:t>
            </a:r>
            <a:endParaRPr lang="en-GB" sz="3600" b="1" dirty="0">
              <a:ln>
                <a:solidFill>
                  <a:srgbClr val="000000"/>
                </a:solidFill>
              </a:ln>
              <a:solidFill>
                <a:srgbClr val="000000"/>
              </a:solidFill>
              <a:latin typeface="Century Gothic" panose="020B0502020202020204" pitchFamily="34" charset="0"/>
              <a:ea typeface="ＭＳ 明朝"/>
              <a:cs typeface="Times New Roman"/>
            </a:endParaRPr>
          </a:p>
        </p:txBody>
      </p:sp>
      <p:pic>
        <p:nvPicPr>
          <p:cNvPr id="51203" name="Picture 4" descr="Fra_Filippo_Lippi.png">
            <a:extLst>
              <a:ext uri="{FF2B5EF4-FFF2-40B4-BE49-F238E27FC236}">
                <a16:creationId xmlns:a16="http://schemas.microsoft.com/office/drawing/2014/main" id="{7D09F3EA-5F8F-4FC4-B928-B0205307F7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36" y="230848"/>
            <a:ext cx="9244473" cy="4175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a:extLst>
              <a:ext uri="{FF2B5EF4-FFF2-40B4-BE49-F238E27FC236}">
                <a16:creationId xmlns:a16="http://schemas.microsoft.com/office/drawing/2014/main" id="{0F14EEE9-DEDA-1AB6-A745-A900EC504399}"/>
              </a:ext>
            </a:extLst>
          </p:cNvPr>
          <p:cNvSpPr txBox="1"/>
          <p:nvPr/>
        </p:nvSpPr>
        <p:spPr>
          <a:xfrm>
            <a:off x="4425348" y="4459859"/>
            <a:ext cx="4701397" cy="261610"/>
          </a:xfrm>
          <a:prstGeom prst="rect">
            <a:avLst/>
          </a:prstGeom>
          <a:noFill/>
        </p:spPr>
        <p:txBody>
          <a:bodyPr wrap="square" rtlCol="0">
            <a:spAutoFit/>
          </a:bodyPr>
          <a:lstStyle/>
          <a:p>
            <a:pPr algn="r"/>
            <a:r>
              <a:rPr lang="en-GB" sz="1100" dirty="0"/>
              <a:t>‘The Annunciation’ by Fra Filippo Lippi c.1450CE © National Gallery, London</a:t>
            </a:r>
          </a:p>
        </p:txBody>
      </p:sp>
      <p:pic>
        <p:nvPicPr>
          <p:cNvPr id="5" name="Graphic 4" descr="Storytelling with solid fill">
            <a:extLst>
              <a:ext uri="{FF2B5EF4-FFF2-40B4-BE49-F238E27FC236}">
                <a16:creationId xmlns:a16="http://schemas.microsoft.com/office/drawing/2014/main" id="{8D242BC9-A9C6-23A1-AEA4-8A8EB6DF2F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16416" y="116632"/>
            <a:ext cx="670422" cy="670422"/>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6A1AE-013F-4612-AA24-E2186C5966B0}"/>
              </a:ext>
            </a:extLst>
          </p:cNvPr>
          <p:cNvSpPr txBox="1"/>
          <p:nvPr/>
        </p:nvSpPr>
        <p:spPr>
          <a:xfrm>
            <a:off x="428625" y="5919604"/>
            <a:ext cx="8286750" cy="707886"/>
          </a:xfrm>
          <a:prstGeom prst="rect">
            <a:avLst/>
          </a:prstGeom>
          <a:noFill/>
        </p:spPr>
        <p:txBody>
          <a:bodyPr wrap="square" rtlCol="0">
            <a:spAutoFit/>
          </a:bodyPr>
          <a:lstStyle/>
          <a:p>
            <a:pPr algn="ctr"/>
            <a:r>
              <a:rPr lang="en-GB" sz="4000" b="1" dirty="0">
                <a:solidFill>
                  <a:schemeClr val="bg1"/>
                </a:solidFill>
                <a:latin typeface="Century Gothic" panose="020B0502020202020204" pitchFamily="34" charset="0"/>
              </a:rPr>
              <a:t>Advent calendar</a:t>
            </a:r>
          </a:p>
        </p:txBody>
      </p:sp>
      <p:pic>
        <p:nvPicPr>
          <p:cNvPr id="5" name="Picture 4" descr="A picture containing chain, shirt&#10;&#10;Description automatically generated">
            <a:extLst>
              <a:ext uri="{FF2B5EF4-FFF2-40B4-BE49-F238E27FC236}">
                <a16:creationId xmlns:a16="http://schemas.microsoft.com/office/drawing/2014/main" id="{347C9E84-5ABB-4A4B-943D-FF982510938C}"/>
              </a:ext>
            </a:extLst>
          </p:cNvPr>
          <p:cNvPicPr/>
          <p:nvPr/>
        </p:nvPicPr>
        <p:blipFill>
          <a:blip r:embed="rId3" cstate="screen">
            <a:extLst>
              <a:ext uri="{28A0092B-C50C-407E-A947-70E740481C1C}">
                <a14:useLocalDpi xmlns:a14="http://schemas.microsoft.com/office/drawing/2010/main" val="0"/>
              </a:ext>
            </a:extLst>
          </a:blip>
          <a:stretch>
            <a:fillRect/>
          </a:stretch>
        </p:blipFill>
        <p:spPr>
          <a:xfrm>
            <a:off x="739458" y="342264"/>
            <a:ext cx="7665085" cy="5416800"/>
          </a:xfrm>
          <a:prstGeom prst="rect">
            <a:avLst/>
          </a:prstGeom>
          <a:noFill/>
          <a:ln>
            <a:solidFill>
              <a:schemeClr val="bg1"/>
            </a:solidFill>
            <a:prstDash/>
          </a:ln>
        </p:spPr>
      </p:pic>
    </p:spTree>
    <p:extLst>
      <p:ext uri="{BB962C8B-B14F-4D97-AF65-F5344CB8AC3E}">
        <p14:creationId xmlns:p14="http://schemas.microsoft.com/office/powerpoint/2010/main" val="224437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73354-AE67-0A17-7B3D-CAE6C0F9E8BB}"/>
            </a:ext>
          </a:extLst>
        </p:cNvPr>
        <p:cNvGrpSpPr/>
        <p:nvPr/>
      </p:nvGrpSpPr>
      <p:grpSpPr>
        <a:xfrm>
          <a:off x="0" y="0"/>
          <a:ext cx="0" cy="0"/>
          <a:chOff x="0" y="0"/>
          <a:chExt cx="0" cy="0"/>
        </a:xfrm>
      </p:grpSpPr>
      <p:sp>
        <p:nvSpPr>
          <p:cNvPr id="2" name="Text Box 5">
            <a:extLst>
              <a:ext uri="{FF2B5EF4-FFF2-40B4-BE49-F238E27FC236}">
                <a16:creationId xmlns:a16="http://schemas.microsoft.com/office/drawing/2014/main" id="{90C79D14-E5D6-0DD1-FCA6-EF3FF068994E}"/>
              </a:ext>
            </a:extLst>
          </p:cNvPr>
          <p:cNvSpPr txBox="1">
            <a:spLocks noChangeArrowheads="1"/>
          </p:cNvSpPr>
          <p:nvPr/>
        </p:nvSpPr>
        <p:spPr bwMode="auto">
          <a:xfrm>
            <a:off x="207035" y="4768165"/>
            <a:ext cx="8729931" cy="1858987"/>
          </a:xfrm>
          <a:prstGeom prst="rect">
            <a:avLst/>
          </a:prstGeom>
          <a:solidFill>
            <a:srgbClr val="FFFFFF">
              <a:alpha val="71000"/>
            </a:srgbClr>
          </a:solidFill>
          <a:ln w="57150" cmpd="thinThick">
            <a:solidFill>
              <a:srgbClr val="000000"/>
            </a:solidFill>
            <a:miter lim="800000"/>
            <a:headEnd/>
            <a:tailEnd/>
          </a:ln>
        </p:spPr>
        <p:txBody>
          <a:bodyPr upright="1"/>
          <a:lstStyle/>
          <a:p>
            <a:pPr algn="ctr" eaLnBrk="1" hangingPunct="1">
              <a:spcAft>
                <a:spcPts val="0"/>
              </a:spcAft>
              <a:defRPr/>
            </a:pPr>
            <a:r>
              <a:rPr lang="en-GB" sz="3600" b="1" dirty="0">
                <a:ln>
                  <a:solidFill>
                    <a:srgbClr val="000000"/>
                  </a:solidFill>
                </a:ln>
                <a:solidFill>
                  <a:srgbClr val="000000"/>
                </a:solidFill>
                <a:latin typeface="Century Gothic" panose="020B0502020202020204" pitchFamily="34" charset="0"/>
                <a:ea typeface="ＭＳ 明朝"/>
                <a:cs typeface="Times New Roman"/>
              </a:rPr>
              <a:t>‘…God will give him the throne of King David, his ancestor…He will be called the Son of God.’ </a:t>
            </a:r>
            <a:r>
              <a:rPr lang="en-GB" sz="2000" b="1" i="1" dirty="0">
                <a:ln>
                  <a:solidFill>
                    <a:srgbClr val="000000"/>
                  </a:solidFill>
                </a:ln>
                <a:solidFill>
                  <a:srgbClr val="000000"/>
                </a:solidFill>
                <a:latin typeface="Century Gothic" panose="020B0502020202020204" pitchFamily="34" charset="0"/>
                <a:ea typeface="ＭＳ 明朝"/>
                <a:cs typeface="Times New Roman"/>
              </a:rPr>
              <a:t>[Luke 1:32,35]</a:t>
            </a:r>
            <a:endParaRPr lang="en-GB" sz="3600" b="1" dirty="0">
              <a:ln>
                <a:solidFill>
                  <a:srgbClr val="000000"/>
                </a:solidFill>
              </a:ln>
              <a:solidFill>
                <a:srgbClr val="000000"/>
              </a:solidFill>
              <a:latin typeface="Century Gothic" panose="020B0502020202020204" pitchFamily="34" charset="0"/>
              <a:ea typeface="ＭＳ 明朝"/>
              <a:cs typeface="Times New Roman"/>
            </a:endParaRPr>
          </a:p>
        </p:txBody>
      </p:sp>
      <p:pic>
        <p:nvPicPr>
          <p:cNvPr id="51203" name="Picture 4" descr="Fra_Filippo_Lippi.png">
            <a:extLst>
              <a:ext uri="{FF2B5EF4-FFF2-40B4-BE49-F238E27FC236}">
                <a16:creationId xmlns:a16="http://schemas.microsoft.com/office/drawing/2014/main" id="{D27F8433-D5F1-BA8C-4734-BBEEFB49EF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36" y="230848"/>
            <a:ext cx="9244473" cy="4175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FB94611-8395-A112-C8E1-5CF34DE7FEB6}"/>
              </a:ext>
            </a:extLst>
          </p:cNvPr>
          <p:cNvSpPr txBox="1"/>
          <p:nvPr/>
        </p:nvSpPr>
        <p:spPr>
          <a:xfrm>
            <a:off x="4425348" y="4459859"/>
            <a:ext cx="4701397" cy="261610"/>
          </a:xfrm>
          <a:prstGeom prst="rect">
            <a:avLst/>
          </a:prstGeom>
          <a:noFill/>
        </p:spPr>
        <p:txBody>
          <a:bodyPr wrap="square" rtlCol="0">
            <a:spAutoFit/>
          </a:bodyPr>
          <a:lstStyle/>
          <a:p>
            <a:pPr algn="r"/>
            <a:r>
              <a:rPr lang="en-GB" sz="1100" dirty="0"/>
              <a:t>‘The Annunciation’ by Fra Filippo Lippi c.1450CE © National Gallery, London</a:t>
            </a:r>
          </a:p>
        </p:txBody>
      </p:sp>
      <p:pic>
        <p:nvPicPr>
          <p:cNvPr id="4" name="Graphic 3" descr="Thought bubble with solid fill">
            <a:extLst>
              <a:ext uri="{FF2B5EF4-FFF2-40B4-BE49-F238E27FC236}">
                <a16:creationId xmlns:a16="http://schemas.microsoft.com/office/drawing/2014/main" id="{30925297-A064-AE61-5BB7-6E655D9B20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33400" y="177597"/>
            <a:ext cx="803566" cy="803566"/>
          </a:xfrm>
          <a:prstGeom prst="rect">
            <a:avLst/>
          </a:prstGeom>
        </p:spPr>
      </p:pic>
    </p:spTree>
    <p:extLst>
      <p:ext uri="{BB962C8B-B14F-4D97-AF65-F5344CB8AC3E}">
        <p14:creationId xmlns:p14="http://schemas.microsoft.com/office/powerpoint/2010/main" val="297994351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2DB2BC-A86A-F417-A7C9-C13F51A58C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069" y="0"/>
            <a:ext cx="5281863" cy="5281863"/>
          </a:xfrm>
          <a:prstGeom prst="rect">
            <a:avLst/>
          </a:prstGeom>
        </p:spPr>
      </p:pic>
      <p:sp>
        <p:nvSpPr>
          <p:cNvPr id="5" name="TextBox 2">
            <a:extLst>
              <a:ext uri="{FF2B5EF4-FFF2-40B4-BE49-F238E27FC236}">
                <a16:creationId xmlns:a16="http://schemas.microsoft.com/office/drawing/2014/main" id="{1B4D0BC2-5F15-C69C-456B-53E6802457FA}"/>
              </a:ext>
            </a:extLst>
          </p:cNvPr>
          <p:cNvSpPr txBox="1">
            <a:spLocks noChangeArrowheads="1"/>
          </p:cNvSpPr>
          <p:nvPr/>
        </p:nvSpPr>
        <p:spPr bwMode="auto">
          <a:xfrm>
            <a:off x="143508" y="4807879"/>
            <a:ext cx="8856984" cy="1938992"/>
          </a:xfrm>
          <a:prstGeom prst="rect">
            <a:avLst/>
          </a:prstGeom>
          <a:solidFill>
            <a:schemeClr val="bg1">
              <a:alpha val="61176"/>
            </a:scheme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GB" altLang="en-US" sz="2400" b="1" dirty="0">
                <a:latin typeface="Century Gothic" panose="020B0502020202020204" pitchFamily="34" charset="0"/>
              </a:rPr>
              <a:t>Dear God</a:t>
            </a:r>
          </a:p>
          <a:p>
            <a:pPr eaLnBrk="1" hangingPunct="1">
              <a:spcBef>
                <a:spcPct val="0"/>
              </a:spcBef>
              <a:buFontTx/>
              <a:buNone/>
            </a:pPr>
            <a:r>
              <a:rPr lang="en-GB" altLang="en-US" sz="2400" b="1" dirty="0">
                <a:latin typeface="Century Gothic" panose="020B0502020202020204" pitchFamily="34" charset="0"/>
              </a:rPr>
              <a:t>As we begin this Advent season, may our hearts be open to hear this special story of the very first Christmas. </a:t>
            </a:r>
          </a:p>
          <a:p>
            <a:pPr eaLnBrk="1" hangingPunct="1">
              <a:spcBef>
                <a:spcPct val="0"/>
              </a:spcBef>
              <a:buFontTx/>
              <a:buNone/>
            </a:pPr>
            <a:r>
              <a:rPr lang="en-GB" altLang="en-US" sz="2400" b="1" dirty="0">
                <a:latin typeface="Century Gothic" panose="020B0502020202020204" pitchFamily="34" charset="0"/>
              </a:rPr>
              <a:t>May we, like Mary, who heard the words of the Angel Gabriel, find things to make us wonder this Advent.</a:t>
            </a:r>
          </a:p>
        </p:txBody>
      </p:sp>
      <p:grpSp>
        <p:nvGrpSpPr>
          <p:cNvPr id="6" name="Group 5">
            <a:extLst>
              <a:ext uri="{FF2B5EF4-FFF2-40B4-BE49-F238E27FC236}">
                <a16:creationId xmlns:a16="http://schemas.microsoft.com/office/drawing/2014/main" id="{A616DF1F-87A3-02D1-4B1E-08410A150C38}"/>
              </a:ext>
            </a:extLst>
          </p:cNvPr>
          <p:cNvGrpSpPr/>
          <p:nvPr/>
        </p:nvGrpSpPr>
        <p:grpSpPr>
          <a:xfrm rot="21351573">
            <a:off x="8249702" y="30005"/>
            <a:ext cx="862904" cy="878109"/>
            <a:chOff x="7956376" y="5301208"/>
            <a:chExt cx="862904" cy="878109"/>
          </a:xfrm>
        </p:grpSpPr>
        <p:pic>
          <p:nvPicPr>
            <p:cNvPr id="7" name="Graphic 23" descr="Hand with solid fill">
              <a:extLst>
                <a:ext uri="{FF2B5EF4-FFF2-40B4-BE49-F238E27FC236}">
                  <a16:creationId xmlns:a16="http://schemas.microsoft.com/office/drawing/2014/main" id="{0E485233-A71A-1B23-2395-69ACCB4F815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8" name="Graphic 23" descr="Hand with solid fill">
              <a:extLst>
                <a:ext uri="{FF2B5EF4-FFF2-40B4-BE49-F238E27FC236}">
                  <a16:creationId xmlns:a16="http://schemas.microsoft.com/office/drawing/2014/main" id="{9C62BA2B-E226-8B06-9E82-CFABB1E0DDA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303548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981886E-14C8-2D45-9D54-F3C02F1B0AC8}"/>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121C2C2D-E2C4-5187-45F6-2D906092018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43889B80-2A74-72AA-AC2B-18980594FF7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picture containing sitting, table&#10;&#10;Description automatically generated">
            <a:extLst>
              <a:ext uri="{FF2B5EF4-FFF2-40B4-BE49-F238E27FC236}">
                <a16:creationId xmlns:a16="http://schemas.microsoft.com/office/drawing/2014/main" id="{27570CDF-364E-444E-A24D-5198596F95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169193"/>
            <a:ext cx="9144000" cy="5681663"/>
          </a:xfrm>
          <a:prstGeom prst="rect">
            <a:avLst/>
          </a:prstGeom>
        </p:spPr>
      </p:pic>
      <p:sp>
        <p:nvSpPr>
          <p:cNvPr id="4" name="Text Box 8">
            <a:extLst>
              <a:ext uri="{FF2B5EF4-FFF2-40B4-BE49-F238E27FC236}">
                <a16:creationId xmlns:a16="http://schemas.microsoft.com/office/drawing/2014/main" id="{85C009F6-FF6B-4AFC-AD62-4125112A1144}"/>
              </a:ext>
            </a:extLst>
          </p:cNvPr>
          <p:cNvSpPr txBox="1">
            <a:spLocks/>
          </p:cNvSpPr>
          <p:nvPr/>
        </p:nvSpPr>
        <p:spPr>
          <a:xfrm>
            <a:off x="395143" y="315800"/>
            <a:ext cx="8453582" cy="15922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a:t>
            </a:r>
          </a:p>
          <a:p>
            <a:pPr eaLnBrk="1" hangingPunct="1">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May the light of Advent shine brightly in our school today.</a:t>
            </a:r>
            <a:endParaRPr lang="en-GB" sz="2000" b="1" dirty="0">
              <a:solidFill>
                <a:schemeClr val="bg1"/>
              </a:solidFill>
              <a:latin typeface="Century Gothic" panose="020B0502020202020204" pitchFamily="34" charset="0"/>
              <a:ea typeface="ＭＳ 明朝"/>
              <a:cs typeface="Times New Roman"/>
            </a:endParaRPr>
          </a:p>
        </p:txBody>
      </p:sp>
      <p:grpSp>
        <p:nvGrpSpPr>
          <p:cNvPr id="7" name="Group 8">
            <a:extLst>
              <a:ext uri="{FF2B5EF4-FFF2-40B4-BE49-F238E27FC236}">
                <a16:creationId xmlns:a16="http://schemas.microsoft.com/office/drawing/2014/main" id="{2A1FBEB7-DF70-46B4-8817-D6E90B975A87}"/>
              </a:ext>
            </a:extLst>
          </p:cNvPr>
          <p:cNvGrpSpPr>
            <a:grpSpLocks/>
          </p:cNvGrpSpPr>
          <p:nvPr/>
        </p:nvGrpSpPr>
        <p:grpSpPr bwMode="auto">
          <a:xfrm rot="8217778">
            <a:off x="7243930" y="1513097"/>
            <a:ext cx="1763712" cy="1155700"/>
            <a:chOff x="0" y="0"/>
            <a:chExt cx="1670756" cy="1095023"/>
          </a:xfrm>
        </p:grpSpPr>
        <p:pic>
          <p:nvPicPr>
            <p:cNvPr id="8" name="Graphic 34" descr="Arrow: Counter-clockwise curve">
              <a:extLst>
                <a:ext uri="{FF2B5EF4-FFF2-40B4-BE49-F238E27FC236}">
                  <a16:creationId xmlns:a16="http://schemas.microsoft.com/office/drawing/2014/main" id="{1CB8DD05-F4F9-4F0E-AD44-D93E7A6EA1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3" y="180412"/>
              <a:ext cx="914329" cy="91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Graphic 35" descr="Arrow: Counter-clockwise curve">
              <a:extLst>
                <a:ext uri="{FF2B5EF4-FFF2-40B4-BE49-F238E27FC236}">
                  <a16:creationId xmlns:a16="http://schemas.microsoft.com/office/drawing/2014/main" id="{796959D1-A9C3-483F-BB29-0DEE360B02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55320" y="181083"/>
              <a:ext cx="914329" cy="91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Graphic 36" descr="Arrow: Straight">
              <a:extLst>
                <a:ext uri="{FF2B5EF4-FFF2-40B4-BE49-F238E27FC236}">
                  <a16:creationId xmlns:a16="http://schemas.microsoft.com/office/drawing/2014/main" id="{2C3829EB-E5C9-4AF6-988B-DCBCA54AB3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72381" y="617"/>
              <a:ext cx="914525" cy="914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4068316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1130</TotalTime>
  <Words>1771</Words>
  <Application>Microsoft Office PowerPoint</Application>
  <PresentationFormat>On-screen Show (4:3)</PresentationFormat>
  <Paragraphs>75</Paragraphs>
  <Slides>11</Slides>
  <Notes>11</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Arial</vt:lpstr>
      <vt:lpstr>Avenir Next LT Pro</vt:lpstr>
      <vt:lpstr>Calibri</vt:lpstr>
      <vt:lpstr>Calibri Light</vt:lpstr>
      <vt:lpstr>Cambria</vt:lpstr>
      <vt:lpstr>Century Gothic</vt:lpstr>
      <vt:lpstr>system-ui</vt:lpstr>
      <vt:lpstr>Office Theme</vt:lpstr>
      <vt:lpstr> Black </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24</cp:revision>
  <dcterms:created xsi:type="dcterms:W3CDTF">2020-11-19T10:19:37Z</dcterms:created>
  <dcterms:modified xsi:type="dcterms:W3CDTF">2026-08-29T17:49:19Z</dcterms:modified>
</cp:coreProperties>
</file>