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21"/>
  </p:notesMasterIdLst>
  <p:sldIdLst>
    <p:sldId id="530" r:id="rId3"/>
    <p:sldId id="531" r:id="rId4"/>
    <p:sldId id="308" r:id="rId5"/>
    <p:sldId id="435" r:id="rId6"/>
    <p:sldId id="535" r:id="rId7"/>
    <p:sldId id="263" r:id="rId8"/>
    <p:sldId id="257" r:id="rId9"/>
    <p:sldId id="264" r:id="rId10"/>
    <p:sldId id="268" r:id="rId11"/>
    <p:sldId id="270" r:id="rId12"/>
    <p:sldId id="265" r:id="rId13"/>
    <p:sldId id="256" r:id="rId14"/>
    <p:sldId id="436" r:id="rId15"/>
    <p:sldId id="434" r:id="rId16"/>
    <p:sldId id="318" r:id="rId17"/>
    <p:sldId id="431" r:id="rId18"/>
    <p:sldId id="533" r:id="rId19"/>
    <p:sldId id="429"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936BAF-1747-4F40-AAB0-768D5A93D5FD}"/>
              </a:ext>
            </a:extLst>
          </p:cNvPr>
          <p:cNvSpPr>
            <a:spLocks noGrp="1"/>
          </p:cNvSpPr>
          <p:nvPr>
            <p:ph type="dt" sz="half" idx="10"/>
          </p:nvPr>
        </p:nvSpPr>
        <p:spPr/>
        <p:txBody>
          <a:bodyPr/>
          <a:lstStyle>
            <a:lvl1pPr>
              <a:defRPr/>
            </a:lvl1pPr>
          </a:lstStyle>
          <a:p>
            <a:pPr>
              <a:defRPr/>
            </a:pPr>
            <a:fld id="{0D677177-D47E-4CF5-A5D5-E788FCC1D039}"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2B321554-E0EC-4210-AB49-E101BD8953F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BC4C373C-90A8-4B4D-8713-8B92A2317B8B}"/>
              </a:ext>
            </a:extLst>
          </p:cNvPr>
          <p:cNvSpPr>
            <a:spLocks noGrp="1"/>
          </p:cNvSpPr>
          <p:nvPr>
            <p:ph type="sldNum" sz="quarter" idx="12"/>
          </p:nvPr>
        </p:nvSpPr>
        <p:spPr/>
        <p:txBody>
          <a:bodyPr/>
          <a:lstStyle>
            <a:lvl1pPr>
              <a:defRPr/>
            </a:lvl1pPr>
          </a:lstStyle>
          <a:p>
            <a:pPr>
              <a:defRPr/>
            </a:pPr>
            <a:fld id="{7822B6CA-C55D-4ACE-A57A-A394F3A0ADF8}" type="slidenum">
              <a:rPr lang="en-GB" altLang="en-US"/>
              <a:pPr>
                <a:defRPr/>
              </a:pPr>
              <a:t>‹#›</a:t>
            </a:fld>
            <a:endParaRPr lang="en-GB" altLang="en-US"/>
          </a:p>
        </p:txBody>
      </p:sp>
    </p:spTree>
    <p:extLst>
      <p:ext uri="{BB962C8B-B14F-4D97-AF65-F5344CB8AC3E}">
        <p14:creationId xmlns:p14="http://schemas.microsoft.com/office/powerpoint/2010/main" val="112188595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13D0BAC-2B1D-4238-8E6C-41C1EB5F9518}"/>
              </a:ext>
            </a:extLst>
          </p:cNvPr>
          <p:cNvSpPr>
            <a:spLocks noGrp="1"/>
          </p:cNvSpPr>
          <p:nvPr>
            <p:ph type="dt" sz="half" idx="10"/>
          </p:nvPr>
        </p:nvSpPr>
        <p:spPr/>
        <p:txBody>
          <a:bodyPr/>
          <a:lstStyle>
            <a:lvl1pPr>
              <a:defRPr/>
            </a:lvl1pPr>
          </a:lstStyle>
          <a:p>
            <a:pPr>
              <a:defRPr/>
            </a:pPr>
            <a:fld id="{6B0CB58D-D74C-46B8-B46B-D368FE2DFF23}"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7ECD1222-1E06-4D7C-8B8B-3E81A2C3793E}"/>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4B4BE4D-E42D-4F45-BC59-5F7B433C930F}"/>
              </a:ext>
            </a:extLst>
          </p:cNvPr>
          <p:cNvSpPr>
            <a:spLocks noGrp="1"/>
          </p:cNvSpPr>
          <p:nvPr>
            <p:ph type="sldNum" sz="quarter" idx="12"/>
          </p:nvPr>
        </p:nvSpPr>
        <p:spPr/>
        <p:txBody>
          <a:bodyPr/>
          <a:lstStyle>
            <a:lvl1pPr>
              <a:defRPr/>
            </a:lvl1pPr>
          </a:lstStyle>
          <a:p>
            <a:pPr>
              <a:defRPr/>
            </a:pPr>
            <a:fld id="{8794D6F7-0B0A-451A-9DE2-D89870DAA87A}" type="slidenum">
              <a:rPr lang="en-GB" altLang="en-US"/>
              <a:pPr>
                <a:defRPr/>
              </a:pPr>
              <a:t>‹#›</a:t>
            </a:fld>
            <a:endParaRPr lang="en-GB" altLang="en-US"/>
          </a:p>
        </p:txBody>
      </p:sp>
    </p:spTree>
    <p:extLst>
      <p:ext uri="{BB962C8B-B14F-4D97-AF65-F5344CB8AC3E}">
        <p14:creationId xmlns:p14="http://schemas.microsoft.com/office/powerpoint/2010/main" val="67544596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5B4D81C-4E7A-4A1A-BC06-D1AE33A20766}"/>
              </a:ext>
            </a:extLst>
          </p:cNvPr>
          <p:cNvSpPr>
            <a:spLocks noGrp="1"/>
          </p:cNvSpPr>
          <p:nvPr>
            <p:ph type="dt" sz="half" idx="10"/>
          </p:nvPr>
        </p:nvSpPr>
        <p:spPr/>
        <p:txBody>
          <a:bodyPr/>
          <a:lstStyle>
            <a:lvl1pPr>
              <a:defRPr/>
            </a:lvl1pPr>
          </a:lstStyle>
          <a:p>
            <a:pPr>
              <a:defRPr/>
            </a:pPr>
            <a:fld id="{F85E6188-CC8A-41E0-B8D8-D8A3B9AEFF57}"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468F6B6A-1122-4C25-A663-7DB8FA8EE42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DD17EE8-33F1-425F-B8F3-CDEC5F8D42FA}"/>
              </a:ext>
            </a:extLst>
          </p:cNvPr>
          <p:cNvSpPr>
            <a:spLocks noGrp="1"/>
          </p:cNvSpPr>
          <p:nvPr>
            <p:ph type="sldNum" sz="quarter" idx="12"/>
          </p:nvPr>
        </p:nvSpPr>
        <p:spPr/>
        <p:txBody>
          <a:bodyPr/>
          <a:lstStyle>
            <a:lvl1pPr>
              <a:defRPr/>
            </a:lvl1pPr>
          </a:lstStyle>
          <a:p>
            <a:pPr>
              <a:defRPr/>
            </a:pPr>
            <a:fld id="{3EAC0852-9E0F-4523-9E95-7A9F5F4B3ABA}" type="slidenum">
              <a:rPr lang="en-GB" altLang="en-US"/>
              <a:pPr>
                <a:defRPr/>
              </a:pPr>
              <a:t>‹#›</a:t>
            </a:fld>
            <a:endParaRPr lang="en-GB" altLang="en-US"/>
          </a:p>
        </p:txBody>
      </p:sp>
    </p:spTree>
    <p:extLst>
      <p:ext uri="{BB962C8B-B14F-4D97-AF65-F5344CB8AC3E}">
        <p14:creationId xmlns:p14="http://schemas.microsoft.com/office/powerpoint/2010/main" val="11096627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10/5/2023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10/5/2023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10/5/2023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10/5/2023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10/5/2023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10/5/2023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B8DE7FA-B8E7-4F68-BDED-121DFF3F184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E3B58940-8E7A-40EC-80AD-2C950FDBE57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FC1C79C3-D3C2-4FC2-9270-EF6A5EAF2397}"/>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cs typeface="Arial" panose="020B0604020202020204" pitchFamily="34" charset="0"/>
              </a:defRPr>
            </a:lvl1pPr>
          </a:lstStyle>
          <a:p>
            <a:pPr>
              <a:defRPr/>
            </a:pPr>
            <a:fld id="{CB5B8EDC-D924-4F9E-A680-03A1A4DFBB60}" type="datetimeFigureOut">
              <a:rPr lang="en-US" altLang="en-US"/>
              <a:pPr>
                <a:defRPr/>
              </a:pPr>
              <a:t>10/5/2023</a:t>
            </a:fld>
            <a:endParaRPr lang="en-GB" altLang="en-US"/>
          </a:p>
        </p:txBody>
      </p:sp>
      <p:sp>
        <p:nvSpPr>
          <p:cNvPr id="5" name="Footer Placeholder 4">
            <a:extLst>
              <a:ext uri="{FF2B5EF4-FFF2-40B4-BE49-F238E27FC236}">
                <a16:creationId xmlns:a16="http://schemas.microsoft.com/office/drawing/2014/main" id="{55FDFAF3-D79B-40EE-BF04-6C3387241DF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a:extLst>
              <a:ext uri="{FF2B5EF4-FFF2-40B4-BE49-F238E27FC236}">
                <a16:creationId xmlns:a16="http://schemas.microsoft.com/office/drawing/2014/main" id="{24B1C990-53CD-4A2E-9AF4-0859CB0E47C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cs typeface="Arial" panose="020B0604020202020204" pitchFamily="34" charset="0"/>
              </a:defRPr>
            </a:lvl1pPr>
          </a:lstStyle>
          <a:p>
            <a:pPr>
              <a:defRPr/>
            </a:pPr>
            <a:fld id="{B94929BB-9973-418B-B620-25815ED3AC56}" type="slidenum">
              <a:rPr lang="en-GB" altLang="en-US"/>
              <a:pPr>
                <a:defRPr/>
              </a:pPr>
              <a:t>‹#›</a:t>
            </a:fld>
            <a:endParaRPr lang="en-GB" altLang="en-US"/>
          </a:p>
        </p:txBody>
      </p:sp>
    </p:spTree>
    <p:extLst>
      <p:ext uri="{BB962C8B-B14F-4D97-AF65-F5344CB8AC3E}">
        <p14:creationId xmlns:p14="http://schemas.microsoft.com/office/powerpoint/2010/main" val="32836994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fade/>
  </p:transition>
  <p:txStyles>
    <p:titleStyle>
      <a:lvl1pPr algn="ctr"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charset="0"/>
          <a:ea typeface="MS PGothic" panose="020B0600070205080204" pitchFamily="34" charset="-128"/>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5.jpeg"/><Relationship Id="rId7" Type="http://schemas.microsoft.com/office/2007/relationships/hdphoto" Target="../media/hdphoto2.wdp"/><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20.png"/><Relationship Id="rId5" Type="http://schemas.microsoft.com/office/2007/relationships/hdphoto" Target="../media/hdphoto1.wdp"/><Relationship Id="rId10" Type="http://schemas.microsoft.com/office/2007/relationships/hdphoto" Target="../media/hdphoto3.wdp"/><Relationship Id="rId4" Type="http://schemas.openxmlformats.org/officeDocument/2006/relationships/image" Target="../media/image16.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On the journey of life….</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796039" y="2453640"/>
            <a:ext cx="8186324" cy="1806124"/>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....we are glad to be together as a school community.</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300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60DA1C8-470E-469E-A5E2-E42B5ED121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600" y="266700"/>
            <a:ext cx="8432800" cy="632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875C4A9-A1F0-41C5-B72A-386AADAEB432}"/>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600" y="266700"/>
            <a:ext cx="8432800" cy="632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11" descr="Shape&#10;&#10;Description automatically generated with medium confidence">
            <a:extLst>
              <a:ext uri="{FF2B5EF4-FFF2-40B4-BE49-F238E27FC236}">
                <a16:creationId xmlns:a16="http://schemas.microsoft.com/office/drawing/2014/main" id="{89FE912C-2D1B-46D0-91F1-E3A2BD33CBC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68847" b="96262" l="32039" r="95146">
                        <a14:foregroundMark x1="95146" y1="78505" x2="95146" y2="78505"/>
                        <a14:foregroundMark x1="32524" y1="83178" x2="33010" y2="83178"/>
                        <a14:foregroundMark x1="62136" y1="68847" x2="62136" y2="68847"/>
                        <a14:foregroundMark x1="54369" y1="96262" x2="54369" y2="96262"/>
                      </a14:backgroundRemoval>
                    </a14:imgEffect>
                  </a14:imgLayer>
                </a14:imgProps>
              </a:ext>
              <a:ext uri="{28A0092B-C50C-407E-A947-70E740481C1C}">
                <a14:useLocalDpi xmlns:a14="http://schemas.microsoft.com/office/drawing/2010/main" val="0"/>
              </a:ext>
            </a:extLst>
          </a:blip>
          <a:srcRect l="25816" t="66156" b="-1"/>
          <a:stretch/>
        </p:blipFill>
        <p:spPr>
          <a:xfrm>
            <a:off x="5104022" y="4795297"/>
            <a:ext cx="2692338" cy="1913997"/>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6BD37E14-9BB7-4B55-961A-5E4DAAD328D5}"/>
              </a:ext>
            </a:extLst>
          </p:cNvPr>
          <p:cNvPicPr>
            <a:picLocks noChangeAspect="1"/>
          </p:cNvPicPr>
          <p:nvPr/>
        </p:nvPicPr>
        <p:blipFill rotWithShape="1">
          <a:blip r:embed="rId6" cstate="email">
            <a:extLst>
              <a:ext uri="{BEBA8EAE-BF5A-486C-A8C5-ECC9F3942E4B}">
                <a14:imgProps xmlns:a14="http://schemas.microsoft.com/office/drawing/2010/main">
                  <a14:imgLayer r:embed="rId7">
                    <a14:imgEffect>
                      <a14:backgroundRemoval t="3810" b="88571" l="0" r="89691">
                        <a14:foregroundMark x1="89691" y1="34286" x2="89691" y2="34286"/>
                        <a14:foregroundMark x1="19588" y1="4762" x2="19588" y2="4762"/>
                        <a14:foregroundMark x1="6186" y1="88571" x2="6186" y2="88571"/>
                      </a14:backgroundRemoval>
                    </a14:imgEffect>
                  </a14:imgLayer>
                </a14:imgProps>
              </a:ext>
              <a:ext uri="{28A0092B-C50C-407E-A947-70E740481C1C}">
                <a14:useLocalDpi xmlns:a14="http://schemas.microsoft.com/office/drawing/2010/main" val="0"/>
              </a:ext>
            </a:extLst>
          </a:blip>
          <a:srcRect r="-5623" b="-3180"/>
          <a:stretch/>
        </p:blipFill>
        <p:spPr>
          <a:xfrm flipH="1">
            <a:off x="6978508" y="4784268"/>
            <a:ext cx="1809892" cy="1913997"/>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0EC052A8-4537-4AAD-8F40-95CBCD187085}"/>
              </a:ext>
            </a:extLst>
          </p:cNvPr>
          <p:cNvPicPr>
            <a:picLocks noChangeAspect="1"/>
          </p:cNvPicPr>
          <p:nvPr/>
        </p:nvPicPr>
        <p:blipFill rotWithShape="1">
          <a:blip r:embed="rId8" cstate="email">
            <a:extLst>
              <a:ext uri="{BEBA8EAE-BF5A-486C-A8C5-ECC9F3942E4B}">
                <a14:imgProps xmlns:a14="http://schemas.microsoft.com/office/drawing/2010/main">
                  <a14:imgLayer r:embed="rId5">
                    <a14:imgEffect>
                      <a14:backgroundRemoval t="8100" b="30218" l="971" r="59709">
                        <a14:foregroundMark x1="59223" y1="27103" x2="59223" y2="27103"/>
                        <a14:foregroundMark x1="15534" y1="27726" x2="15534" y2="27726"/>
                        <a14:foregroundMark x1="1942" y1="19938" x2="1942" y2="19938"/>
                        <a14:foregroundMark x1="971" y1="16822" x2="971" y2="16822"/>
                        <a14:foregroundMark x1="1456" y1="15576" x2="1456" y2="15576"/>
                        <a14:foregroundMark x1="5340" y1="12150" x2="5340" y2="12150"/>
                        <a14:foregroundMark x1="9223" y1="9657" x2="9223" y2="9657"/>
                        <a14:foregroundMark x1="43204" y1="13396" x2="43204" y2="13396"/>
                        <a14:foregroundMark x1="48544" y1="14953" x2="48544" y2="14953"/>
                        <a14:foregroundMark x1="50485" y1="17757" x2="50485" y2="17757"/>
                        <a14:foregroundMark x1="53883" y1="18380" x2="53883" y2="18380"/>
                        <a14:foregroundMark x1="55825" y1="19938" x2="55825" y2="19938"/>
                        <a14:foregroundMark x1="60194" y1="25857" x2="60194" y2="25857"/>
                        <a14:foregroundMark x1="42718" y1="30218" x2="42718" y2="30218"/>
                        <a14:foregroundMark x1="2913" y1="14019" x2="2913" y2="14019"/>
                        <a14:foregroundMark x1="5340" y1="11838" x2="5340" y2="11838"/>
                        <a14:foregroundMark x1="5825" y1="11215" x2="5825" y2="11215"/>
                        <a14:foregroundMark x1="12621" y1="9034" x2="12621" y2="9034"/>
                        <a14:foregroundMark x1="17476" y1="9346" x2="17476" y2="9346"/>
                        <a14:foregroundMark x1="21359" y1="9657" x2="21359" y2="9657"/>
                        <a14:foregroundMark x1="17476" y1="8723" x2="17476" y2="8723"/>
                        <a14:foregroundMark x1="14563" y1="9034" x2="14563" y2="9034"/>
                        <a14:foregroundMark x1="22816" y1="9657" x2="22816" y2="9657"/>
                        <a14:foregroundMark x1="24757" y1="10592" x2="24757" y2="10592"/>
                        <a14:foregroundMark x1="27184" y1="10903" x2="27184" y2="10903"/>
                        <a14:foregroundMark x1="28155" y1="11215" x2="28155" y2="11215"/>
                        <a14:foregroundMark x1="29612" y1="11215" x2="29612" y2="11215"/>
                        <a14:foregroundMark x1="31068" y1="11526" x2="31068" y2="11526"/>
                        <a14:foregroundMark x1="33010" y1="12150" x2="33010" y2="12150"/>
                        <a14:foregroundMark x1="34951" y1="12461" x2="34951" y2="12461"/>
                        <a14:foregroundMark x1="36408" y1="12461" x2="36408" y2="12461"/>
                        <a14:foregroundMark x1="52427" y1="17134" x2="52427" y2="17134"/>
                      </a14:backgroundRemoval>
                    </a14:imgEffect>
                  </a14:imgLayer>
                </a14:imgProps>
              </a:ext>
              <a:ext uri="{28A0092B-C50C-407E-A947-70E740481C1C}">
                <a14:useLocalDpi xmlns:a14="http://schemas.microsoft.com/office/drawing/2010/main" val="0"/>
              </a:ext>
            </a:extLst>
          </a:blip>
          <a:srcRect t="5900" r="37201" b="67795"/>
          <a:stretch/>
        </p:blipFill>
        <p:spPr>
          <a:xfrm>
            <a:off x="355600" y="4933341"/>
            <a:ext cx="2279176" cy="1487606"/>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301611E3-4F2D-4A31-8536-1BE2E3673A30}"/>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8571" b="87143" l="8065" r="90323">
                        <a14:foregroundMark x1="91935" y1="38571" x2="91935" y2="38571"/>
                        <a14:foregroundMark x1="8871" y1="51429" x2="8871" y2="51429"/>
                        <a14:foregroundMark x1="28226" y1="87143" x2="28226" y2="87143"/>
                      </a14:backgroundRemoval>
                    </a14:imgEffect>
                  </a14:imgLayer>
                </a14:imgProps>
              </a:ext>
              <a:ext uri="{28A0092B-C50C-407E-A947-70E740481C1C}">
                <a14:useLocalDpi xmlns:a14="http://schemas.microsoft.com/office/drawing/2010/main" val="0"/>
              </a:ext>
            </a:extLst>
          </a:blip>
          <a:srcRect/>
          <a:stretch/>
        </p:blipFill>
        <p:spPr>
          <a:xfrm>
            <a:off x="6509226" y="4416851"/>
            <a:ext cx="2220139" cy="1241802"/>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60C44F6C-3327-403E-8055-9E8F2415AA3F}"/>
              </a:ext>
            </a:extLst>
          </p:cNvPr>
          <p:cNvPicPr>
            <a:picLocks noChangeAspect="1"/>
          </p:cNvPicPr>
          <p:nvPr/>
        </p:nvPicPr>
        <p:blipFill rotWithShape="1">
          <a:blip r:embed="rId11" cstate="email">
            <a:extLst>
              <a:ext uri="{BEBA8EAE-BF5A-486C-A8C5-ECC9F3942E4B}">
                <a14:imgProps xmlns:a14="http://schemas.microsoft.com/office/drawing/2010/main">
                  <a14:imgLayer r:embed="rId10">
                    <a14:imgEffect>
                      <a14:backgroundRemoval t="8571" b="87143" l="7258" r="94355">
                        <a14:foregroundMark x1="91935" y1="38571" x2="91935" y2="38571"/>
                        <a14:foregroundMark x1="8871" y1="51429" x2="8871" y2="51429"/>
                        <a14:foregroundMark x1="28226" y1="87143" x2="28226" y2="87143"/>
                        <a14:foregroundMark x1="95161" y1="44286" x2="95161" y2="44286"/>
                        <a14:backgroundMark x1="7258" y1="51429" x2="7258" y2="51429"/>
                        <a14:backgroundMark x1="28226" y1="90000" x2="28226" y2="90000"/>
                      </a14:backgroundRemoval>
                    </a14:imgEffect>
                  </a14:imgLayer>
                </a14:imgProps>
              </a:ext>
              <a:ext uri="{28A0092B-C50C-407E-A947-70E740481C1C}">
                <a14:useLocalDpi xmlns:a14="http://schemas.microsoft.com/office/drawing/2010/main" val="0"/>
              </a:ext>
            </a:extLst>
          </a:blip>
          <a:srcRect/>
          <a:stretch/>
        </p:blipFill>
        <p:spPr>
          <a:xfrm flipH="1">
            <a:off x="5399156" y="4510493"/>
            <a:ext cx="2220139" cy="1241802"/>
          </a:xfrm>
          <a:prstGeom prst="rect">
            <a:avLst/>
          </a:prstGeom>
        </p:spPr>
      </p:pic>
      <p:pic>
        <p:nvPicPr>
          <p:cNvPr id="10" name="Picture 9" descr="Shape&#10;&#10;Description automatically generated with medium confidence">
            <a:extLst>
              <a:ext uri="{FF2B5EF4-FFF2-40B4-BE49-F238E27FC236}">
                <a16:creationId xmlns:a16="http://schemas.microsoft.com/office/drawing/2014/main" id="{19E3F304-005D-484F-B7F7-D21381ABCF5D}"/>
              </a:ext>
            </a:extLst>
          </p:cNvPr>
          <p:cNvPicPr>
            <a:picLocks noChangeAspect="1"/>
          </p:cNvPicPr>
          <p:nvPr/>
        </p:nvPicPr>
        <p:blipFill rotWithShape="1">
          <a:blip r:embed="rId9" cstate="email">
            <a:extLst>
              <a:ext uri="{BEBA8EAE-BF5A-486C-A8C5-ECC9F3942E4B}">
                <a14:imgProps xmlns:a14="http://schemas.microsoft.com/office/drawing/2010/main">
                  <a14:imgLayer r:embed="rId10">
                    <a14:imgEffect>
                      <a14:backgroundRemoval t="8571" b="87143" l="8065" r="90323">
                        <a14:foregroundMark x1="91935" y1="38571" x2="91935" y2="38571"/>
                        <a14:foregroundMark x1="8871" y1="51429" x2="8871" y2="51429"/>
                        <a14:foregroundMark x1="28226" y1="87143" x2="28226" y2="87143"/>
                      </a14:backgroundRemoval>
                    </a14:imgEffect>
                  </a14:imgLayer>
                </a14:imgProps>
              </a:ext>
              <a:ext uri="{28A0092B-C50C-407E-A947-70E740481C1C}">
                <a14:useLocalDpi xmlns:a14="http://schemas.microsoft.com/office/drawing/2010/main" val="0"/>
              </a:ext>
            </a:extLst>
          </a:blip>
          <a:srcRect/>
          <a:stretch/>
        </p:blipFill>
        <p:spPr>
          <a:xfrm rot="10009012">
            <a:off x="6355301" y="4333626"/>
            <a:ext cx="1484030" cy="83007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D672A8C5-E834-4CB9-8F0A-EBEC5339FAB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827"/>
          <a:stretch/>
        </p:blipFill>
        <p:spPr bwMode="auto">
          <a:xfrm>
            <a:off x="218412" y="274007"/>
            <a:ext cx="8707176" cy="6309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603" name="TextBox 2">
            <a:extLst>
              <a:ext uri="{FF2B5EF4-FFF2-40B4-BE49-F238E27FC236}">
                <a16:creationId xmlns:a16="http://schemas.microsoft.com/office/drawing/2014/main" id="{9F0FEDB9-A526-489C-9553-299EFA98E3BC}"/>
              </a:ext>
            </a:extLst>
          </p:cNvPr>
          <p:cNvSpPr txBox="1">
            <a:spLocks noChangeArrowheads="1"/>
          </p:cNvSpPr>
          <p:nvPr/>
        </p:nvSpPr>
        <p:spPr bwMode="auto">
          <a:xfrm>
            <a:off x="385763" y="4963003"/>
            <a:ext cx="8372475" cy="1446550"/>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solidFill>
                  <a:schemeClr val="bg1"/>
                </a:solidFill>
                <a:latin typeface="Century Gothic" panose="020B0502020202020204" pitchFamily="34" charset="0"/>
              </a:rPr>
              <a:t>‘These stones are to help you to remember.’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D672A8C5-E834-4CB9-8F0A-EBEC5339FAB5}"/>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7827"/>
          <a:stretch/>
        </p:blipFill>
        <p:spPr bwMode="auto">
          <a:xfrm>
            <a:off x="218412" y="274007"/>
            <a:ext cx="8707176" cy="63099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78A85C4-BBEC-46FB-ACDB-9F7ECADFBB3D}"/>
              </a:ext>
            </a:extLst>
          </p:cNvPr>
          <p:cNvSpPr txBox="1">
            <a:spLocks noChangeArrowheads="1"/>
          </p:cNvSpPr>
          <p:nvPr/>
        </p:nvSpPr>
        <p:spPr bwMode="auto">
          <a:xfrm>
            <a:off x="460786" y="495890"/>
            <a:ext cx="4717142" cy="5866221"/>
          </a:xfrm>
          <a:prstGeom prst="rect">
            <a:avLst/>
          </a:prstGeom>
          <a:solidFill>
            <a:sysClr val="window" lastClr="FFFFFF">
              <a:alpha val="61000"/>
            </a:sysClr>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fontAlgn="auto">
              <a:spcAft>
                <a:spcPts val="0"/>
              </a:spcAft>
              <a:buNone/>
              <a:defRPr/>
            </a:pPr>
            <a:r>
              <a:rPr lang="en-GB" sz="2800" b="1" dirty="0">
                <a:solidFill>
                  <a:schemeClr val="bg1"/>
                </a:solidFill>
                <a:latin typeface="Century Gothic" panose="020B0502020202020204" pitchFamily="34" charset="0"/>
              </a:rPr>
              <a:t>I wonder </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why God wanted his people to remember?</a:t>
            </a:r>
            <a:endParaRPr lang="en-GB" sz="2800" b="1" dirty="0">
              <a:solidFill>
                <a:schemeClr val="bg1"/>
              </a:solidFill>
              <a:latin typeface="Century Gothic" panose="020B0502020202020204" pitchFamily="34" charset="0"/>
            </a:endParaRPr>
          </a:p>
          <a:p>
            <a:pPr algn="ctr" fontAlgn="auto">
              <a:spcAft>
                <a:spcPts val="0"/>
              </a:spcAft>
              <a:buNone/>
              <a:defRPr/>
            </a:pPr>
            <a:endParaRPr lang="en-GB" altLang="en-US" sz="14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sz="2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a:t>
            </a:r>
            <a:r>
              <a:rPr lang="en-GB" sz="2800" b="1" dirty="0">
                <a:solidFill>
                  <a:schemeClr val="bg1"/>
                </a:solidFill>
                <a:latin typeface="Century Gothic" panose="020B0502020202020204" pitchFamily="34" charset="0"/>
              </a:rPr>
              <a:t> wonder </a:t>
            </a:r>
            <a:r>
              <a:rPr lang="en-GB" sz="2800" b="1" dirty="0">
                <a:solidFill>
                  <a:schemeClr val="bg1"/>
                </a:solidFill>
                <a:latin typeface="Century Gothic" panose="020B0502020202020204" pitchFamily="34" charset="0"/>
                <a:ea typeface="MS Mincho" panose="02020609040205080304" pitchFamily="49" charset="-128"/>
                <a:cs typeface="Times New Roman" panose="02020603050405020304" pitchFamily="18" charset="0"/>
              </a:rPr>
              <a:t>what stories God’s people told their children?</a:t>
            </a:r>
            <a:endParaRPr lang="en-GB" sz="2800" b="1" dirty="0">
              <a:solidFill>
                <a:schemeClr val="bg1"/>
              </a:solidFill>
              <a:latin typeface="Century Gothic" panose="020B0502020202020204" pitchFamily="34" charset="0"/>
            </a:endParaRPr>
          </a:p>
          <a:p>
            <a:pPr algn="ctr" fontAlgn="auto">
              <a:spcAft>
                <a:spcPts val="0"/>
              </a:spcAft>
              <a:buNone/>
              <a:defRPr/>
            </a:pPr>
            <a:endParaRPr lang="en-GB" altLang="en-US" sz="14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endParaRPr>
          </a:p>
          <a:p>
            <a:pPr algn="ctr" fontAlgn="auto">
              <a:spcAft>
                <a:spcPts val="0"/>
              </a:spcAft>
              <a:buNone/>
              <a:defRPr/>
            </a:pPr>
            <a:r>
              <a:rPr lang="en-GB" altLang="en-US" sz="2800" b="1" kern="0" dirty="0">
                <a:solidFill>
                  <a:schemeClr val="bg1"/>
                </a:solidFill>
                <a:latin typeface="Century Gothic" panose="020B0502020202020204" pitchFamily="34" charset="0"/>
                <a:ea typeface="MS Mincho" panose="02020609040205080304" pitchFamily="49" charset="-128"/>
                <a:cs typeface="Tahoma" panose="020B0604030504040204" pitchFamily="34" charset="0"/>
              </a:rPr>
              <a:t>I </a:t>
            </a:r>
            <a:r>
              <a:rPr lang="en-GB" sz="2800" b="1" dirty="0">
                <a:solidFill>
                  <a:schemeClr val="bg1"/>
                </a:solidFill>
                <a:latin typeface="Century Gothic" panose="020B0502020202020204" pitchFamily="34" charset="0"/>
              </a:rPr>
              <a:t>wonder what might help </a:t>
            </a:r>
            <a:r>
              <a:rPr lang="en-GB" sz="2800" b="1" i="1" u="sng" dirty="0">
                <a:solidFill>
                  <a:schemeClr val="bg1"/>
                </a:solidFill>
                <a:latin typeface="Century Gothic" panose="020B0502020202020204" pitchFamily="34" charset="0"/>
              </a:rPr>
              <a:t>us</a:t>
            </a:r>
            <a:r>
              <a:rPr lang="en-GB" sz="2800" b="1" dirty="0">
                <a:solidFill>
                  <a:schemeClr val="bg1"/>
                </a:solidFill>
                <a:latin typeface="Century Gothic" panose="020B0502020202020204" pitchFamily="34" charset="0"/>
              </a:rPr>
              <a:t> to remember?</a:t>
            </a:r>
          </a:p>
          <a:p>
            <a:pPr algn="ctr" fontAlgn="auto">
              <a:spcAft>
                <a:spcPts val="0"/>
              </a:spcAft>
              <a:buNone/>
              <a:defRPr/>
            </a:pPr>
            <a:endParaRPr lang="en-GB" sz="1400" b="1" dirty="0">
              <a:solidFill>
                <a:schemeClr val="bg1"/>
              </a:solidFill>
              <a:latin typeface="Century Gothic" panose="020B0502020202020204" pitchFamily="34" charset="0"/>
            </a:endParaRPr>
          </a:p>
          <a:p>
            <a:pPr algn="ctr" fontAlgn="auto">
              <a:spcAft>
                <a:spcPts val="0"/>
              </a:spcAft>
              <a:buNone/>
              <a:defRPr/>
            </a:pPr>
            <a:r>
              <a:rPr lang="en-GB" sz="2800" b="1" dirty="0">
                <a:solidFill>
                  <a:schemeClr val="bg1"/>
                </a:solidFill>
                <a:latin typeface="Century Gothic" panose="020B0502020202020204" pitchFamily="34" charset="0"/>
              </a:rPr>
              <a:t>I wonder why it might be good for us to remember together? </a:t>
            </a:r>
          </a:p>
        </p:txBody>
      </p:sp>
    </p:spTree>
    <p:extLst>
      <p:ext uri="{BB962C8B-B14F-4D97-AF65-F5344CB8AC3E}">
        <p14:creationId xmlns:p14="http://schemas.microsoft.com/office/powerpoint/2010/main" val="1937805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childTnLst>
                          </p:cTn>
                        </p:par>
                        <p:par>
                          <p:cTn id="8" fill="hold">
                            <p:stCondLst>
                              <p:cond delay="500"/>
                            </p:stCondLst>
                            <p:childTnLst>
                              <p:par>
                                <p:cTn id="9" presetID="10" presetClass="entr" presetSubtype="0"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iterate type="lt">
                                    <p:tmPct val="10000"/>
                                  </p:iterate>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iterate type="lt">
                                    <p:tmPct val="10000"/>
                                  </p:iterate>
                                  <p:childTnLst>
                                    <p:set>
                                      <p:cBhvr>
                                        <p:cTn id="20" dur="1" fill="hold">
                                          <p:stCondLst>
                                            <p:cond delay="0"/>
                                          </p:stCondLst>
                                        </p:cTn>
                                        <p:tgtEl>
                                          <p:spTgt spid="4">
                                            <p:txEl>
                                              <p:pRg st="4" end="4"/>
                                            </p:txEl>
                                          </p:spTgt>
                                        </p:tgtEl>
                                        <p:attrNameLst>
                                          <p:attrName>style.visibility</p:attrName>
                                        </p:attrNameLst>
                                      </p:cBhvr>
                                      <p:to>
                                        <p:strVal val="visible"/>
                                      </p:to>
                                    </p:set>
                                    <p:animEffect transition="in" filter="fade">
                                      <p:cBhvr>
                                        <p:cTn id="21" dur="500"/>
                                        <p:tgtEl>
                                          <p:spTgt spid="4">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iterate type="lt">
                                    <p:tmPct val="10000"/>
                                  </p:iterate>
                                  <p:childTnLst>
                                    <p:set>
                                      <p:cBhvr>
                                        <p:cTn id="25" dur="1" fill="hold">
                                          <p:stCondLst>
                                            <p:cond delay="0"/>
                                          </p:stCondLst>
                                        </p:cTn>
                                        <p:tgtEl>
                                          <p:spTgt spid="4">
                                            <p:txEl>
                                              <p:pRg st="6" end="6"/>
                                            </p:txEl>
                                          </p:spTgt>
                                        </p:tgtEl>
                                        <p:attrNameLst>
                                          <p:attrName>style.visibility</p:attrName>
                                        </p:attrNameLst>
                                      </p:cBhvr>
                                      <p:to>
                                        <p:strVal val="visible"/>
                                      </p:to>
                                    </p:set>
                                    <p:animEffect transition="in" filter="fade">
                                      <p:cBhvr>
                                        <p:cTn id="2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rocks&#10;&#10;Description automatically generated with low confidence">
            <a:extLst>
              <a:ext uri="{FF2B5EF4-FFF2-40B4-BE49-F238E27FC236}">
                <a16:creationId xmlns:a16="http://schemas.microsoft.com/office/drawing/2014/main" id="{C2D094D4-C435-4BB3-8E3F-1DDDFC95689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636" y="415977"/>
            <a:ext cx="8034728" cy="6026046"/>
          </a:xfrm>
          <a:prstGeom prst="rect">
            <a:avLst/>
          </a:prstGeom>
          <a:ln>
            <a:solidFill>
              <a:schemeClr val="tx1"/>
            </a:solidFill>
          </a:ln>
        </p:spPr>
      </p:pic>
      <p:sp>
        <p:nvSpPr>
          <p:cNvPr id="4" name="TextBox 2">
            <a:extLst>
              <a:ext uri="{FF2B5EF4-FFF2-40B4-BE49-F238E27FC236}">
                <a16:creationId xmlns:a16="http://schemas.microsoft.com/office/drawing/2014/main" id="{54A72CDF-FDD2-40AD-90EA-1F52ABE0983F}"/>
              </a:ext>
            </a:extLst>
          </p:cNvPr>
          <p:cNvSpPr txBox="1">
            <a:spLocks noChangeArrowheads="1"/>
          </p:cNvSpPr>
          <p:nvPr/>
        </p:nvSpPr>
        <p:spPr bwMode="auto">
          <a:xfrm>
            <a:off x="886857" y="4654531"/>
            <a:ext cx="7370286" cy="1446550"/>
          </a:xfrm>
          <a:prstGeom prst="rect">
            <a:avLst/>
          </a:prstGeom>
          <a:solidFill>
            <a:schemeClr val="tx1">
              <a:alpha val="61176"/>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US" altLang="en-US" sz="4400" b="1" dirty="0">
                <a:solidFill>
                  <a:schemeClr val="bg1"/>
                </a:solidFill>
                <a:latin typeface="Century Gothic" panose="020B0502020202020204" pitchFamily="34" charset="0"/>
              </a:rPr>
              <a:t>‘These stones are to help </a:t>
            </a:r>
            <a:r>
              <a:rPr lang="en-US" altLang="en-US" sz="4400" b="1" i="1" dirty="0">
                <a:solidFill>
                  <a:schemeClr val="bg1"/>
                </a:solidFill>
                <a:latin typeface="Century Gothic" panose="020B0502020202020204" pitchFamily="34" charset="0"/>
              </a:rPr>
              <a:t>us</a:t>
            </a:r>
            <a:r>
              <a:rPr lang="en-US" altLang="en-US" sz="4400" b="1" dirty="0">
                <a:solidFill>
                  <a:schemeClr val="bg1"/>
                </a:solidFill>
                <a:latin typeface="Century Gothic" panose="020B0502020202020204" pitchFamily="34" charset="0"/>
              </a:rPr>
              <a:t> to remember.’ </a:t>
            </a:r>
          </a:p>
        </p:txBody>
      </p:sp>
    </p:spTree>
    <p:extLst>
      <p:ext uri="{BB962C8B-B14F-4D97-AF65-F5344CB8AC3E}">
        <p14:creationId xmlns:p14="http://schemas.microsoft.com/office/powerpoint/2010/main" val="166280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a:extLst>
              <a:ext uri="{FF2B5EF4-FFF2-40B4-BE49-F238E27FC236}">
                <a16:creationId xmlns:a16="http://schemas.microsoft.com/office/drawing/2014/main" id="{3454A876-1FD2-4B19-AEF6-E755C80CBA11}"/>
              </a:ext>
            </a:extLst>
          </p:cNvPr>
          <p:cNvPicPr>
            <a:picLocks noChangeAspect="1"/>
          </p:cNvPicPr>
          <p:nvPr/>
        </p:nvPicPr>
        <p:blipFill>
          <a:blip r:embed="rId3" cstate="email">
            <a:extLst>
              <a:ext uri="{28A0092B-C50C-407E-A947-70E740481C1C}">
                <a14:useLocalDpi xmlns:a14="http://schemas.microsoft.com/office/drawing/2010/main" val="0"/>
              </a:ext>
            </a:extLst>
          </a:blip>
          <a:srcRect l="9109"/>
          <a:stretch>
            <a:fillRect/>
          </a:stretch>
        </p:blipFill>
        <p:spPr bwMode="auto">
          <a:xfrm flipH="1">
            <a:off x="303213" y="292100"/>
            <a:ext cx="8537575" cy="6273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Text Box 8">
            <a:extLst>
              <a:ext uri="{FF2B5EF4-FFF2-40B4-BE49-F238E27FC236}">
                <a16:creationId xmlns:a16="http://schemas.microsoft.com/office/drawing/2014/main" id="{5B11AB45-4847-4A46-A6A6-00C9FFA4AA00}"/>
              </a:ext>
            </a:extLst>
          </p:cNvPr>
          <p:cNvSpPr txBox="1">
            <a:spLocks/>
          </p:cNvSpPr>
          <p:nvPr/>
        </p:nvSpPr>
        <p:spPr>
          <a:xfrm>
            <a:off x="4064000" y="901426"/>
            <a:ext cx="4566635" cy="4883861"/>
          </a:xfrm>
          <a:prstGeom prst="rect">
            <a:avLst/>
          </a:prstGeom>
          <a:solidFill>
            <a:schemeClr val="tx1">
              <a:alpha val="48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algn="ctr"/>
            <a:r>
              <a:rPr lang="en-GB" sz="2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Dear God</a:t>
            </a:r>
          </a:p>
          <a:p>
            <a:pPr algn="ctr"/>
            <a:r>
              <a:rPr lang="en-GB" sz="2800" b="1" dirty="0">
                <a:solidFill>
                  <a:srgbClr val="000000"/>
                </a:solidFill>
                <a:latin typeface="Century Gothic" panose="020B0502020202020204" pitchFamily="34" charset="0"/>
                <a:ea typeface="Calibri" panose="020F0502020204030204" pitchFamily="34" charset="0"/>
                <a:cs typeface="Times New Roman" panose="02020603050405020304" pitchFamily="18" charset="0"/>
              </a:rPr>
              <a:t>It’s good to be able to remember together and to tell each other stories of our life together at school. Help us as we live each day, to remember with grateful hearts all the memories that are a part of our lives. </a:t>
            </a:r>
            <a:endParaRPr lang="en-GB" sz="2800" dirty="0">
              <a:latin typeface="Century Gothic" panose="020B0502020202020204" pitchFamily="34" charset="0"/>
              <a:ea typeface="MS Mincho" panose="02020609040205080304" pitchFamily="49" charset="-128"/>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 picture containing text&#10;&#10;Description automatically generated">
            <a:extLst>
              <a:ext uri="{FF2B5EF4-FFF2-40B4-BE49-F238E27FC236}">
                <a16:creationId xmlns:a16="http://schemas.microsoft.com/office/drawing/2014/main" id="{20B24564-7351-4BA6-BACC-5C8CEB369205}"/>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0" y="842963"/>
            <a:ext cx="9137650" cy="5172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a:extLst>
              <a:ext uri="{FF2B5EF4-FFF2-40B4-BE49-F238E27FC236}">
                <a16:creationId xmlns:a16="http://schemas.microsoft.com/office/drawing/2014/main" id="{CD5A627A-B17B-4213-8C9E-8926FDC716B0}"/>
              </a:ext>
            </a:extLst>
          </p:cNvPr>
          <p:cNvSpPr txBox="1">
            <a:spLocks/>
          </p:cNvSpPr>
          <p:nvPr/>
        </p:nvSpPr>
        <p:spPr>
          <a:xfrm>
            <a:off x="232266" y="4637087"/>
            <a:ext cx="8679468" cy="2208231"/>
          </a:xfrm>
          <a:prstGeom prst="rect">
            <a:avLst/>
          </a:prstGeom>
          <a:solidFill>
            <a:schemeClr val="bg1">
              <a:alpha val="35000"/>
            </a:schemeClr>
          </a:solidFill>
          <a:ln w="38100" cmpd="dbl">
            <a:noFill/>
          </a:ln>
          <a:effectLst/>
        </p:spPr>
        <p:style>
          <a:lnRef idx="0">
            <a:schemeClr val="accent1"/>
          </a:lnRef>
          <a:fillRef idx="0">
            <a:schemeClr val="accent1"/>
          </a:fillRef>
          <a:effectRef idx="0">
            <a:schemeClr val="accent1"/>
          </a:effectRef>
          <a:fontRef idx="minor">
            <a:schemeClr val="dk1"/>
          </a:fontRef>
        </p:style>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Leader: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As we leave this place &amp; time and go into the day ahead…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3200" b="1" i="1"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All: </a:t>
            </a: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S Mincho" panose="02020609040205080304" pitchFamily="49" charset="-128"/>
                <a:cs typeface="Times New Roman" panose="02020603050405020304" pitchFamily="18" charset="0"/>
              </a:rPr>
              <a:t>May today’s words help us to                    become a stronger community.</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ＭＳ 明朝"/>
              <a:cs typeface="Times New Roman"/>
            </a:endParaRPr>
          </a:p>
        </p:txBody>
      </p:sp>
      <p:grpSp>
        <p:nvGrpSpPr>
          <p:cNvPr id="6" name="Group 5">
            <a:extLst>
              <a:ext uri="{FF2B5EF4-FFF2-40B4-BE49-F238E27FC236}">
                <a16:creationId xmlns:a16="http://schemas.microsoft.com/office/drawing/2014/main" id="{7A0EC5B5-BCF4-42AA-9E09-62890D59FFE7}"/>
              </a:ext>
            </a:extLst>
          </p:cNvPr>
          <p:cNvGrpSpPr/>
          <p:nvPr/>
        </p:nvGrpSpPr>
        <p:grpSpPr>
          <a:xfrm rot="8217778">
            <a:off x="7639526" y="5657851"/>
            <a:ext cx="1579856" cy="1035362"/>
            <a:chOff x="0" y="0"/>
            <a:chExt cx="1670756" cy="1095023"/>
          </a:xfrm>
          <a:solidFill>
            <a:schemeClr val="bg1"/>
          </a:solidFill>
        </p:grpSpPr>
        <p:pic>
          <p:nvPicPr>
            <p:cNvPr id="7" name="Graphic 34" descr="Arrow: Counter-clockwise curve">
              <a:extLst>
                <a:ext uri="{FF2B5EF4-FFF2-40B4-BE49-F238E27FC236}">
                  <a16:creationId xmlns:a16="http://schemas.microsoft.com/office/drawing/2014/main" id="{F2A7CA65-32A8-426E-99D2-85DB5C4CC4DC}"/>
                </a:ext>
              </a:extLst>
            </p:cNvPr>
            <p:cNvPicPr>
              <a:picLocks noChangeAspect="1"/>
            </p:cNvPicPr>
            <p:nvPr/>
          </p:nvPicPr>
          <p:blipFill>
            <a:blip r:embed="rId3" cstate="screen"/>
            <a:stretch>
              <a:fillRect/>
            </a:stretch>
          </p:blipFill>
          <p:spPr>
            <a:xfrm>
              <a:off x="0" y="180623"/>
              <a:ext cx="914400" cy="914400"/>
            </a:xfrm>
            <a:prstGeom prst="rect">
              <a:avLst/>
            </a:prstGeom>
          </p:spPr>
        </p:pic>
        <p:pic>
          <p:nvPicPr>
            <p:cNvPr id="8" name="Graphic 35" descr="Arrow: Counter-clockwise curve">
              <a:extLst>
                <a:ext uri="{FF2B5EF4-FFF2-40B4-BE49-F238E27FC236}">
                  <a16:creationId xmlns:a16="http://schemas.microsoft.com/office/drawing/2014/main" id="{308756D9-8648-4664-B17D-DBC96F3D3AA5}"/>
                </a:ext>
              </a:extLst>
            </p:cNvPr>
            <p:cNvPicPr>
              <a:picLocks noChangeAspect="1"/>
            </p:cNvPicPr>
            <p:nvPr/>
          </p:nvPicPr>
          <p:blipFill>
            <a:blip r:embed="rId3" cstate="screen"/>
            <a:stretch>
              <a:fillRect/>
            </a:stretch>
          </p:blipFill>
          <p:spPr>
            <a:xfrm flipH="1">
              <a:off x="756356" y="180623"/>
              <a:ext cx="914400" cy="914400"/>
            </a:xfrm>
            <a:prstGeom prst="rect">
              <a:avLst/>
            </a:prstGeom>
          </p:spPr>
        </p:pic>
        <p:pic>
          <p:nvPicPr>
            <p:cNvPr id="9" name="Graphic 36" descr="Arrow: Straight">
              <a:extLst>
                <a:ext uri="{FF2B5EF4-FFF2-40B4-BE49-F238E27FC236}">
                  <a16:creationId xmlns:a16="http://schemas.microsoft.com/office/drawing/2014/main" id="{35F2692D-72CE-4279-A0B1-0CEC8737E076}"/>
                </a:ext>
              </a:extLst>
            </p:cNvPr>
            <p:cNvPicPr>
              <a:picLocks noChangeAspect="1"/>
            </p:cNvPicPr>
            <p:nvPr/>
          </p:nvPicPr>
          <p:blipFill>
            <a:blip r:embed="rId4" cstate="screen"/>
            <a:stretch>
              <a:fillRect/>
            </a:stretch>
          </p:blipFill>
          <p:spPr>
            <a:xfrm rot="5400000">
              <a:off x="372533" y="0"/>
              <a:ext cx="914400" cy="914400"/>
            </a:xfrm>
            <a:prstGeom prst="rect">
              <a:avLst/>
            </a:prstGeom>
          </p:spPr>
        </p:pic>
      </p:grpSp>
      <p:grpSp>
        <p:nvGrpSpPr>
          <p:cNvPr id="11" name="Group 10">
            <a:extLst>
              <a:ext uri="{FF2B5EF4-FFF2-40B4-BE49-F238E27FC236}">
                <a16:creationId xmlns:a16="http://schemas.microsoft.com/office/drawing/2014/main" id="{372F4A63-DC0B-B741-14B5-1946D86F6D58}"/>
              </a:ext>
            </a:extLst>
          </p:cNvPr>
          <p:cNvGrpSpPr/>
          <p:nvPr/>
        </p:nvGrpSpPr>
        <p:grpSpPr>
          <a:xfrm>
            <a:off x="1896521" y="962522"/>
            <a:ext cx="5350958" cy="2819400"/>
            <a:chOff x="1191672" y="962522"/>
            <a:chExt cx="5350958" cy="2819400"/>
          </a:xfrm>
        </p:grpSpPr>
        <p:pic>
          <p:nvPicPr>
            <p:cNvPr id="4" name="Graphic 3" descr="Muscular arm with solid fill">
              <a:extLst>
                <a:ext uri="{FF2B5EF4-FFF2-40B4-BE49-F238E27FC236}">
                  <a16:creationId xmlns:a16="http://schemas.microsoft.com/office/drawing/2014/main" id="{5BD733E8-7618-885A-6BDA-7592FCA7D22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23230" y="962522"/>
              <a:ext cx="2819400" cy="2819400"/>
            </a:xfrm>
            <a:prstGeom prst="rect">
              <a:avLst/>
            </a:prstGeom>
          </p:spPr>
        </p:pic>
        <p:pic>
          <p:nvPicPr>
            <p:cNvPr id="10" name="Graphic 9" descr="Muscular arm with solid fill">
              <a:extLst>
                <a:ext uri="{FF2B5EF4-FFF2-40B4-BE49-F238E27FC236}">
                  <a16:creationId xmlns:a16="http://schemas.microsoft.com/office/drawing/2014/main" id="{B7D165FF-8AF0-3306-07FF-5C66E4DA00B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flipH="1">
              <a:off x="1191672" y="962522"/>
              <a:ext cx="2819400" cy="281940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rocks&#10;&#10;Description automatically generated with low confidence">
            <a:extLst>
              <a:ext uri="{FF2B5EF4-FFF2-40B4-BE49-F238E27FC236}">
                <a16:creationId xmlns:a16="http://schemas.microsoft.com/office/drawing/2014/main" id="{51D134D2-4110-3194-9CDA-8F33CAE2DAF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54636" y="415977"/>
            <a:ext cx="8034728" cy="6026046"/>
          </a:xfrm>
          <a:prstGeom prst="rect">
            <a:avLst/>
          </a:prstGeom>
          <a:ln>
            <a:solidFill>
              <a:schemeClr val="tx1"/>
            </a:solidFill>
          </a:ln>
        </p:spPr>
      </p:pic>
    </p:spTree>
    <p:extLst>
      <p:ext uri="{BB962C8B-B14F-4D97-AF65-F5344CB8AC3E}">
        <p14:creationId xmlns:p14="http://schemas.microsoft.com/office/powerpoint/2010/main" val="409331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val Callout 1">
            <a:extLst>
              <a:ext uri="{FF2B5EF4-FFF2-40B4-BE49-F238E27FC236}">
                <a16:creationId xmlns:a16="http://schemas.microsoft.com/office/drawing/2014/main" id="{4F94F3F5-7BD2-4FB7-B68A-8F6A3FAD7DED}"/>
              </a:ext>
            </a:extLst>
          </p:cNvPr>
          <p:cNvSpPr/>
          <p:nvPr/>
        </p:nvSpPr>
        <p:spPr>
          <a:xfrm>
            <a:off x="161637" y="151420"/>
            <a:ext cx="8820726" cy="2076400"/>
          </a:xfrm>
          <a:prstGeom prst="wedgeEllipseCallout">
            <a:avLst>
              <a:gd name="adj1" fmla="val -46509"/>
              <a:gd name="adj2" fmla="val 81065"/>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As we gather today….</a:t>
            </a:r>
            <a:endParaRPr kumimoji="0" lang="en-US" sz="40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sp>
        <p:nvSpPr>
          <p:cNvPr id="3" name="Oval Callout 2">
            <a:extLst>
              <a:ext uri="{FF2B5EF4-FFF2-40B4-BE49-F238E27FC236}">
                <a16:creationId xmlns:a16="http://schemas.microsoft.com/office/drawing/2014/main" id="{B7CC17E9-8640-4337-A3D8-DDEF1C48F5D7}"/>
              </a:ext>
            </a:extLst>
          </p:cNvPr>
          <p:cNvSpPr/>
          <p:nvPr/>
        </p:nvSpPr>
        <p:spPr>
          <a:xfrm>
            <a:off x="872653" y="2723927"/>
            <a:ext cx="8049661" cy="1511747"/>
          </a:xfrm>
          <a:prstGeom prst="wedgeEllipseCallout">
            <a:avLst>
              <a:gd name="adj1" fmla="val 11735"/>
              <a:gd name="adj2" fmla="val 76849"/>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s-I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rPr>
              <a:t>....may we learn from each other and hear from God.</a:t>
            </a:r>
            <a:endParaRPr kumimoji="0" lang="en-US" sz="3200" b="1" i="0" u="none" strike="noStrike" kern="1200" cap="none" spc="0" normalizeH="0" baseline="0" noProof="0" dirty="0">
              <a:ln>
                <a:solidFill>
                  <a:prstClr val="white"/>
                </a:solidFill>
              </a:ln>
              <a:solidFill>
                <a:prstClr val="white"/>
              </a:solidFill>
              <a:effectLst/>
              <a:uLnTx/>
              <a:uFillTx/>
              <a:latin typeface="Century Gothic"/>
              <a:ea typeface="+mn-ea"/>
              <a:cs typeface="Century Gothic"/>
            </a:endParaRPr>
          </a:p>
        </p:txBody>
      </p:sp>
      <p:grpSp>
        <p:nvGrpSpPr>
          <p:cNvPr id="4100" name="Group 18">
            <a:extLst>
              <a:ext uri="{FF2B5EF4-FFF2-40B4-BE49-F238E27FC236}">
                <a16:creationId xmlns:a16="http://schemas.microsoft.com/office/drawing/2014/main" id="{44EAC410-A843-4E5C-8F61-E58550B11573}"/>
              </a:ext>
            </a:extLst>
          </p:cNvPr>
          <p:cNvGrpSpPr>
            <a:grpSpLocks/>
          </p:cNvGrpSpPr>
          <p:nvPr/>
        </p:nvGrpSpPr>
        <p:grpSpPr bwMode="auto">
          <a:xfrm>
            <a:off x="1187450" y="4233863"/>
            <a:ext cx="5480050" cy="2976562"/>
            <a:chOff x="35496" y="4566894"/>
            <a:chExt cx="4932505" cy="2678530"/>
          </a:xfrm>
        </p:grpSpPr>
        <p:pic>
          <p:nvPicPr>
            <p:cNvPr id="4115" name="Graphic 7" descr="Children with solid fill">
              <a:extLst>
                <a:ext uri="{FF2B5EF4-FFF2-40B4-BE49-F238E27FC236}">
                  <a16:creationId xmlns:a16="http://schemas.microsoft.com/office/drawing/2014/main" id="{6597C585-E238-4133-8D39-7792B87025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496" y="4581179"/>
              <a:ext cx="2664868"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Graphic 11" descr="Children with solid fill">
              <a:extLst>
                <a:ext uri="{FF2B5EF4-FFF2-40B4-BE49-F238E27FC236}">
                  <a16:creationId xmlns:a16="http://schemas.microsoft.com/office/drawing/2014/main" id="{45F3F61A-810F-4F87-95F5-E1CD07C54D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134" y="4566894"/>
              <a:ext cx="2664867" cy="26642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101" name="Graphic 20" descr="Woman with solid fill">
            <a:extLst>
              <a:ext uri="{FF2B5EF4-FFF2-40B4-BE49-F238E27FC236}">
                <a16:creationId xmlns:a16="http://schemas.microsoft.com/office/drawing/2014/main" id="{5AF14051-3B87-41A4-B549-3896057D387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0975" y="4287838"/>
            <a:ext cx="2236788"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Graphic 22" descr="Man with solid fill">
            <a:extLst>
              <a:ext uri="{FF2B5EF4-FFF2-40B4-BE49-F238E27FC236}">
                <a16:creationId xmlns:a16="http://schemas.microsoft.com/office/drawing/2014/main" id="{639FE6E3-63BF-4767-B5D2-A1A60DBB211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940425" y="4260850"/>
            <a:ext cx="2232025"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Graphic 23" descr="Woman with solid fill">
            <a:extLst>
              <a:ext uri="{FF2B5EF4-FFF2-40B4-BE49-F238E27FC236}">
                <a16:creationId xmlns:a16="http://schemas.microsoft.com/office/drawing/2014/main" id="{14084926-5C0F-41B0-9721-F1BE50296B4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6438" y="4249738"/>
            <a:ext cx="2236787"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Graphic 24" descr="Heart with solid fill">
            <a:extLst>
              <a:ext uri="{FF2B5EF4-FFF2-40B4-BE49-F238E27FC236}">
                <a16:creationId xmlns:a16="http://schemas.microsoft.com/office/drawing/2014/main" id="{53BD2803-95A5-4EBF-9F41-E6E20AA66182}"/>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55650" y="4875213"/>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Graphic 25" descr="Heart with solid fill">
            <a:extLst>
              <a:ext uri="{FF2B5EF4-FFF2-40B4-BE49-F238E27FC236}">
                <a16:creationId xmlns:a16="http://schemas.microsoft.com/office/drawing/2014/main" id="{5F8843C2-F65E-4994-A34D-775EBF07B41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927850" y="4829175"/>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Graphic 26" descr="Heart with solid fill">
            <a:extLst>
              <a:ext uri="{FF2B5EF4-FFF2-40B4-BE49-F238E27FC236}">
                <a16:creationId xmlns:a16="http://schemas.microsoft.com/office/drawing/2014/main" id="{C4C9D33B-9FC1-43B8-BF58-132F3C9A1197}"/>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980363" y="4819650"/>
            <a:ext cx="396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Graphic 27" descr="Heart with solid fill">
            <a:extLst>
              <a:ext uri="{FF2B5EF4-FFF2-40B4-BE49-F238E27FC236}">
                <a16:creationId xmlns:a16="http://schemas.microsoft.com/office/drawing/2014/main" id="{82A12123-1A71-4796-A81F-062176994F1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43063"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Graphic 28" descr="Heart with solid fill">
            <a:extLst>
              <a:ext uri="{FF2B5EF4-FFF2-40B4-BE49-F238E27FC236}">
                <a16:creationId xmlns:a16="http://schemas.microsoft.com/office/drawing/2014/main" id="{AC0C5C35-8D63-46D0-B4A5-2B4882321CA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44725" y="5453063"/>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Graphic 29" descr="Heart with solid fill">
            <a:extLst>
              <a:ext uri="{FF2B5EF4-FFF2-40B4-BE49-F238E27FC236}">
                <a16:creationId xmlns:a16="http://schemas.microsoft.com/office/drawing/2014/main" id="{85717929-D4E9-472D-B43A-BC5E7F50DC8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884488" y="544988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Graphic 30" descr="Heart with solid fill">
            <a:extLst>
              <a:ext uri="{FF2B5EF4-FFF2-40B4-BE49-F238E27FC236}">
                <a16:creationId xmlns:a16="http://schemas.microsoft.com/office/drawing/2014/main" id="{A90FC9BA-58E9-422E-BC83-C267D8F80850}"/>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486150" y="5445125"/>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Graphic 31" descr="Heart with solid fill">
            <a:extLst>
              <a:ext uri="{FF2B5EF4-FFF2-40B4-BE49-F238E27FC236}">
                <a16:creationId xmlns:a16="http://schemas.microsoft.com/office/drawing/2014/main" id="{75515677-1BA1-4691-924F-E1485E693DC7}"/>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162425"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Graphic 32" descr="Heart with solid fill">
            <a:extLst>
              <a:ext uri="{FF2B5EF4-FFF2-40B4-BE49-F238E27FC236}">
                <a16:creationId xmlns:a16="http://schemas.microsoft.com/office/drawing/2014/main" id="{548D9791-65E7-4BC2-B26E-7C6B0D26D6C4}"/>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781550" y="5453063"/>
            <a:ext cx="36671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Graphic 33" descr="Heart with solid fill">
            <a:extLst>
              <a:ext uri="{FF2B5EF4-FFF2-40B4-BE49-F238E27FC236}">
                <a16:creationId xmlns:a16="http://schemas.microsoft.com/office/drawing/2014/main" id="{3C958755-9BC1-4757-9B97-E7F11DC21138}"/>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402263" y="5418138"/>
            <a:ext cx="3651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Graphic 34" descr="Heart with solid fill">
            <a:extLst>
              <a:ext uri="{FF2B5EF4-FFF2-40B4-BE49-F238E27FC236}">
                <a16:creationId xmlns:a16="http://schemas.microsoft.com/office/drawing/2014/main" id="{6F81E456-15F7-4F6E-B465-481603DB15D5}"/>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002338" y="5445125"/>
            <a:ext cx="3667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ky, outdoor, rock, rocky&#10;&#10;Description automatically generated">
            <a:extLst>
              <a:ext uri="{FF2B5EF4-FFF2-40B4-BE49-F238E27FC236}">
                <a16:creationId xmlns:a16="http://schemas.microsoft.com/office/drawing/2014/main" id="{59D895B6-BCFE-4879-B17D-0C35C463ABA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
        <p:nvSpPr>
          <p:cNvPr id="3" name="TextBox 2">
            <a:extLst>
              <a:ext uri="{FF2B5EF4-FFF2-40B4-BE49-F238E27FC236}">
                <a16:creationId xmlns:a16="http://schemas.microsoft.com/office/drawing/2014/main" id="{73B2520A-A762-49A6-AAA0-71A3647FA074}"/>
              </a:ext>
            </a:extLst>
          </p:cNvPr>
          <p:cNvSpPr txBox="1">
            <a:spLocks noChangeArrowheads="1"/>
          </p:cNvSpPr>
          <p:nvPr/>
        </p:nvSpPr>
        <p:spPr bwMode="auto">
          <a:xfrm>
            <a:off x="0" y="665721"/>
            <a:ext cx="91249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6000" b="1" dirty="0">
                <a:solidFill>
                  <a:srgbClr val="FFFFFF"/>
                </a:solidFill>
                <a:latin typeface="Century Gothic" panose="020B0502020202020204" pitchFamily="34" charset="0"/>
              </a:rPr>
              <a:t>Can an object help     us to remember?</a:t>
            </a:r>
          </a:p>
        </p:txBody>
      </p:sp>
      <p:sp>
        <p:nvSpPr>
          <p:cNvPr id="4" name="TextBox 1">
            <a:extLst>
              <a:ext uri="{FF2B5EF4-FFF2-40B4-BE49-F238E27FC236}">
                <a16:creationId xmlns:a16="http://schemas.microsoft.com/office/drawing/2014/main" id="{21E6327F-981D-4B93-8CEA-5C940CD624D1}"/>
              </a:ext>
            </a:extLst>
          </p:cNvPr>
          <p:cNvSpPr txBox="1">
            <a:spLocks noChangeArrowheads="1"/>
          </p:cNvSpPr>
          <p:nvPr/>
        </p:nvSpPr>
        <p:spPr bwMode="auto">
          <a:xfrm>
            <a:off x="-509588" y="50800"/>
            <a:ext cx="333851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GB" altLang="en-US" sz="1100" i="1" dirty="0">
                <a:solidFill>
                  <a:srgbClr val="FFFFFF"/>
                </a:solidFill>
                <a:latin typeface="Century Gothic" panose="020B0502020202020204" pitchFamily="34" charset="0"/>
                <a:ea typeface="MS PGothic" panose="020B0600070205080204" pitchFamily="34" charset="-128"/>
              </a:rPr>
              <a:t>Picture copyright-free from </a:t>
            </a:r>
            <a:r>
              <a:rPr lang="en-GB" altLang="en-US" sz="1100" i="1" dirty="0" err="1">
                <a:solidFill>
                  <a:srgbClr val="FFFFFF"/>
                </a:solidFill>
                <a:latin typeface="Century Gothic" panose="020B0502020202020204" pitchFamily="34" charset="0"/>
                <a:ea typeface="MS PGothic" panose="020B0600070205080204" pitchFamily="34" charset="-128"/>
              </a:rPr>
              <a:t>pixabay</a:t>
            </a:r>
            <a:endParaRPr lang="en-GB" altLang="en-US" sz="1100" i="1" dirty="0">
              <a:solidFill>
                <a:srgbClr val="FFFFFF"/>
              </a:solidFill>
              <a:latin typeface="Century Gothic" panose="020B0502020202020204" pitchFamily="34" charset="0"/>
              <a:ea typeface="MS PGothic" panose="020B0600070205080204" pitchFamily="34" charset="-128"/>
            </a:endParaRPr>
          </a:p>
        </p:txBody>
      </p:sp>
    </p:spTree>
    <p:extLst>
      <p:ext uri="{BB962C8B-B14F-4D97-AF65-F5344CB8AC3E}">
        <p14:creationId xmlns:p14="http://schemas.microsoft.com/office/powerpoint/2010/main" val="287557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grass&#10;&#10;Description automatically generated">
            <a:extLst>
              <a:ext uri="{FF2B5EF4-FFF2-40B4-BE49-F238E27FC236}">
                <a16:creationId xmlns:a16="http://schemas.microsoft.com/office/drawing/2014/main" id="{28DD58A8-14AF-4860-9701-5988EE439CF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381000"/>
            <a:ext cx="9144000" cy="6096000"/>
          </a:xfrm>
          <a:prstGeom prst="rect">
            <a:avLst/>
          </a:prstGeom>
        </p:spPr>
      </p:pic>
    </p:spTree>
    <p:extLst>
      <p:ext uri="{BB962C8B-B14F-4D97-AF65-F5344CB8AC3E}">
        <p14:creationId xmlns:p14="http://schemas.microsoft.com/office/powerpoint/2010/main" val="332496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DC58F008-166B-8D58-EBC1-16F39DDE2AF1}"/>
              </a:ext>
            </a:extLst>
          </p:cNvPr>
          <p:cNvPicPr>
            <a:picLocks noChangeAspect="1"/>
          </p:cNvPicPr>
          <p:nvPr/>
        </p:nvPicPr>
        <p:blipFill>
          <a:blip r:embed="rId3"/>
          <a:stretch>
            <a:fillRect/>
          </a:stretch>
        </p:blipFill>
        <p:spPr>
          <a:xfrm>
            <a:off x="0" y="0"/>
            <a:ext cx="9144000" cy="6858000"/>
          </a:xfrm>
          <a:prstGeom prst="rect">
            <a:avLst/>
          </a:prstGeom>
        </p:spPr>
      </p:pic>
      <p:sp>
        <p:nvSpPr>
          <p:cNvPr id="3" name="Rectangle 2">
            <a:extLst>
              <a:ext uri="{FF2B5EF4-FFF2-40B4-BE49-F238E27FC236}">
                <a16:creationId xmlns:a16="http://schemas.microsoft.com/office/drawing/2014/main" id="{6B73967C-8362-22A2-B061-CEB9E7259677}"/>
              </a:ext>
            </a:extLst>
          </p:cNvPr>
          <p:cNvSpPr/>
          <p:nvPr/>
        </p:nvSpPr>
        <p:spPr>
          <a:xfrm>
            <a:off x="0" y="4294151"/>
            <a:ext cx="9143999" cy="2616101"/>
          </a:xfrm>
          <a:prstGeom prst="rect">
            <a:avLst/>
          </a:prstGeom>
          <a:solidFill>
            <a:sysClr val="windowText" lastClr="000000">
              <a:alpha val="49000"/>
            </a:sysClr>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6000" b="1" kern="0" spc="5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latin typeface="Century Gothic" panose="020B0502020202020204" pitchFamily="34" charset="0"/>
              </a:rPr>
              <a:t>Moses</a:t>
            </a:r>
            <a:r>
              <a:rPr kumimoji="0" lang="en-GB" sz="6000" b="1" i="0"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 Are we nearly there yet?!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rPr>
              <a:t>Autumn 2023</a:t>
            </a:r>
            <a:endParaRPr kumimoji="0" lang="en-GB" sz="4000" b="1" i="1" u="none" strike="noStrike" kern="0" cap="none" spc="50" normalizeH="0" baseline="0" noProof="0" dirty="0">
              <a:ln w="13500">
                <a:solidFill>
                  <a:srgbClr val="4F81BD">
                    <a:shade val="2500"/>
                    <a:alpha val="6500"/>
                  </a:srgbClr>
                </a:solidFill>
                <a:prstDash val="solid"/>
              </a:ln>
              <a:solidFill>
                <a:srgbClr val="4F81BD">
                  <a:tint val="3000"/>
                  <a:alpha val="95000"/>
                </a:srgbClr>
              </a:solidFill>
              <a:effectLst>
                <a:innerShdw blurRad="50900" dist="38500" dir="13500000">
                  <a:srgbClr val="000000">
                    <a:alpha val="60000"/>
                  </a:srgbClr>
                </a:innerShdw>
              </a:effectLst>
              <a:uLnTx/>
              <a:uFillTx/>
              <a:latin typeface="Century Gothic" panose="020B0502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93DE14B-9A91-4205-9F3F-CABFFDD4F9EE}"/>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794" y="236095"/>
            <a:ext cx="8514413" cy="63858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1267" name="Picture 4" descr="See the source image">
            <a:extLst>
              <a:ext uri="{FF2B5EF4-FFF2-40B4-BE49-F238E27FC236}">
                <a16:creationId xmlns:a16="http://schemas.microsoft.com/office/drawing/2014/main" id="{F6BEE07C-2335-446D-AFCF-B528E6953BD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33350" y="133350"/>
            <a:ext cx="124301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2A64704E-7EE4-47DF-A718-72FD7F54743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14794" y="236095"/>
            <a:ext cx="8514413" cy="63858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8FDC2C-1F1A-4A8C-AFA3-0ECE81A6EB9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55600" y="266700"/>
            <a:ext cx="8432800" cy="632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B31C6-5ABF-43A8-834D-F3F0FDE88AA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35212" y="326409"/>
            <a:ext cx="8273576" cy="62051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docProps/app.xml><?xml version="1.0" encoding="utf-8"?>
<Properties xmlns="http://schemas.openxmlformats.org/officeDocument/2006/extended-properties" xmlns:vt="http://schemas.openxmlformats.org/officeDocument/2006/docPropsVTypes">
  <Template> Black .thmx</Template>
  <TotalTime>1547</TotalTime>
  <Words>1309</Words>
  <Application>Microsoft Office PowerPoint</Application>
  <PresentationFormat>On-screen Show (4:3)</PresentationFormat>
  <Paragraphs>70</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Arial</vt:lpstr>
      <vt:lpstr>Avenir Next LT Pro</vt:lpstr>
      <vt:lpstr>Calibri</vt:lpstr>
      <vt:lpstr>Cambria</vt:lpstr>
      <vt:lpstr>Century Gothic</vt:lpstr>
      <vt:lpstr>Symbol</vt:lpstr>
      <vt:lpstr> Black </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