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21"/>
  </p:notesMasterIdLst>
  <p:sldIdLst>
    <p:sldId id="792" r:id="rId3"/>
    <p:sldId id="817" r:id="rId4"/>
    <p:sldId id="818" r:id="rId5"/>
    <p:sldId id="259" r:id="rId6"/>
    <p:sldId id="260" r:id="rId7"/>
    <p:sldId id="267" r:id="rId8"/>
    <p:sldId id="268" r:id="rId9"/>
    <p:sldId id="794" r:id="rId10"/>
    <p:sldId id="812" r:id="rId11"/>
    <p:sldId id="820" r:id="rId12"/>
    <p:sldId id="523" r:id="rId13"/>
    <p:sldId id="821" r:id="rId14"/>
    <p:sldId id="822" r:id="rId15"/>
    <p:sldId id="823" r:id="rId16"/>
    <p:sldId id="824" r:id="rId17"/>
    <p:sldId id="805" r:id="rId18"/>
    <p:sldId id="524" r:id="rId19"/>
    <p:sldId id="80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6075" autoAdjust="0"/>
  </p:normalViewPr>
  <p:slideViewPr>
    <p:cSldViewPr snapToGrid="0">
      <p:cViewPr varScale="1">
        <p:scale>
          <a:sx n="75" d="100"/>
          <a:sy n="75" d="100"/>
        </p:scale>
        <p:origin x="24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2B619-F918-4833-ADA0-7949AD098C9F}" type="datetimeFigureOut">
              <a:rPr lang="en-GB" smtClean="0"/>
              <a:t>15/01/2024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35BF7-4604-4371-A6DB-0F36B037A517}" type="slidenum">
              <a:rPr lang="en-GB" smtClean="0"/>
              <a:t>‹#›</a:t>
            </a:fld>
            <a:endParaRPr lang="en-GB"/>
          </a:p>
        </p:txBody>
      </p:sp>
    </p:spTree>
    <p:extLst>
      <p:ext uri="{BB962C8B-B14F-4D97-AF65-F5344CB8AC3E}">
        <p14:creationId xmlns:p14="http://schemas.microsoft.com/office/powerpoint/2010/main" val="357100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Slide 10: Responding and words for worship</a:t>
            </a: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We’ve heard today how Jesus washed his disciples’ feet to show them how to serve each other. We’ve heard our wise words ‘We show what we are like by what we do.’</a:t>
            </a: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Together, these words might help us today….</a:t>
            </a:r>
          </a:p>
          <a:p>
            <a:pPr algn="ctr" defTabSz="914400" eaLnBrk="0" fontAlgn="base" hangingPunct="0">
              <a:spcBef>
                <a:spcPct val="0"/>
              </a:spcBef>
              <a:spcAft>
                <a:spcPct val="0"/>
              </a:spcAft>
              <a:buNone/>
              <a:defRPr/>
            </a:pP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a:t>
            </a:r>
            <a:r>
              <a:rPr lang="en-GB" sz="1200" b="1" i="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we </a:t>
            </a: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might show what we are like in our actions?..... </a:t>
            </a:r>
          </a:p>
          <a:p>
            <a:pPr algn="ctr" defTabSz="914400" eaLnBrk="0" fontAlgn="base" hangingPunct="0">
              <a:spcBef>
                <a:spcPct val="0"/>
              </a:spcBef>
              <a:spcAft>
                <a:spcPct val="0"/>
              </a:spcAft>
              <a:buNone/>
              <a:defRPr/>
            </a:pP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this might help us to ‘serve’ others?....</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this might change our community?....</a:t>
            </a:r>
          </a:p>
          <a:p>
            <a:pPr algn="ctr" defTabSz="914400" eaLnBrk="0" fontAlgn="base" hangingPunct="0">
              <a:spcBef>
                <a:spcPct val="0"/>
              </a:spcBef>
              <a:spcAft>
                <a:spcPct val="0"/>
              </a:spcAft>
              <a:buNone/>
              <a:defRPr/>
            </a:pPr>
            <a:endPar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endParaRPr>
          </a:p>
          <a:p>
            <a:endParaRPr kumimoji="0" lang="en-US" sz="12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sp>
        <p:nvSpPr>
          <p:cNvPr id="4" name="Slide Number Placeholder 3"/>
          <p:cNvSpPr>
            <a:spLocks noGrp="1"/>
          </p:cNvSpPr>
          <p:nvPr>
            <p:ph type="sldNum" sz="quarter" idx="5"/>
          </p:nvPr>
        </p:nvSpPr>
        <p:spPr/>
        <p:txBody>
          <a:bodyPr/>
          <a:lstStyle/>
          <a:p>
            <a:fld id="{CC435BF7-4604-4371-A6DB-0F36B037A517}" type="slidenum">
              <a:rPr lang="en-GB" smtClean="0"/>
              <a:t>10</a:t>
            </a:fld>
            <a:endParaRPr lang="en-GB"/>
          </a:p>
        </p:txBody>
      </p:sp>
    </p:spTree>
    <p:extLst>
      <p:ext uri="{BB962C8B-B14F-4D97-AF65-F5344CB8AC3E}">
        <p14:creationId xmlns:p14="http://schemas.microsoft.com/office/powerpoint/2010/main" val="38343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11: Reflection and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r>
              <a:rPr lang="en-GB" altLang="en-US" dirty="0">
                <a:ea typeface="Calibri" panose="020F0502020204030204" pitchFamily="34" charset="0"/>
                <a:cs typeface="Times New Roman" panose="02020603050405020304" pitchFamily="18" charset="0"/>
              </a:rPr>
              <a:t>In the stillness now, let’s quieten our minds and hearts.</a:t>
            </a:r>
          </a:p>
          <a:p>
            <a:pPr>
              <a:spcBef>
                <a:spcPct val="0"/>
              </a:spcBef>
            </a:pPr>
            <a:r>
              <a:rPr lang="en-GB" altLang="en-US" dirty="0">
                <a:ea typeface="Calibri" panose="020F0502020204030204" pitchFamily="34" charset="0"/>
                <a:cs typeface="Times New Roman" panose="02020603050405020304" pitchFamily="18" charset="0"/>
              </a:rPr>
              <a:t>You might want to think about some actions that you can do that show what you are like…..in school, at home, or in our wider community.</a:t>
            </a:r>
          </a:p>
          <a:p>
            <a:pPr>
              <a:spcBef>
                <a:spcPct val="0"/>
              </a:spcBef>
            </a:pPr>
            <a:endParaRPr lang="en-GB" altLang="en-US" dirty="0">
              <a:ea typeface="Calibri" panose="020F0502020204030204" pitchFamily="34" charset="0"/>
              <a:cs typeface="Times New Roman" panose="02020603050405020304" pitchFamily="18" charset="0"/>
            </a:endParaRPr>
          </a:p>
          <a:p>
            <a:pPr>
              <a:spcBef>
                <a:spcPct val="0"/>
              </a:spcBef>
            </a:pPr>
            <a:r>
              <a:rPr lang="en-GB" altLang="en-US" dirty="0">
                <a:ea typeface="Calibri" panose="020F0502020204030204" pitchFamily="34" charset="0"/>
                <a:cs typeface="Times New Roman" panose="02020603050405020304" pitchFamily="18" charset="0"/>
              </a:rPr>
              <a:t>I’m going to pray a short prayer which you can join in with if you would like to make it yours, making a commitment to serve each other. There are some words for you, after I say the word ‘God’: </a:t>
            </a:r>
            <a:r>
              <a:rPr lang="en-GB" altLang="en-US" b="1" dirty="0">
                <a:ea typeface="Calibri" panose="020F0502020204030204" pitchFamily="34" charset="0"/>
                <a:cs typeface="Times New Roman" panose="02020603050405020304" pitchFamily="18" charset="0"/>
              </a:rPr>
              <a:t>‘We will serve each other.’</a:t>
            </a:r>
          </a:p>
          <a:p>
            <a:pPr>
              <a:spcBef>
                <a:spcPct val="0"/>
              </a:spcBef>
            </a:pPr>
            <a:endParaRPr lang="en-GB" altLang="en-US" b="1" dirty="0">
              <a:ea typeface="Calibri" panose="020F0502020204030204" pitchFamily="34" charset="0"/>
              <a:cs typeface="Times New Roman" panose="02020603050405020304" pitchFamily="18" charset="0"/>
            </a:endParaRPr>
          </a:p>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12:  </a:t>
            </a:r>
            <a:r>
              <a:rPr lang="en-GB" altLang="en-US" sz="1800" b="0" dirty="0">
                <a:ea typeface="Calibri" panose="020F0502020204030204" pitchFamily="34" charset="0"/>
                <a:cs typeface="Times New Roman" panose="02020603050405020304" pitchFamily="18" charset="0"/>
              </a:rPr>
              <a:t>In our school, God: </a:t>
            </a:r>
            <a:r>
              <a:rPr lang="en-GB" altLang="en-US" sz="1800" b="1" dirty="0">
                <a:ea typeface="Calibri" panose="020F0502020204030204" pitchFamily="34" charset="0"/>
                <a:cs typeface="Times New Roman" panose="02020603050405020304" pitchFamily="18" charset="0"/>
              </a:rPr>
              <a:t>‘We will serve each other.’</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132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13:  </a:t>
            </a:r>
            <a:r>
              <a:rPr lang="en-GB" altLang="en-US" sz="1800" b="0" dirty="0">
                <a:ea typeface="Calibri" panose="020F0502020204030204" pitchFamily="34" charset="0"/>
                <a:cs typeface="Times New Roman" panose="02020603050405020304" pitchFamily="18" charset="0"/>
              </a:rPr>
              <a:t>In our homes, God: </a:t>
            </a:r>
            <a:r>
              <a:rPr lang="en-GB" altLang="en-US" sz="1800" b="1" dirty="0">
                <a:ea typeface="Calibri" panose="020F0502020204030204" pitchFamily="34" charset="0"/>
                <a:cs typeface="Times New Roman" panose="02020603050405020304" pitchFamily="18" charset="0"/>
              </a:rPr>
              <a:t>‘We will serve each other.’</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7850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14:  </a:t>
            </a:r>
            <a:r>
              <a:rPr lang="en-GB" altLang="en-US" sz="1800" b="0" dirty="0">
                <a:ea typeface="Calibri" panose="020F0502020204030204" pitchFamily="34" charset="0"/>
                <a:cs typeface="Times New Roman" panose="02020603050405020304" pitchFamily="18" charset="0"/>
              </a:rPr>
              <a:t>In our community, God: </a:t>
            </a:r>
            <a:r>
              <a:rPr lang="en-GB" altLang="en-US" sz="1800" b="1" dirty="0">
                <a:ea typeface="Calibri" panose="020F0502020204030204" pitchFamily="34" charset="0"/>
                <a:cs typeface="Times New Roman" panose="02020603050405020304" pitchFamily="18" charset="0"/>
              </a:rPr>
              <a:t>‘We will serve each other.’</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6132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15:  </a:t>
            </a:r>
            <a:r>
              <a:rPr lang="en-GB" altLang="en-US" sz="1800" b="0" dirty="0">
                <a:ea typeface="Calibri" panose="020F0502020204030204" pitchFamily="34" charset="0"/>
                <a:cs typeface="Times New Roman" panose="02020603050405020304" pitchFamily="18" charset="0"/>
              </a:rPr>
              <a:t>In our lives, God: </a:t>
            </a:r>
            <a:r>
              <a:rPr lang="en-GB" altLang="en-US" sz="1800" b="1" dirty="0">
                <a:ea typeface="Calibri" panose="020F0502020204030204" pitchFamily="34" charset="0"/>
                <a:cs typeface="Times New Roman" panose="02020603050405020304" pitchFamily="18" charset="0"/>
              </a:rPr>
              <a:t>‘We will serve each other.’</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0533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27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prayer activity: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Cambria" panose="02040503050406030204" pitchFamily="18" charset="0"/>
                <a:cs typeface="Times New Roman" panose="02020603050405020304" pitchFamily="18" charset="0"/>
              </a:rPr>
              <a:t>There are many parts of our world that are not very peaceful at the moment.</a:t>
            </a:r>
          </a:p>
          <a:p>
            <a:r>
              <a:rPr lang="en-GB" sz="1800" dirty="0">
                <a:effectLst/>
                <a:latin typeface="Avenir Next LT Pro" panose="020B0504020202020204" pitchFamily="34" charset="0"/>
                <a:ea typeface="Cambria" panose="02040503050406030204" pitchFamily="18" charset="0"/>
                <a:cs typeface="Times New Roman" panose="02020603050405020304" pitchFamily="18" charset="0"/>
              </a:rPr>
              <a:t>Use a zip to help you to pray for places where peace is needed.</a:t>
            </a:r>
          </a:p>
          <a:p>
            <a:r>
              <a:rPr lang="en-GB" sz="1800" dirty="0">
                <a:effectLst/>
                <a:latin typeface="Avenir Next LT Pro" panose="020B0504020202020204" pitchFamily="34" charset="0"/>
                <a:ea typeface="Cambria" panose="02040503050406030204" pitchFamily="18" charset="0"/>
                <a:cs typeface="Times New Roman" panose="02020603050405020304" pitchFamily="18" charset="0"/>
              </a:rPr>
              <a:t>Or use the zip to help you pray for people who you know who have argued.</a:t>
            </a:r>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18</a:t>
            </a:fld>
            <a:endParaRPr lang="en-GB"/>
          </a:p>
        </p:txBody>
      </p:sp>
    </p:spTree>
    <p:extLst>
      <p:ext uri="{BB962C8B-B14F-4D97-AF65-F5344CB8AC3E}">
        <p14:creationId xmlns:p14="http://schemas.microsoft.com/office/powerpoint/2010/main" val="117827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 Teacher poll: YUCK! </a:t>
            </a:r>
            <a:r>
              <a:rPr lang="en-GB" sz="1800" dirty="0">
                <a:effectLst/>
                <a:latin typeface="Calibri" panose="020F0502020204030204" pitchFamily="34" charset="0"/>
                <a:ea typeface="Calibri" panose="020F0502020204030204" pitchFamily="34" charset="0"/>
                <a:cs typeface="Times New Roman" panose="02020603050405020304" pitchFamily="18" charset="0"/>
              </a:rPr>
              <a:t>Leave a copy of the questions on p. 3 on each adult’s seat.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Ask pupils the question: ‘Of the jobs that have to be done in your house, which ones do you hate the most?’, allowing a few children to answer.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Then show them the teacher poll, </a:t>
            </a:r>
            <a:r>
              <a:rPr lang="en-GB" sz="1800" dirty="0">
                <a:effectLst/>
                <a:latin typeface="Calibri" panose="020F0502020204030204" pitchFamily="34" charset="0"/>
                <a:ea typeface="Calibri" panose="020F0502020204030204" pitchFamily="34" charset="0"/>
                <a:cs typeface="Times New Roman" panose="02020603050405020304" pitchFamily="18" charset="0"/>
              </a:rPr>
              <a:t>asking pupils to vote first on which one they think the teachers would say was their least favourite. Now you can ask your staff to reveal whether the children are correct or not!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lots of jobs that we hate to do, and our story is going to be about another one. It’s a story about something that Jesus did, and is remembered by Christians all over the world on the day called Maundy Thursday. Listen to the story to see if you can spot what the yucky job was….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2</a:t>
            </a:fld>
            <a:endParaRPr lang="en-GB"/>
          </a:p>
        </p:txBody>
      </p:sp>
    </p:spTree>
    <p:extLst>
      <p:ext uri="{BB962C8B-B14F-4D97-AF65-F5344CB8AC3E}">
        <p14:creationId xmlns:p14="http://schemas.microsoft.com/office/powerpoint/2010/main" val="212573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3: </a:t>
            </a:r>
            <a:r>
              <a:rPr lang="en-GB" sz="1800" dirty="0">
                <a:effectLst/>
                <a:latin typeface="Times New Roman" panose="02020603050405020304" pitchFamily="18" charset="0"/>
                <a:ea typeface="Times New Roman" panose="02020603050405020304" pitchFamily="18" charset="0"/>
              </a:rPr>
              <a:t>Jesus and his disciples had finally arrived in Jerusalem for the Passover celebrations, and they were all gathered together in a room as the meal was being served. </a:t>
            </a:r>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GB" sz="1200" b="1" dirty="0">
                <a:effectLst/>
                <a:latin typeface="Times New Roman" panose="02020603050405020304" pitchFamily="18" charset="0"/>
                <a:ea typeface="Times New Roman" panose="02020603050405020304" pitchFamily="18" charset="0"/>
              </a:rPr>
              <a:t>Slide 4: </a:t>
            </a:r>
            <a:r>
              <a:rPr lang="en-GB" sz="1200" dirty="0">
                <a:effectLst/>
                <a:latin typeface="Times New Roman" panose="02020603050405020304" pitchFamily="18" charset="0"/>
                <a:ea typeface="Times New Roman" panose="02020603050405020304" pitchFamily="18" charset="0"/>
              </a:rPr>
              <a:t>Whilst they were waiting, Jesus got up from the table, took off his heavy outer clothing and wrapped a towel around his waist.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GB" sz="1800" b="1" dirty="0">
                <a:effectLst/>
                <a:latin typeface="Times New Roman" panose="02020603050405020304" pitchFamily="18" charset="0"/>
                <a:ea typeface="Times New Roman" panose="02020603050405020304" pitchFamily="18" charset="0"/>
              </a:rPr>
              <a:t>Slide 5: </a:t>
            </a:r>
            <a:r>
              <a:rPr lang="en-GB" sz="1800" dirty="0">
                <a:effectLst/>
                <a:latin typeface="Times New Roman" panose="02020603050405020304" pitchFamily="18" charset="0"/>
                <a:ea typeface="Times New Roman" panose="02020603050405020304" pitchFamily="18" charset="0"/>
              </a:rPr>
              <a:t>He poured water into a basin and knelt down on the floor. Then he began to wash the feet of his disciples,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GB" sz="1200" b="1" dirty="0">
                <a:effectLst/>
                <a:latin typeface="Times New Roman" panose="02020603050405020304" pitchFamily="18" charset="0"/>
                <a:ea typeface="Times New Roman" panose="02020603050405020304" pitchFamily="18" charset="0"/>
              </a:rPr>
              <a:t>Slide 6:</a:t>
            </a:r>
            <a:r>
              <a:rPr lang="en-GB" sz="1200" dirty="0">
                <a:effectLst/>
                <a:latin typeface="Times New Roman" panose="02020603050405020304" pitchFamily="18" charset="0"/>
                <a:ea typeface="Times New Roman" panose="02020603050405020304" pitchFamily="18" charset="0"/>
              </a:rPr>
              <a:t>….drying them with the towel that was around his waist. The disciples were astonished.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200" b="1" dirty="0">
                <a:effectLst/>
                <a:latin typeface="Times New Roman" panose="02020603050405020304" pitchFamily="18" charset="0"/>
                <a:ea typeface="Times New Roman" panose="02020603050405020304" pitchFamily="18" charset="0"/>
              </a:rPr>
              <a:t>Slide 7: </a:t>
            </a:r>
            <a:r>
              <a:rPr lang="en-GB" sz="1200" dirty="0">
                <a:effectLst/>
                <a:latin typeface="Times New Roman" panose="02020603050405020304" pitchFamily="18" charset="0"/>
                <a:ea typeface="Times New Roman" panose="02020603050405020304" pitchFamily="18" charset="0"/>
              </a:rPr>
              <a:t>Later on, when he had put on his outer clothing again and was sitting once more at the table with them, he asked ‘Do you understand what I was doing for you when I washed your feet earlier?’ No-one answered. ‘I have set you an example of how I want you to treat each other. I, whom you call ‘Master’ and ‘Teacher’, have washed your feet, and I want you to do the same for each other. No-one is too grand or important to serve another. God will bless you if you act in this way.’</a:t>
            </a:r>
          </a:p>
          <a:p>
            <a:endParaRPr lang="en-GB" sz="12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Well, did you spot the ‘yucky’ job in the story? That’s right – it was washing feet. Washing someone’s feet in Jesus’ day was a revolting job, because people mostly walked everywhere and their feet got really dusty or really muddy, depending on the weather. They didn’t have baths or showers regularly like you or I, so I expect that their feet got really smelly too!</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Usually the job of washing feet was done by a servant. When Jesus washed his disciples’ feet, he was demonstrating that he loved them enough to get down on the floor and clean their dusty smelly feet.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200" dirty="0">
              <a:effectLst/>
              <a:latin typeface="Times New Roman" panose="02020603050405020304" pitchFamily="18" charset="0"/>
              <a:ea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So, let’s find out which words from King Solomon’s book of Proverbs we’re thinking about today.</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2FAC1-C2DA-4EE7-A6B9-692D7D42DF4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23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Slide 9: ‘We show what we are like by what we do.’</a:t>
            </a: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I wonder what you think this means? </a:t>
            </a:r>
            <a:r>
              <a:rPr kumimoji="0" lang="en-US" sz="1200" b="0" i="1"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[talk together briefly, with children giving examples]</a:t>
            </a: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How did Jesus do this in the story that we just heard? How did his actions show what he was like?</a:t>
            </a: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You might remember in the story that he asked his disciples to do the same: ‘</a:t>
            </a:r>
            <a:r>
              <a:rPr lang="en-GB" sz="1200" dirty="0">
                <a:effectLst/>
                <a:latin typeface="Times New Roman" panose="02020603050405020304" pitchFamily="18" charset="0"/>
                <a:ea typeface="Times New Roman" panose="02020603050405020304" pitchFamily="18" charset="0"/>
              </a:rPr>
              <a:t>I want you to do the same for each other.’</a:t>
            </a:r>
          </a:p>
          <a:p>
            <a:r>
              <a:rPr lang="en-GB" sz="1800" dirty="0">
                <a:effectLst/>
                <a:latin typeface="Times New Roman" panose="02020603050405020304" pitchFamily="18" charset="0"/>
                <a:ea typeface="Times New Roman" panose="02020603050405020304" pitchFamily="18" charset="0"/>
              </a:rPr>
              <a:t>In many churches on Maundy Thursday, Christians might actually wash each other's feet to show that they want to have this same ‘servant’ attitude. </a:t>
            </a:r>
            <a:r>
              <a:rPr lang="en-GB" sz="1200" dirty="0">
                <a:effectLst/>
                <a:latin typeface="Times New Roman" panose="02020603050405020304" pitchFamily="18" charset="0"/>
                <a:ea typeface="Times New Roman" panose="02020603050405020304" pitchFamily="18" charset="0"/>
              </a:rPr>
              <a:t>But it’s about more than washing feet!</a:t>
            </a:r>
          </a:p>
          <a:p>
            <a:r>
              <a:rPr kumimoji="0" lang="en-GB" sz="1200" b="0" i="0" u="none" strike="noStrike" kern="0" cap="none" spc="0" normalizeH="0" noProof="0" dirty="0">
                <a:ln w="1905">
                  <a:solidFill>
                    <a:sysClr val="windowText" lastClr="000000"/>
                  </a:solidFill>
                </a:ln>
                <a:solidFill>
                  <a:schemeClr val="accent5">
                    <a:lumMod val="60000"/>
                    <a:lumOff val="40000"/>
                  </a:schemeClr>
                </a:solidFill>
                <a:effectLst/>
                <a:uLnTx/>
                <a:uFillTx/>
                <a:latin typeface="Times New Roman" panose="02020603050405020304" pitchFamily="18" charset="0"/>
                <a:ea typeface="MS PGothic" panose="020B0600070205080204" pitchFamily="34" charset="-128"/>
                <a:cs typeface="Arial" charset="0"/>
              </a:rPr>
              <a:t>Jesus showed in how he lived what he wanted his followers to do – </a:t>
            </a:r>
            <a:r>
              <a:rPr lang="en-GB" sz="1800" dirty="0">
                <a:effectLst/>
                <a:latin typeface="Times New Roman" panose="02020603050405020304" pitchFamily="18" charset="0"/>
                <a:ea typeface="Times New Roman" panose="02020603050405020304" pitchFamily="18" charset="0"/>
              </a:rPr>
              <a:t>having this attitude in their hearts, wanting to serve others.</a:t>
            </a:r>
          </a:p>
          <a:p>
            <a:r>
              <a:rPr lang="en-GB" sz="1800" dirty="0">
                <a:effectLst/>
                <a:latin typeface="Times New Roman" panose="02020603050405020304" pitchFamily="18" charset="0"/>
                <a:ea typeface="Times New Roman" panose="02020603050405020304" pitchFamily="18" charset="0"/>
              </a:rPr>
              <a:t>Let’s think about what this means for us, in our school community this week…..</a:t>
            </a:r>
          </a:p>
        </p:txBody>
      </p:sp>
      <p:sp>
        <p:nvSpPr>
          <p:cNvPr id="4" name="Slide Number Placeholder 3"/>
          <p:cNvSpPr>
            <a:spLocks noGrp="1"/>
          </p:cNvSpPr>
          <p:nvPr>
            <p:ph type="sldNum" sz="quarter" idx="5"/>
          </p:nvPr>
        </p:nvSpPr>
        <p:spPr/>
        <p:txBody>
          <a:bodyPr/>
          <a:lstStyle/>
          <a:p>
            <a:fld id="{CC435BF7-4604-4371-A6DB-0F36B037A517}" type="slidenum">
              <a:rPr lang="en-GB" smtClean="0"/>
              <a:t>9</a:t>
            </a:fld>
            <a:endParaRPr lang="en-GB"/>
          </a:p>
        </p:txBody>
      </p:sp>
    </p:spTree>
    <p:extLst>
      <p:ext uri="{BB962C8B-B14F-4D97-AF65-F5344CB8AC3E}">
        <p14:creationId xmlns:p14="http://schemas.microsoft.com/office/powerpoint/2010/main" val="389960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813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960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0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A9EC96-FA27-4BFD-B4A5-82BD862C0BD3}"/>
              </a:ext>
            </a:extLst>
          </p:cNvPr>
          <p:cNvSpPr>
            <a:spLocks noGrp="1"/>
          </p:cNvSpPr>
          <p:nvPr>
            <p:ph type="dt" sz="half" idx="10"/>
          </p:nvPr>
        </p:nvSpPr>
        <p:spPr/>
        <p:txBody>
          <a:bodyPr/>
          <a:lstStyle>
            <a:lvl1pPr>
              <a:defRPr/>
            </a:lvl1pPr>
          </a:lstStyle>
          <a:p>
            <a:pPr>
              <a:defRPr/>
            </a:pPr>
            <a:fld id="{2CBCF58D-FAEA-439E-9760-1329CC598DA2}" type="datetimeFigureOut">
              <a:rPr lang="en-US" altLang="en-US"/>
              <a:pPr>
                <a:defRPr/>
              </a:pPr>
              <a:t>1/15/2024</a:t>
            </a:fld>
            <a:endParaRPr lang="en-US" altLang="en-US"/>
          </a:p>
        </p:txBody>
      </p:sp>
      <p:sp>
        <p:nvSpPr>
          <p:cNvPr id="5" name="Footer Placeholder 4">
            <a:extLst>
              <a:ext uri="{FF2B5EF4-FFF2-40B4-BE49-F238E27FC236}">
                <a16:creationId xmlns:a16="http://schemas.microsoft.com/office/drawing/2014/main" id="{B4FC18A2-ABFC-4DA8-A99F-BDC0B941F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98623-5642-4365-A9C0-0028E9815251}"/>
              </a:ext>
            </a:extLst>
          </p:cNvPr>
          <p:cNvSpPr>
            <a:spLocks noGrp="1"/>
          </p:cNvSpPr>
          <p:nvPr>
            <p:ph type="sldNum" sz="quarter" idx="12"/>
          </p:nvPr>
        </p:nvSpPr>
        <p:spPr/>
        <p:txBody>
          <a:bodyPr/>
          <a:lstStyle>
            <a:lvl1pPr>
              <a:defRPr/>
            </a:lvl1pPr>
          </a:lstStyle>
          <a:p>
            <a:pPr>
              <a:defRPr/>
            </a:pPr>
            <a:fld id="{13DA4747-1556-44B2-9E5B-094C7B96DB95}" type="slidenum">
              <a:rPr lang="en-US" altLang="en-US"/>
              <a:pPr>
                <a:defRPr/>
              </a:pPr>
              <a:t>‹#›</a:t>
            </a:fld>
            <a:endParaRPr lang="en-US" altLang="en-US"/>
          </a:p>
        </p:txBody>
      </p:sp>
    </p:spTree>
    <p:extLst>
      <p:ext uri="{BB962C8B-B14F-4D97-AF65-F5344CB8AC3E}">
        <p14:creationId xmlns:p14="http://schemas.microsoft.com/office/powerpoint/2010/main" val="39382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146B3-2A43-4EFB-9658-EBDA1092AD3B}"/>
              </a:ext>
            </a:extLst>
          </p:cNvPr>
          <p:cNvSpPr>
            <a:spLocks noGrp="1"/>
          </p:cNvSpPr>
          <p:nvPr>
            <p:ph type="dt" sz="half" idx="10"/>
          </p:nvPr>
        </p:nvSpPr>
        <p:spPr/>
        <p:txBody>
          <a:bodyPr/>
          <a:lstStyle>
            <a:lvl1pPr>
              <a:defRPr/>
            </a:lvl1pPr>
          </a:lstStyle>
          <a:p>
            <a:pPr>
              <a:defRPr/>
            </a:pPr>
            <a:fld id="{4C38C468-E1F5-444D-B8F5-96931338427C}" type="datetimeFigureOut">
              <a:rPr lang="en-US" altLang="en-US"/>
              <a:pPr>
                <a:defRPr/>
              </a:pPr>
              <a:t>1/15/2024</a:t>
            </a:fld>
            <a:endParaRPr lang="en-US" altLang="en-US"/>
          </a:p>
        </p:txBody>
      </p:sp>
      <p:sp>
        <p:nvSpPr>
          <p:cNvPr id="5" name="Footer Placeholder 4">
            <a:extLst>
              <a:ext uri="{FF2B5EF4-FFF2-40B4-BE49-F238E27FC236}">
                <a16:creationId xmlns:a16="http://schemas.microsoft.com/office/drawing/2014/main" id="{3DEFD03F-9301-4E9A-ADE7-F877CE074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57639-6DC3-40D0-B849-880787A808C1}"/>
              </a:ext>
            </a:extLst>
          </p:cNvPr>
          <p:cNvSpPr>
            <a:spLocks noGrp="1"/>
          </p:cNvSpPr>
          <p:nvPr>
            <p:ph type="sldNum" sz="quarter" idx="12"/>
          </p:nvPr>
        </p:nvSpPr>
        <p:spPr/>
        <p:txBody>
          <a:bodyPr/>
          <a:lstStyle>
            <a:lvl1pPr>
              <a:defRPr/>
            </a:lvl1pPr>
          </a:lstStyle>
          <a:p>
            <a:pPr>
              <a:defRPr/>
            </a:pPr>
            <a:fld id="{CFE88662-6E3E-427D-9DBE-A30CC398F90F}" type="slidenum">
              <a:rPr lang="en-US" altLang="en-US"/>
              <a:pPr>
                <a:defRPr/>
              </a:pPr>
              <a:t>‹#›</a:t>
            </a:fld>
            <a:endParaRPr lang="en-US" altLang="en-US"/>
          </a:p>
        </p:txBody>
      </p:sp>
    </p:spTree>
    <p:extLst>
      <p:ext uri="{BB962C8B-B14F-4D97-AF65-F5344CB8AC3E}">
        <p14:creationId xmlns:p14="http://schemas.microsoft.com/office/powerpoint/2010/main" val="2769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A88C60-BD82-46DE-85BA-3651B421A2B0}"/>
              </a:ext>
            </a:extLst>
          </p:cNvPr>
          <p:cNvSpPr>
            <a:spLocks noGrp="1"/>
          </p:cNvSpPr>
          <p:nvPr>
            <p:ph type="dt" sz="half" idx="10"/>
          </p:nvPr>
        </p:nvSpPr>
        <p:spPr/>
        <p:txBody>
          <a:bodyPr/>
          <a:lstStyle>
            <a:lvl1pPr>
              <a:defRPr/>
            </a:lvl1pPr>
          </a:lstStyle>
          <a:p>
            <a:pPr>
              <a:defRPr/>
            </a:pPr>
            <a:fld id="{DE1E3629-B83A-4246-B5BA-D42A699FE52C}" type="datetimeFigureOut">
              <a:rPr lang="en-US" altLang="en-US"/>
              <a:pPr>
                <a:defRPr/>
              </a:pPr>
              <a:t>1/15/2024</a:t>
            </a:fld>
            <a:endParaRPr lang="en-US" altLang="en-US"/>
          </a:p>
        </p:txBody>
      </p:sp>
      <p:sp>
        <p:nvSpPr>
          <p:cNvPr id="5" name="Footer Placeholder 4">
            <a:extLst>
              <a:ext uri="{FF2B5EF4-FFF2-40B4-BE49-F238E27FC236}">
                <a16:creationId xmlns:a16="http://schemas.microsoft.com/office/drawing/2014/main" id="{5305CC6C-F524-417F-982D-FF4184AF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994CF-6843-4C5B-9B93-A7C1939F8378}"/>
              </a:ext>
            </a:extLst>
          </p:cNvPr>
          <p:cNvSpPr>
            <a:spLocks noGrp="1"/>
          </p:cNvSpPr>
          <p:nvPr>
            <p:ph type="sldNum" sz="quarter" idx="12"/>
          </p:nvPr>
        </p:nvSpPr>
        <p:spPr/>
        <p:txBody>
          <a:bodyPr/>
          <a:lstStyle>
            <a:lvl1pPr>
              <a:defRPr/>
            </a:lvl1pPr>
          </a:lstStyle>
          <a:p>
            <a:pPr>
              <a:defRPr/>
            </a:pPr>
            <a:fld id="{F717EFE0-1CE3-4F4F-BA4D-259EE768CF73}" type="slidenum">
              <a:rPr lang="en-US" altLang="en-US"/>
              <a:pPr>
                <a:defRPr/>
              </a:pPr>
              <a:t>‹#›</a:t>
            </a:fld>
            <a:endParaRPr lang="en-US" altLang="en-US"/>
          </a:p>
        </p:txBody>
      </p:sp>
    </p:spTree>
    <p:extLst>
      <p:ext uri="{BB962C8B-B14F-4D97-AF65-F5344CB8AC3E}">
        <p14:creationId xmlns:p14="http://schemas.microsoft.com/office/powerpoint/2010/main" val="5855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6BA1C1C-C7AC-4F10-A48A-55C8DD0FB0E9}"/>
              </a:ext>
            </a:extLst>
          </p:cNvPr>
          <p:cNvSpPr>
            <a:spLocks noGrp="1"/>
          </p:cNvSpPr>
          <p:nvPr>
            <p:ph type="dt" sz="half" idx="10"/>
          </p:nvPr>
        </p:nvSpPr>
        <p:spPr/>
        <p:txBody>
          <a:bodyPr/>
          <a:lstStyle>
            <a:lvl1pPr>
              <a:defRPr/>
            </a:lvl1pPr>
          </a:lstStyle>
          <a:p>
            <a:pPr>
              <a:defRPr/>
            </a:pPr>
            <a:fld id="{A4FA60FF-CF01-412E-8094-339EF381EB5E}" type="datetimeFigureOut">
              <a:rPr lang="en-US" altLang="en-US"/>
              <a:pPr>
                <a:defRPr/>
              </a:pPr>
              <a:t>1/15/2024</a:t>
            </a:fld>
            <a:endParaRPr lang="en-US" altLang="en-US"/>
          </a:p>
        </p:txBody>
      </p:sp>
      <p:sp>
        <p:nvSpPr>
          <p:cNvPr id="6" name="Footer Placeholder 4">
            <a:extLst>
              <a:ext uri="{FF2B5EF4-FFF2-40B4-BE49-F238E27FC236}">
                <a16:creationId xmlns:a16="http://schemas.microsoft.com/office/drawing/2014/main" id="{3C1A18B7-BC44-4AAF-BCE8-698A5B40D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8D4C8-73E2-4B32-8906-F8DDC84293E3}"/>
              </a:ext>
            </a:extLst>
          </p:cNvPr>
          <p:cNvSpPr>
            <a:spLocks noGrp="1"/>
          </p:cNvSpPr>
          <p:nvPr>
            <p:ph type="sldNum" sz="quarter" idx="12"/>
          </p:nvPr>
        </p:nvSpPr>
        <p:spPr/>
        <p:txBody>
          <a:bodyPr/>
          <a:lstStyle>
            <a:lvl1pPr>
              <a:defRPr/>
            </a:lvl1pPr>
          </a:lstStyle>
          <a:p>
            <a:pPr>
              <a:defRPr/>
            </a:pPr>
            <a:fld id="{A6A783FB-37CE-4FB9-A42A-5F4394E233DB}" type="slidenum">
              <a:rPr lang="en-US" altLang="en-US"/>
              <a:pPr>
                <a:defRPr/>
              </a:pPr>
              <a:t>‹#›</a:t>
            </a:fld>
            <a:endParaRPr lang="en-US" altLang="en-US"/>
          </a:p>
        </p:txBody>
      </p:sp>
    </p:spTree>
    <p:extLst>
      <p:ext uri="{BB962C8B-B14F-4D97-AF65-F5344CB8AC3E}">
        <p14:creationId xmlns:p14="http://schemas.microsoft.com/office/powerpoint/2010/main" val="30067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1C57C97-D4A8-4588-951C-A24FBE327AF5}"/>
              </a:ext>
            </a:extLst>
          </p:cNvPr>
          <p:cNvSpPr>
            <a:spLocks noGrp="1"/>
          </p:cNvSpPr>
          <p:nvPr>
            <p:ph type="dt" sz="half" idx="10"/>
          </p:nvPr>
        </p:nvSpPr>
        <p:spPr/>
        <p:txBody>
          <a:bodyPr/>
          <a:lstStyle>
            <a:lvl1pPr>
              <a:defRPr/>
            </a:lvl1pPr>
          </a:lstStyle>
          <a:p>
            <a:pPr>
              <a:defRPr/>
            </a:pPr>
            <a:fld id="{7FC37A07-D776-4391-95FA-8D8C0CA2927E}" type="datetimeFigureOut">
              <a:rPr lang="en-US" altLang="en-US"/>
              <a:pPr>
                <a:defRPr/>
              </a:pPr>
              <a:t>1/15/2024</a:t>
            </a:fld>
            <a:endParaRPr lang="en-US" altLang="en-US"/>
          </a:p>
        </p:txBody>
      </p:sp>
      <p:sp>
        <p:nvSpPr>
          <p:cNvPr id="8" name="Footer Placeholder 4">
            <a:extLst>
              <a:ext uri="{FF2B5EF4-FFF2-40B4-BE49-F238E27FC236}">
                <a16:creationId xmlns:a16="http://schemas.microsoft.com/office/drawing/2014/main" id="{E8C58265-7123-4A7F-B17B-AF58785E28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588202-B73D-41D0-ACA3-3025421C245A}"/>
              </a:ext>
            </a:extLst>
          </p:cNvPr>
          <p:cNvSpPr>
            <a:spLocks noGrp="1"/>
          </p:cNvSpPr>
          <p:nvPr>
            <p:ph type="sldNum" sz="quarter" idx="12"/>
          </p:nvPr>
        </p:nvSpPr>
        <p:spPr/>
        <p:txBody>
          <a:bodyPr/>
          <a:lstStyle>
            <a:lvl1pPr>
              <a:defRPr/>
            </a:lvl1pPr>
          </a:lstStyle>
          <a:p>
            <a:pPr>
              <a:defRPr/>
            </a:pPr>
            <a:fld id="{29691A34-937F-407A-9375-DE4711072482}" type="slidenum">
              <a:rPr lang="en-US" altLang="en-US"/>
              <a:pPr>
                <a:defRPr/>
              </a:pPr>
              <a:t>‹#›</a:t>
            </a:fld>
            <a:endParaRPr lang="en-US" altLang="en-US"/>
          </a:p>
        </p:txBody>
      </p:sp>
    </p:spTree>
    <p:extLst>
      <p:ext uri="{BB962C8B-B14F-4D97-AF65-F5344CB8AC3E}">
        <p14:creationId xmlns:p14="http://schemas.microsoft.com/office/powerpoint/2010/main" val="31701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3916C-25FE-4E24-B8C4-AA4B7A855B10}"/>
              </a:ext>
            </a:extLst>
          </p:cNvPr>
          <p:cNvSpPr>
            <a:spLocks noGrp="1"/>
          </p:cNvSpPr>
          <p:nvPr>
            <p:ph type="dt" sz="half" idx="10"/>
          </p:nvPr>
        </p:nvSpPr>
        <p:spPr/>
        <p:txBody>
          <a:bodyPr/>
          <a:lstStyle>
            <a:lvl1pPr>
              <a:defRPr/>
            </a:lvl1pPr>
          </a:lstStyle>
          <a:p>
            <a:pPr>
              <a:defRPr/>
            </a:pPr>
            <a:fld id="{CE50E4D2-C554-4F24-B877-29EAC9CF98D2}" type="datetimeFigureOut">
              <a:rPr lang="en-US" altLang="en-US"/>
              <a:pPr>
                <a:defRPr/>
              </a:pPr>
              <a:t>1/15/2024</a:t>
            </a:fld>
            <a:endParaRPr lang="en-US" altLang="en-US"/>
          </a:p>
        </p:txBody>
      </p:sp>
      <p:sp>
        <p:nvSpPr>
          <p:cNvPr id="4" name="Footer Placeholder 4">
            <a:extLst>
              <a:ext uri="{FF2B5EF4-FFF2-40B4-BE49-F238E27FC236}">
                <a16:creationId xmlns:a16="http://schemas.microsoft.com/office/drawing/2014/main" id="{A90E9535-1E20-4A84-AD62-D6CD4B80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CDDE3F-BBC8-4116-B4FF-2D63AB6EBAD3}"/>
              </a:ext>
            </a:extLst>
          </p:cNvPr>
          <p:cNvSpPr>
            <a:spLocks noGrp="1"/>
          </p:cNvSpPr>
          <p:nvPr>
            <p:ph type="sldNum" sz="quarter" idx="12"/>
          </p:nvPr>
        </p:nvSpPr>
        <p:spPr/>
        <p:txBody>
          <a:bodyPr/>
          <a:lstStyle>
            <a:lvl1pPr>
              <a:defRPr/>
            </a:lvl1pPr>
          </a:lstStyle>
          <a:p>
            <a:pPr>
              <a:defRPr/>
            </a:pPr>
            <a:fld id="{15985B43-27A7-4473-BDFD-15CD1DA08D4D}" type="slidenum">
              <a:rPr lang="en-US" altLang="en-US"/>
              <a:pPr>
                <a:defRPr/>
              </a:pPr>
              <a:t>‹#›</a:t>
            </a:fld>
            <a:endParaRPr lang="en-US" altLang="en-US"/>
          </a:p>
        </p:txBody>
      </p:sp>
    </p:spTree>
    <p:extLst>
      <p:ext uri="{BB962C8B-B14F-4D97-AF65-F5344CB8AC3E}">
        <p14:creationId xmlns:p14="http://schemas.microsoft.com/office/powerpoint/2010/main" val="8919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4AF97-88F4-41F6-ADD9-EE77C51BEEAF}"/>
              </a:ext>
            </a:extLst>
          </p:cNvPr>
          <p:cNvSpPr>
            <a:spLocks noGrp="1"/>
          </p:cNvSpPr>
          <p:nvPr>
            <p:ph type="dt" sz="half" idx="10"/>
          </p:nvPr>
        </p:nvSpPr>
        <p:spPr/>
        <p:txBody>
          <a:bodyPr/>
          <a:lstStyle>
            <a:lvl1pPr>
              <a:defRPr/>
            </a:lvl1pPr>
          </a:lstStyle>
          <a:p>
            <a:pPr>
              <a:defRPr/>
            </a:pPr>
            <a:fld id="{B93B9239-8220-45F2-868D-66602984664C}" type="datetimeFigureOut">
              <a:rPr lang="en-US" altLang="en-US"/>
              <a:pPr>
                <a:defRPr/>
              </a:pPr>
              <a:t>1/15/2024</a:t>
            </a:fld>
            <a:endParaRPr lang="en-US" altLang="en-US"/>
          </a:p>
        </p:txBody>
      </p:sp>
      <p:sp>
        <p:nvSpPr>
          <p:cNvPr id="3" name="Footer Placeholder 4">
            <a:extLst>
              <a:ext uri="{FF2B5EF4-FFF2-40B4-BE49-F238E27FC236}">
                <a16:creationId xmlns:a16="http://schemas.microsoft.com/office/drawing/2014/main" id="{BDFD49E1-5310-4592-AE16-3B6E0CD0FE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4C29A9-A3AC-47FA-BC35-259B3DEADF69}"/>
              </a:ext>
            </a:extLst>
          </p:cNvPr>
          <p:cNvSpPr>
            <a:spLocks noGrp="1"/>
          </p:cNvSpPr>
          <p:nvPr>
            <p:ph type="sldNum" sz="quarter" idx="12"/>
          </p:nvPr>
        </p:nvSpPr>
        <p:spPr/>
        <p:txBody>
          <a:bodyPr/>
          <a:lstStyle>
            <a:lvl1pPr>
              <a:defRPr/>
            </a:lvl1pPr>
          </a:lstStyle>
          <a:p>
            <a:pPr>
              <a:defRPr/>
            </a:pPr>
            <a:fld id="{607D6D87-CDF5-4234-83FC-3E1BDFF7AAC6}" type="slidenum">
              <a:rPr lang="en-US" altLang="en-US"/>
              <a:pPr>
                <a:defRPr/>
              </a:pPr>
              <a:t>‹#›</a:t>
            </a:fld>
            <a:endParaRPr lang="en-US" altLang="en-US"/>
          </a:p>
        </p:txBody>
      </p:sp>
    </p:spTree>
    <p:extLst>
      <p:ext uri="{BB962C8B-B14F-4D97-AF65-F5344CB8AC3E}">
        <p14:creationId xmlns:p14="http://schemas.microsoft.com/office/powerpoint/2010/main" val="14090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5798297-4500-47F5-B749-47BBE89B4B74}"/>
              </a:ext>
            </a:extLst>
          </p:cNvPr>
          <p:cNvSpPr>
            <a:spLocks noGrp="1"/>
          </p:cNvSpPr>
          <p:nvPr>
            <p:ph type="dt" sz="half" idx="10"/>
          </p:nvPr>
        </p:nvSpPr>
        <p:spPr/>
        <p:txBody>
          <a:bodyPr/>
          <a:lstStyle>
            <a:lvl1pPr>
              <a:defRPr/>
            </a:lvl1pPr>
          </a:lstStyle>
          <a:p>
            <a:pPr>
              <a:defRPr/>
            </a:pPr>
            <a:fld id="{579D4A11-E615-43ED-AAB8-4A24FCECD44B}" type="datetimeFigureOut">
              <a:rPr lang="en-US" altLang="en-US"/>
              <a:pPr>
                <a:defRPr/>
              </a:pPr>
              <a:t>1/15/2024</a:t>
            </a:fld>
            <a:endParaRPr lang="en-US" altLang="en-US"/>
          </a:p>
        </p:txBody>
      </p:sp>
      <p:sp>
        <p:nvSpPr>
          <p:cNvPr id="6" name="Footer Placeholder 4">
            <a:extLst>
              <a:ext uri="{FF2B5EF4-FFF2-40B4-BE49-F238E27FC236}">
                <a16:creationId xmlns:a16="http://schemas.microsoft.com/office/drawing/2014/main" id="{C59DFD22-D661-4C6B-97BF-AF6522063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388BE-43AC-4381-A330-B1A9CB45DF13}"/>
              </a:ext>
            </a:extLst>
          </p:cNvPr>
          <p:cNvSpPr>
            <a:spLocks noGrp="1"/>
          </p:cNvSpPr>
          <p:nvPr>
            <p:ph type="sldNum" sz="quarter" idx="12"/>
          </p:nvPr>
        </p:nvSpPr>
        <p:spPr/>
        <p:txBody>
          <a:bodyPr/>
          <a:lstStyle>
            <a:lvl1pPr>
              <a:defRPr/>
            </a:lvl1pPr>
          </a:lstStyle>
          <a:p>
            <a:pPr>
              <a:defRPr/>
            </a:pPr>
            <a:fld id="{4CD652F4-6779-4818-B5BE-5BC1555BDA77}" type="slidenum">
              <a:rPr lang="en-US" altLang="en-US"/>
              <a:pPr>
                <a:defRPr/>
              </a:pPr>
              <a:t>‹#›</a:t>
            </a:fld>
            <a:endParaRPr lang="en-US" altLang="en-US"/>
          </a:p>
        </p:txBody>
      </p:sp>
    </p:spTree>
    <p:extLst>
      <p:ext uri="{BB962C8B-B14F-4D97-AF65-F5344CB8AC3E}">
        <p14:creationId xmlns:p14="http://schemas.microsoft.com/office/powerpoint/2010/main" val="34622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956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6E06B44-E156-40C6-91E3-E99D0BBE4356}"/>
              </a:ext>
            </a:extLst>
          </p:cNvPr>
          <p:cNvSpPr>
            <a:spLocks noGrp="1"/>
          </p:cNvSpPr>
          <p:nvPr>
            <p:ph type="dt" sz="half" idx="10"/>
          </p:nvPr>
        </p:nvSpPr>
        <p:spPr/>
        <p:txBody>
          <a:bodyPr/>
          <a:lstStyle>
            <a:lvl1pPr>
              <a:defRPr/>
            </a:lvl1pPr>
          </a:lstStyle>
          <a:p>
            <a:pPr>
              <a:defRPr/>
            </a:pPr>
            <a:fld id="{BD954045-5306-4DCF-A79A-B944F0FA320D}" type="datetimeFigureOut">
              <a:rPr lang="en-US" altLang="en-US"/>
              <a:pPr>
                <a:defRPr/>
              </a:pPr>
              <a:t>1/15/2024</a:t>
            </a:fld>
            <a:endParaRPr lang="en-US" altLang="en-US"/>
          </a:p>
        </p:txBody>
      </p:sp>
      <p:sp>
        <p:nvSpPr>
          <p:cNvPr id="6" name="Footer Placeholder 4">
            <a:extLst>
              <a:ext uri="{FF2B5EF4-FFF2-40B4-BE49-F238E27FC236}">
                <a16:creationId xmlns:a16="http://schemas.microsoft.com/office/drawing/2014/main" id="{F9639CD6-FA8A-42ED-A114-77A52D7BAF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D7AC7-9236-48B5-A5F2-3EA57186AE63}"/>
              </a:ext>
            </a:extLst>
          </p:cNvPr>
          <p:cNvSpPr>
            <a:spLocks noGrp="1"/>
          </p:cNvSpPr>
          <p:nvPr>
            <p:ph type="sldNum" sz="quarter" idx="12"/>
          </p:nvPr>
        </p:nvSpPr>
        <p:spPr/>
        <p:txBody>
          <a:bodyPr/>
          <a:lstStyle>
            <a:lvl1pPr>
              <a:defRPr/>
            </a:lvl1pPr>
          </a:lstStyle>
          <a:p>
            <a:pPr>
              <a:defRPr/>
            </a:pPr>
            <a:fld id="{DE392745-AC17-449F-9486-94D04711DB35}" type="slidenum">
              <a:rPr lang="en-US" altLang="en-US"/>
              <a:pPr>
                <a:defRPr/>
              </a:pPr>
              <a:t>‹#›</a:t>
            </a:fld>
            <a:endParaRPr lang="en-US" altLang="en-US"/>
          </a:p>
        </p:txBody>
      </p:sp>
    </p:spTree>
    <p:extLst>
      <p:ext uri="{BB962C8B-B14F-4D97-AF65-F5344CB8AC3E}">
        <p14:creationId xmlns:p14="http://schemas.microsoft.com/office/powerpoint/2010/main" val="41200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7B906-D710-4A05-B67A-C7D41838B215}"/>
              </a:ext>
            </a:extLst>
          </p:cNvPr>
          <p:cNvSpPr>
            <a:spLocks noGrp="1"/>
          </p:cNvSpPr>
          <p:nvPr>
            <p:ph type="dt" sz="half" idx="10"/>
          </p:nvPr>
        </p:nvSpPr>
        <p:spPr/>
        <p:txBody>
          <a:bodyPr/>
          <a:lstStyle>
            <a:lvl1pPr>
              <a:defRPr/>
            </a:lvl1pPr>
          </a:lstStyle>
          <a:p>
            <a:pPr>
              <a:defRPr/>
            </a:pPr>
            <a:fld id="{FA769932-672D-456E-A310-9ED990A85B67}" type="datetimeFigureOut">
              <a:rPr lang="en-US" altLang="en-US"/>
              <a:pPr>
                <a:defRPr/>
              </a:pPr>
              <a:t>1/15/2024</a:t>
            </a:fld>
            <a:endParaRPr lang="en-US" altLang="en-US"/>
          </a:p>
        </p:txBody>
      </p:sp>
      <p:sp>
        <p:nvSpPr>
          <p:cNvPr id="5" name="Footer Placeholder 4">
            <a:extLst>
              <a:ext uri="{FF2B5EF4-FFF2-40B4-BE49-F238E27FC236}">
                <a16:creationId xmlns:a16="http://schemas.microsoft.com/office/drawing/2014/main" id="{2762C271-C241-45D4-A566-19F4C83C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D2207-8E4E-4876-8E24-C84AED914538}"/>
              </a:ext>
            </a:extLst>
          </p:cNvPr>
          <p:cNvSpPr>
            <a:spLocks noGrp="1"/>
          </p:cNvSpPr>
          <p:nvPr>
            <p:ph type="sldNum" sz="quarter" idx="12"/>
          </p:nvPr>
        </p:nvSpPr>
        <p:spPr/>
        <p:txBody>
          <a:bodyPr/>
          <a:lstStyle>
            <a:lvl1pPr>
              <a:defRPr/>
            </a:lvl1pPr>
          </a:lstStyle>
          <a:p>
            <a:pPr>
              <a:defRPr/>
            </a:pPr>
            <a:fld id="{EFCBBC8E-83EF-4AD4-8968-90356234099E}" type="slidenum">
              <a:rPr lang="en-US" altLang="en-US"/>
              <a:pPr>
                <a:defRPr/>
              </a:pPr>
              <a:t>‹#›</a:t>
            </a:fld>
            <a:endParaRPr lang="en-US" altLang="en-US"/>
          </a:p>
        </p:txBody>
      </p:sp>
    </p:spTree>
    <p:extLst>
      <p:ext uri="{BB962C8B-B14F-4D97-AF65-F5344CB8AC3E}">
        <p14:creationId xmlns:p14="http://schemas.microsoft.com/office/powerpoint/2010/main" val="6043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D26CD-89D0-4FFF-8D27-7D68AA7EF197}"/>
              </a:ext>
            </a:extLst>
          </p:cNvPr>
          <p:cNvSpPr>
            <a:spLocks noGrp="1"/>
          </p:cNvSpPr>
          <p:nvPr>
            <p:ph type="dt" sz="half" idx="10"/>
          </p:nvPr>
        </p:nvSpPr>
        <p:spPr/>
        <p:txBody>
          <a:bodyPr/>
          <a:lstStyle>
            <a:lvl1pPr>
              <a:defRPr/>
            </a:lvl1pPr>
          </a:lstStyle>
          <a:p>
            <a:pPr>
              <a:defRPr/>
            </a:pPr>
            <a:fld id="{2C894401-BE7B-4C77-8411-E11AEFF7C4FD}" type="datetimeFigureOut">
              <a:rPr lang="en-US" altLang="en-US"/>
              <a:pPr>
                <a:defRPr/>
              </a:pPr>
              <a:t>1/15/2024</a:t>
            </a:fld>
            <a:endParaRPr lang="en-US" altLang="en-US"/>
          </a:p>
        </p:txBody>
      </p:sp>
      <p:sp>
        <p:nvSpPr>
          <p:cNvPr id="5" name="Footer Placeholder 4">
            <a:extLst>
              <a:ext uri="{FF2B5EF4-FFF2-40B4-BE49-F238E27FC236}">
                <a16:creationId xmlns:a16="http://schemas.microsoft.com/office/drawing/2014/main" id="{415DA417-314C-429B-BAB1-2177A6A446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D8414-9318-4D44-B144-B27077BF11B8}"/>
              </a:ext>
            </a:extLst>
          </p:cNvPr>
          <p:cNvSpPr>
            <a:spLocks noGrp="1"/>
          </p:cNvSpPr>
          <p:nvPr>
            <p:ph type="sldNum" sz="quarter" idx="12"/>
          </p:nvPr>
        </p:nvSpPr>
        <p:spPr/>
        <p:txBody>
          <a:bodyPr/>
          <a:lstStyle>
            <a:lvl1pPr>
              <a:defRPr/>
            </a:lvl1pPr>
          </a:lstStyle>
          <a:p>
            <a:pPr>
              <a:defRPr/>
            </a:pPr>
            <a:fld id="{9DF96F29-B05A-4DA8-8BA4-ED28A7BDDDEC}" type="slidenum">
              <a:rPr lang="en-US" altLang="en-US"/>
              <a:pPr>
                <a:defRPr/>
              </a:pPr>
              <a:t>‹#›</a:t>
            </a:fld>
            <a:endParaRPr lang="en-US" altLang="en-US"/>
          </a:p>
        </p:txBody>
      </p:sp>
    </p:spTree>
    <p:extLst>
      <p:ext uri="{BB962C8B-B14F-4D97-AF65-F5344CB8AC3E}">
        <p14:creationId xmlns:p14="http://schemas.microsoft.com/office/powerpoint/2010/main" val="21921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2696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006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02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49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781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005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5300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061840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D94950-BCAD-4C63-AC6A-F66C301C02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84B01C-F631-49D9-AAB3-FA098F02FC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1093B0C-5845-455B-BB14-41B232F3094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F918CC66-DF61-4273-8998-AD24E16DC155}" type="datetimeFigureOut">
              <a:rPr lang="en-US" altLang="en-US"/>
              <a:pPr>
                <a:defRPr/>
              </a:pPr>
              <a:t>1/15/2024</a:t>
            </a:fld>
            <a:endParaRPr lang="en-US" altLang="en-US"/>
          </a:p>
        </p:txBody>
      </p:sp>
      <p:sp>
        <p:nvSpPr>
          <p:cNvPr id="5" name="Footer Placeholder 4">
            <a:extLst>
              <a:ext uri="{FF2B5EF4-FFF2-40B4-BE49-F238E27FC236}">
                <a16:creationId xmlns:a16="http://schemas.microsoft.com/office/drawing/2014/main" id="{4DA77A8D-84AE-44C8-87DD-BAFFDEBBC2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E7A6E10-656B-4995-9276-3F6E8DF4DB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01AFD4D8-505C-436C-9F32-58223E3D359E}" type="slidenum">
              <a:rPr lang="en-US" altLang="en-US"/>
              <a:pPr>
                <a:defRPr/>
              </a:pPr>
              <a:t>‹#›</a:t>
            </a:fld>
            <a:endParaRPr lang="en-US" altLang="en-US"/>
          </a:p>
        </p:txBody>
      </p:sp>
    </p:spTree>
    <p:extLst>
      <p:ext uri="{BB962C8B-B14F-4D97-AF65-F5344CB8AC3E}">
        <p14:creationId xmlns:p14="http://schemas.microsoft.com/office/powerpoint/2010/main" val="39094490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http://www.artclips.com/clipart/free/clipart/Soap.g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We are here together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Children:</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With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ears ready to hear </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hands ready to serve.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ALL: May we be wise                       in all our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464FB28-29AD-4797-22CD-FD8C24846FE4}"/>
              </a:ext>
            </a:extLst>
          </p:cNvPr>
          <p:cNvPicPr>
            <a:picLocks noChangeAspect="1"/>
          </p:cNvPicPr>
          <p:nvPr/>
        </p:nvPicPr>
        <p:blipFill>
          <a:blip r:embed="rId3"/>
          <a:stretch>
            <a:fillRect/>
          </a:stretch>
        </p:blipFill>
        <p:spPr>
          <a:xfrm>
            <a:off x="1861289" y="97467"/>
            <a:ext cx="5421421" cy="4066066"/>
          </a:xfrm>
          <a:prstGeom prst="rect">
            <a:avLst/>
          </a:prstGeom>
          <a:ln>
            <a:solidFill>
              <a:schemeClr val="tx1"/>
            </a:solidFill>
          </a:ln>
        </p:spPr>
      </p:pic>
      <p:sp>
        <p:nvSpPr>
          <p:cNvPr id="2" name="TextBox 1">
            <a:extLst>
              <a:ext uri="{FF2B5EF4-FFF2-40B4-BE49-F238E27FC236}">
                <a16:creationId xmlns:a16="http://schemas.microsoft.com/office/drawing/2014/main" id="{8A163C2B-474F-62D8-FBC8-9B5B0720AD90}"/>
              </a:ext>
            </a:extLst>
          </p:cNvPr>
          <p:cNvSpPr txBox="1">
            <a:spLocks noChangeArrowheads="1"/>
          </p:cNvSpPr>
          <p:nvPr/>
        </p:nvSpPr>
        <p:spPr bwMode="auto">
          <a:xfrm>
            <a:off x="135514" y="4180344"/>
            <a:ext cx="8872970" cy="2677656"/>
          </a:xfrm>
          <a:prstGeom prst="rect">
            <a:avLst/>
          </a:prstGeom>
          <a:solidFill>
            <a:sysClr val="windowText" lastClr="000000">
              <a:alpha val="45097"/>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a:t>
            </a:r>
            <a:r>
              <a:rPr lang="en-GB" sz="2800" b="1" i="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we</a:t>
            </a: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 might show what we are like in our actions?..... </a:t>
            </a:r>
          </a:p>
          <a:p>
            <a:pPr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this might help us to ‘serve’ others?....</a:t>
            </a:r>
          </a:p>
          <a:p>
            <a:pPr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this might change our community?....</a:t>
            </a:r>
          </a:p>
        </p:txBody>
      </p:sp>
    </p:spTree>
    <p:extLst>
      <p:ext uri="{BB962C8B-B14F-4D97-AF65-F5344CB8AC3E}">
        <p14:creationId xmlns:p14="http://schemas.microsoft.com/office/powerpoint/2010/main" val="9358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candle&#10;&#10;Description automatically generated">
            <a:extLst>
              <a:ext uri="{FF2B5EF4-FFF2-40B4-BE49-F238E27FC236}">
                <a16:creationId xmlns:a16="http://schemas.microsoft.com/office/drawing/2014/main" id="{994E9D94-720A-9266-CA58-F3884D554F78}"/>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119258"/>
            <a:ext cx="9144000" cy="5060426"/>
          </a:xfrm>
          <a:prstGeom prst="rect">
            <a:avLst/>
          </a:prstGeom>
        </p:spPr>
      </p:pic>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serve each other.’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serve each other.’</a:t>
            </a:r>
          </a:p>
        </p:txBody>
      </p:sp>
      <p:pic>
        <p:nvPicPr>
          <p:cNvPr id="4" name="Picture 3" descr="A teacher and students in a classroom&#10;&#10;Description automatically generated">
            <a:extLst>
              <a:ext uri="{FF2B5EF4-FFF2-40B4-BE49-F238E27FC236}">
                <a16:creationId xmlns:a16="http://schemas.microsoft.com/office/drawing/2014/main" id="{719646A0-1402-E965-8FEC-C064CA495CB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6233" b="12016"/>
          <a:stretch/>
        </p:blipFill>
        <p:spPr>
          <a:xfrm>
            <a:off x="0" y="333375"/>
            <a:ext cx="9144000" cy="4981575"/>
          </a:xfrm>
          <a:prstGeom prst="rect">
            <a:avLst/>
          </a:prstGeom>
          <a:ln>
            <a:solidFill>
              <a:schemeClr val="tx1"/>
            </a:solidFill>
          </a:ln>
        </p:spPr>
      </p:pic>
    </p:spTree>
    <p:extLst>
      <p:ext uri="{BB962C8B-B14F-4D97-AF65-F5344CB8AC3E}">
        <p14:creationId xmlns:p14="http://schemas.microsoft.com/office/powerpoint/2010/main" val="25531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serve each other.’</a:t>
            </a:r>
          </a:p>
        </p:txBody>
      </p:sp>
      <p:pic>
        <p:nvPicPr>
          <p:cNvPr id="5" name="Picture 4" descr="A heart and a sign on a wood surface&#10;&#10;Description automatically generated">
            <a:extLst>
              <a:ext uri="{FF2B5EF4-FFF2-40B4-BE49-F238E27FC236}">
                <a16:creationId xmlns:a16="http://schemas.microsoft.com/office/drawing/2014/main" id="{9BBA3916-408D-01AC-FACF-A3624D73E79F}"/>
              </a:ext>
            </a:extLst>
          </p:cNvPr>
          <p:cNvPicPr>
            <a:picLocks noChangeAspect="1"/>
          </p:cNvPicPr>
          <p:nvPr/>
        </p:nvPicPr>
        <p:blipFill rotWithShape="1">
          <a:blip r:embed="rId3">
            <a:extLst>
              <a:ext uri="{28A0092B-C50C-407E-A947-70E740481C1C}">
                <a14:useLocalDpi xmlns:a14="http://schemas.microsoft.com/office/drawing/2010/main" val="0"/>
              </a:ext>
            </a:extLst>
          </a:blip>
          <a:srcRect t="6463" b="4220"/>
          <a:stretch/>
        </p:blipFill>
        <p:spPr>
          <a:xfrm>
            <a:off x="381000" y="323850"/>
            <a:ext cx="8172450" cy="5029767"/>
          </a:xfrm>
          <a:prstGeom prst="rect">
            <a:avLst/>
          </a:prstGeom>
          <a:ln>
            <a:solidFill>
              <a:schemeClr val="tx1"/>
            </a:solidFill>
          </a:ln>
        </p:spPr>
      </p:pic>
    </p:spTree>
    <p:extLst>
      <p:ext uri="{BB962C8B-B14F-4D97-AF65-F5344CB8AC3E}">
        <p14:creationId xmlns:p14="http://schemas.microsoft.com/office/powerpoint/2010/main" val="21235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serve each other.’</a:t>
            </a:r>
          </a:p>
        </p:txBody>
      </p:sp>
      <p:pic>
        <p:nvPicPr>
          <p:cNvPr id="5" name="Picture 4" descr="A group of hands holding each other&#10;&#10;Description automatically generated">
            <a:extLst>
              <a:ext uri="{FF2B5EF4-FFF2-40B4-BE49-F238E27FC236}">
                <a16:creationId xmlns:a16="http://schemas.microsoft.com/office/drawing/2014/main" id="{B7B8F7F9-218B-494E-9058-23D0E335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04" y="219075"/>
            <a:ext cx="6204192" cy="5026365"/>
          </a:xfrm>
          <a:prstGeom prst="rect">
            <a:avLst/>
          </a:prstGeom>
          <a:ln>
            <a:solidFill>
              <a:schemeClr val="tx1"/>
            </a:solidFill>
          </a:ln>
        </p:spPr>
      </p:pic>
    </p:spTree>
    <p:extLst>
      <p:ext uri="{BB962C8B-B14F-4D97-AF65-F5344CB8AC3E}">
        <p14:creationId xmlns:p14="http://schemas.microsoft.com/office/powerpoint/2010/main" val="123424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serve each other.’</a:t>
            </a:r>
          </a:p>
        </p:txBody>
      </p:sp>
      <p:pic>
        <p:nvPicPr>
          <p:cNvPr id="5" name="Picture 4" descr="A close-up of a hand&#10;&#10;Description automatically generated">
            <a:extLst>
              <a:ext uri="{FF2B5EF4-FFF2-40B4-BE49-F238E27FC236}">
                <a16:creationId xmlns:a16="http://schemas.microsoft.com/office/drawing/2014/main" id="{E2A19F90-F07A-2706-6450-AE40D477AEEE}"/>
              </a:ext>
            </a:extLst>
          </p:cNvPr>
          <p:cNvPicPr>
            <a:picLocks noChangeAspect="1"/>
          </p:cNvPicPr>
          <p:nvPr/>
        </p:nvPicPr>
        <p:blipFill rotWithShape="1">
          <a:blip r:embed="rId3">
            <a:extLst>
              <a:ext uri="{28A0092B-C50C-407E-A947-70E740481C1C}">
                <a14:useLocalDpi xmlns:a14="http://schemas.microsoft.com/office/drawing/2010/main" val="0"/>
              </a:ext>
            </a:extLst>
          </a:blip>
          <a:srcRect t="11236" b="7170"/>
          <a:stretch/>
        </p:blipFill>
        <p:spPr>
          <a:xfrm>
            <a:off x="0" y="209551"/>
            <a:ext cx="9144000" cy="4972050"/>
          </a:xfrm>
          <a:prstGeom prst="rect">
            <a:avLst/>
          </a:prstGeom>
          <a:ln>
            <a:solidFill>
              <a:schemeClr val="tx1"/>
            </a:solidFill>
          </a:ln>
        </p:spPr>
      </p:pic>
    </p:spTree>
    <p:extLst>
      <p:ext uri="{BB962C8B-B14F-4D97-AF65-F5344CB8AC3E}">
        <p14:creationId xmlns:p14="http://schemas.microsoft.com/office/powerpoint/2010/main" val="241317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make wise choices.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11" name="Picture 2">
            <a:extLst>
              <a:ext uri="{FF2B5EF4-FFF2-40B4-BE49-F238E27FC236}">
                <a16:creationId xmlns:a16="http://schemas.microsoft.com/office/drawing/2014/main" id="{BB1DFDDA-D308-69F8-D941-D4C064339A15}"/>
              </a:ext>
            </a:extLst>
          </p:cNvPr>
          <p:cNvPicPr>
            <a:picLocks noChangeAspect="1"/>
          </p:cNvPicPr>
          <p:nvPr/>
        </p:nvPicPr>
        <p:blipFill>
          <a:blip r:embed="rId5"/>
          <a:stretch>
            <a:fillRect/>
          </a:stretch>
        </p:blipFill>
        <p:spPr>
          <a:xfrm>
            <a:off x="1861289" y="345117"/>
            <a:ext cx="5421421" cy="4066066"/>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bar of soap&#10;&#10;Description automatically generated">
            <a:extLst>
              <a:ext uri="{FF2B5EF4-FFF2-40B4-BE49-F238E27FC236}">
                <a16:creationId xmlns:a16="http://schemas.microsoft.com/office/drawing/2014/main" id="{6C6CF2CA-BA7A-D877-1775-57BBD9FF0684}"/>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48678" y="1001510"/>
            <a:ext cx="5361747" cy="4779305"/>
          </a:xfrm>
          <a:prstGeom prst="rect">
            <a:avLst/>
          </a:prstGeom>
          <a:noFill/>
          <a:ln>
            <a:noFill/>
          </a:ln>
        </p:spPr>
      </p:pic>
    </p:spTree>
    <p:extLst>
      <p:ext uri="{BB962C8B-B14F-4D97-AF65-F5344CB8AC3E}">
        <p14:creationId xmlns:p14="http://schemas.microsoft.com/office/powerpoint/2010/main" val="26594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30825D-DF41-E8C3-09F1-FBEDACFC0094}"/>
              </a:ext>
            </a:extLst>
          </p:cNvPr>
          <p:cNvGrpSpPr/>
          <p:nvPr/>
        </p:nvGrpSpPr>
        <p:grpSpPr>
          <a:xfrm rot="849764">
            <a:off x="494034" y="61464"/>
            <a:ext cx="3740754" cy="3863971"/>
            <a:chOff x="1085850" y="2019300"/>
            <a:chExt cx="3771900" cy="3771900"/>
          </a:xfrm>
        </p:grpSpPr>
        <p:sp>
          <p:nvSpPr>
            <p:cNvPr id="3" name="Explosion: 14 Points 2">
              <a:extLst>
                <a:ext uri="{FF2B5EF4-FFF2-40B4-BE49-F238E27FC236}">
                  <a16:creationId xmlns:a16="http://schemas.microsoft.com/office/drawing/2014/main" id="{2ADD9827-E701-6E7F-35F1-A9FCE7937DDA}"/>
                </a:ext>
              </a:extLst>
            </p:cNvPr>
            <p:cNvSpPr/>
            <p:nvPr/>
          </p:nvSpPr>
          <p:spPr>
            <a:xfrm rot="1098599">
              <a:off x="1085850" y="2019300"/>
              <a:ext cx="3771900" cy="3771900"/>
            </a:xfrm>
            <a:prstGeom prst="irregularSeal2">
              <a:avLst/>
            </a:prstGeom>
            <a:solidFill>
              <a:srgbClr val="FFFF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270816FE-7F6B-C894-4570-A0E3B59E1A43}"/>
                </a:ext>
              </a:extLst>
            </p:cNvPr>
            <p:cNvSpPr/>
            <p:nvPr/>
          </p:nvSpPr>
          <p:spPr>
            <a:xfrm rot="19848218">
              <a:off x="1458664" y="3529309"/>
              <a:ext cx="2645276" cy="923330"/>
            </a:xfrm>
            <a:prstGeom prst="rect">
              <a:avLst/>
            </a:prstGeom>
            <a:noFill/>
          </p:spPr>
          <p:txBody>
            <a:bodyPr wrap="none" lIns="91440" tIns="45720" rIns="91440" bIns="45720">
              <a:spAutoFit/>
            </a:bodyPr>
            <a:lstStyle/>
            <a:p>
              <a:pPr algn="ctr"/>
              <a:r>
                <a:rPr lang="en-GB" sz="5400" b="1" cap="none" spc="0" dirty="0">
                  <a:ln w="22225">
                    <a:solidFill>
                      <a:sysClr val="windowText" lastClr="000000"/>
                    </a:solidFill>
                    <a:prstDash val="solid"/>
                  </a:ln>
                  <a:solidFill>
                    <a:srgbClr val="FF0000"/>
                  </a:solidFill>
                  <a:effectLst/>
                </a:rPr>
                <a:t>YUCK!!!!</a:t>
              </a:r>
            </a:p>
          </p:txBody>
        </p:sp>
      </p:grpSp>
      <p:sp>
        <p:nvSpPr>
          <p:cNvPr id="5" name="TextBox 4">
            <a:extLst>
              <a:ext uri="{FF2B5EF4-FFF2-40B4-BE49-F238E27FC236}">
                <a16:creationId xmlns:a16="http://schemas.microsoft.com/office/drawing/2014/main" id="{D7CD215E-CB48-BD36-A463-209946B217E3}"/>
              </a:ext>
            </a:extLst>
          </p:cNvPr>
          <p:cNvSpPr txBox="1">
            <a:spLocks noChangeArrowheads="1"/>
          </p:cNvSpPr>
          <p:nvPr/>
        </p:nvSpPr>
        <p:spPr bwMode="auto">
          <a:xfrm>
            <a:off x="135515" y="3626385"/>
            <a:ext cx="9008485" cy="2800767"/>
          </a:xfrm>
          <a:prstGeom prst="rect">
            <a:avLst/>
          </a:prstGeom>
          <a:solidFill>
            <a:sysClr val="windowText" lastClr="000000">
              <a:alpha val="45097"/>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spcBef>
                <a:spcPct val="0"/>
              </a:spcBef>
              <a:spcAft>
                <a:spcPct val="0"/>
              </a:spcAft>
              <a:buNone/>
              <a:defRPr/>
            </a:pPr>
            <a:r>
              <a:rPr kumimoji="0" lang="en-GB" sz="36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Which job</a:t>
            </a:r>
            <a:r>
              <a:rPr kumimoji="0" lang="en-GB" sz="3600" b="1" i="0" u="none" strike="noStrike" kern="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is the yuckiest?!!</a:t>
            </a:r>
          </a:p>
          <a:p>
            <a:pPr marL="457200" indent="-457200" defTabSz="914400" eaLnBrk="0" fontAlgn="base" hangingPunct="0">
              <a:spcBef>
                <a:spcPct val="0"/>
              </a:spcBef>
              <a:spcAft>
                <a:spcPct val="0"/>
              </a:spcAft>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doing the rubbish</a:t>
            </a:r>
          </a:p>
          <a:p>
            <a:pPr marL="457200" indent="-457200" defTabSz="914400" eaLnBrk="0" fontAlgn="base" hangingPunct="0">
              <a:spcBef>
                <a:spcPct val="0"/>
              </a:spcBef>
              <a:spcAft>
                <a:spcPct val="0"/>
              </a:spcAft>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cleaning the toilet</a:t>
            </a:r>
          </a:p>
          <a:p>
            <a:pPr marL="457200" indent="-457200" defTabSz="914400" eaLnBrk="0" fontAlgn="base" hangingPunct="0">
              <a:spcBef>
                <a:spcPct val="0"/>
              </a:spcBef>
              <a:spcAft>
                <a:spcPct val="0"/>
              </a:spcAft>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ironing</a:t>
            </a:r>
          </a:p>
          <a:p>
            <a:pPr marL="457200" indent="-457200" defTabSz="914400" eaLnBrk="0" fontAlgn="base" hangingPunct="0">
              <a:spcBef>
                <a:spcPct val="0"/>
              </a:spcBef>
              <a:spcAft>
                <a:spcPct val="0"/>
              </a:spcAft>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cleaning windows</a:t>
            </a:r>
          </a:p>
          <a:p>
            <a:pPr marL="457200" indent="-457200" defTabSz="914400" eaLnBrk="0" fontAlgn="base" hangingPunct="0">
              <a:spcBef>
                <a:spcPct val="0"/>
              </a:spcBef>
              <a:spcAft>
                <a:spcPct val="0"/>
              </a:spcAft>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washing up / emptying the dishwasher</a:t>
            </a:r>
          </a:p>
        </p:txBody>
      </p:sp>
    </p:spTree>
    <p:extLst>
      <p:ext uri="{BB962C8B-B14F-4D97-AF65-F5344CB8AC3E}">
        <p14:creationId xmlns:p14="http://schemas.microsoft.com/office/powerpoint/2010/main" val="269725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6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28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41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495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615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FC730D-264F-8673-F3E5-FFF1D66C3B05}"/>
              </a:ext>
            </a:extLst>
          </p:cNvPr>
          <p:cNvSpPr/>
          <p:nvPr/>
        </p:nvSpPr>
        <p:spPr>
          <a:xfrm>
            <a:off x="131573" y="5313269"/>
            <a:ext cx="8880853" cy="1323439"/>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We show what we are like by what we do.’ </a:t>
            </a:r>
            <a:r>
              <a:rPr kumimoji="0" lang="en-US" sz="1800" b="0" i="1"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a:t>
            </a:r>
            <a:r>
              <a:rPr lang="en-US" i="1" kern="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20:11</a:t>
            </a:r>
            <a:r>
              <a:rPr kumimoji="0" lang="en-US" sz="1800" b="0" i="1"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endParaRPr kumimoji="0" lang="en-US" sz="40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12" name="Picture 2">
            <a:extLst>
              <a:ext uri="{FF2B5EF4-FFF2-40B4-BE49-F238E27FC236}">
                <a16:creationId xmlns:a16="http://schemas.microsoft.com/office/drawing/2014/main" id="{7464FB28-29AD-4797-22CD-FD8C24846FE4}"/>
              </a:ext>
            </a:extLst>
          </p:cNvPr>
          <p:cNvPicPr>
            <a:picLocks noChangeAspect="1"/>
          </p:cNvPicPr>
          <p:nvPr/>
        </p:nvPicPr>
        <p:blipFill>
          <a:blip r:embed="rId3"/>
          <a:stretch>
            <a:fillRect/>
          </a:stretch>
        </p:blipFill>
        <p:spPr>
          <a:xfrm>
            <a:off x="1309578" y="221292"/>
            <a:ext cx="6524844" cy="4893633"/>
          </a:xfrm>
          <a:prstGeom prst="rect">
            <a:avLst/>
          </a:prstGeom>
          <a:ln>
            <a:solidFill>
              <a:schemeClr val="tx1"/>
            </a:solidFill>
          </a:ln>
        </p:spPr>
      </p:pic>
      <p:pic>
        <p:nvPicPr>
          <p:cNvPr id="5" name="Picture 4" descr="A cartoon of an owl&#10;&#10;Description automatically generated">
            <a:extLst>
              <a:ext uri="{FF2B5EF4-FFF2-40B4-BE49-F238E27FC236}">
                <a16:creationId xmlns:a16="http://schemas.microsoft.com/office/drawing/2014/main" id="{FD5587F1-A408-B89A-4600-8DB9A52A4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3244390"/>
            <a:ext cx="1377688" cy="2145304"/>
          </a:xfrm>
          <a:prstGeom prst="rect">
            <a:avLst/>
          </a:prstGeom>
        </p:spPr>
      </p:pic>
    </p:spTree>
    <p:extLst>
      <p:ext uri="{BB962C8B-B14F-4D97-AF65-F5344CB8AC3E}">
        <p14:creationId xmlns:p14="http://schemas.microsoft.com/office/powerpoint/2010/main" val="38856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1239</Words>
  <Application>Microsoft Office PowerPoint</Application>
  <PresentationFormat>On-screen Show (4:3)</PresentationFormat>
  <Paragraphs>91</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Avenir Next LT Pro</vt:lpstr>
      <vt:lpstr>Calibri</vt:lpstr>
      <vt:lpstr>Cambria</vt:lpstr>
      <vt:lpstr>Century Gothic</vt:lpstr>
      <vt:lpstr>Symbol</vt:lpstr>
      <vt:lpstr>Times New Roman</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Jane Whittington</cp:lastModifiedBy>
  <cp:revision>9</cp:revision>
  <dcterms:created xsi:type="dcterms:W3CDTF">2023-11-27T00:26:23Z</dcterms:created>
  <dcterms:modified xsi:type="dcterms:W3CDTF">2024-01-15T17:08:53Z</dcterms:modified>
</cp:coreProperties>
</file>