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2.2-->
<p:presentation xmlns:r="http://schemas.openxmlformats.org/officeDocument/2006/relationships" xmlns:a="http://schemas.openxmlformats.org/drawingml/2006/main" xmlns:p="http://schemas.openxmlformats.org/presentationml/2006/main" saveSubsetFonts="1">
  <p:sldMasterIdLst>
    <p:sldMasterId id="2147483648" r:id="rId1"/>
    <p:sldMasterId id="2147483705" r:id="rId2"/>
    <p:sldMasterId id="2147483717" r:id="rId3"/>
  </p:sldMasterIdLst>
  <p:notesMasterIdLst>
    <p:notesMasterId r:id="rId4"/>
  </p:notesMasterIdLst>
  <p:sldIdLst>
    <p:sldId id="313" r:id="rId5"/>
    <p:sldId id="446" r:id="rId6"/>
    <p:sldId id="453" r:id="rId7"/>
    <p:sldId id="451" r:id="rId8"/>
    <p:sldId id="445" r:id="rId9"/>
    <p:sldId id="449" r:id="rId10"/>
    <p:sldId id="450" r:id="rId11"/>
    <p:sldId id="442" r:id="rId12"/>
    <p:sldId id="456" r:id="rId13"/>
    <p:sldId id="314" r:id="rId14"/>
    <p:sldId id="425" r:id="rId15"/>
    <p:sldId id="455" r:id="rId16"/>
    <p:sldId id="457" r:id="rId17"/>
    <p:sldId id="448" r:id="rId18"/>
    <p:sldId id="454" r:id="rId19"/>
    <p:sldId id="458" r:id="rId20"/>
    <p:sldId id="431" r:id="rId21"/>
    <p:sldId id="459" r:id="rId22"/>
    <p:sldId id="460" r:id="rId23"/>
  </p:sldIdLst>
  <p:sldSz cx="9144000" cy="6858000" type="screen4x3"/>
  <p:notesSz cx="6858000" cy="9144000"/>
  <p:custDataLst>
    <p:tags r:id="rId24"/>
  </p:custDataLst>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003" autoAdjust="0"/>
  </p:normalViewPr>
  <p:slideViewPr>
    <p:cSldViewPr snapToGrid="0" snapToObjects="1">
      <p:cViewPr varScale="1">
        <p:scale>
          <a:sx n="36" d="100"/>
          <a:sy n="36" d="100"/>
        </p:scale>
        <p:origin x="1436" y="52"/>
      </p:cViewPr>
      <p:guideLst>
        <p:guide orient="horz" pos="2160"/>
        <p:guide pos="2880"/>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8" Type="http://schemas.openxmlformats.org/officeDocument/2006/relationships/slide" Target="slides/slide4.xml"/><Relationship Id="rId21" Type="http://schemas.openxmlformats.org/officeDocument/2006/relationships/slide" Target="slides/slide1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7" Type="http://schemas.openxmlformats.org/officeDocument/2006/relationships/slide" Target="slides/slide3.xml"/><Relationship Id="rId16" Type="http://schemas.openxmlformats.org/officeDocument/2006/relationships/slide" Target="slides/slide12.xml"/><Relationship Id="rId2" Type="http://schemas.openxmlformats.org/officeDocument/2006/relationships/slideMaster" Target="slideMasters/slideMaster2.xml"/><Relationship Id="rId20" Type="http://schemas.openxmlformats.org/officeDocument/2006/relationships/slide" Target="slides/slide16.xml"/><Relationship Id="rId29" Type="http://schemas.openxmlformats.org/officeDocument/2006/relationships/customXml" Target="../customXml/item1.xml"/><Relationship Id="rId1" Type="http://schemas.openxmlformats.org/officeDocument/2006/relationships/slideMaster" Target="slideMasters/slideMaster1.xml"/><Relationship Id="rId11" Type="http://schemas.openxmlformats.org/officeDocument/2006/relationships/slide" Target="slides/slide7.xml"/><Relationship Id="rId24" Type="http://schemas.openxmlformats.org/officeDocument/2006/relationships/tags" Target="tags/tag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ustomXml" Target="../customXml/item3.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4" Type="http://schemas.openxmlformats.org/officeDocument/2006/relationships/notesMaster" Target="notesMasters/notesMaster1.xml"/><Relationship Id="rId9" Type="http://schemas.openxmlformats.org/officeDocument/2006/relationships/slide" Target="slides/slide5.xml"/><Relationship Id="rId30" Type="http://schemas.openxmlformats.org/officeDocument/2006/relationships/customXml" Target="../customXml/item2.xml"/></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7F1D0B-F993-4B29-9B15-F9BF2E3EFE78}" type="datetimeFigureOut">
              <a:rPr lang="en-GB" smtClean="0"/>
              <a:t>14/12/2021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548C8E-7A2F-4448-BC7A-64B77931D211}" type="slidenum">
              <a:rPr lang="en-GB" smtClean="0"/>
              <a:t>‹#›</a:t>
            </a:fld>
            <a:endParaRPr lang="en-GB"/>
          </a:p>
        </p:txBody>
      </p:sp>
    </p:spTree>
    <p:extLst>
      <p:ext uri="{BB962C8B-B14F-4D97-AF65-F5344CB8AC3E}">
        <p14:creationId xmlns:p14="http://schemas.microsoft.com/office/powerpoint/2010/main" val="2950577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 Id="rId3" Type="http://schemas.openxmlformats.org/officeDocument/2006/relationships/hyperlink" Target="https://www.youtube.com/watch?v=_JMBpiq1sW0&amp;t=152s" TargetMode="Externa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4098" name="Slide Image Placeholder 1">
            <a:extLst>
              <a:ext uri="{FF2B5EF4-FFF2-40B4-BE49-F238E27FC236}">
                <a16:creationId xmlns:a16="http://schemas.microsoft.com/office/drawing/2014/main" id="{C2EFC4E6-A417-42D4-BA26-728B750D690B}"/>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D23D902-4CE7-4125-B26B-6B83EE0726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a:latin typeface="Avenir Next LT Pro" panose="020b0504020202020204" pitchFamily="34" charset="0"/>
                <a:ea typeface="MS Mincho" panose="02020609040205080304" pitchFamily="49" charset="-128"/>
                <a:cs typeface="Times New Roman" panose="02020603050405020304" pitchFamily="18" charset="0"/>
              </a:rPr>
              <a:t>Slide 1:</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 Use these new gathering words for this term, or your usual greeting if you prefer.</a:t>
            </a:r>
            <a:endParaRPr lang="en-GB" altLang="en-US">
              <a:ea typeface="MS Mincho" panose="02020609040205080304" pitchFamily="49" charset="-128"/>
              <a:cs typeface="Times New Roman" panose="02020603050405020304" pitchFamily="18" charset="0"/>
            </a:endParaRPr>
          </a:p>
        </p:txBody>
      </p:sp>
      <p:sp>
        <p:nvSpPr>
          <p:cNvPr id="4100" name="Slide Number Placeholder 3">
            <a:extLst>
              <a:ext uri="{FF2B5EF4-FFF2-40B4-BE49-F238E27FC236}">
                <a16:creationId xmlns:a16="http://schemas.microsoft.com/office/drawing/2014/main" id="{83DDCB47-AC0F-4AD7-A354-B5BAFDB234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2051F6E-0EAF-460D-A6DD-E04F1A2590E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defRPr/>
              </a:pPr>
              <a:t>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Slides 2-8: Beginning or end?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Ask children to help you decide whether the picture you show is a beginning or an ending (answers are in the notes section under the slide!) This game may generate some conversation and dispute, but don’t worry, this all adds to the point you will make later! Let’s begin with something easy….</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2</a:t>
            </a:fld>
            <a:endParaRPr lang="en-GB"/>
          </a:p>
        </p:txBody>
      </p:sp>
    </p:spTree>
    <p:extLst>
      <p:ext uri="{BB962C8B-B14F-4D97-AF65-F5344CB8AC3E}">
        <p14:creationId xmlns:p14="http://schemas.microsoft.com/office/powerpoint/2010/main" val="1510844756"/>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 Quite clearly, it’s the beginning, because the end would be…..</a:t>
            </a:r>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3</a:t>
            </a:fld>
            <a:endParaRPr lang="en-GB"/>
          </a:p>
        </p:txBody>
      </p:sp>
    </p:spTree>
    <p:extLst>
      <p:ext uri="{BB962C8B-B14F-4D97-AF65-F5344CB8AC3E}">
        <p14:creationId xmlns:p14="http://schemas.microsoft.com/office/powerpoint/2010/main" val="762734976"/>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4</a:t>
            </a:fld>
            <a:endParaRPr lang="en-GB"/>
          </a:p>
        </p:txBody>
      </p:sp>
    </p:spTree>
    <p:extLst>
      <p:ext uri="{BB962C8B-B14F-4D97-AF65-F5344CB8AC3E}">
        <p14:creationId xmlns:p14="http://schemas.microsoft.com/office/powerpoint/2010/main" val="3128203063"/>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Is this a beginning or and end? </a:t>
            </a:r>
          </a:p>
          <a:p>
            <a:r>
              <a:rPr lang="en-US"/>
              <a:t>Beginning – the ingredients for…..</a:t>
            </a:r>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5</a:t>
            </a:fld>
            <a:endParaRPr lang="en-GB"/>
          </a:p>
        </p:txBody>
      </p:sp>
    </p:spTree>
    <p:extLst>
      <p:ext uri="{BB962C8B-B14F-4D97-AF65-F5344CB8AC3E}">
        <p14:creationId xmlns:p14="http://schemas.microsoft.com/office/powerpoint/2010/main" val="180738339"/>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….Pancakes! (which are the end!) Or are they….? Maybe the end would be an empty plate and a happy tummy!</a:t>
            </a:r>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6</a:t>
            </a:fld>
            <a:endParaRPr lang="en-GB"/>
          </a:p>
        </p:txBody>
      </p:sp>
    </p:spTree>
    <p:extLst>
      <p:ext uri="{BB962C8B-B14F-4D97-AF65-F5344CB8AC3E}">
        <p14:creationId xmlns:p14="http://schemas.microsoft.com/office/powerpoint/2010/main" val="445906366"/>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Is this a beginning or and end? A Lego house….. </a:t>
            </a:r>
          </a:p>
          <a:p>
            <a:r>
              <a:rPr lang="en-US"/>
              <a:t>…The end</a:t>
            </a:r>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7</a:t>
            </a:fld>
            <a:endParaRPr lang="en-GB"/>
          </a:p>
        </p:txBody>
      </p:sp>
    </p:spTree>
    <p:extLst>
      <p:ext uri="{BB962C8B-B14F-4D97-AF65-F5344CB8AC3E}">
        <p14:creationId xmlns:p14="http://schemas.microsoft.com/office/powerpoint/2010/main" val="145015663"/>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….because this is how it starts! (Or again, maybe it ends here after you break it all up!)</a:t>
            </a:r>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8</a:t>
            </a:fld>
            <a:endParaRPr lang="en-GB"/>
          </a:p>
        </p:txBody>
      </p:sp>
    </p:spTree>
    <p:extLst>
      <p:ext uri="{BB962C8B-B14F-4D97-AF65-F5344CB8AC3E}">
        <p14:creationId xmlns:p14="http://schemas.microsoft.com/office/powerpoint/2010/main" val="3791158874"/>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9</a:t>
            </a:fld>
            <a:endParaRPr lang="en-GB"/>
          </a:p>
        </p:txBody>
      </p:sp>
    </p:spTree>
    <p:extLst>
      <p:ext uri="{BB962C8B-B14F-4D97-AF65-F5344CB8AC3E}">
        <p14:creationId xmlns:p14="http://schemas.microsoft.com/office/powerpoint/2010/main" val="3469407202"/>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10: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“We’ve been thinking this term about the prayer that Jesus taught to his disciples to help them to pray – and been learning what this means to Christians, as well as thinking about how the ideas might help us to live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our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lives. We have reached the very end of this prayer now, and almost the end of the term too, so let’s look at how it finishes together:</a:t>
            </a:r>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defRPr/>
            </a:pPr>
            <a:fld id="{6EB64D98-F5AF-4871-B5B9-5356A03C6081}"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10</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41459595"/>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200" b="1">
                <a:effectLst/>
                <a:latin typeface="Avenir Next LT Pro" panose="020b0504020202020204" pitchFamily="34" charset="0"/>
                <a:ea typeface="MS Mincho" panose="02020609040205080304" pitchFamily="49" charset="-128"/>
                <a:cs typeface="Times New Roman" panose="02020603050405020304" pitchFamily="18" charset="0"/>
              </a:rPr>
              <a:t>Slide 11:</a:t>
            </a:r>
            <a:r>
              <a:rPr lang="en-GB" sz="120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200" b="1">
                <a:effectLst/>
                <a:latin typeface="Avenir Next LT Pro" panose="020b0504020202020204" pitchFamily="34" charset="0"/>
                <a:ea typeface="MS Mincho" panose="02020609040205080304" pitchFamily="49" charset="-128"/>
                <a:cs typeface="Times New Roman" panose="02020603050405020304" pitchFamily="18" charset="0"/>
              </a:rPr>
              <a:t>For the Kingdom, the power and the glory are yours, now and forever, Amen.’</a:t>
            </a:r>
            <a:r>
              <a:rPr lang="en-GB" sz="1200">
                <a:effectLst/>
                <a:latin typeface="Avenir Next LT Pro" panose="020b0504020202020204" pitchFamily="34" charset="0"/>
                <a:ea typeface="MS Mincho" panose="02020609040205080304" pitchFamily="49" charset="-128"/>
                <a:cs typeface="Times New Roman" panose="02020603050405020304" pitchFamily="18" charset="0"/>
              </a:rPr>
              <a:t> Do these words remind you of anything?....</a:t>
            </a:r>
            <a:endParaRPr lang="en-GB" sz="12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C6F3F932-2358-4097-8996-1CF0317F365F}" type="slidenum">
              <a:rPr lang="en-US" altLang="en-US" smtClean="0"/>
              <a:t>11</a:t>
            </a:fld>
            <a:endParaRPr lang="en-US" altLang="en-US"/>
          </a:p>
        </p:txBody>
      </p:sp>
    </p:spTree>
    <p:extLst>
      <p:ext uri="{BB962C8B-B14F-4D97-AF65-F5344CB8AC3E}">
        <p14:creationId xmlns:p14="http://schemas.microsoft.com/office/powerpoint/2010/main" val="3940791365"/>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12: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Do you remember back to the very start of the term, when we thought about ‘Our Father in heaven’ and ‘Your kingdom come’…? Isn’t it interesting that the end of this prayer reminds us of the beginning?!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12</a:t>
            </a:fld>
            <a:endParaRPr lang="en-GB"/>
          </a:p>
        </p:txBody>
      </p:sp>
    </p:spTree>
    <p:extLst>
      <p:ext uri="{BB962C8B-B14F-4D97-AF65-F5344CB8AC3E}">
        <p14:creationId xmlns:p14="http://schemas.microsoft.com/office/powerpoint/2010/main" val="3740050766"/>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13:</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Christians believe that God, his power, his glory, his kingdom – as well as his love – are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eternal: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they last forever and ever.</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Like the Möbius strip, God has no beginning or end, though he was there at the beginning of time and will be there at the end of time. In fact, one of the names that Christians have for God is…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13</a:t>
            </a:fld>
            <a:endParaRPr lang="en-GB"/>
          </a:p>
        </p:txBody>
      </p:sp>
    </p:spTree>
    <p:extLst>
      <p:ext uri="{BB962C8B-B14F-4D97-AF65-F5344CB8AC3E}">
        <p14:creationId xmlns:p14="http://schemas.microsoft.com/office/powerpoint/2010/main" val="839543910"/>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14: …Alpha and Omega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(which are the first and last letters of the Greek alphabet). Christians believe that God is the beginning and the ending, and the never-ending, all at the same time! Now that’s a very great mystery!!</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As we come towards the end of our time together today we’re going to find one last picture to help us to think….and it’s very appropriate that it is from the very end of the Bible, from a book of visions (or pictures from God) given to John, one of Jesus’ disciples, when he was a very old man. In this book, called ‘Revelation’, God gives John a beautiful picture of God’s kingdom: listen to these words….</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[read them slowly]</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14</a:t>
            </a:fld>
            <a:endParaRPr lang="en-GB"/>
          </a:p>
        </p:txBody>
      </p:sp>
    </p:spTree>
    <p:extLst>
      <p:ext uri="{BB962C8B-B14F-4D97-AF65-F5344CB8AC3E}">
        <p14:creationId xmlns:p14="http://schemas.microsoft.com/office/powerpoint/2010/main" val="2401918741"/>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15: </a:t>
            </a:r>
            <a:r>
              <a:rPr lang="en-US" sz="1800" b="1">
                <a:effectLst/>
                <a:latin typeface="Avenir Next LT Pro" panose="020b0504020202020204" pitchFamily="34" charset="0"/>
                <a:ea typeface="MS Mincho" panose="02020609040205080304" pitchFamily="49" charset="-128"/>
                <a:cs typeface="Times New Roman" panose="02020603050405020304" pitchFamily="18" charset="0"/>
              </a:rPr>
              <a:t>Now God’s home is with his people….He will wipe away every tear from their eyes. There will be no more death, sadness, crying, or pain. All the old ways are gone. </a:t>
            </a:r>
            <a:r>
              <a:rPr lang="en-US" sz="1800" b="1" i="1">
                <a:effectLst/>
                <a:latin typeface="Avenir Next LT Pro" panose="020b0504020202020204" pitchFamily="34" charset="0"/>
                <a:ea typeface="MS Mincho" panose="02020609040205080304" pitchFamily="49" charset="-128"/>
                <a:cs typeface="Times New Roman" panose="02020603050405020304" pitchFamily="18" charset="0"/>
              </a:rPr>
              <a:t>(Revelation 21: 3-4)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These are good words to hope for in our world aren’t they? Let me read them again: you may find it helps to close your eyes and imagine what this looks like….</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15</a:t>
            </a:fld>
            <a:endParaRPr lang="en-GB"/>
          </a:p>
        </p:txBody>
      </p:sp>
    </p:spTree>
    <p:extLst>
      <p:ext uri="{BB962C8B-B14F-4D97-AF65-F5344CB8AC3E}">
        <p14:creationId xmlns:p14="http://schemas.microsoft.com/office/powerpoint/2010/main" val="2862012405"/>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16: Let’s wonder together about this now… </a:t>
            </a:r>
            <a:r>
              <a:rPr lang="en-GB" sz="1800" i="1">
                <a:effectLst/>
                <a:latin typeface="Avenir Next LT Pro" panose="020b0504020202020204" pitchFamily="34" charset="0"/>
                <a:ea typeface="MS Mincho" panose="02020609040205080304" pitchFamily="49" charset="-128"/>
                <a:cs typeface="Times New Roman" panose="02020603050405020304" pitchFamily="18" charset="0"/>
              </a:rPr>
              <a:t>[you may wish to pause and talk together]</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….I wonder how Christians feel knowing that they are praying to God who is eternal?....</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….I wonder what </a:t>
            </a:r>
            <a:r>
              <a:rPr lang="en-GB" sz="1800" b="1" i="1">
                <a:effectLst/>
                <a:latin typeface="Avenir Next LT Pro" panose="020b0504020202020204" pitchFamily="34" charset="0"/>
                <a:ea typeface="MS Mincho" panose="02020609040205080304" pitchFamily="49" charset="-128"/>
                <a:cs typeface="Times New Roman" panose="02020603050405020304" pitchFamily="18" charset="0"/>
              </a:rPr>
              <a:t>you</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 think God’s kingdom might be like?....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….I wonder if this is a place you might want to be?....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….I wonder what your hopes are for our world?</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marL="0" lvl="0" indent="0">
              <a:buFont typeface="Symbol" panose="05050102010706020507" pitchFamily="18" charset="2"/>
              <a:buNone/>
            </a:pPr>
            <a:r>
              <a:rPr lang="en-GB" sz="1800">
                <a:effectLst/>
                <a:latin typeface="Avenir Next LT Pro" panose="020b0504020202020204" pitchFamily="34" charset="0"/>
                <a:ea typeface="Calibri" panose="020f0502020204030204" pitchFamily="34" charset="0"/>
                <a:cs typeface="Times New Roman" panose="02020603050405020304" pitchFamily="18" charset="0"/>
              </a:rPr>
              <a:t>So, we’re almost at the end of our time together, but before we end, there’s just one more word to talk about! It’s a word we’ve used every week – and it’s a word that is the same in many places across the world, in many different languages. It’s the word that Jesus taught his disciples and his followers to say at the end of this – and every – prayer, and that word is…. </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16</a:t>
            </a:fld>
            <a:endParaRPr lang="en-GB"/>
          </a:p>
        </p:txBody>
      </p:sp>
    </p:spTree>
    <p:extLst>
      <p:ext uri="{BB962C8B-B14F-4D97-AF65-F5344CB8AC3E}">
        <p14:creationId xmlns:p14="http://schemas.microsoft.com/office/powerpoint/2010/main" val="4119866177"/>
      </p:ext>
    </p:extLst>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9938" name="Slide Image Placeholder 1">
            <a:extLst>
              <a:ext uri="{FF2B5EF4-FFF2-40B4-BE49-F238E27FC236}">
                <a16:creationId xmlns:a16="http://schemas.microsoft.com/office/drawing/2014/main" id="{47525487-6748-46B3-B383-EFEEDBDFAE57}"/>
              </a:ext>
            </a:extLst>
          </p:cNvPr>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D4829C1B-4B2E-4A32-AA1C-4357E2A4F1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17: AMEN!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We might hear it a lot, but what does it mean? (and it’s not quite ‘The End’!!) ‘Amen’ is an ancient word meaning </a:t>
            </a:r>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‘So be it’</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  It’s a way for all those who pray to both show God that they really mean what they pray, and also trust God for the answer to that prayer. You might like to remember this as we turn to prayer shortly… … </a:t>
            </a:r>
            <a:endParaRPr lang="en-GB" altLang="en-US">
              <a:ea typeface="Calibri" panose="020f0502020204030204" pitchFamily="34" charset="0"/>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C6BE6C52-3502-4F89-818B-B05A4075E7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defRPr/>
            </a:pPr>
            <a:fld id="{0AA98549-A5F1-449E-81FD-A654F5C5613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MS Mincho" panose="02020609040205080304" pitchFamily="49" charset="-128"/>
                <a:cs typeface="Times New Roman" panose="02020603050405020304" pitchFamily="18" charset="0"/>
              </a:rPr>
              <a:t>Slide 18: Responding (words for worship): </a:t>
            </a:r>
            <a:endParaRPr lang="en-GB" sz="180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…we’ve done a lot of thinking today, about the great mystery of God being eternal….</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….the beginning and the ending, and the never-ending….</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…..I wonder what you think about these ideas?.....</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….spend a few moments in quietness now…..</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a:effectLst/>
                <a:latin typeface="Avenir Next LT Pro" panose="020b0504020202020204" pitchFamily="34" charset="0"/>
                <a:ea typeface="Calibri" panose="020f0502020204030204" pitchFamily="34" charset="0"/>
                <a:cs typeface="Times New Roman" panose="02020603050405020304" pitchFamily="18" charset="0"/>
              </a:rPr>
              <a:t>[leave some time for reflection]</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pPr marL="0" lvl="0" indent="0">
              <a:buFont typeface="Symbol" panose="05050102010706020507" pitchFamily="18" charset="2"/>
              <a:buNone/>
            </a:pPr>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18</a:t>
            </a:fld>
            <a:endParaRPr lang="en-GB"/>
          </a:p>
        </p:txBody>
      </p:sp>
    </p:spTree>
    <p:extLst>
      <p:ext uri="{BB962C8B-B14F-4D97-AF65-F5344CB8AC3E}">
        <p14:creationId xmlns:p14="http://schemas.microsoft.com/office/powerpoint/2010/main" val="2247647368"/>
      </p:ext>
    </p:extLst>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effectLst/>
                <a:latin typeface="Avenir Next LT Pro" panose="020b0504020202020204" pitchFamily="34" charset="0"/>
                <a:ea typeface="Calibri" panose="020f0502020204030204" pitchFamily="34" charset="0"/>
                <a:cs typeface="Times New Roman" panose="02020603050405020304" pitchFamily="18" charset="0"/>
              </a:rPr>
              <a:t>Slide 19: </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We’re going to pray in a different way today, </a:t>
            </a:r>
            <a:r>
              <a:rPr lang="en-GB" sz="1800">
                <a:effectLst/>
                <a:latin typeface="Avenir Next LT Pro" panose="020b0504020202020204" pitchFamily="34" charset="0"/>
                <a:ea typeface="MS Mincho" panose="02020609040205080304" pitchFamily="49" charset="-128"/>
                <a:cs typeface="Times New Roman" panose="02020603050405020304" pitchFamily="18" charset="0"/>
              </a:rPr>
              <a:t>and send each other out into the day,</a:t>
            </a:r>
            <a:r>
              <a:rPr lang="en-GB" sz="1800">
                <a:effectLst/>
                <a:latin typeface="Avenir Next LT Pro" panose="020b0504020202020204" pitchFamily="34" charset="0"/>
                <a:ea typeface="Calibri" panose="020f0502020204030204" pitchFamily="34" charset="0"/>
                <a:cs typeface="Times New Roman" panose="02020603050405020304" pitchFamily="18" charset="0"/>
              </a:rPr>
              <a:t> using a video of a blessing that was recorded during lockdown last year – and as at the very start of term, you’ll hear words in several different languages. Listen out, though, for the ‘Amen’…...the same word, all across the world! You might want to find a way to make this blessing into your prayer, maybe by singing along, or you may prefer to just sit and listen.</a:t>
            </a:r>
            <a:endParaRPr lang="en-GB" sz="1800">
              <a:effectLst/>
              <a:latin typeface="Cambria" panose="02040503050406030204" pitchFamily="18" charset="0"/>
              <a:ea typeface="Calibri" panose="020f0502020204030204" pitchFamily="34" charset="0"/>
              <a:cs typeface="Times New Roman" panose="02020603050405020304" pitchFamily="18" charset="0"/>
            </a:endParaRPr>
          </a:p>
          <a:p>
            <a:r>
              <a:rPr lang="en-GB" sz="1800" u="sng">
                <a:solidFill>
                  <a:srgbClr val="0000FF"/>
                </a:solidFill>
                <a:effectLst/>
                <a:latin typeface="Avenir Next LT Pro" panose="020b0504020202020204" pitchFamily="34" charset="0"/>
                <a:ea typeface="MS Mincho" panose="02020609040205080304" pitchFamily="49" charset="-128"/>
                <a:cs typeface="Times New Roman" panose="02020603050405020304" pitchFamily="18" charset="0"/>
                <a:hlinkClick r:id="rId3"/>
              </a:rPr>
              <a:t>The Blessing (Multi-lingual version) - Fellowship Dubai - YouTube</a:t>
            </a:r>
            <a:endParaRPr lang="en-GB"/>
          </a:p>
        </p:txBody>
      </p:sp>
      <p:sp>
        <p:nvSpPr>
          <p:cNvPr id="4" name="Slide Number Placeholder 3"/>
          <p:cNvSpPr>
            <a:spLocks noGrp="1"/>
          </p:cNvSpPr>
          <p:nvPr>
            <p:ph type="sldNum" sz="quarter" idx="5"/>
          </p:nvPr>
        </p:nvSpPr>
        <p:spPr/>
        <p:txBody>
          <a:bodyPr/>
          <a:lstStyle/>
          <a:p>
            <a:fld id="{EC548C8E-7A2F-4448-BC7A-64B77931D211}" type="slidenum">
              <a:rPr lang="en-GB" smtClean="0"/>
              <a:t>19</a:t>
            </a:fld>
            <a:endParaRPr lang="en-GB"/>
          </a:p>
        </p:txBody>
      </p:sp>
    </p:spTree>
    <p:extLst>
      <p:ext uri="{BB962C8B-B14F-4D97-AF65-F5344CB8AC3E}">
        <p14:creationId xmlns:p14="http://schemas.microsoft.com/office/powerpoint/2010/main" val="3313305739"/>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3DBD84A-1A65-402F-A36D-23EE79872A1D}"/>
              </a:ext>
            </a:extLst>
          </p:cNvPr>
          <p:cNvSpPr>
            <a:spLocks noGrp="1"/>
          </p:cNvSpPr>
          <p:nvPr>
            <p:ph type="dt" sz="half" idx="10"/>
          </p:nvPr>
        </p:nvSpPr>
        <p:spPr/>
        <p:txBody>
          <a:bodyPr/>
          <a:lstStyle>
            <a:lvl1pPr>
              <a:defRPr/>
            </a:lvl1pPr>
          </a:lstStyle>
          <a:p>
            <a:fld id="{8FB62EC0-D441-4381-A075-6179639A3D86}" type="datetimeFigureOut">
              <a:rPr lang="en-US" altLang="en-US"/>
              <a:t>12/14/2021</a:t>
            </a:fld>
            <a:endParaRPr lang="en-US" altLang="en-US"/>
          </a:p>
        </p:txBody>
      </p:sp>
      <p:sp>
        <p:nvSpPr>
          <p:cNvPr id="5" name="Footer Placeholder 4">
            <a:extLst>
              <a:ext uri="{FF2B5EF4-FFF2-40B4-BE49-F238E27FC236}">
                <a16:creationId xmlns:a16="http://schemas.microsoft.com/office/drawing/2014/main" id="{23B62DD3-ABCA-4BD6-B996-0FB4837CC8B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C2CBD11-3901-499D-9ACF-72CDB94B3484}"/>
              </a:ext>
            </a:extLst>
          </p:cNvPr>
          <p:cNvSpPr>
            <a:spLocks noGrp="1"/>
          </p:cNvSpPr>
          <p:nvPr>
            <p:ph type="sldNum" sz="quarter" idx="12"/>
          </p:nvPr>
        </p:nvSpPr>
        <p:spPr/>
        <p:txBody>
          <a:bodyPr/>
          <a:lstStyle>
            <a:lvl1pPr>
              <a:defRPr/>
            </a:lvl1pPr>
          </a:lstStyle>
          <a:p>
            <a:fld id="{02756AA7-5446-47C9-8425-CAB3FD49BC75}" type="slidenum">
              <a:rPr lang="en-US" altLang="en-US"/>
              <a:t>‹#›</a:t>
            </a:fld>
            <a:endParaRPr lang="en-US" altLang="en-US"/>
          </a:p>
        </p:txBody>
      </p:sp>
    </p:spTree>
    <p:extLst>
      <p:ext uri="{BB962C8B-B14F-4D97-AF65-F5344CB8AC3E}">
        <p14:creationId xmlns:p14="http://schemas.microsoft.com/office/powerpoint/2010/main" val="109614839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9BCD3CE-F3B2-4C71-A06C-413FD94893F1}"/>
              </a:ext>
            </a:extLst>
          </p:cNvPr>
          <p:cNvSpPr>
            <a:spLocks noGrp="1"/>
          </p:cNvSpPr>
          <p:nvPr>
            <p:ph type="dt" sz="half" idx="10"/>
          </p:nvPr>
        </p:nvSpPr>
        <p:spPr/>
        <p:txBody>
          <a:bodyPr/>
          <a:lstStyle>
            <a:lvl1pPr>
              <a:defRPr/>
            </a:lvl1pPr>
          </a:lstStyle>
          <a:p>
            <a:fld id="{612E935F-1E7A-4DDA-8BAC-999590B6E17E}" type="datetimeFigureOut">
              <a:rPr lang="en-US" altLang="en-US"/>
              <a:t>12/14/2021</a:t>
            </a:fld>
            <a:endParaRPr lang="en-US" altLang="en-US"/>
          </a:p>
        </p:txBody>
      </p:sp>
      <p:sp>
        <p:nvSpPr>
          <p:cNvPr id="5" name="Footer Placeholder 4">
            <a:extLst>
              <a:ext uri="{FF2B5EF4-FFF2-40B4-BE49-F238E27FC236}">
                <a16:creationId xmlns:a16="http://schemas.microsoft.com/office/drawing/2014/main" id="{7307AB45-575A-4BFC-91CD-72673299313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781E507-BAB8-428C-9165-F2670D2E4C45}"/>
              </a:ext>
            </a:extLst>
          </p:cNvPr>
          <p:cNvSpPr>
            <a:spLocks noGrp="1"/>
          </p:cNvSpPr>
          <p:nvPr>
            <p:ph type="sldNum" sz="quarter" idx="12"/>
          </p:nvPr>
        </p:nvSpPr>
        <p:spPr/>
        <p:txBody>
          <a:bodyPr/>
          <a:lstStyle>
            <a:lvl1pPr>
              <a:defRPr/>
            </a:lvl1pPr>
          </a:lstStyle>
          <a:p>
            <a:fld id="{1F9471C9-41DE-4B40-8C64-7920AFCA0644}" type="slidenum">
              <a:rPr lang="en-US" altLang="en-US"/>
              <a:t>‹#›</a:t>
            </a:fld>
            <a:endParaRPr lang="en-US" altLang="en-US"/>
          </a:p>
        </p:txBody>
      </p:sp>
    </p:spTree>
    <p:extLst>
      <p:ext uri="{BB962C8B-B14F-4D97-AF65-F5344CB8AC3E}">
        <p14:creationId xmlns:p14="http://schemas.microsoft.com/office/powerpoint/2010/main" val="151415559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63F7D50-5C1F-44B5-BBF1-0C673E774C83}"/>
              </a:ext>
            </a:extLst>
          </p:cNvPr>
          <p:cNvSpPr>
            <a:spLocks noGrp="1"/>
          </p:cNvSpPr>
          <p:nvPr>
            <p:ph type="dt" sz="half" idx="10"/>
          </p:nvPr>
        </p:nvSpPr>
        <p:spPr/>
        <p:txBody>
          <a:bodyPr/>
          <a:lstStyle>
            <a:lvl1pPr>
              <a:defRPr/>
            </a:lvl1pPr>
          </a:lstStyle>
          <a:p>
            <a:fld id="{527FB76D-E682-422A-801A-161090328908}" type="datetimeFigureOut">
              <a:rPr lang="en-US" altLang="en-US"/>
              <a:t>12/14/2021</a:t>
            </a:fld>
            <a:endParaRPr lang="en-US" altLang="en-US"/>
          </a:p>
        </p:txBody>
      </p:sp>
      <p:sp>
        <p:nvSpPr>
          <p:cNvPr id="5" name="Footer Placeholder 4">
            <a:extLst>
              <a:ext uri="{FF2B5EF4-FFF2-40B4-BE49-F238E27FC236}">
                <a16:creationId xmlns:a16="http://schemas.microsoft.com/office/drawing/2014/main" id="{FE9B8ECB-C7BC-46C1-A3EE-0D55712D18C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CBA6C24-31E9-426C-AC2F-C9FE7581026E}"/>
              </a:ext>
            </a:extLst>
          </p:cNvPr>
          <p:cNvSpPr>
            <a:spLocks noGrp="1"/>
          </p:cNvSpPr>
          <p:nvPr>
            <p:ph type="sldNum" sz="quarter" idx="12"/>
          </p:nvPr>
        </p:nvSpPr>
        <p:spPr/>
        <p:txBody>
          <a:bodyPr/>
          <a:lstStyle>
            <a:lvl1pPr>
              <a:defRPr/>
            </a:lvl1pPr>
          </a:lstStyle>
          <a:p>
            <a:fld id="{6CD96E5C-8B15-4901-8EEA-7B9F1EC9A4A2}" type="slidenum">
              <a:rPr lang="en-US" altLang="en-US"/>
              <a:t>‹#›</a:t>
            </a:fld>
            <a:endParaRPr lang="en-US" altLang="en-US"/>
          </a:p>
        </p:txBody>
      </p:sp>
    </p:spTree>
    <p:extLst>
      <p:ext uri="{BB962C8B-B14F-4D97-AF65-F5344CB8AC3E}">
        <p14:creationId xmlns:p14="http://schemas.microsoft.com/office/powerpoint/2010/main" val="25265372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12FE95BE-FF56-46FF-8F9F-3C30C030E835}"/>
              </a:ext>
            </a:extLst>
          </p:cNvPr>
          <p:cNvSpPr>
            <a:spLocks noGrp="1"/>
          </p:cNvSpPr>
          <p:nvPr>
            <p:ph type="dt" sz="half" idx="10"/>
          </p:nvPr>
        </p:nvSpPr>
        <p:spPr/>
        <p:txBody>
          <a:bodyPr/>
          <a:lstStyle>
            <a:lvl1pPr>
              <a:defRPr/>
            </a:lvl1pPr>
          </a:lstStyle>
          <a:p>
            <a:fld id="{7EE94634-4228-43C8-89A0-4572F63803FC}" type="datetimeFigureOut">
              <a:rPr lang="en-US" altLang="en-US"/>
              <a:t>12/14/2021</a:t>
            </a:fld>
            <a:endParaRPr lang="en-US" altLang="en-US"/>
          </a:p>
        </p:txBody>
      </p:sp>
      <p:sp>
        <p:nvSpPr>
          <p:cNvPr id="6" name="Footer Placeholder 4">
            <a:extLst>
              <a:ext uri="{FF2B5EF4-FFF2-40B4-BE49-F238E27FC236}">
                <a16:creationId xmlns:a16="http://schemas.microsoft.com/office/drawing/2014/main" id="{CD78685A-5903-448F-8B84-6317FC29CFA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F354F28-16EE-4863-97F3-8240FD2DAD77}"/>
              </a:ext>
            </a:extLst>
          </p:cNvPr>
          <p:cNvSpPr>
            <a:spLocks noGrp="1"/>
          </p:cNvSpPr>
          <p:nvPr>
            <p:ph type="sldNum" sz="quarter" idx="12"/>
          </p:nvPr>
        </p:nvSpPr>
        <p:spPr/>
        <p:txBody>
          <a:bodyPr/>
          <a:lstStyle>
            <a:lvl1pPr>
              <a:defRPr/>
            </a:lvl1pPr>
          </a:lstStyle>
          <a:p>
            <a:fld id="{9D333862-57F7-4537-BAFD-366B3ACFDAFF}" type="slidenum">
              <a:rPr lang="en-US" altLang="en-US"/>
              <a:t>‹#›</a:t>
            </a:fld>
            <a:endParaRPr lang="en-US" altLang="en-US"/>
          </a:p>
        </p:txBody>
      </p:sp>
    </p:spTree>
    <p:extLst>
      <p:ext uri="{BB962C8B-B14F-4D97-AF65-F5344CB8AC3E}">
        <p14:creationId xmlns:p14="http://schemas.microsoft.com/office/powerpoint/2010/main" val="37370768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8CD2A7CD-855E-4A7D-89FC-A4C64C52615A}"/>
              </a:ext>
            </a:extLst>
          </p:cNvPr>
          <p:cNvSpPr>
            <a:spLocks noGrp="1"/>
          </p:cNvSpPr>
          <p:nvPr>
            <p:ph type="dt" sz="half" idx="10"/>
          </p:nvPr>
        </p:nvSpPr>
        <p:spPr/>
        <p:txBody>
          <a:bodyPr/>
          <a:lstStyle>
            <a:lvl1pPr>
              <a:defRPr/>
            </a:lvl1pPr>
          </a:lstStyle>
          <a:p>
            <a:fld id="{9A7A72FB-597F-4900-96D1-4447CECC5FA0}" type="datetimeFigureOut">
              <a:rPr lang="en-US" altLang="en-US"/>
              <a:t>12/14/2021</a:t>
            </a:fld>
            <a:endParaRPr lang="en-US" altLang="en-US"/>
          </a:p>
        </p:txBody>
      </p:sp>
      <p:sp>
        <p:nvSpPr>
          <p:cNvPr id="8" name="Footer Placeholder 4">
            <a:extLst>
              <a:ext uri="{FF2B5EF4-FFF2-40B4-BE49-F238E27FC236}">
                <a16:creationId xmlns:a16="http://schemas.microsoft.com/office/drawing/2014/main" id="{B175DADB-DD33-4C14-ACB6-64585DBA446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0E620C4-07E7-48F1-B350-EFFD7ED27BD4}"/>
              </a:ext>
            </a:extLst>
          </p:cNvPr>
          <p:cNvSpPr>
            <a:spLocks noGrp="1"/>
          </p:cNvSpPr>
          <p:nvPr>
            <p:ph type="sldNum" sz="quarter" idx="12"/>
          </p:nvPr>
        </p:nvSpPr>
        <p:spPr/>
        <p:txBody>
          <a:bodyPr/>
          <a:lstStyle>
            <a:lvl1pPr>
              <a:defRPr/>
            </a:lvl1pPr>
          </a:lstStyle>
          <a:p>
            <a:fld id="{643C7DAD-A169-4F88-A946-23493B14EADC}" type="slidenum">
              <a:rPr lang="en-US" altLang="en-US"/>
              <a:t>‹#›</a:t>
            </a:fld>
            <a:endParaRPr lang="en-US" altLang="en-US"/>
          </a:p>
        </p:txBody>
      </p:sp>
    </p:spTree>
    <p:extLst>
      <p:ext uri="{BB962C8B-B14F-4D97-AF65-F5344CB8AC3E}">
        <p14:creationId xmlns:p14="http://schemas.microsoft.com/office/powerpoint/2010/main" val="180045032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5160AD95-3DFA-4F8E-8367-EF00A6FE1673}"/>
              </a:ext>
            </a:extLst>
          </p:cNvPr>
          <p:cNvSpPr>
            <a:spLocks noGrp="1"/>
          </p:cNvSpPr>
          <p:nvPr>
            <p:ph type="dt" sz="half" idx="10"/>
          </p:nvPr>
        </p:nvSpPr>
        <p:spPr/>
        <p:txBody>
          <a:bodyPr/>
          <a:lstStyle>
            <a:lvl1pPr>
              <a:defRPr/>
            </a:lvl1pPr>
          </a:lstStyle>
          <a:p>
            <a:fld id="{E76C737B-8F8E-4D13-BB72-208ADBEFBB81}" type="datetimeFigureOut">
              <a:rPr lang="en-US" altLang="en-US"/>
              <a:t>12/14/2021</a:t>
            </a:fld>
            <a:endParaRPr lang="en-US" altLang="en-US"/>
          </a:p>
        </p:txBody>
      </p:sp>
      <p:sp>
        <p:nvSpPr>
          <p:cNvPr id="4" name="Footer Placeholder 4">
            <a:extLst>
              <a:ext uri="{FF2B5EF4-FFF2-40B4-BE49-F238E27FC236}">
                <a16:creationId xmlns:a16="http://schemas.microsoft.com/office/drawing/2014/main" id="{495F00CA-36A3-4886-9948-0A84FA117C4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A6DCA14-82F1-4183-8B91-A09444958E51}"/>
              </a:ext>
            </a:extLst>
          </p:cNvPr>
          <p:cNvSpPr>
            <a:spLocks noGrp="1"/>
          </p:cNvSpPr>
          <p:nvPr>
            <p:ph type="sldNum" sz="quarter" idx="12"/>
          </p:nvPr>
        </p:nvSpPr>
        <p:spPr/>
        <p:txBody>
          <a:bodyPr/>
          <a:lstStyle>
            <a:lvl1pPr>
              <a:defRPr/>
            </a:lvl1pPr>
          </a:lstStyle>
          <a:p>
            <a:fld id="{E93F4C5F-C51D-4673-BE2A-3600133BBFA0}" type="slidenum">
              <a:rPr lang="en-US" altLang="en-US"/>
              <a:t>‹#›</a:t>
            </a:fld>
            <a:endParaRPr lang="en-US" altLang="en-US"/>
          </a:p>
        </p:txBody>
      </p:sp>
    </p:spTree>
    <p:extLst>
      <p:ext uri="{BB962C8B-B14F-4D97-AF65-F5344CB8AC3E}">
        <p14:creationId xmlns:p14="http://schemas.microsoft.com/office/powerpoint/2010/main" val="311508951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DD566A41-E6F1-4E3C-B04D-AEA6E6F995F9}"/>
              </a:ext>
            </a:extLst>
          </p:cNvPr>
          <p:cNvSpPr>
            <a:spLocks noGrp="1"/>
          </p:cNvSpPr>
          <p:nvPr>
            <p:ph type="dt" sz="half" idx="10"/>
          </p:nvPr>
        </p:nvSpPr>
        <p:spPr/>
        <p:txBody>
          <a:bodyPr/>
          <a:lstStyle>
            <a:lvl1pPr>
              <a:defRPr/>
            </a:lvl1pPr>
          </a:lstStyle>
          <a:p>
            <a:fld id="{9F4A0477-27C7-42A6-B27F-B05D22DFE965}" type="datetimeFigureOut">
              <a:rPr lang="en-US" altLang="en-US"/>
              <a:t>12/14/2021</a:t>
            </a:fld>
            <a:endParaRPr lang="en-US" altLang="en-US"/>
          </a:p>
        </p:txBody>
      </p:sp>
      <p:sp>
        <p:nvSpPr>
          <p:cNvPr id="3" name="Footer Placeholder 4">
            <a:extLst>
              <a:ext uri="{FF2B5EF4-FFF2-40B4-BE49-F238E27FC236}">
                <a16:creationId xmlns:a16="http://schemas.microsoft.com/office/drawing/2014/main" id="{FF9141AD-DA51-4909-B29C-DC7237E2972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BBEAF48C-53D6-4DC8-8388-DC3C9B2DD82A}"/>
              </a:ext>
            </a:extLst>
          </p:cNvPr>
          <p:cNvSpPr>
            <a:spLocks noGrp="1"/>
          </p:cNvSpPr>
          <p:nvPr>
            <p:ph type="sldNum" sz="quarter" idx="12"/>
          </p:nvPr>
        </p:nvSpPr>
        <p:spPr/>
        <p:txBody>
          <a:bodyPr/>
          <a:lstStyle>
            <a:lvl1pPr>
              <a:defRPr/>
            </a:lvl1pPr>
          </a:lstStyle>
          <a:p>
            <a:fld id="{6549C2C7-86AD-46C2-B4FE-98057677E2D7}" type="slidenum">
              <a:rPr lang="en-US" altLang="en-US"/>
              <a:t>‹#›</a:t>
            </a:fld>
            <a:endParaRPr lang="en-US" altLang="en-US"/>
          </a:p>
        </p:txBody>
      </p:sp>
    </p:spTree>
    <p:extLst>
      <p:ext uri="{BB962C8B-B14F-4D97-AF65-F5344CB8AC3E}">
        <p14:creationId xmlns:p14="http://schemas.microsoft.com/office/powerpoint/2010/main" val="43737852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62BC5145-9E27-4C16-8DC8-EC9FCCDA0E39}"/>
              </a:ext>
            </a:extLst>
          </p:cNvPr>
          <p:cNvSpPr>
            <a:spLocks noGrp="1"/>
          </p:cNvSpPr>
          <p:nvPr>
            <p:ph type="dt" sz="half" idx="10"/>
          </p:nvPr>
        </p:nvSpPr>
        <p:spPr/>
        <p:txBody>
          <a:bodyPr/>
          <a:lstStyle>
            <a:lvl1pPr>
              <a:defRPr/>
            </a:lvl1pPr>
          </a:lstStyle>
          <a:p>
            <a:fld id="{9CFFEC23-3620-4602-83F1-75E9F64CC8A1}" type="datetimeFigureOut">
              <a:rPr lang="en-US" altLang="en-US"/>
              <a:t>12/14/2021</a:t>
            </a:fld>
            <a:endParaRPr lang="en-US" altLang="en-US"/>
          </a:p>
        </p:txBody>
      </p:sp>
      <p:sp>
        <p:nvSpPr>
          <p:cNvPr id="6" name="Footer Placeholder 4">
            <a:extLst>
              <a:ext uri="{FF2B5EF4-FFF2-40B4-BE49-F238E27FC236}">
                <a16:creationId xmlns:a16="http://schemas.microsoft.com/office/drawing/2014/main" id="{D1540AFF-C354-435F-9426-20E6D98F9C2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9C8D00D-ACA6-439D-89D9-5AC24F84720A}"/>
              </a:ext>
            </a:extLst>
          </p:cNvPr>
          <p:cNvSpPr>
            <a:spLocks noGrp="1"/>
          </p:cNvSpPr>
          <p:nvPr>
            <p:ph type="sldNum" sz="quarter" idx="12"/>
          </p:nvPr>
        </p:nvSpPr>
        <p:spPr/>
        <p:txBody>
          <a:bodyPr/>
          <a:lstStyle>
            <a:lvl1pPr>
              <a:defRPr/>
            </a:lvl1pPr>
          </a:lstStyle>
          <a:p>
            <a:fld id="{7006FFC7-76ED-426F-9678-24EC0D7C9EFF}" type="slidenum">
              <a:rPr lang="en-US" altLang="en-US"/>
              <a:t>‹#›</a:t>
            </a:fld>
            <a:endParaRPr lang="en-US" altLang="en-US"/>
          </a:p>
        </p:txBody>
      </p:sp>
    </p:spTree>
    <p:extLst>
      <p:ext uri="{BB962C8B-B14F-4D97-AF65-F5344CB8AC3E}">
        <p14:creationId xmlns:p14="http://schemas.microsoft.com/office/powerpoint/2010/main" val="3521756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089ACFD8-3DA6-4616-B3C4-8A09ED1212D8}"/>
              </a:ext>
            </a:extLst>
          </p:cNvPr>
          <p:cNvSpPr>
            <a:spLocks noGrp="1"/>
          </p:cNvSpPr>
          <p:nvPr>
            <p:ph type="dt" sz="half" idx="10"/>
          </p:nvPr>
        </p:nvSpPr>
        <p:spPr/>
        <p:txBody>
          <a:bodyPr/>
          <a:lstStyle>
            <a:lvl1pPr>
              <a:defRPr/>
            </a:lvl1pPr>
          </a:lstStyle>
          <a:p>
            <a:fld id="{B33CD66B-ED00-4F87-8D58-196DB95B4B4E}" type="datetimeFigureOut">
              <a:rPr lang="en-US" altLang="en-US"/>
              <a:t>12/14/2021</a:t>
            </a:fld>
            <a:endParaRPr lang="en-US" altLang="en-US"/>
          </a:p>
        </p:txBody>
      </p:sp>
      <p:sp>
        <p:nvSpPr>
          <p:cNvPr id="6" name="Footer Placeholder 4">
            <a:extLst>
              <a:ext uri="{FF2B5EF4-FFF2-40B4-BE49-F238E27FC236}">
                <a16:creationId xmlns:a16="http://schemas.microsoft.com/office/drawing/2014/main" id="{DAF8A259-4E09-4DC6-8FA1-5BB9D3E9948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266C2A9-4C3C-4763-9408-9F0F62C25DAE}"/>
              </a:ext>
            </a:extLst>
          </p:cNvPr>
          <p:cNvSpPr>
            <a:spLocks noGrp="1"/>
          </p:cNvSpPr>
          <p:nvPr>
            <p:ph type="sldNum" sz="quarter" idx="12"/>
          </p:nvPr>
        </p:nvSpPr>
        <p:spPr/>
        <p:txBody>
          <a:bodyPr/>
          <a:lstStyle>
            <a:lvl1pPr>
              <a:defRPr/>
            </a:lvl1pPr>
          </a:lstStyle>
          <a:p>
            <a:fld id="{66B0A406-EDBC-4506-8255-953C2217E805}" type="slidenum">
              <a:rPr lang="en-US" altLang="en-US"/>
              <a:t>‹#›</a:t>
            </a:fld>
            <a:endParaRPr lang="en-US" altLang="en-US"/>
          </a:p>
        </p:txBody>
      </p:sp>
    </p:spTree>
    <p:extLst>
      <p:ext uri="{BB962C8B-B14F-4D97-AF65-F5344CB8AC3E}">
        <p14:creationId xmlns:p14="http://schemas.microsoft.com/office/powerpoint/2010/main" val="374652125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A529929-0A1E-4F5C-BC7C-185BF40798DB}"/>
              </a:ext>
            </a:extLst>
          </p:cNvPr>
          <p:cNvSpPr>
            <a:spLocks noGrp="1"/>
          </p:cNvSpPr>
          <p:nvPr>
            <p:ph type="dt" sz="half" idx="10"/>
          </p:nvPr>
        </p:nvSpPr>
        <p:spPr/>
        <p:txBody>
          <a:bodyPr/>
          <a:lstStyle>
            <a:lvl1pPr>
              <a:defRPr/>
            </a:lvl1pPr>
          </a:lstStyle>
          <a:p>
            <a:fld id="{39FCF6F7-B7D5-47F2-AD27-0C29479CD1AC}" type="datetimeFigureOut">
              <a:rPr lang="en-US" altLang="en-US"/>
              <a:t>12/14/2021</a:t>
            </a:fld>
            <a:endParaRPr lang="en-US" altLang="en-US"/>
          </a:p>
        </p:txBody>
      </p:sp>
      <p:sp>
        <p:nvSpPr>
          <p:cNvPr id="5" name="Footer Placeholder 4">
            <a:extLst>
              <a:ext uri="{FF2B5EF4-FFF2-40B4-BE49-F238E27FC236}">
                <a16:creationId xmlns:a16="http://schemas.microsoft.com/office/drawing/2014/main" id="{D0A51A71-ACFC-44C6-B7B3-4D6E6A56C64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DAF73B5-CCB9-4BCB-9799-A285A7D068D8}"/>
              </a:ext>
            </a:extLst>
          </p:cNvPr>
          <p:cNvSpPr>
            <a:spLocks noGrp="1"/>
          </p:cNvSpPr>
          <p:nvPr>
            <p:ph type="sldNum" sz="quarter" idx="12"/>
          </p:nvPr>
        </p:nvSpPr>
        <p:spPr/>
        <p:txBody>
          <a:bodyPr/>
          <a:lstStyle>
            <a:lvl1pPr>
              <a:defRPr/>
            </a:lvl1pPr>
          </a:lstStyle>
          <a:p>
            <a:fld id="{767DEAF7-76F0-42BD-9B34-9B18065BCF7D}" type="slidenum">
              <a:rPr lang="en-US" altLang="en-US"/>
              <a:t>‹#›</a:t>
            </a:fld>
            <a:endParaRPr lang="en-US" altLang="en-US"/>
          </a:p>
        </p:txBody>
      </p:sp>
    </p:spTree>
    <p:extLst>
      <p:ext uri="{BB962C8B-B14F-4D97-AF65-F5344CB8AC3E}">
        <p14:creationId xmlns:p14="http://schemas.microsoft.com/office/powerpoint/2010/main" val="270836310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16E72D7-6989-4824-BE7D-C62B87479CD3}"/>
              </a:ext>
            </a:extLst>
          </p:cNvPr>
          <p:cNvSpPr>
            <a:spLocks noGrp="1"/>
          </p:cNvSpPr>
          <p:nvPr>
            <p:ph type="dt" sz="half" idx="10"/>
          </p:nvPr>
        </p:nvSpPr>
        <p:spPr/>
        <p:txBody>
          <a:bodyPr/>
          <a:lstStyle>
            <a:lvl1pPr>
              <a:defRPr/>
            </a:lvl1pPr>
          </a:lstStyle>
          <a:p>
            <a:fld id="{666933BC-E4B9-4208-8412-B97A75E15981}" type="datetimeFigureOut">
              <a:rPr lang="en-US" altLang="en-US"/>
              <a:t>12/14/2021</a:t>
            </a:fld>
            <a:endParaRPr lang="en-US" altLang="en-US"/>
          </a:p>
        </p:txBody>
      </p:sp>
      <p:sp>
        <p:nvSpPr>
          <p:cNvPr id="5" name="Footer Placeholder 4">
            <a:extLst>
              <a:ext uri="{FF2B5EF4-FFF2-40B4-BE49-F238E27FC236}">
                <a16:creationId xmlns:a16="http://schemas.microsoft.com/office/drawing/2014/main" id="{FA5CF0E9-6DD9-48A2-BA77-9E5F45AA50B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5AA6EE7-2D7F-4A9A-9546-DC24085A2DDB}"/>
              </a:ext>
            </a:extLst>
          </p:cNvPr>
          <p:cNvSpPr>
            <a:spLocks noGrp="1"/>
          </p:cNvSpPr>
          <p:nvPr>
            <p:ph type="sldNum" sz="quarter" idx="12"/>
          </p:nvPr>
        </p:nvSpPr>
        <p:spPr/>
        <p:txBody>
          <a:bodyPr/>
          <a:lstStyle>
            <a:lvl1pPr>
              <a:defRPr/>
            </a:lvl1pPr>
          </a:lstStyle>
          <a:p>
            <a:fld id="{D58A7652-42C4-4C03-A2E2-3706F70CEFD5}" type="slidenum">
              <a:rPr lang="en-US" altLang="en-US"/>
              <a:t>‹#›</a:t>
            </a:fld>
            <a:endParaRPr lang="en-US" altLang="en-US"/>
          </a:p>
        </p:txBody>
      </p:sp>
    </p:spTree>
    <p:extLst>
      <p:ext uri="{BB962C8B-B14F-4D97-AF65-F5344CB8AC3E}">
        <p14:creationId xmlns:p14="http://schemas.microsoft.com/office/powerpoint/2010/main" val="155074909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4E5D54-6D91-4674-9F26-AC3375532BC0}"/>
              </a:ext>
            </a:extLst>
          </p:cNvPr>
          <p:cNvSpPr>
            <a:spLocks noGrp="1"/>
          </p:cNvSpPr>
          <p:nvPr>
            <p:ph type="dt" sz="half" idx="10"/>
          </p:nvPr>
        </p:nvSpPr>
        <p:spPr/>
        <p:txBody>
          <a:bodyPr/>
          <a:lstStyle>
            <a:lvl1pPr>
              <a:defRPr/>
            </a:lvl1pPr>
          </a:lstStyle>
          <a:p>
            <a:pPr>
              <a:defRPr/>
            </a:pPr>
            <a:fld id="{6DDE1BD3-B6E6-4D87-A6CD-A7D1AB210656}"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2A0D0A7B-B51A-4358-B206-EC4A8EC6812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414816B-CBCF-45C8-B9C0-A52084C2AF39}"/>
              </a:ext>
            </a:extLst>
          </p:cNvPr>
          <p:cNvSpPr>
            <a:spLocks noGrp="1"/>
          </p:cNvSpPr>
          <p:nvPr>
            <p:ph type="sldNum" sz="quarter" idx="12"/>
          </p:nvPr>
        </p:nvSpPr>
        <p:spPr/>
        <p:txBody>
          <a:bodyPr/>
          <a:lstStyle>
            <a:lvl1pPr>
              <a:defRPr/>
            </a:lvl1pPr>
          </a:lstStyle>
          <a:p>
            <a:pPr>
              <a:defRPr/>
            </a:pPr>
            <a:fld id="{270B299D-1A2F-411D-B208-3AB80D266990}" type="slidenum">
              <a:rPr lang="en-GB" altLang="en-US"/>
              <a:pPr>
                <a:defRPr/>
              </a:pPr>
              <a:t>‹#›</a:t>
            </a:fld>
            <a:endParaRPr lang="en-GB" altLang="en-US"/>
          </a:p>
        </p:txBody>
      </p:sp>
    </p:spTree>
    <p:extLst>
      <p:ext uri="{BB962C8B-B14F-4D97-AF65-F5344CB8AC3E}">
        <p14:creationId xmlns:p14="http://schemas.microsoft.com/office/powerpoint/2010/main" val="105068696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810AB4-EB4A-47E9-854F-E3937D6151B4}"/>
              </a:ext>
            </a:extLst>
          </p:cNvPr>
          <p:cNvSpPr>
            <a:spLocks noGrp="1"/>
          </p:cNvSpPr>
          <p:nvPr>
            <p:ph type="dt" sz="half" idx="10"/>
          </p:nvPr>
        </p:nvSpPr>
        <p:spPr/>
        <p:txBody>
          <a:bodyPr/>
          <a:lstStyle>
            <a:lvl1pPr>
              <a:defRPr/>
            </a:lvl1pPr>
          </a:lstStyle>
          <a:p>
            <a:pPr>
              <a:defRPr/>
            </a:pPr>
            <a:fld id="{C74F4EE6-B356-4A07-A8D6-E13C8F3D27A9}"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3E7538D5-822C-41E5-83C0-042FFAF735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6DE7A7A-ECE0-484D-B510-B4253E87EB6B}"/>
              </a:ext>
            </a:extLst>
          </p:cNvPr>
          <p:cNvSpPr>
            <a:spLocks noGrp="1"/>
          </p:cNvSpPr>
          <p:nvPr>
            <p:ph type="sldNum" sz="quarter" idx="12"/>
          </p:nvPr>
        </p:nvSpPr>
        <p:spPr/>
        <p:txBody>
          <a:bodyPr/>
          <a:lstStyle>
            <a:lvl1pPr>
              <a:defRPr/>
            </a:lvl1pPr>
          </a:lstStyle>
          <a:p>
            <a:pPr>
              <a:defRPr/>
            </a:pPr>
            <a:fld id="{B75BC714-FB1F-4999-BD7A-8C93192A62D5}" type="slidenum">
              <a:rPr lang="en-GB" altLang="en-US"/>
              <a:pPr>
                <a:defRPr/>
              </a:pPr>
              <a:t>‹#›</a:t>
            </a:fld>
            <a:endParaRPr lang="en-GB" altLang="en-US"/>
          </a:p>
        </p:txBody>
      </p:sp>
    </p:spTree>
    <p:extLst>
      <p:ext uri="{BB962C8B-B14F-4D97-AF65-F5344CB8AC3E}">
        <p14:creationId xmlns:p14="http://schemas.microsoft.com/office/powerpoint/2010/main" val="40540013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7E9043-5A4A-474B-A588-9ED7E9A2DBA4}"/>
              </a:ext>
            </a:extLst>
          </p:cNvPr>
          <p:cNvSpPr>
            <a:spLocks noGrp="1"/>
          </p:cNvSpPr>
          <p:nvPr>
            <p:ph type="dt" sz="half" idx="10"/>
          </p:nvPr>
        </p:nvSpPr>
        <p:spPr/>
        <p:txBody>
          <a:bodyPr/>
          <a:lstStyle>
            <a:lvl1pPr>
              <a:defRPr/>
            </a:lvl1pPr>
          </a:lstStyle>
          <a:p>
            <a:pPr>
              <a:defRPr/>
            </a:pPr>
            <a:fld id="{F0365B99-5FCF-4E72-B5CA-EBA4FC88F489}"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A71FB2C0-22E3-41B6-9C2A-5B97A11A6B0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F856611-31AA-49EA-B35F-A4FCB946FAC1}"/>
              </a:ext>
            </a:extLst>
          </p:cNvPr>
          <p:cNvSpPr>
            <a:spLocks noGrp="1"/>
          </p:cNvSpPr>
          <p:nvPr>
            <p:ph type="sldNum" sz="quarter" idx="12"/>
          </p:nvPr>
        </p:nvSpPr>
        <p:spPr/>
        <p:txBody>
          <a:bodyPr/>
          <a:lstStyle>
            <a:lvl1pPr>
              <a:defRPr/>
            </a:lvl1pPr>
          </a:lstStyle>
          <a:p>
            <a:pPr>
              <a:defRPr/>
            </a:pPr>
            <a:fld id="{DAE5B694-FB4B-4B9F-A05A-D00FB84E50CE}" type="slidenum">
              <a:rPr lang="en-GB" altLang="en-US"/>
              <a:pPr>
                <a:defRPr/>
              </a:pPr>
              <a:t>‹#›</a:t>
            </a:fld>
            <a:endParaRPr lang="en-GB" altLang="en-US"/>
          </a:p>
        </p:txBody>
      </p:sp>
    </p:spTree>
    <p:extLst>
      <p:ext uri="{BB962C8B-B14F-4D97-AF65-F5344CB8AC3E}">
        <p14:creationId xmlns:p14="http://schemas.microsoft.com/office/powerpoint/2010/main" val="89564288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63A6BB-C7E1-4448-AEEA-7DC25A0565C6}"/>
              </a:ext>
            </a:extLst>
          </p:cNvPr>
          <p:cNvSpPr>
            <a:spLocks noGrp="1"/>
          </p:cNvSpPr>
          <p:nvPr>
            <p:ph type="dt" sz="half" idx="10"/>
          </p:nvPr>
        </p:nvSpPr>
        <p:spPr/>
        <p:txBody>
          <a:bodyPr/>
          <a:lstStyle>
            <a:lvl1pPr>
              <a:defRPr/>
            </a:lvl1pPr>
          </a:lstStyle>
          <a:p>
            <a:pPr>
              <a:defRPr/>
            </a:pPr>
            <a:fld id="{D1C6927F-35EB-4719-B83F-555F7CB0A76D}" type="datetimeFigureOut">
              <a:rPr lang="en-US" altLang="en-US"/>
              <a:pPr>
                <a:defRPr/>
              </a:pPr>
              <a:t>12/14/2021</a:t>
            </a:fld>
            <a:endParaRPr lang="en-GB" altLang="en-US"/>
          </a:p>
        </p:txBody>
      </p:sp>
      <p:sp>
        <p:nvSpPr>
          <p:cNvPr id="6" name="Footer Placeholder 4">
            <a:extLst>
              <a:ext uri="{FF2B5EF4-FFF2-40B4-BE49-F238E27FC236}">
                <a16:creationId xmlns:a16="http://schemas.microsoft.com/office/drawing/2014/main" id="{82499FB8-EFEE-4C6F-AB9F-12F332A0F2A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103E0ECA-91FB-48E2-99DE-0F8C524540D2}"/>
              </a:ext>
            </a:extLst>
          </p:cNvPr>
          <p:cNvSpPr>
            <a:spLocks noGrp="1"/>
          </p:cNvSpPr>
          <p:nvPr>
            <p:ph type="sldNum" sz="quarter" idx="12"/>
          </p:nvPr>
        </p:nvSpPr>
        <p:spPr/>
        <p:txBody>
          <a:bodyPr/>
          <a:lstStyle>
            <a:lvl1pPr>
              <a:defRPr/>
            </a:lvl1pPr>
          </a:lstStyle>
          <a:p>
            <a:pPr>
              <a:defRPr/>
            </a:pPr>
            <a:fld id="{2EF62975-EBE2-4729-A0EB-C15144A7A6F0}" type="slidenum">
              <a:rPr lang="en-GB" altLang="en-US"/>
              <a:pPr>
                <a:defRPr/>
              </a:pPr>
              <a:t>‹#›</a:t>
            </a:fld>
            <a:endParaRPr lang="en-GB" altLang="en-US"/>
          </a:p>
        </p:txBody>
      </p:sp>
    </p:spTree>
    <p:extLst>
      <p:ext uri="{BB962C8B-B14F-4D97-AF65-F5344CB8AC3E}">
        <p14:creationId xmlns:p14="http://schemas.microsoft.com/office/powerpoint/2010/main" val="122559836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FAEF685-823B-4AA4-85FB-3B81AAD81F21}"/>
              </a:ext>
            </a:extLst>
          </p:cNvPr>
          <p:cNvSpPr>
            <a:spLocks noGrp="1"/>
          </p:cNvSpPr>
          <p:nvPr>
            <p:ph type="dt" sz="half" idx="10"/>
          </p:nvPr>
        </p:nvSpPr>
        <p:spPr/>
        <p:txBody>
          <a:bodyPr/>
          <a:lstStyle>
            <a:lvl1pPr>
              <a:defRPr/>
            </a:lvl1pPr>
          </a:lstStyle>
          <a:p>
            <a:pPr>
              <a:defRPr/>
            </a:pPr>
            <a:fld id="{A6F96D73-7762-4BAD-BF51-52EEBF6BE1D3}" type="datetimeFigureOut">
              <a:rPr lang="en-US" altLang="en-US"/>
              <a:pPr>
                <a:defRPr/>
              </a:pPr>
              <a:t>12/14/2021</a:t>
            </a:fld>
            <a:endParaRPr lang="en-GB" altLang="en-US"/>
          </a:p>
        </p:txBody>
      </p:sp>
      <p:sp>
        <p:nvSpPr>
          <p:cNvPr id="8" name="Footer Placeholder 4">
            <a:extLst>
              <a:ext uri="{FF2B5EF4-FFF2-40B4-BE49-F238E27FC236}">
                <a16:creationId xmlns:a16="http://schemas.microsoft.com/office/drawing/2014/main" id="{B6924D4B-C2C9-4A6A-875A-6FAF9E5A3D5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AFDFAC2-F751-448F-8804-4D9D150719C0}"/>
              </a:ext>
            </a:extLst>
          </p:cNvPr>
          <p:cNvSpPr>
            <a:spLocks noGrp="1"/>
          </p:cNvSpPr>
          <p:nvPr>
            <p:ph type="sldNum" sz="quarter" idx="12"/>
          </p:nvPr>
        </p:nvSpPr>
        <p:spPr/>
        <p:txBody>
          <a:bodyPr/>
          <a:lstStyle>
            <a:lvl1pPr>
              <a:defRPr/>
            </a:lvl1pPr>
          </a:lstStyle>
          <a:p>
            <a:pPr>
              <a:defRPr/>
            </a:pPr>
            <a:fld id="{63721329-87AD-4213-A67D-24646E493B4C}" type="slidenum">
              <a:rPr lang="en-GB" altLang="en-US"/>
              <a:pPr>
                <a:defRPr/>
              </a:pPr>
              <a:t>‹#›</a:t>
            </a:fld>
            <a:endParaRPr lang="en-GB" altLang="en-US"/>
          </a:p>
        </p:txBody>
      </p:sp>
    </p:spTree>
    <p:extLst>
      <p:ext uri="{BB962C8B-B14F-4D97-AF65-F5344CB8AC3E}">
        <p14:creationId xmlns:p14="http://schemas.microsoft.com/office/powerpoint/2010/main" val="69436019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7080E785-4D04-4BFC-BA2E-14D7395F50BC}"/>
              </a:ext>
            </a:extLst>
          </p:cNvPr>
          <p:cNvSpPr>
            <a:spLocks noGrp="1"/>
          </p:cNvSpPr>
          <p:nvPr>
            <p:ph type="dt" sz="half" idx="10"/>
          </p:nvPr>
        </p:nvSpPr>
        <p:spPr/>
        <p:txBody>
          <a:bodyPr/>
          <a:lstStyle>
            <a:lvl1pPr>
              <a:defRPr/>
            </a:lvl1pPr>
          </a:lstStyle>
          <a:p>
            <a:pPr>
              <a:defRPr/>
            </a:pPr>
            <a:fld id="{5931A3D9-DC27-4483-AA59-ADA63ECCE19C}" type="datetimeFigureOut">
              <a:rPr lang="en-US" altLang="en-US"/>
              <a:pPr>
                <a:defRPr/>
              </a:pPr>
              <a:t>12/14/2021</a:t>
            </a:fld>
            <a:endParaRPr lang="en-GB" altLang="en-US"/>
          </a:p>
        </p:txBody>
      </p:sp>
      <p:sp>
        <p:nvSpPr>
          <p:cNvPr id="4" name="Footer Placeholder 4">
            <a:extLst>
              <a:ext uri="{FF2B5EF4-FFF2-40B4-BE49-F238E27FC236}">
                <a16:creationId xmlns:a16="http://schemas.microsoft.com/office/drawing/2014/main" id="{0DAF2140-62AE-435B-8986-76E888A4197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552D18-AE57-46C3-B9D9-650DD7EC9E27}"/>
              </a:ext>
            </a:extLst>
          </p:cNvPr>
          <p:cNvSpPr>
            <a:spLocks noGrp="1"/>
          </p:cNvSpPr>
          <p:nvPr>
            <p:ph type="sldNum" sz="quarter" idx="12"/>
          </p:nvPr>
        </p:nvSpPr>
        <p:spPr/>
        <p:txBody>
          <a:bodyPr/>
          <a:lstStyle>
            <a:lvl1pPr>
              <a:defRPr/>
            </a:lvl1pPr>
          </a:lstStyle>
          <a:p>
            <a:pPr>
              <a:defRPr/>
            </a:pPr>
            <a:fld id="{87E41AA2-1C80-4F32-A15D-9D0162126E62}" type="slidenum">
              <a:rPr lang="en-GB" altLang="en-US"/>
              <a:pPr>
                <a:defRPr/>
              </a:pPr>
              <a:t>‹#›</a:t>
            </a:fld>
            <a:endParaRPr lang="en-GB" altLang="en-US"/>
          </a:p>
        </p:txBody>
      </p:sp>
    </p:spTree>
    <p:extLst>
      <p:ext uri="{BB962C8B-B14F-4D97-AF65-F5344CB8AC3E}">
        <p14:creationId xmlns:p14="http://schemas.microsoft.com/office/powerpoint/2010/main" val="405008988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617DB1CE-D672-4EBA-988F-3580012F02AF}"/>
              </a:ext>
            </a:extLst>
          </p:cNvPr>
          <p:cNvSpPr>
            <a:spLocks noGrp="1"/>
          </p:cNvSpPr>
          <p:nvPr>
            <p:ph type="dt" sz="half" idx="10"/>
          </p:nvPr>
        </p:nvSpPr>
        <p:spPr/>
        <p:txBody>
          <a:bodyPr/>
          <a:lstStyle>
            <a:lvl1pPr>
              <a:defRPr/>
            </a:lvl1pPr>
          </a:lstStyle>
          <a:p>
            <a:pPr>
              <a:defRPr/>
            </a:pPr>
            <a:fld id="{32625F81-41F1-40E5-801B-9EB8BCE85C7D}" type="datetimeFigureOut">
              <a:rPr lang="en-US" altLang="en-US"/>
              <a:pPr>
                <a:defRPr/>
              </a:pPr>
              <a:t>12/14/2021</a:t>
            </a:fld>
            <a:endParaRPr lang="en-GB" altLang="en-US"/>
          </a:p>
        </p:txBody>
      </p:sp>
      <p:sp>
        <p:nvSpPr>
          <p:cNvPr id="3" name="Footer Placeholder 4">
            <a:extLst>
              <a:ext uri="{FF2B5EF4-FFF2-40B4-BE49-F238E27FC236}">
                <a16:creationId xmlns:a16="http://schemas.microsoft.com/office/drawing/2014/main" id="{94FF0183-C89B-4A7C-8720-A4D605E1E4F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BAABD1D-F35D-48E3-A604-1B742CEBC800}"/>
              </a:ext>
            </a:extLst>
          </p:cNvPr>
          <p:cNvSpPr>
            <a:spLocks noGrp="1"/>
          </p:cNvSpPr>
          <p:nvPr>
            <p:ph type="sldNum" sz="quarter" idx="12"/>
          </p:nvPr>
        </p:nvSpPr>
        <p:spPr/>
        <p:txBody>
          <a:bodyPr/>
          <a:lstStyle>
            <a:lvl1pPr>
              <a:defRPr/>
            </a:lvl1pPr>
          </a:lstStyle>
          <a:p>
            <a:pPr>
              <a:defRPr/>
            </a:pPr>
            <a:fld id="{331C5371-CC34-4635-AAAB-21D34B2E498B}" type="slidenum">
              <a:rPr lang="en-GB" altLang="en-US"/>
              <a:pPr>
                <a:defRPr/>
              </a:pPr>
              <a:t>‹#›</a:t>
            </a:fld>
            <a:endParaRPr lang="en-GB" altLang="en-US"/>
          </a:p>
        </p:txBody>
      </p:sp>
    </p:spTree>
    <p:extLst>
      <p:ext uri="{BB962C8B-B14F-4D97-AF65-F5344CB8AC3E}">
        <p14:creationId xmlns:p14="http://schemas.microsoft.com/office/powerpoint/2010/main" val="410480141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5F0A8AF-5F31-4BCE-8C6C-66437C0C409D}"/>
              </a:ext>
            </a:extLst>
          </p:cNvPr>
          <p:cNvSpPr>
            <a:spLocks noGrp="1"/>
          </p:cNvSpPr>
          <p:nvPr>
            <p:ph type="dt" sz="half" idx="10"/>
          </p:nvPr>
        </p:nvSpPr>
        <p:spPr/>
        <p:txBody>
          <a:bodyPr/>
          <a:lstStyle>
            <a:lvl1pPr>
              <a:defRPr/>
            </a:lvl1pPr>
          </a:lstStyle>
          <a:p>
            <a:pPr>
              <a:defRPr/>
            </a:pPr>
            <a:fld id="{3A0400A8-2246-4BD4-B4FD-69977190C38C}" type="datetimeFigureOut">
              <a:rPr lang="en-US" altLang="en-US"/>
              <a:pPr>
                <a:defRPr/>
              </a:pPr>
              <a:t>12/14/2021</a:t>
            </a:fld>
            <a:endParaRPr lang="en-GB" altLang="en-US"/>
          </a:p>
        </p:txBody>
      </p:sp>
      <p:sp>
        <p:nvSpPr>
          <p:cNvPr id="6" name="Footer Placeholder 4">
            <a:extLst>
              <a:ext uri="{FF2B5EF4-FFF2-40B4-BE49-F238E27FC236}">
                <a16:creationId xmlns:a16="http://schemas.microsoft.com/office/drawing/2014/main" id="{F3844CAB-9758-4785-9209-F84F8C4003A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E08BC92-D59F-4C08-BFCF-678DA9F1A76E}"/>
              </a:ext>
            </a:extLst>
          </p:cNvPr>
          <p:cNvSpPr>
            <a:spLocks noGrp="1"/>
          </p:cNvSpPr>
          <p:nvPr>
            <p:ph type="sldNum" sz="quarter" idx="12"/>
          </p:nvPr>
        </p:nvSpPr>
        <p:spPr/>
        <p:txBody>
          <a:bodyPr/>
          <a:lstStyle>
            <a:lvl1pPr>
              <a:defRPr/>
            </a:lvl1pPr>
          </a:lstStyle>
          <a:p>
            <a:pPr>
              <a:defRPr/>
            </a:pPr>
            <a:fld id="{E070C7D4-F399-45A9-A383-609701B04820}" type="slidenum">
              <a:rPr lang="en-GB" altLang="en-US"/>
              <a:pPr>
                <a:defRPr/>
              </a:pPr>
              <a:t>‹#›</a:t>
            </a:fld>
            <a:endParaRPr lang="en-GB" altLang="en-US"/>
          </a:p>
        </p:txBody>
      </p:sp>
    </p:spTree>
    <p:extLst>
      <p:ext uri="{BB962C8B-B14F-4D97-AF65-F5344CB8AC3E}">
        <p14:creationId xmlns:p14="http://schemas.microsoft.com/office/powerpoint/2010/main" val="65517134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8F351A7-6CFD-43C5-8563-54A01A539F60}"/>
              </a:ext>
            </a:extLst>
          </p:cNvPr>
          <p:cNvSpPr>
            <a:spLocks noGrp="1"/>
          </p:cNvSpPr>
          <p:nvPr>
            <p:ph type="dt" sz="half" idx="10"/>
          </p:nvPr>
        </p:nvSpPr>
        <p:spPr/>
        <p:txBody>
          <a:bodyPr/>
          <a:lstStyle>
            <a:lvl1pPr>
              <a:defRPr/>
            </a:lvl1pPr>
          </a:lstStyle>
          <a:p>
            <a:pPr>
              <a:defRPr/>
            </a:pPr>
            <a:fld id="{7A513A9C-9C54-46DF-B0D7-3C5607E6DCC4}" type="datetimeFigureOut">
              <a:rPr lang="en-US" altLang="en-US"/>
              <a:pPr>
                <a:defRPr/>
              </a:pPr>
              <a:t>12/14/2021</a:t>
            </a:fld>
            <a:endParaRPr lang="en-GB" altLang="en-US"/>
          </a:p>
        </p:txBody>
      </p:sp>
      <p:sp>
        <p:nvSpPr>
          <p:cNvPr id="6" name="Footer Placeholder 4">
            <a:extLst>
              <a:ext uri="{FF2B5EF4-FFF2-40B4-BE49-F238E27FC236}">
                <a16:creationId xmlns:a16="http://schemas.microsoft.com/office/drawing/2014/main" id="{E6B63352-C257-4816-88C5-5B0956E459D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5B1989C-62E4-4FD6-91E0-E02F0AA4ACBE}"/>
              </a:ext>
            </a:extLst>
          </p:cNvPr>
          <p:cNvSpPr>
            <a:spLocks noGrp="1"/>
          </p:cNvSpPr>
          <p:nvPr>
            <p:ph type="sldNum" sz="quarter" idx="12"/>
          </p:nvPr>
        </p:nvSpPr>
        <p:spPr/>
        <p:txBody>
          <a:bodyPr/>
          <a:lstStyle>
            <a:lvl1pPr>
              <a:defRPr/>
            </a:lvl1pPr>
          </a:lstStyle>
          <a:p>
            <a:pPr>
              <a:defRPr/>
            </a:pPr>
            <a:fld id="{FCDE37D4-FCD5-480D-A0C5-947E01007A12}" type="slidenum">
              <a:rPr lang="en-GB" altLang="en-US"/>
              <a:pPr>
                <a:defRPr/>
              </a:pPr>
              <a:t>‹#›</a:t>
            </a:fld>
            <a:endParaRPr lang="en-GB" altLang="en-US"/>
          </a:p>
        </p:txBody>
      </p:sp>
    </p:spTree>
    <p:extLst>
      <p:ext uri="{BB962C8B-B14F-4D97-AF65-F5344CB8AC3E}">
        <p14:creationId xmlns:p14="http://schemas.microsoft.com/office/powerpoint/2010/main" val="80817554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A5830-345C-427B-9EEB-0EA2002C3477}"/>
              </a:ext>
            </a:extLst>
          </p:cNvPr>
          <p:cNvSpPr>
            <a:spLocks noGrp="1"/>
          </p:cNvSpPr>
          <p:nvPr>
            <p:ph type="dt" sz="half" idx="10"/>
          </p:nvPr>
        </p:nvSpPr>
        <p:spPr/>
        <p:txBody>
          <a:bodyPr/>
          <a:lstStyle>
            <a:lvl1pPr>
              <a:defRPr/>
            </a:lvl1pPr>
          </a:lstStyle>
          <a:p>
            <a:pPr>
              <a:defRPr/>
            </a:pPr>
            <a:fld id="{A74187EE-27E3-47C7-93BA-FE5071BF7FCF}"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95D0CE75-0BC2-48EE-B797-5F2DEAF400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9C5CA4D-7010-4078-ACED-772EF61EE66E}"/>
              </a:ext>
            </a:extLst>
          </p:cNvPr>
          <p:cNvSpPr>
            <a:spLocks noGrp="1"/>
          </p:cNvSpPr>
          <p:nvPr>
            <p:ph type="sldNum" sz="quarter" idx="12"/>
          </p:nvPr>
        </p:nvSpPr>
        <p:spPr/>
        <p:txBody>
          <a:bodyPr/>
          <a:lstStyle>
            <a:lvl1pPr>
              <a:defRPr/>
            </a:lvl1pPr>
          </a:lstStyle>
          <a:p>
            <a:pPr>
              <a:defRPr/>
            </a:pPr>
            <a:fld id="{CE72668A-A1B0-42E4-A639-C2A0A73568D1}" type="slidenum">
              <a:rPr lang="en-GB" altLang="en-US"/>
              <a:pPr>
                <a:defRPr/>
              </a:pPr>
              <a:t>‹#›</a:t>
            </a:fld>
            <a:endParaRPr lang="en-GB" altLang="en-US"/>
          </a:p>
        </p:txBody>
      </p:sp>
    </p:spTree>
    <p:extLst>
      <p:ext uri="{BB962C8B-B14F-4D97-AF65-F5344CB8AC3E}">
        <p14:creationId xmlns:p14="http://schemas.microsoft.com/office/powerpoint/2010/main" val="128945940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E9B8D1-D17D-44CB-AF52-335DA4C79D3A}"/>
              </a:ext>
            </a:extLst>
          </p:cNvPr>
          <p:cNvSpPr>
            <a:spLocks noGrp="1"/>
          </p:cNvSpPr>
          <p:nvPr>
            <p:ph type="dt" sz="half" idx="10"/>
          </p:nvPr>
        </p:nvSpPr>
        <p:spPr/>
        <p:txBody>
          <a:bodyPr/>
          <a:lstStyle>
            <a:lvl1pPr>
              <a:defRPr/>
            </a:lvl1pPr>
          </a:lstStyle>
          <a:p>
            <a:pPr>
              <a:defRPr/>
            </a:pPr>
            <a:fld id="{CB5F3249-98D8-40FD-A2D1-02FB8E72ABAE}"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BE1DB95F-3EB6-4432-944F-D60A8DE805E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949A292-865A-48BA-94D2-EEC6F0ACA150}"/>
              </a:ext>
            </a:extLst>
          </p:cNvPr>
          <p:cNvSpPr>
            <a:spLocks noGrp="1"/>
          </p:cNvSpPr>
          <p:nvPr>
            <p:ph type="sldNum" sz="quarter" idx="12"/>
          </p:nvPr>
        </p:nvSpPr>
        <p:spPr/>
        <p:txBody>
          <a:bodyPr/>
          <a:lstStyle>
            <a:lvl1pPr>
              <a:defRPr/>
            </a:lvl1pPr>
          </a:lstStyle>
          <a:p>
            <a:pPr>
              <a:defRPr/>
            </a:pPr>
            <a:fld id="{8B2C467D-5ECC-4C89-81F6-92DA50E9D605}" type="slidenum">
              <a:rPr lang="en-GB" altLang="en-US"/>
              <a:pPr>
                <a:defRPr/>
              </a:pPr>
              <a:t>‹#›</a:t>
            </a:fld>
            <a:endParaRPr lang="en-GB" altLang="en-US"/>
          </a:p>
        </p:txBody>
      </p:sp>
    </p:spTree>
    <p:extLst>
      <p:ext uri="{BB962C8B-B14F-4D97-AF65-F5344CB8AC3E}">
        <p14:creationId xmlns:p14="http://schemas.microsoft.com/office/powerpoint/2010/main" val="35727110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0C09FE3-E57B-464A-A187-E004076A7012}"/>
              </a:ext>
            </a:extLst>
          </p:cNvPr>
          <p:cNvSpPr>
            <a:spLocks noGrp="1"/>
          </p:cNvSpPr>
          <p:nvPr>
            <p:ph type="dt" sz="half" idx="10"/>
          </p:nvPr>
        </p:nvSpPr>
        <p:spPr/>
        <p:txBody>
          <a:bodyPr/>
          <a:lstStyle>
            <a:lvl1pPr algn="ctr" eaLnBrk="0" hangingPunct="0">
              <a:defRPr/>
            </a:lvl1pPr>
          </a:lstStyle>
          <a:p>
            <a:fld id="{45E80797-C2DD-4990-8480-C30DB30881C1}" type="datetimeFigureOut">
              <a:rPr lang="en-US" altLang="en-US"/>
              <a:t>12/14/2021</a:t>
            </a:fld>
            <a:endParaRPr lang="en-GB" altLang="en-US"/>
          </a:p>
        </p:txBody>
      </p:sp>
      <p:sp>
        <p:nvSpPr>
          <p:cNvPr id="5" name="Footer Placeholder 4">
            <a:extLst>
              <a:ext uri="{FF2B5EF4-FFF2-40B4-BE49-F238E27FC236}">
                <a16:creationId xmlns:a16="http://schemas.microsoft.com/office/drawing/2014/main" id="{CBDF7D08-A8ED-42F2-B686-E888C7E6A682}"/>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8F7E025B-F432-43C8-AF71-A13B1B0A2CC4}"/>
              </a:ext>
            </a:extLst>
          </p:cNvPr>
          <p:cNvSpPr>
            <a:spLocks noGrp="1"/>
          </p:cNvSpPr>
          <p:nvPr>
            <p:ph type="sldNum" sz="quarter" idx="12"/>
          </p:nvPr>
        </p:nvSpPr>
        <p:spPr/>
        <p:txBody>
          <a:bodyPr/>
          <a:lstStyle>
            <a:lvl1pPr eaLnBrk="0" hangingPunct="0">
              <a:defRPr/>
            </a:lvl1pPr>
          </a:lstStyle>
          <a:p>
            <a:fld id="{C2B3E164-777C-4320-92D1-467F2E8EC507}" type="slidenum">
              <a:rPr lang="en-GB" altLang="en-US"/>
              <a:t>‹#›</a:t>
            </a:fld>
            <a:endParaRPr lang="en-GB" altLang="en-US"/>
          </a:p>
        </p:txBody>
      </p:sp>
    </p:spTree>
    <p:extLst>
      <p:ext uri="{BB962C8B-B14F-4D97-AF65-F5344CB8AC3E}">
        <p14:creationId xmlns:p14="http://schemas.microsoft.com/office/powerpoint/2010/main" val="345023399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70D767-2287-41BA-ABCE-13DDD1D12413}"/>
              </a:ext>
            </a:extLst>
          </p:cNvPr>
          <p:cNvSpPr>
            <a:spLocks noGrp="1"/>
          </p:cNvSpPr>
          <p:nvPr>
            <p:ph type="dt" sz="half" idx="10"/>
          </p:nvPr>
        </p:nvSpPr>
        <p:spPr/>
        <p:txBody>
          <a:bodyPr/>
          <a:lstStyle>
            <a:lvl1pPr algn="ctr" eaLnBrk="0" hangingPunct="0">
              <a:defRPr/>
            </a:lvl1pPr>
          </a:lstStyle>
          <a:p>
            <a:fld id="{DBB3F1B1-B832-4BB2-ACEF-291D7B7D476F}" type="datetimeFigureOut">
              <a:rPr lang="en-US" altLang="en-US"/>
              <a:t>12/14/2021</a:t>
            </a:fld>
            <a:endParaRPr lang="en-GB" altLang="en-US"/>
          </a:p>
        </p:txBody>
      </p:sp>
      <p:sp>
        <p:nvSpPr>
          <p:cNvPr id="5" name="Footer Placeholder 4">
            <a:extLst>
              <a:ext uri="{FF2B5EF4-FFF2-40B4-BE49-F238E27FC236}">
                <a16:creationId xmlns:a16="http://schemas.microsoft.com/office/drawing/2014/main" id="{11781D4D-85E4-4F22-AB86-A87085A4C7D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7D54F8DC-2BCB-4C9D-97C0-76CD7BF720C5}"/>
              </a:ext>
            </a:extLst>
          </p:cNvPr>
          <p:cNvSpPr>
            <a:spLocks noGrp="1"/>
          </p:cNvSpPr>
          <p:nvPr>
            <p:ph type="sldNum" sz="quarter" idx="12"/>
          </p:nvPr>
        </p:nvSpPr>
        <p:spPr/>
        <p:txBody>
          <a:bodyPr/>
          <a:lstStyle>
            <a:lvl1pPr eaLnBrk="0" hangingPunct="0">
              <a:defRPr/>
            </a:lvl1pPr>
          </a:lstStyle>
          <a:p>
            <a:fld id="{02A0D5EF-9896-4735-9B92-19CE99372C46}" type="slidenum">
              <a:rPr lang="en-GB" altLang="en-US"/>
              <a:t>‹#›</a:t>
            </a:fld>
            <a:endParaRPr lang="en-GB" altLang="en-US"/>
          </a:p>
        </p:txBody>
      </p:sp>
    </p:spTree>
    <p:extLst>
      <p:ext uri="{BB962C8B-B14F-4D97-AF65-F5344CB8AC3E}">
        <p14:creationId xmlns:p14="http://schemas.microsoft.com/office/powerpoint/2010/main" val="198507413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9540BF-5C6F-48B2-A9F8-A510D7AB4D6E}"/>
              </a:ext>
            </a:extLst>
          </p:cNvPr>
          <p:cNvSpPr>
            <a:spLocks noGrp="1"/>
          </p:cNvSpPr>
          <p:nvPr>
            <p:ph type="dt" sz="half" idx="10"/>
          </p:nvPr>
        </p:nvSpPr>
        <p:spPr/>
        <p:txBody>
          <a:bodyPr/>
          <a:lstStyle>
            <a:lvl1pPr algn="ctr" eaLnBrk="0" hangingPunct="0">
              <a:defRPr/>
            </a:lvl1pPr>
          </a:lstStyle>
          <a:p>
            <a:fld id="{A9A5C8B4-D905-4070-BDCD-51AC5D719158}" type="datetimeFigureOut">
              <a:rPr lang="en-US" altLang="en-US"/>
              <a:t>12/14/2021</a:t>
            </a:fld>
            <a:endParaRPr lang="en-GB" altLang="en-US"/>
          </a:p>
        </p:txBody>
      </p:sp>
      <p:sp>
        <p:nvSpPr>
          <p:cNvPr id="5" name="Footer Placeholder 4">
            <a:extLst>
              <a:ext uri="{FF2B5EF4-FFF2-40B4-BE49-F238E27FC236}">
                <a16:creationId xmlns:a16="http://schemas.microsoft.com/office/drawing/2014/main" id="{63F7E02F-79E5-4168-AB4B-2F82F5AF581F}"/>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B6FBB91B-81C8-4167-BCB8-1425C58FECFE}"/>
              </a:ext>
            </a:extLst>
          </p:cNvPr>
          <p:cNvSpPr>
            <a:spLocks noGrp="1"/>
          </p:cNvSpPr>
          <p:nvPr>
            <p:ph type="sldNum" sz="quarter" idx="12"/>
          </p:nvPr>
        </p:nvSpPr>
        <p:spPr/>
        <p:txBody>
          <a:bodyPr/>
          <a:lstStyle>
            <a:lvl1pPr eaLnBrk="0" hangingPunct="0">
              <a:defRPr/>
            </a:lvl1pPr>
          </a:lstStyle>
          <a:p>
            <a:fld id="{4010423E-A911-4E6A-9C05-5AFADAF175C1}" type="slidenum">
              <a:rPr lang="en-GB" altLang="en-US"/>
              <a:t>‹#›</a:t>
            </a:fld>
            <a:endParaRPr lang="en-GB" altLang="en-US"/>
          </a:p>
        </p:txBody>
      </p:sp>
    </p:spTree>
    <p:extLst>
      <p:ext uri="{BB962C8B-B14F-4D97-AF65-F5344CB8AC3E}">
        <p14:creationId xmlns:p14="http://schemas.microsoft.com/office/powerpoint/2010/main" val="192308361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BAFBF101-DA9A-4D54-AD7A-2CA178792833}"/>
              </a:ext>
            </a:extLst>
          </p:cNvPr>
          <p:cNvSpPr>
            <a:spLocks noGrp="1"/>
          </p:cNvSpPr>
          <p:nvPr>
            <p:ph type="dt" sz="half" idx="10"/>
          </p:nvPr>
        </p:nvSpPr>
        <p:spPr/>
        <p:txBody>
          <a:bodyPr/>
          <a:lstStyle>
            <a:lvl1pPr algn="ctr" eaLnBrk="0" hangingPunct="0">
              <a:defRPr/>
            </a:lvl1pPr>
          </a:lstStyle>
          <a:p>
            <a:fld id="{652DB345-2CD1-454C-93AF-2A1AD1391B52}" type="datetimeFigureOut">
              <a:rPr lang="en-US" altLang="en-US"/>
              <a:t>12/14/2021</a:t>
            </a:fld>
            <a:endParaRPr lang="en-GB" altLang="en-US"/>
          </a:p>
        </p:txBody>
      </p:sp>
      <p:sp>
        <p:nvSpPr>
          <p:cNvPr id="6" name="Footer Placeholder 4">
            <a:extLst>
              <a:ext uri="{FF2B5EF4-FFF2-40B4-BE49-F238E27FC236}">
                <a16:creationId xmlns:a16="http://schemas.microsoft.com/office/drawing/2014/main" id="{BE2F7321-2BD5-4649-8574-A8EDD5F0981E}"/>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FD25BB6D-E133-4EDB-8065-7A3743F07BC9}"/>
              </a:ext>
            </a:extLst>
          </p:cNvPr>
          <p:cNvSpPr>
            <a:spLocks noGrp="1"/>
          </p:cNvSpPr>
          <p:nvPr>
            <p:ph type="sldNum" sz="quarter" idx="12"/>
          </p:nvPr>
        </p:nvSpPr>
        <p:spPr/>
        <p:txBody>
          <a:bodyPr/>
          <a:lstStyle>
            <a:lvl1pPr eaLnBrk="0" hangingPunct="0">
              <a:defRPr/>
            </a:lvl1pPr>
          </a:lstStyle>
          <a:p>
            <a:fld id="{1C15062E-ECE5-43AF-9C0F-BC62D0CEEE91}" type="slidenum">
              <a:rPr lang="en-GB" altLang="en-US"/>
              <a:t>‹#›</a:t>
            </a:fld>
            <a:endParaRPr lang="en-GB" altLang="en-US"/>
          </a:p>
        </p:txBody>
      </p:sp>
    </p:spTree>
    <p:extLst>
      <p:ext uri="{BB962C8B-B14F-4D97-AF65-F5344CB8AC3E}">
        <p14:creationId xmlns:p14="http://schemas.microsoft.com/office/powerpoint/2010/main" val="122941847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DBEE41-4007-42C8-9F41-637000AD8B28}"/>
              </a:ext>
            </a:extLst>
          </p:cNvPr>
          <p:cNvSpPr>
            <a:spLocks noGrp="1"/>
          </p:cNvSpPr>
          <p:nvPr>
            <p:ph type="dt" sz="half" idx="10"/>
          </p:nvPr>
        </p:nvSpPr>
        <p:spPr/>
        <p:txBody>
          <a:bodyPr/>
          <a:lstStyle>
            <a:lvl1pPr algn="ctr" eaLnBrk="0" hangingPunct="0">
              <a:defRPr/>
            </a:lvl1pPr>
          </a:lstStyle>
          <a:p>
            <a:fld id="{87BFD9BF-BBCC-49E0-81AA-76FDF111EBAA}" type="datetimeFigureOut">
              <a:rPr lang="en-US" altLang="en-US"/>
              <a:t>12/14/2021</a:t>
            </a:fld>
            <a:endParaRPr lang="en-GB" altLang="en-US"/>
          </a:p>
        </p:txBody>
      </p:sp>
      <p:sp>
        <p:nvSpPr>
          <p:cNvPr id="8" name="Footer Placeholder 4">
            <a:extLst>
              <a:ext uri="{FF2B5EF4-FFF2-40B4-BE49-F238E27FC236}">
                <a16:creationId xmlns:a16="http://schemas.microsoft.com/office/drawing/2014/main" id="{EBF7498A-EFD5-43E0-B481-B164CF2FA413}"/>
              </a:ext>
            </a:extLst>
          </p:cNvPr>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a:extLst>
              <a:ext uri="{FF2B5EF4-FFF2-40B4-BE49-F238E27FC236}">
                <a16:creationId xmlns:a16="http://schemas.microsoft.com/office/drawing/2014/main" id="{A007CC61-22A8-4F6E-BB0F-7D7CDAD07112}"/>
              </a:ext>
            </a:extLst>
          </p:cNvPr>
          <p:cNvSpPr>
            <a:spLocks noGrp="1"/>
          </p:cNvSpPr>
          <p:nvPr>
            <p:ph type="sldNum" sz="quarter" idx="12"/>
          </p:nvPr>
        </p:nvSpPr>
        <p:spPr/>
        <p:txBody>
          <a:bodyPr/>
          <a:lstStyle>
            <a:lvl1pPr eaLnBrk="0" hangingPunct="0">
              <a:defRPr/>
            </a:lvl1pPr>
          </a:lstStyle>
          <a:p>
            <a:fld id="{FD93CF89-5F1E-41B0-94DA-07485EFF4ECC}" type="slidenum">
              <a:rPr lang="en-GB" altLang="en-US"/>
              <a:t>‹#›</a:t>
            </a:fld>
            <a:endParaRPr lang="en-GB" altLang="en-US"/>
          </a:p>
        </p:txBody>
      </p:sp>
    </p:spTree>
    <p:extLst>
      <p:ext uri="{BB962C8B-B14F-4D97-AF65-F5344CB8AC3E}">
        <p14:creationId xmlns:p14="http://schemas.microsoft.com/office/powerpoint/2010/main" val="11895023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EF13833-BD04-49DA-8876-524304836B13}"/>
              </a:ext>
            </a:extLst>
          </p:cNvPr>
          <p:cNvSpPr>
            <a:spLocks noGrp="1"/>
          </p:cNvSpPr>
          <p:nvPr>
            <p:ph type="dt" sz="half" idx="10"/>
          </p:nvPr>
        </p:nvSpPr>
        <p:spPr/>
        <p:txBody>
          <a:bodyPr/>
          <a:lstStyle>
            <a:lvl1pPr algn="ctr" eaLnBrk="0" hangingPunct="0">
              <a:defRPr/>
            </a:lvl1pPr>
          </a:lstStyle>
          <a:p>
            <a:fld id="{B52CBBDA-6CBA-4AA8-9D7F-F153F2903C13}" type="datetimeFigureOut">
              <a:rPr lang="en-US" altLang="en-US"/>
              <a:t>12/14/2021</a:t>
            </a:fld>
            <a:endParaRPr lang="en-GB" altLang="en-US"/>
          </a:p>
        </p:txBody>
      </p:sp>
      <p:sp>
        <p:nvSpPr>
          <p:cNvPr id="4" name="Footer Placeholder 4">
            <a:extLst>
              <a:ext uri="{FF2B5EF4-FFF2-40B4-BE49-F238E27FC236}">
                <a16:creationId xmlns:a16="http://schemas.microsoft.com/office/drawing/2014/main" id="{ECD55E9F-80DF-443E-B888-2CEC35F366C2}"/>
              </a:ext>
            </a:extLst>
          </p:cNvPr>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a:extLst>
              <a:ext uri="{FF2B5EF4-FFF2-40B4-BE49-F238E27FC236}">
                <a16:creationId xmlns:a16="http://schemas.microsoft.com/office/drawing/2014/main" id="{FD83ABDE-5DF5-4BCD-A11A-689C28F3AC74}"/>
              </a:ext>
            </a:extLst>
          </p:cNvPr>
          <p:cNvSpPr>
            <a:spLocks noGrp="1"/>
          </p:cNvSpPr>
          <p:nvPr>
            <p:ph type="sldNum" sz="quarter" idx="12"/>
          </p:nvPr>
        </p:nvSpPr>
        <p:spPr/>
        <p:txBody>
          <a:bodyPr/>
          <a:lstStyle>
            <a:lvl1pPr eaLnBrk="0" hangingPunct="0">
              <a:defRPr/>
            </a:lvl1pPr>
          </a:lstStyle>
          <a:p>
            <a:fld id="{B6A2A5C4-4AF8-4828-A24B-5D34BB95963D}" type="slidenum">
              <a:rPr lang="en-GB" altLang="en-US"/>
              <a:t>‹#›</a:t>
            </a:fld>
            <a:endParaRPr lang="en-GB" altLang="en-US"/>
          </a:p>
        </p:txBody>
      </p:sp>
    </p:spTree>
    <p:extLst>
      <p:ext uri="{BB962C8B-B14F-4D97-AF65-F5344CB8AC3E}">
        <p14:creationId xmlns:p14="http://schemas.microsoft.com/office/powerpoint/2010/main" val="53106508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3">
            <a:extLst>
              <a:ext uri="{FF2B5EF4-FFF2-40B4-BE49-F238E27FC236}">
                <a16:creationId xmlns:a16="http://schemas.microsoft.com/office/drawing/2014/main" id="{E077C478-563D-4413-A563-3F04257B2AC5}"/>
              </a:ext>
            </a:extLst>
          </p:cNvPr>
          <p:cNvSpPr>
            <a:spLocks noGrp="1"/>
          </p:cNvSpPr>
          <p:nvPr>
            <p:ph type="dt" sz="half" idx="10"/>
          </p:nvPr>
        </p:nvSpPr>
        <p:spPr/>
        <p:txBody>
          <a:bodyPr/>
          <a:lstStyle>
            <a:lvl1pPr algn="ctr" eaLnBrk="0" hangingPunct="0">
              <a:defRPr/>
            </a:lvl1pPr>
          </a:lstStyle>
          <a:p>
            <a:fld id="{2E0DA9E7-708A-487D-8A8F-EEE592BD80E3}" type="datetimeFigureOut">
              <a:rPr lang="en-US" altLang="en-US"/>
              <a:t>12/14/2021</a:t>
            </a:fld>
            <a:endParaRPr lang="en-GB" altLang="en-US"/>
          </a:p>
        </p:txBody>
      </p:sp>
      <p:sp>
        <p:nvSpPr>
          <p:cNvPr id="3" name="Footer Placeholder 4">
            <a:extLst>
              <a:ext uri="{FF2B5EF4-FFF2-40B4-BE49-F238E27FC236}">
                <a16:creationId xmlns:a16="http://schemas.microsoft.com/office/drawing/2014/main" id="{DC14C135-8E12-4E61-B20B-88358BC617FF}"/>
              </a:ext>
            </a:extLst>
          </p:cNvPr>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a:extLst>
              <a:ext uri="{FF2B5EF4-FFF2-40B4-BE49-F238E27FC236}">
                <a16:creationId xmlns:a16="http://schemas.microsoft.com/office/drawing/2014/main" id="{641C82F0-3FBF-4369-9BFE-F82CC479FB1D}"/>
              </a:ext>
            </a:extLst>
          </p:cNvPr>
          <p:cNvSpPr>
            <a:spLocks noGrp="1"/>
          </p:cNvSpPr>
          <p:nvPr>
            <p:ph type="sldNum" sz="quarter" idx="12"/>
          </p:nvPr>
        </p:nvSpPr>
        <p:spPr/>
        <p:txBody>
          <a:bodyPr/>
          <a:lstStyle>
            <a:lvl1pPr eaLnBrk="0" hangingPunct="0">
              <a:defRPr/>
            </a:lvl1pPr>
          </a:lstStyle>
          <a:p>
            <a:fld id="{82F54CD7-E97D-4867-B335-F9BC93ECC81C}" type="slidenum">
              <a:rPr lang="en-GB" altLang="en-US"/>
              <a:t>‹#›</a:t>
            </a:fld>
            <a:endParaRPr lang="en-GB" altLang="en-US"/>
          </a:p>
        </p:txBody>
      </p:sp>
    </p:spTree>
    <p:extLst>
      <p:ext uri="{BB962C8B-B14F-4D97-AF65-F5344CB8AC3E}">
        <p14:creationId xmlns:p14="http://schemas.microsoft.com/office/powerpoint/2010/main" val="181285456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DCE1688-CBE4-4DB3-AB56-C72A268967F8}"/>
              </a:ext>
            </a:extLst>
          </p:cNvPr>
          <p:cNvSpPr>
            <a:spLocks noGrp="1"/>
          </p:cNvSpPr>
          <p:nvPr>
            <p:ph type="dt" sz="half" idx="10"/>
          </p:nvPr>
        </p:nvSpPr>
        <p:spPr/>
        <p:txBody>
          <a:bodyPr/>
          <a:lstStyle>
            <a:lvl1pPr algn="ctr" eaLnBrk="0" hangingPunct="0">
              <a:defRPr/>
            </a:lvl1pPr>
          </a:lstStyle>
          <a:p>
            <a:fld id="{66C3ECD4-002D-4D70-836F-0CF55F07E63D}" type="datetimeFigureOut">
              <a:rPr lang="en-US" altLang="en-US"/>
              <a:t>12/14/2021</a:t>
            </a:fld>
            <a:endParaRPr lang="en-GB" altLang="en-US"/>
          </a:p>
        </p:txBody>
      </p:sp>
      <p:sp>
        <p:nvSpPr>
          <p:cNvPr id="6" name="Footer Placeholder 4">
            <a:extLst>
              <a:ext uri="{FF2B5EF4-FFF2-40B4-BE49-F238E27FC236}">
                <a16:creationId xmlns:a16="http://schemas.microsoft.com/office/drawing/2014/main" id="{40C90F7E-02E9-4095-8387-FBE3CA35E711}"/>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92A44020-1077-45C8-B6EB-F9A066BFA2E6}"/>
              </a:ext>
            </a:extLst>
          </p:cNvPr>
          <p:cNvSpPr>
            <a:spLocks noGrp="1"/>
          </p:cNvSpPr>
          <p:nvPr>
            <p:ph type="sldNum" sz="quarter" idx="12"/>
          </p:nvPr>
        </p:nvSpPr>
        <p:spPr/>
        <p:txBody>
          <a:bodyPr/>
          <a:lstStyle>
            <a:lvl1pPr eaLnBrk="0" hangingPunct="0">
              <a:defRPr/>
            </a:lvl1pPr>
          </a:lstStyle>
          <a:p>
            <a:fld id="{4EB86DFE-DA6B-4133-9D3D-663C1638C778}" type="slidenum">
              <a:rPr lang="en-GB" altLang="en-US"/>
              <a:t>‹#›</a:t>
            </a:fld>
            <a:endParaRPr lang="en-GB" altLang="en-US"/>
          </a:p>
        </p:txBody>
      </p:sp>
    </p:spTree>
    <p:extLst>
      <p:ext uri="{BB962C8B-B14F-4D97-AF65-F5344CB8AC3E}">
        <p14:creationId xmlns:p14="http://schemas.microsoft.com/office/powerpoint/2010/main" val="359940248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89ED971-E50D-41F3-8117-D074079907C0}"/>
              </a:ext>
            </a:extLst>
          </p:cNvPr>
          <p:cNvSpPr>
            <a:spLocks noGrp="1"/>
          </p:cNvSpPr>
          <p:nvPr>
            <p:ph type="dt" sz="half" idx="10"/>
          </p:nvPr>
        </p:nvSpPr>
        <p:spPr/>
        <p:txBody>
          <a:bodyPr/>
          <a:lstStyle>
            <a:lvl1pPr algn="ctr" eaLnBrk="0" hangingPunct="0">
              <a:defRPr/>
            </a:lvl1pPr>
          </a:lstStyle>
          <a:p>
            <a:fld id="{DDB0414E-A529-4B34-9D94-3B2F4C60A62C}" type="datetimeFigureOut">
              <a:rPr lang="en-US" altLang="en-US"/>
              <a:t>12/14/2021</a:t>
            </a:fld>
            <a:endParaRPr lang="en-GB" altLang="en-US"/>
          </a:p>
        </p:txBody>
      </p:sp>
      <p:sp>
        <p:nvSpPr>
          <p:cNvPr id="6" name="Footer Placeholder 4">
            <a:extLst>
              <a:ext uri="{FF2B5EF4-FFF2-40B4-BE49-F238E27FC236}">
                <a16:creationId xmlns:a16="http://schemas.microsoft.com/office/drawing/2014/main" id="{5A9D11AF-D6F5-47C7-99CF-0525732FD5F8}"/>
              </a:ext>
            </a:extLst>
          </p:cNvPr>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a:extLst>
              <a:ext uri="{FF2B5EF4-FFF2-40B4-BE49-F238E27FC236}">
                <a16:creationId xmlns:a16="http://schemas.microsoft.com/office/drawing/2014/main" id="{2FEC974C-99A0-43E2-B47C-7DB9BD1DE288}"/>
              </a:ext>
            </a:extLst>
          </p:cNvPr>
          <p:cNvSpPr>
            <a:spLocks noGrp="1"/>
          </p:cNvSpPr>
          <p:nvPr>
            <p:ph type="sldNum" sz="quarter" idx="12"/>
          </p:nvPr>
        </p:nvSpPr>
        <p:spPr/>
        <p:txBody>
          <a:bodyPr/>
          <a:lstStyle>
            <a:lvl1pPr eaLnBrk="0" hangingPunct="0">
              <a:defRPr/>
            </a:lvl1pPr>
          </a:lstStyle>
          <a:p>
            <a:fld id="{50CB10D4-799A-4D06-9A79-4BDE35E657D1}" type="slidenum">
              <a:rPr lang="en-GB" altLang="en-US"/>
              <a:t>‹#›</a:t>
            </a:fld>
            <a:endParaRPr lang="en-GB" altLang="en-US"/>
          </a:p>
        </p:txBody>
      </p:sp>
    </p:spTree>
    <p:extLst>
      <p:ext uri="{BB962C8B-B14F-4D97-AF65-F5344CB8AC3E}">
        <p14:creationId xmlns:p14="http://schemas.microsoft.com/office/powerpoint/2010/main" val="362958054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F73E87-A4CE-44DB-A2BE-1FB29DF95C06}"/>
              </a:ext>
            </a:extLst>
          </p:cNvPr>
          <p:cNvSpPr>
            <a:spLocks noGrp="1"/>
          </p:cNvSpPr>
          <p:nvPr>
            <p:ph type="dt" sz="half" idx="10"/>
          </p:nvPr>
        </p:nvSpPr>
        <p:spPr/>
        <p:txBody>
          <a:bodyPr/>
          <a:lstStyle>
            <a:lvl1pPr algn="ctr" eaLnBrk="0" hangingPunct="0">
              <a:defRPr/>
            </a:lvl1pPr>
          </a:lstStyle>
          <a:p>
            <a:fld id="{199F9629-D261-4487-BC3D-2DC8D0AD756E}" type="datetimeFigureOut">
              <a:rPr lang="en-US" altLang="en-US"/>
              <a:t>12/14/2021</a:t>
            </a:fld>
            <a:endParaRPr lang="en-GB" altLang="en-US"/>
          </a:p>
        </p:txBody>
      </p:sp>
      <p:sp>
        <p:nvSpPr>
          <p:cNvPr id="5" name="Footer Placeholder 4">
            <a:extLst>
              <a:ext uri="{FF2B5EF4-FFF2-40B4-BE49-F238E27FC236}">
                <a16:creationId xmlns:a16="http://schemas.microsoft.com/office/drawing/2014/main" id="{F75DE819-E769-47E5-BFAD-60C255B2967A}"/>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86896550-89D5-43D7-95FB-11323F72748F}"/>
              </a:ext>
            </a:extLst>
          </p:cNvPr>
          <p:cNvSpPr>
            <a:spLocks noGrp="1"/>
          </p:cNvSpPr>
          <p:nvPr>
            <p:ph type="sldNum" sz="quarter" idx="12"/>
          </p:nvPr>
        </p:nvSpPr>
        <p:spPr/>
        <p:txBody>
          <a:bodyPr/>
          <a:lstStyle>
            <a:lvl1pPr eaLnBrk="0" hangingPunct="0">
              <a:defRPr/>
            </a:lvl1pPr>
          </a:lstStyle>
          <a:p>
            <a:fld id="{2CF105F5-D78B-4D8A-89EC-13251709151E}" type="slidenum">
              <a:rPr lang="en-GB" altLang="en-US"/>
              <a:t>‹#›</a:t>
            </a:fld>
            <a:endParaRPr lang="en-GB" altLang="en-US"/>
          </a:p>
        </p:txBody>
      </p:sp>
    </p:spTree>
    <p:extLst>
      <p:ext uri="{BB962C8B-B14F-4D97-AF65-F5344CB8AC3E}">
        <p14:creationId xmlns:p14="http://schemas.microsoft.com/office/powerpoint/2010/main" val="154510785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87774E-FBE4-405C-81A8-E1B941A57D1A}"/>
              </a:ext>
            </a:extLst>
          </p:cNvPr>
          <p:cNvSpPr>
            <a:spLocks noGrp="1"/>
          </p:cNvSpPr>
          <p:nvPr>
            <p:ph type="dt" sz="half" idx="10"/>
          </p:nvPr>
        </p:nvSpPr>
        <p:spPr/>
        <p:txBody>
          <a:bodyPr/>
          <a:lstStyle>
            <a:lvl1pPr algn="ctr" eaLnBrk="0" hangingPunct="0">
              <a:defRPr/>
            </a:lvl1pPr>
          </a:lstStyle>
          <a:p>
            <a:fld id="{B501B029-08F8-470D-A03C-EC12D3A707D6}" type="datetimeFigureOut">
              <a:rPr lang="en-US" altLang="en-US"/>
              <a:t>12/14/2021</a:t>
            </a:fld>
            <a:endParaRPr lang="en-GB" altLang="en-US"/>
          </a:p>
        </p:txBody>
      </p:sp>
      <p:sp>
        <p:nvSpPr>
          <p:cNvPr id="5" name="Footer Placeholder 4">
            <a:extLst>
              <a:ext uri="{FF2B5EF4-FFF2-40B4-BE49-F238E27FC236}">
                <a16:creationId xmlns:a16="http://schemas.microsoft.com/office/drawing/2014/main" id="{8DC4DB3A-3D24-40A3-8306-CC52F895FF01}"/>
              </a:ext>
            </a:extLst>
          </p:cNvPr>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a:extLst>
              <a:ext uri="{FF2B5EF4-FFF2-40B4-BE49-F238E27FC236}">
                <a16:creationId xmlns:a16="http://schemas.microsoft.com/office/drawing/2014/main" id="{3B9E98EA-3DA5-43F0-B02F-F96F58C68B94}"/>
              </a:ext>
            </a:extLst>
          </p:cNvPr>
          <p:cNvSpPr>
            <a:spLocks noGrp="1"/>
          </p:cNvSpPr>
          <p:nvPr>
            <p:ph type="sldNum" sz="quarter" idx="12"/>
          </p:nvPr>
        </p:nvSpPr>
        <p:spPr/>
        <p:txBody>
          <a:bodyPr/>
          <a:lstStyle>
            <a:lvl1pPr eaLnBrk="0" hangingPunct="0">
              <a:defRPr/>
            </a:lvl1pPr>
          </a:lstStyle>
          <a:p>
            <a:fld id="{4AEF10A5-AF2E-49B4-97F3-5C31AC508371}" type="slidenum">
              <a:rPr lang="en-GB" altLang="en-US"/>
              <a:t>‹#›</a:t>
            </a:fld>
            <a:endParaRPr lang="en-GB" altLang="en-US"/>
          </a:p>
        </p:txBody>
      </p:sp>
    </p:spTree>
    <p:extLst>
      <p:ext uri="{BB962C8B-B14F-4D97-AF65-F5344CB8AC3E}">
        <p14:creationId xmlns:p14="http://schemas.microsoft.com/office/powerpoint/2010/main" val="2390467858"/>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9698" name="Title Placeholder 1">
            <a:extLst>
              <a:ext uri="{FF2B5EF4-FFF2-40B4-BE49-F238E27FC236}">
                <a16:creationId xmlns:a16="http://schemas.microsoft.com/office/drawing/2014/main" id="{28B85A6B-073E-4899-948F-987B2264C30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29699" name="Text Placeholder 2">
            <a:extLst>
              <a:ext uri="{FF2B5EF4-FFF2-40B4-BE49-F238E27FC236}">
                <a16:creationId xmlns:a16="http://schemas.microsoft.com/office/drawing/2014/main" id="{9F4D47B0-B626-4BBB-873F-F44B11C016A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3330FC26-4F07-4AE8-9B2B-CE33AB3B0EB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B6FA0628-53D9-4AE7-A0BB-654612834C78}" type="datetimeFigureOut">
              <a:rPr lang="en-US" altLang="en-US"/>
              <a:t>12/14/2021</a:t>
            </a:fld>
            <a:endParaRPr lang="en-US" altLang="en-US"/>
          </a:p>
        </p:txBody>
      </p:sp>
      <p:sp>
        <p:nvSpPr>
          <p:cNvPr id="5" name="Footer Placeholder 4">
            <a:extLst>
              <a:ext uri="{FF2B5EF4-FFF2-40B4-BE49-F238E27FC236}">
                <a16:creationId xmlns:a16="http://schemas.microsoft.com/office/drawing/2014/main" id="{F10A1D5E-A105-4092-8652-90EFD20BCD8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ct val="0"/>
              </a:spcBef>
              <a:spcAft>
                <a:spcPct val="0"/>
              </a:spcAft>
              <a:defRPr sz="120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1D12D11C-E7D6-42C9-A27F-9F7357703F71}"/>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0CF5A84C-3AF4-4AF4-BCE0-94E59DF0934C}" type="slidenum">
              <a:rPr lang="en-US" altLang="en-US"/>
              <a:t>‹#›</a:t>
            </a:fld>
            <a:endParaRPr lang="en-US" altLang="en-US"/>
          </a:p>
        </p:txBody>
      </p:sp>
    </p:spTree>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fontAlgn="base">
        <a:spcBef>
          <a:spcPct val="0"/>
        </a:spcBef>
        <a:spcAft>
          <a:spcPct val="0"/>
        </a:spcAft>
        <a:defRPr sz="4400" kern="1200">
          <a:solidFill>
            <a:schemeClr val="tx1"/>
          </a:solidFill>
          <a:latin typeface="+mj-lt"/>
          <a:ea typeface="MS PGothic" panose="020b0600070205080204" pitchFamily="34" charset="-128"/>
          <a:cs typeface="+mj-cs"/>
        </a:defRPr>
      </a:lvl1pPr>
      <a:lvl2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2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4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6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800" algn="ctr"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026" name="Title Placeholder 1">
            <a:extLst>
              <a:ext uri="{FF2B5EF4-FFF2-40B4-BE49-F238E27FC236}">
                <a16:creationId xmlns:a16="http://schemas.microsoft.com/office/drawing/2014/main" id="{B2215D9F-6A80-4C8E-99C1-8A823C9AC3C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AC681BDC-9827-412B-9103-A49B05AC11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416D051F-49EE-4F35-AB25-2DBB0751D43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3BF46EEA-ECE9-4CCA-8756-36A2D15D6171}" type="datetimeFigureOut">
              <a:rPr lang="en-US" altLang="en-US"/>
              <a:pPr>
                <a:defRPr/>
              </a:pPr>
              <a:t>12/14/2021</a:t>
            </a:fld>
            <a:endParaRPr lang="en-GB" altLang="en-US"/>
          </a:p>
        </p:txBody>
      </p:sp>
      <p:sp>
        <p:nvSpPr>
          <p:cNvPr id="5" name="Footer Placeholder 4">
            <a:extLst>
              <a:ext uri="{FF2B5EF4-FFF2-40B4-BE49-F238E27FC236}">
                <a16:creationId xmlns:a16="http://schemas.microsoft.com/office/drawing/2014/main" id="{BB973D13-8D3E-4686-A6BB-B5753621381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ACA3AD4C-3F75-4EB8-9D46-A82A40D2087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B4B76764-5206-4CBB-A19C-304C16BBB372}" type="slidenum">
              <a:rPr lang="en-GB" altLang="en-US"/>
              <a:pPr>
                <a:defRPr/>
              </a:pPr>
              <a:t>‹#›</a:t>
            </a:fld>
            <a:endParaRPr lang="en-GB" altLang="en-US"/>
          </a:p>
        </p:txBody>
      </p:sp>
    </p:spTree>
    <p:extLst>
      <p:ext uri="{BB962C8B-B14F-4D97-AF65-F5344CB8AC3E}">
        <p14:creationId xmlns:p14="http://schemas.microsoft.com/office/powerpoint/2010/main" val="64084134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a:ea typeface="ＭＳ Ｐゴシック" charset="0"/>
        </a:defRPr>
      </a:lvl6pPr>
      <a:lvl7pPr marL="914400" algn="ctr" rtl="0" fontAlgn="base">
        <a:spcBef>
          <a:spcPct val="0"/>
        </a:spcBef>
        <a:spcAft>
          <a:spcPct val="0"/>
        </a:spcAft>
        <a:defRPr sz="4400">
          <a:solidFill>
            <a:schemeClr val="tx1"/>
          </a:solidFill>
          <a:latin typeface="Calibri"/>
          <a:ea typeface="ＭＳ Ｐゴシック" charset="0"/>
        </a:defRPr>
      </a:lvl7pPr>
      <a:lvl8pPr marL="1371600" algn="ctr" rtl="0" fontAlgn="base">
        <a:spcBef>
          <a:spcPct val="0"/>
        </a:spcBef>
        <a:spcAft>
          <a:spcPct val="0"/>
        </a:spcAft>
        <a:defRPr sz="4400">
          <a:solidFill>
            <a:schemeClr val="tx1"/>
          </a:solidFill>
          <a:latin typeface="Calibri"/>
          <a:ea typeface="ＭＳ Ｐゴシック" charset="0"/>
        </a:defRPr>
      </a:lvl8pPr>
      <a:lvl9pPr marL="1828800" algn="ctr" rtl="0" fontAlgn="base">
        <a:spcBef>
          <a:spcPct val="0"/>
        </a:spcBef>
        <a:spcAft>
          <a:spcPct val="0"/>
        </a:spcAft>
        <a:defRPr sz="4400">
          <a:solidFill>
            <a:schemeClr val="tx1"/>
          </a:solidFill>
          <a:latin typeface="Calibri"/>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tx1"/>
        </a:solidFill>
        <a:effectLst/>
      </p:bgPr>
    </p:bg>
    <p:spTree>
      <p:nvGrpSpPr>
        <p:cNvPr id="1" name=""/>
        <p:cNvGrpSpPr/>
        <p:nvPr/>
      </p:nvGrpSpPr>
      <p:grpSpPr>
        <a:xfrm>
          <a:off x="0" y="0"/>
          <a:ext cx="0" cy="0"/>
        </a:xfrm>
      </p:grpSpPr>
      <p:sp>
        <p:nvSpPr>
          <p:cNvPr id="13314" name="Title Placeholder 1">
            <a:extLst>
              <a:ext uri="{FF2B5EF4-FFF2-40B4-BE49-F238E27FC236}">
                <a16:creationId xmlns:a16="http://schemas.microsoft.com/office/drawing/2014/main" id="{E21CA467-A769-4EAC-8CC9-7E8F5B63CFA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3315" name="Text Placeholder 2">
            <a:extLst>
              <a:ext uri="{FF2B5EF4-FFF2-40B4-BE49-F238E27FC236}">
                <a16:creationId xmlns:a16="http://schemas.microsoft.com/office/drawing/2014/main" id="{EF880B26-88FA-463C-9814-D3CEC91B0DD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6CD04DEC-C4B1-4E9B-B160-F50D8C95F363}"/>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eaLnBrk="1" hangingPunct="1">
              <a:defRPr sz="1200">
                <a:solidFill>
                  <a:srgbClr val="898989"/>
                </a:solidFill>
                <a:latin typeface="Calibri" panose="020f0502020204030204" pitchFamily="34" charset="0"/>
                <a:cs typeface="Arial" panose="020b0604020202020204" pitchFamily="34" charset="0"/>
              </a:defRPr>
            </a:lvl1pPr>
          </a:lstStyle>
          <a:p>
            <a:fld id="{EC57033C-73BF-4599-B705-132DE745C3DB}" type="datetimeFigureOut">
              <a:rPr lang="en-US" altLang="en-US"/>
              <a:t>12/14/2021</a:t>
            </a:fld>
            <a:endParaRPr lang="en-GB" altLang="en-US"/>
          </a:p>
        </p:txBody>
      </p:sp>
      <p:sp>
        <p:nvSpPr>
          <p:cNvPr id="5" name="Footer Placeholder 4">
            <a:extLst>
              <a:ext uri="{FF2B5EF4-FFF2-40B4-BE49-F238E27FC236}">
                <a16:creationId xmlns:a16="http://schemas.microsoft.com/office/drawing/2014/main" id="{18C63AF6-1C8C-423B-A8EE-11FADCD252F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prstClr val="black">
                    <a:tint val="75000"/>
                  </a:prst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C74CE7D1-C1CA-4A56-A6B7-5F66C31A695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fld id="{859265FA-0B92-472C-B06E-2C31DDF37E00}" type="slidenum">
              <a:rPr lang="en-GB" altLang="en-US"/>
              <a:t>‹#›</a:t>
            </a:fld>
            <a:endParaRPr lang="en-GB" altLang="en-US"/>
          </a:p>
        </p:txBody>
      </p:sp>
    </p:spTree>
    <p:extLst>
      <p:ext uri="{BB962C8B-B14F-4D97-AF65-F5344CB8AC3E}">
        <p14:creationId xmlns:p14="http://schemas.microsoft.com/office/powerpoint/2010/main" val="141751035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anose="020f0502020204030204"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1.png" /><Relationship Id="rId4" Type="http://schemas.openxmlformats.org/officeDocument/2006/relationships/image" Target="../media/image2.png" /><Relationship Id="rId5" Type="http://schemas.openxmlformats.org/officeDocument/2006/relationships/image" Target="../media/image3.png" /><Relationship Id="rId6" Type="http://schemas.openxmlformats.org/officeDocument/2006/relationships/image" Target="../media/image4.png" /><Relationship Id="rId7" Type="http://schemas.openxmlformats.org/officeDocument/2006/relationships/image" Target="../media/image5.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3.xml" /><Relationship Id="rId3" Type="http://schemas.openxmlformats.org/officeDocument/2006/relationships/image" Target="../media/image6.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4.xml" /><Relationship Id="rId3" Type="http://schemas.openxmlformats.org/officeDocument/2006/relationships/image" Target="../media/image7.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5.xml" /><Relationship Id="rId3" Type="http://schemas.openxmlformats.org/officeDocument/2006/relationships/image" Target="../media/image8.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6.xml" /><Relationship Id="rId3" Type="http://schemas.openxmlformats.org/officeDocument/2006/relationships/image" Target="../media/image9.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7.xml" /><Relationship Id="rId3" Type="http://schemas.openxmlformats.org/officeDocument/2006/relationships/image" Target="../media/image10.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8.xml" /><Relationship Id="rId3" Type="http://schemas.openxmlformats.org/officeDocument/2006/relationships/image" Target="../media/image11.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2.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0.xml" /><Relationship Id="rId3" Type="http://schemas.openxmlformats.org/officeDocument/2006/relationships/image" Target="../media/image1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3.xml" /><Relationship Id="rId2" Type="http://schemas.openxmlformats.org/officeDocument/2006/relationships/notesSlide" Target="../notesSlides/notesSlide1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2.xml" /><Relationship Id="rId3" Type="http://schemas.openxmlformats.org/officeDocument/2006/relationships/image" Target="../media/image14.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2.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5.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5.xml" /><Relationship Id="rId3" Type="http://schemas.openxmlformats.org/officeDocument/2006/relationships/image" Target="../media/image16.jpe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9.xml" /><Relationship Id="rId2" Type="http://schemas.openxmlformats.org/officeDocument/2006/relationships/notesSlide" Target="../notesSlides/notesSlide16.xml" /><Relationship Id="rId3" Type="http://schemas.openxmlformats.org/officeDocument/2006/relationships/image" Target="../media/image16.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7.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5.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8.png" /><Relationship Id="rId4" Type="http://schemas.openxmlformats.org/officeDocument/2006/relationships/hyperlink" Target="https://www.youtube.com/watch?v=_JMBpiq1sW0&amp;t=152s" TargetMode="Externa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Oval Callout 1">
            <a:extLst>
              <a:ext uri="{FF2B5EF4-FFF2-40B4-BE49-F238E27FC236}">
                <a16:creationId xmlns:a16="http://schemas.microsoft.com/office/drawing/2014/main" id="{73542EB5-3EF5-4BCF-A4C0-91CAF8C433F1}"/>
              </a:ext>
            </a:extLst>
          </p:cNvPr>
          <p:cNvSpPr/>
          <p:nvPr/>
        </p:nvSpPr>
        <p:spPr>
          <a:xfrm>
            <a:off x="161637" y="200472"/>
            <a:ext cx="8820726" cy="2407790"/>
          </a:xfrm>
          <a:prstGeom prst="wedgeEllipseCallout">
            <a:avLst>
              <a:gd name="adj1" fmla="val -46509"/>
              <a:gd name="adj2" fmla="val 81065"/>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We are here together</a:t>
            </a:r>
            <a:r>
              <a:rPr kumimoji="0" lang="en-GB"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 in our school family. May God be with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sp>
        <p:nvSpPr>
          <p:cNvPr id="3" name="Oval Callout 2">
            <a:extLst>
              <a:ext uri="{FF2B5EF4-FFF2-40B4-BE49-F238E27FC236}">
                <a16:creationId xmlns:a16="http://schemas.microsoft.com/office/drawing/2014/main" id="{76CD951D-AB06-47FF-9E58-1CE0C7B5865F}"/>
              </a:ext>
            </a:extLst>
          </p:cNvPr>
          <p:cNvSpPr/>
          <p:nvPr/>
        </p:nvSpPr>
        <p:spPr>
          <a:xfrm>
            <a:off x="1063256" y="3027362"/>
            <a:ext cx="7577704" cy="1229729"/>
          </a:xfrm>
          <a:prstGeom prst="wedgeEllipseCallout">
            <a:avLst>
              <a:gd name="adj1" fmla="val -1276"/>
              <a:gd name="adj2" fmla="val 84899"/>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is-IS" sz="4000" b="1" i="0" u="none" strike="noStrike" kern="1200" cap="none" spc="0" normalizeH="0" baseline="0" noProof="0">
                <a:ln>
                  <a:solidFill>
                    <a:prstClr val="white"/>
                  </a:solidFill>
                </a:ln>
                <a:solidFill>
                  <a:prstClr val="white"/>
                </a:solidFill>
                <a:effectLst/>
                <a:uLnTx/>
                <a:uFillTx/>
                <a:latin typeface="Century Gothic"/>
                <a:ea typeface="+mn-ea"/>
                <a:cs typeface="Century Gothic"/>
              </a:rPr>
              <a:t>...and watch over us.</a:t>
            </a:r>
            <a:endParaRPr kumimoji="0" lang="en-US" sz="4000" b="1" i="0" u="none" strike="noStrike" kern="1200" cap="none" spc="0" normalizeH="0" baseline="0" noProof="0">
              <a:ln>
                <a:solidFill>
                  <a:prstClr val="white"/>
                </a:solidFill>
              </a:ln>
              <a:solidFill>
                <a:prstClr val="white"/>
              </a:solidFill>
              <a:effectLst/>
              <a:uLnTx/>
              <a:uFillTx/>
              <a:latin typeface="Century Gothic"/>
              <a:ea typeface="+mn-ea"/>
              <a:cs typeface="Century Gothic"/>
            </a:endParaRPr>
          </a:p>
        </p:txBody>
      </p:sp>
      <p:grpSp>
        <p:nvGrpSpPr>
          <p:cNvPr id="3076" name="Group 18">
            <a:extLst>
              <a:ext uri="{FF2B5EF4-FFF2-40B4-BE49-F238E27FC236}">
                <a16:creationId xmlns:a16="http://schemas.microsoft.com/office/drawing/2014/main" id="{D15298FB-F079-4D07-8240-EF54E5205B9D}"/>
              </a:ext>
            </a:extLst>
          </p:cNvPr>
          <p:cNvGrpSpPr/>
          <p:nvPr/>
        </p:nvGrpSpPr>
        <p:grpSpPr>
          <a:xfrm>
            <a:off x="1187450" y="4233863"/>
            <a:ext cx="5480050" cy="2976562"/>
            <a:chOff x="35496" y="4566894"/>
            <a:chExt cx="4932505" cy="2678530"/>
          </a:xfrm>
        </p:grpSpPr>
        <p:pic>
          <p:nvPicPr>
            <p:cNvPr id="8" name="Graphic 7" descr="Children with solid fill">
              <a:extLst>
                <a:ext uri="{FF2B5EF4-FFF2-40B4-BE49-F238E27FC236}">
                  <a16:creationId xmlns:a16="http://schemas.microsoft.com/office/drawing/2014/main" id="{8691BD11-0B18-4C10-B576-D33F9D2EA44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496" y="4581179"/>
              <a:ext cx="2664868" cy="2664245"/>
            </a:xfrm>
            <a:prstGeom prst="rect">
              <a:avLst/>
            </a:prstGeom>
          </p:spPr>
        </p:pic>
        <p:pic>
          <p:nvPicPr>
            <p:cNvPr id="12" name="Graphic 11" descr="Children with solid fill">
              <a:extLst>
                <a:ext uri="{FF2B5EF4-FFF2-40B4-BE49-F238E27FC236}">
                  <a16:creationId xmlns:a16="http://schemas.microsoft.com/office/drawing/2014/main" id="{28C4AFBC-272A-4DCB-8CB7-CD169FA1CD9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3134" y="4566894"/>
              <a:ext cx="2664867" cy="2664245"/>
            </a:xfrm>
            <a:prstGeom prst="rect">
              <a:avLst/>
            </a:prstGeom>
          </p:spPr>
        </p:pic>
      </p:grpSp>
      <p:pic>
        <p:nvPicPr>
          <p:cNvPr id="21" name="Graphic 20" descr="Woman with solid fill">
            <a:extLst>
              <a:ext uri="{FF2B5EF4-FFF2-40B4-BE49-F238E27FC236}">
                <a16:creationId xmlns:a16="http://schemas.microsoft.com/office/drawing/2014/main" id="{99F33A43-F78E-4A6F-A9AF-6F492133735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975" y="4287838"/>
            <a:ext cx="2236788" cy="2236787"/>
          </a:xfrm>
          <a:prstGeom prst="rect">
            <a:avLst/>
          </a:prstGeom>
        </p:spPr>
      </p:pic>
      <p:pic>
        <p:nvPicPr>
          <p:cNvPr id="23" name="Graphic 22" descr="Man with solid fill">
            <a:extLst>
              <a:ext uri="{FF2B5EF4-FFF2-40B4-BE49-F238E27FC236}">
                <a16:creationId xmlns:a16="http://schemas.microsoft.com/office/drawing/2014/main" id="{EAC22C36-99D3-4DBA-BD35-57CC9B76E4A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40425" y="4260850"/>
            <a:ext cx="2232025" cy="2232025"/>
          </a:xfrm>
          <a:prstGeom prst="rect">
            <a:avLst/>
          </a:prstGeom>
        </p:spPr>
      </p:pic>
      <p:pic>
        <p:nvPicPr>
          <p:cNvPr id="24" name="Graphic 23" descr="Woman with solid fill">
            <a:extLst>
              <a:ext uri="{FF2B5EF4-FFF2-40B4-BE49-F238E27FC236}">
                <a16:creationId xmlns:a16="http://schemas.microsoft.com/office/drawing/2014/main" id="{3D9817A3-FA03-49E5-AE9D-82E47798F66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56438" y="4249738"/>
            <a:ext cx="2236787" cy="2236787"/>
          </a:xfrm>
          <a:prstGeom prst="rect">
            <a:avLst/>
          </a:prstGeom>
        </p:spPr>
      </p:pic>
      <p:pic>
        <p:nvPicPr>
          <p:cNvPr id="25" name="Graphic 24" descr="Heart with solid fill">
            <a:extLst>
              <a:ext uri="{FF2B5EF4-FFF2-40B4-BE49-F238E27FC236}">
                <a16:creationId xmlns:a16="http://schemas.microsoft.com/office/drawing/2014/main" id="{257FF887-E50E-40D0-8ACF-3A13B63DD99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5650" y="4875213"/>
            <a:ext cx="396875" cy="398462"/>
          </a:xfrm>
          <a:prstGeom prst="rect">
            <a:avLst/>
          </a:prstGeom>
        </p:spPr>
      </p:pic>
      <p:pic>
        <p:nvPicPr>
          <p:cNvPr id="26" name="Graphic 25" descr="Heart with solid fill">
            <a:extLst>
              <a:ext uri="{FF2B5EF4-FFF2-40B4-BE49-F238E27FC236}">
                <a16:creationId xmlns:a16="http://schemas.microsoft.com/office/drawing/2014/main" id="{849121B7-7523-4E8F-8908-496821C43DF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27850" y="4829175"/>
            <a:ext cx="396875" cy="396875"/>
          </a:xfrm>
          <a:prstGeom prst="rect">
            <a:avLst/>
          </a:prstGeom>
        </p:spPr>
      </p:pic>
      <p:pic>
        <p:nvPicPr>
          <p:cNvPr id="27" name="Graphic 26" descr="Heart with solid fill">
            <a:extLst>
              <a:ext uri="{FF2B5EF4-FFF2-40B4-BE49-F238E27FC236}">
                <a16:creationId xmlns:a16="http://schemas.microsoft.com/office/drawing/2014/main" id="{4215BAC1-9067-4DF1-A326-2E692A47C6F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980363" y="4819650"/>
            <a:ext cx="396875" cy="396875"/>
          </a:xfrm>
          <a:prstGeom prst="rect">
            <a:avLst/>
          </a:prstGeom>
        </p:spPr>
      </p:pic>
      <p:pic>
        <p:nvPicPr>
          <p:cNvPr id="28" name="Graphic 27" descr="Heart with solid fill">
            <a:extLst>
              <a:ext uri="{FF2B5EF4-FFF2-40B4-BE49-F238E27FC236}">
                <a16:creationId xmlns:a16="http://schemas.microsoft.com/office/drawing/2014/main" id="{7F2A56DB-137E-4310-9072-561E3775568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643063" y="5453063"/>
            <a:ext cx="365125" cy="365125"/>
          </a:xfrm>
          <a:prstGeom prst="rect">
            <a:avLst/>
          </a:prstGeom>
        </p:spPr>
      </p:pic>
      <p:pic>
        <p:nvPicPr>
          <p:cNvPr id="29" name="Graphic 28" descr="Heart with solid fill">
            <a:extLst>
              <a:ext uri="{FF2B5EF4-FFF2-40B4-BE49-F238E27FC236}">
                <a16:creationId xmlns:a16="http://schemas.microsoft.com/office/drawing/2014/main" id="{1E24C019-287B-4CFE-9416-20B99C2C780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244725" y="5453063"/>
            <a:ext cx="365125" cy="365125"/>
          </a:xfrm>
          <a:prstGeom prst="rect">
            <a:avLst/>
          </a:prstGeom>
        </p:spPr>
      </p:pic>
      <p:pic>
        <p:nvPicPr>
          <p:cNvPr id="30" name="Graphic 29" descr="Heart with solid fill">
            <a:extLst>
              <a:ext uri="{FF2B5EF4-FFF2-40B4-BE49-F238E27FC236}">
                <a16:creationId xmlns:a16="http://schemas.microsoft.com/office/drawing/2014/main" id="{A3CD4DEE-C225-427B-B0CF-1F2ACE4448C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884488" y="5449888"/>
            <a:ext cx="365125" cy="365125"/>
          </a:xfrm>
          <a:prstGeom prst="rect">
            <a:avLst/>
          </a:prstGeom>
        </p:spPr>
      </p:pic>
      <p:pic>
        <p:nvPicPr>
          <p:cNvPr id="31" name="Graphic 30" descr="Heart with solid fill">
            <a:extLst>
              <a:ext uri="{FF2B5EF4-FFF2-40B4-BE49-F238E27FC236}">
                <a16:creationId xmlns:a16="http://schemas.microsoft.com/office/drawing/2014/main" id="{210F82EB-A6F1-4602-B0C2-C625A4A93AD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6150" y="5445125"/>
            <a:ext cx="365125" cy="365125"/>
          </a:xfrm>
          <a:prstGeom prst="rect">
            <a:avLst/>
          </a:prstGeom>
        </p:spPr>
      </p:pic>
      <p:pic>
        <p:nvPicPr>
          <p:cNvPr id="32" name="Graphic 31" descr="Heart with solid fill">
            <a:extLst>
              <a:ext uri="{FF2B5EF4-FFF2-40B4-BE49-F238E27FC236}">
                <a16:creationId xmlns:a16="http://schemas.microsoft.com/office/drawing/2014/main" id="{293DB259-F9D4-4A8D-9434-6E69EB1CC37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162425" y="5453063"/>
            <a:ext cx="366713" cy="365125"/>
          </a:xfrm>
          <a:prstGeom prst="rect">
            <a:avLst/>
          </a:prstGeom>
        </p:spPr>
      </p:pic>
      <p:pic>
        <p:nvPicPr>
          <p:cNvPr id="33" name="Graphic 32" descr="Heart with solid fill">
            <a:extLst>
              <a:ext uri="{FF2B5EF4-FFF2-40B4-BE49-F238E27FC236}">
                <a16:creationId xmlns:a16="http://schemas.microsoft.com/office/drawing/2014/main" id="{D379DD6D-C255-46DF-A213-6B50149F16F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781550" y="5453063"/>
            <a:ext cx="366713" cy="365125"/>
          </a:xfrm>
          <a:prstGeom prst="rect">
            <a:avLst/>
          </a:prstGeom>
        </p:spPr>
      </p:pic>
      <p:pic>
        <p:nvPicPr>
          <p:cNvPr id="34" name="Graphic 33" descr="Heart with solid fill">
            <a:extLst>
              <a:ext uri="{FF2B5EF4-FFF2-40B4-BE49-F238E27FC236}">
                <a16:creationId xmlns:a16="http://schemas.microsoft.com/office/drawing/2014/main" id="{65AB0B16-EA94-4CA0-A6D9-44B8F82770D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402263" y="5418138"/>
            <a:ext cx="365125" cy="365125"/>
          </a:xfrm>
          <a:prstGeom prst="rect">
            <a:avLst/>
          </a:prstGeom>
        </p:spPr>
      </p:pic>
      <p:pic>
        <p:nvPicPr>
          <p:cNvPr id="35" name="Graphic 34" descr="Heart with solid fill">
            <a:extLst>
              <a:ext uri="{FF2B5EF4-FFF2-40B4-BE49-F238E27FC236}">
                <a16:creationId xmlns:a16="http://schemas.microsoft.com/office/drawing/2014/main" id="{05B18860-BFC9-4DF0-9694-A3C6DACEB4A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02338" y="5445125"/>
            <a:ext cx="366712" cy="365125"/>
          </a:xfrm>
          <a:prstGeom prst="rect">
            <a:avLst/>
          </a:prstGeom>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Rectangle 3">
            <a:extLst>
              <a:ext uri="{FF2B5EF4-FFF2-40B4-BE49-F238E27FC236}">
                <a16:creationId xmlns:a16="http://schemas.microsoft.com/office/drawing/2014/main" id="{87EB7D98-321B-4A6C-ACC8-0062CBCB4DC2}"/>
              </a:ext>
            </a:extLst>
          </p:cNvPr>
          <p:cNvSpPr/>
          <p:nvPr/>
        </p:nvSpPr>
        <p:spPr>
          <a:xfrm>
            <a:off x="183622" y="1259175"/>
            <a:ext cx="8776762" cy="4339650"/>
          </a:xfrm>
          <a:prstGeom prst="rect">
            <a:avLst/>
          </a:prstGeom>
          <a:noFill/>
        </p:spPr>
        <p:txBody>
          <a:bodyPr wrap="none" lIns="91440" tIns="45720" rIns="91440" bIns="45720">
            <a:spAutoFit/>
          </a:bodyPr>
          <a:lstStyle/>
          <a:p>
            <a:pPr algn="ctr"/>
            <a:r>
              <a:rPr lang="en-US" sz="13800" b="1" cap="none" spc="50">
                <a:ln w="0"/>
                <a:solidFill>
                  <a:schemeClr val="bg2"/>
                </a:solidFill>
                <a:effectLst>
                  <a:innerShdw blurRad="63500" dist="50800" dir="13500000">
                    <a:srgbClr val="000000">
                      <a:alpha val="50000"/>
                    </a:srgbClr>
                  </a:innerShdw>
                </a:effectLst>
                <a:latin typeface="Century Gothic" panose="020b0502020202020204" pitchFamily="34" charset="0"/>
              </a:rPr>
              <a:t>Beginning</a:t>
            </a:r>
          </a:p>
          <a:p>
            <a:pPr algn="ctr"/>
            <a:r>
              <a:rPr lang="en-US" sz="13800" b="1" cap="none" spc="50">
                <a:ln w="0"/>
                <a:solidFill>
                  <a:schemeClr val="bg2"/>
                </a:solidFill>
                <a:effectLst>
                  <a:innerShdw blurRad="63500" dist="50800" dir="13500000">
                    <a:srgbClr val="000000">
                      <a:alpha val="50000"/>
                    </a:srgbClr>
                  </a:innerShdw>
                </a:effectLst>
                <a:latin typeface="Century Gothic" panose="020b0502020202020204" pitchFamily="34" charset="0"/>
              </a:rPr>
              <a:t>…or end?</a:t>
            </a:r>
          </a:p>
        </p:txBody>
      </p:sp>
    </p:spTree>
    <p:extLst>
      <p:ext uri="{BB962C8B-B14F-4D97-AF65-F5344CB8AC3E}">
        <p14:creationId xmlns:p14="http://schemas.microsoft.com/office/powerpoint/2010/main" val="39559178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8" name="Picture 7">
            <a:extLst>
              <a:ext uri="{FF2B5EF4-FFF2-40B4-BE49-F238E27FC236}">
                <a16:creationId xmlns:a16="http://schemas.microsoft.com/office/drawing/2014/main" id="{BF84F9A7-7247-421C-B483-D24C34EDFBDB}"/>
              </a:ext>
            </a:extLst>
          </p:cNvPr>
          <p:cNvPicPr>
            <a:picLocks noChangeAspect="1"/>
          </p:cNvPicPr>
          <p:nvPr/>
        </p:nvPicPr>
        <p:blipFill>
          <a:blip r:embed="rId3"/>
          <a:stretch>
            <a:fillRect/>
          </a:stretch>
        </p:blipFill>
        <p:spPr>
          <a:xfrm>
            <a:off x="560832" y="0"/>
            <a:ext cx="8022336" cy="6858000"/>
          </a:xfrm>
          <a:prstGeom prst="rect">
            <a:avLst/>
          </a:prstGeom>
        </p:spPr>
      </p:pic>
    </p:spTree>
    <p:extLst>
      <p:ext uri="{BB962C8B-B14F-4D97-AF65-F5344CB8AC3E}">
        <p14:creationId xmlns:p14="http://schemas.microsoft.com/office/powerpoint/2010/main" val="109354248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7" name="Picture 6">
            <a:extLst>
              <a:ext uri="{FF2B5EF4-FFF2-40B4-BE49-F238E27FC236}">
                <a16:creationId xmlns:a16="http://schemas.microsoft.com/office/drawing/2014/main" id="{B49B9419-613B-40BF-8B82-1E16288CF1C0}"/>
              </a:ext>
            </a:extLst>
          </p:cNvPr>
          <p:cNvPicPr>
            <a:picLocks noChangeAspect="1"/>
          </p:cNvPicPr>
          <p:nvPr/>
        </p:nvPicPr>
        <p:blipFill>
          <a:blip r:embed="rId3"/>
          <a:stretch>
            <a:fillRect/>
          </a:stretch>
        </p:blipFill>
        <p:spPr>
          <a:xfrm>
            <a:off x="560832" y="0"/>
            <a:ext cx="8022336" cy="6858000"/>
          </a:xfrm>
          <a:prstGeom prst="rect">
            <a:avLst/>
          </a:prstGeom>
        </p:spPr>
      </p:pic>
    </p:spTree>
    <p:extLst>
      <p:ext uri="{BB962C8B-B14F-4D97-AF65-F5344CB8AC3E}">
        <p14:creationId xmlns:p14="http://schemas.microsoft.com/office/powerpoint/2010/main" val="22284718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descr="A picture containing cup, food, drink, meal&#10;&#10;Description automatically generated">
            <a:extLst>
              <a:ext uri="{FF2B5EF4-FFF2-40B4-BE49-F238E27FC236}">
                <a16:creationId xmlns:a16="http://schemas.microsoft.com/office/drawing/2014/main" id="{56B41B67-26EE-408C-B4DD-4AA49E1A59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0"/>
            <a:ext cx="4572000" cy="6858000"/>
          </a:xfrm>
          <a:prstGeom prst="rect">
            <a:avLst/>
          </a:prstGeom>
        </p:spPr>
      </p:pic>
    </p:spTree>
    <p:extLst>
      <p:ext uri="{BB962C8B-B14F-4D97-AF65-F5344CB8AC3E}">
        <p14:creationId xmlns:p14="http://schemas.microsoft.com/office/powerpoint/2010/main" val="3480594153"/>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picture containing food, plate, table, piece&#10;&#10;Description automatically generated">
            <a:extLst>
              <a:ext uri="{FF2B5EF4-FFF2-40B4-BE49-F238E27FC236}">
                <a16:creationId xmlns:a16="http://schemas.microsoft.com/office/drawing/2014/main" id="{48EE71EA-F85A-4911-9DA5-D9C118EE8F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2058545065"/>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picture containing indoor, toy, colorful&#10;&#10;Description automatically generated">
            <a:extLst>
              <a:ext uri="{FF2B5EF4-FFF2-40B4-BE49-F238E27FC236}">
                <a16:creationId xmlns:a16="http://schemas.microsoft.com/office/drawing/2014/main" id="{43070D8B-7B02-457E-8DE3-1CA83A76DF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0525"/>
            <a:ext cx="9144000" cy="6076950"/>
          </a:xfrm>
          <a:prstGeom prst="rect">
            <a:avLst/>
          </a:prstGeom>
        </p:spPr>
      </p:pic>
    </p:spTree>
    <p:extLst>
      <p:ext uri="{BB962C8B-B14F-4D97-AF65-F5344CB8AC3E}">
        <p14:creationId xmlns:p14="http://schemas.microsoft.com/office/powerpoint/2010/main" val="1417125787"/>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Picture 3" descr="A picture containing indoor, toy, different, several&#10;&#10;Description automatically generated">
            <a:extLst>
              <a:ext uri="{FF2B5EF4-FFF2-40B4-BE49-F238E27FC236}">
                <a16:creationId xmlns:a16="http://schemas.microsoft.com/office/drawing/2014/main" id="{8AA75708-FBBB-4AA1-A001-43F60E40DC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6" y="376070"/>
            <a:ext cx="9158792" cy="6105861"/>
          </a:xfrm>
          <a:prstGeom prst="rect">
            <a:avLst/>
          </a:prstGeom>
        </p:spPr>
      </p:pic>
    </p:spTree>
    <p:extLst>
      <p:ext uri="{BB962C8B-B14F-4D97-AF65-F5344CB8AC3E}">
        <p14:creationId xmlns:p14="http://schemas.microsoft.com/office/powerpoint/2010/main" val="294374637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TextBox 4">
            <a:extLst>
              <a:ext uri="{FF2B5EF4-FFF2-40B4-BE49-F238E27FC236}">
                <a16:creationId xmlns:a16="http://schemas.microsoft.com/office/drawing/2014/main" id="{FFBD13E8-FB4F-4048-9FE6-AB0E41CA466D}"/>
              </a:ext>
            </a:extLst>
          </p:cNvPr>
          <p:cNvSpPr txBox="1"/>
          <p:nvPr/>
        </p:nvSpPr>
        <p:spPr>
          <a:xfrm>
            <a:off x="0" y="5271255"/>
            <a:ext cx="9144000" cy="1323439"/>
          </a:xfrm>
          <a:prstGeom prst="rect">
            <a:avLst/>
          </a:prstGeom>
          <a:noFill/>
        </p:spPr>
        <p:txBody>
          <a:bodyPr wrap="square" rtlCol="0">
            <a:spAutoFit/>
          </a:bodyPr>
          <a:lstStyle/>
          <a:p>
            <a:pPr algn="ctr"/>
            <a:r>
              <a:rPr lang="en-US" sz="8000" b="1">
                <a:latin typeface="Century Gothic" panose="020b0502020202020204" pitchFamily="34" charset="0"/>
              </a:rPr>
              <a:t>The Möbius strip</a:t>
            </a:r>
            <a:endParaRPr lang="en-GB" sz="8000" b="1">
              <a:latin typeface="Century Gothic" panose="020b0502020202020204" pitchFamily="34" charset="0"/>
            </a:endParaRPr>
          </a:p>
        </p:txBody>
      </p:sp>
      <p:pic>
        <p:nvPicPr>
          <p:cNvPr id="1026" name="Picture 2">
            <a:extLst>
              <a:ext uri="{FF2B5EF4-FFF2-40B4-BE49-F238E27FC236}">
                <a16:creationId xmlns:a16="http://schemas.microsoft.com/office/drawing/2014/main" id="{DF9FF6B9-7B58-4653-B0BB-36F77368D9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366" b="7708"/>
          <a:stretch>
            <a:fillRect/>
          </a:stretch>
        </p:blipFill>
        <p:spPr bwMode="auto">
          <a:xfrm>
            <a:off x="0" y="286867"/>
            <a:ext cx="9144000" cy="4930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99950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Text, letter&#10;&#10;Description automatically generated">
            <a:extLst>
              <a:ext uri="{FF2B5EF4-FFF2-40B4-BE49-F238E27FC236}">
                <a16:creationId xmlns:a16="http://schemas.microsoft.com/office/drawing/2014/main" id="{6B3E0223-9A4E-45FD-9BE3-AF32488CC64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09550"/>
            <a:ext cx="9144000" cy="6438900"/>
          </a:xfrm>
          <a:prstGeom prst="rect">
            <a:avLst/>
          </a:prstGeom>
        </p:spPr>
      </p:pic>
      <p:sp>
        <p:nvSpPr>
          <p:cNvPr id="4" name="Rectangle: Rounded Corners 3">
            <a:extLst>
              <a:ext uri="{FF2B5EF4-FFF2-40B4-BE49-F238E27FC236}">
                <a16:creationId xmlns:a16="http://schemas.microsoft.com/office/drawing/2014/main" id="{39AA751B-882A-4BB5-AD57-C9899D03DDD8}"/>
              </a:ext>
            </a:extLst>
          </p:cNvPr>
          <p:cNvSpPr/>
          <p:nvPr/>
        </p:nvSpPr>
        <p:spPr>
          <a:xfrm>
            <a:off x="4401879" y="574158"/>
            <a:ext cx="4348715" cy="1573618"/>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GB" sz="4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The Lord’s Prayer</a:t>
            </a:r>
          </a:p>
        </p:txBody>
      </p:sp>
    </p:spTree>
    <p:extLst>
      <p:ext uri="{BB962C8B-B14F-4D97-AF65-F5344CB8AC3E}">
        <p14:creationId xmlns:p14="http://schemas.microsoft.com/office/powerpoint/2010/main" val="53662894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4577" name="TextBox 2">
            <a:extLst>
              <a:ext uri="{FF2B5EF4-FFF2-40B4-BE49-F238E27FC236}">
                <a16:creationId xmlns:a16="http://schemas.microsoft.com/office/drawing/2014/main" id="{96631A77-3EC3-41C6-A450-D59BE9F7C4C5}"/>
              </a:ext>
            </a:extLst>
          </p:cNvPr>
          <p:cNvSpPr txBox="1">
            <a:spLocks noChangeArrowheads="1"/>
          </p:cNvSpPr>
          <p:nvPr/>
        </p:nvSpPr>
        <p:spPr bwMode="auto">
          <a:xfrm>
            <a:off x="321468" y="428179"/>
            <a:ext cx="8501063"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GB" altLang="en-US" sz="3200" b="1">
                <a:solidFill>
                  <a:schemeClr val="bg1"/>
                </a:solidFill>
                <a:latin typeface="Century Gothic" panose="020b0502020202020204" pitchFamily="34" charset="0"/>
              </a:rPr>
              <a:t>Our Father in heaven,</a:t>
            </a:r>
          </a:p>
          <a:p>
            <a:pPr algn="ctr" eaLnBrk="1" hangingPunct="1"/>
            <a:r>
              <a:rPr lang="en-GB" altLang="en-US" sz="3200" b="1">
                <a:solidFill>
                  <a:schemeClr val="bg1"/>
                </a:solidFill>
                <a:latin typeface="Century Gothic" panose="020b0502020202020204" pitchFamily="34" charset="0"/>
              </a:rPr>
              <a:t>Hallowed be your name</a:t>
            </a:r>
          </a:p>
          <a:p>
            <a:pPr algn="ctr" eaLnBrk="1" hangingPunct="1"/>
            <a:r>
              <a:rPr lang="en-GB" altLang="en-US" sz="3200" b="1">
                <a:solidFill>
                  <a:schemeClr val="bg1"/>
                </a:solidFill>
                <a:latin typeface="Century Gothic" panose="020b0502020202020204" pitchFamily="34" charset="0"/>
              </a:rPr>
              <a:t>Your kingdom come, Your will be done on earth, as it is in Heaven.</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Give us today our daily bread.</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Forgive us our sins, </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As we forgive those who sin against us.</a:t>
            </a:r>
            <a:endParaRPr lang="en-GB" altLang="en-US" sz="3200">
              <a:solidFill>
                <a:schemeClr val="bg1"/>
              </a:solidFill>
              <a:latin typeface="Century Gothic" panose="020b0502020202020204" pitchFamily="34" charset="0"/>
            </a:endParaRPr>
          </a:p>
          <a:p>
            <a:pPr algn="ctr" eaLnBrk="1" hangingPunct="1"/>
            <a:r>
              <a:rPr lang="en-GB" altLang="en-US" sz="3200" b="1">
                <a:solidFill>
                  <a:schemeClr val="bg1"/>
                </a:solidFill>
                <a:latin typeface="Century Gothic" panose="020b0502020202020204" pitchFamily="34" charset="0"/>
              </a:rPr>
              <a:t>Lead us not into temptation,</a:t>
            </a:r>
          </a:p>
          <a:p>
            <a:pPr algn="ctr" eaLnBrk="1" hangingPunct="1"/>
            <a:r>
              <a:rPr lang="en-GB" altLang="en-US" sz="3200" b="1">
                <a:solidFill>
                  <a:schemeClr val="bg1"/>
                </a:solidFill>
                <a:latin typeface="Century Gothic" panose="020b0502020202020204" pitchFamily="34" charset="0"/>
              </a:rPr>
              <a:t>But deliver us from evil.</a:t>
            </a:r>
            <a:endParaRPr lang="en-GB" altLang="en-US" sz="3200">
              <a:solidFill>
                <a:schemeClr val="bg1"/>
              </a:solidFill>
              <a:latin typeface="Century Gothic" panose="020b0502020202020204" pitchFamily="34" charset="0"/>
            </a:endParaRPr>
          </a:p>
          <a:p>
            <a:pPr algn="ctr" eaLnBrk="1" hangingPunct="1"/>
            <a:r>
              <a:rPr lang="en-GB" altLang="en-US" sz="3200" b="1">
                <a:solidFill>
                  <a:srgbClr val="FFC000"/>
                </a:solidFill>
                <a:latin typeface="Century Gothic" panose="020b0502020202020204" pitchFamily="34" charset="0"/>
              </a:rPr>
              <a:t>For the Kingdom, the power and the            glory are yours, now and forever.</a:t>
            </a:r>
          </a:p>
          <a:p>
            <a:pPr algn="ctr" eaLnBrk="1" hangingPunct="1"/>
            <a:r>
              <a:rPr lang="en-GB" altLang="en-US" sz="3200" b="1">
                <a:solidFill>
                  <a:srgbClr val="FFC000"/>
                </a:solidFill>
                <a:latin typeface="Century Gothic" panose="020b0502020202020204" pitchFamily="34" charset="0"/>
              </a:rPr>
              <a:t>Amen</a:t>
            </a:r>
            <a:endParaRPr lang="en-GB" altLang="en-US" sz="3200">
              <a:solidFill>
                <a:srgbClr val="FFC000"/>
              </a:solidFill>
              <a:latin typeface="Century Gothic" panose="020b0502020202020204" pitchFamily="34" charset="0"/>
            </a:endParaRPr>
          </a:p>
        </p:txBody>
      </p:sp>
    </p:spTree>
    <p:extLst>
      <p:ext uri="{BB962C8B-B14F-4D97-AF65-F5344CB8AC3E}">
        <p14:creationId xmlns:p14="http://schemas.microsoft.com/office/powerpoint/2010/main" val="3185020413"/>
      </p:ext>
    </p:extLst>
  </p:cSld>
  <p:clrMapOvr>
    <a:masterClrMapping/>
  </p:clrMapOvr>
  <p:transition spd="med">
    <p:fade/>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2" name="Picture 1" descr="A picture containing indoor&#10;&#10;Description automatically generated">
            <a:extLst>
              <a:ext uri="{FF2B5EF4-FFF2-40B4-BE49-F238E27FC236}">
                <a16:creationId xmlns:a16="http://schemas.microsoft.com/office/drawing/2014/main" id="{9389948E-C9E8-4B2E-9ACD-EAD26EB98FF2}"/>
              </a:ext>
            </a:extLst>
          </p:cNvPr>
          <p:cNvPicPr>
            <a:picLocks noChangeAspect="1"/>
          </p:cNvPicPr>
          <p:nvPr/>
        </p:nvPicPr>
        <p:blipFill>
          <a:blip r:embed="rId3"/>
          <a:srcRect l="12200" r="13776"/>
          <a:stretch>
            <a:fillRect/>
          </a:stretch>
        </p:blipFill>
        <p:spPr>
          <a:xfrm>
            <a:off x="1380471" y="554679"/>
            <a:ext cx="6383058" cy="5748642"/>
          </a:xfrm>
          <a:prstGeom prst="rect">
            <a:avLst/>
          </a:prstGeom>
          <a:ln>
            <a:solidFill>
              <a:schemeClr val="bg1"/>
            </a:solidFill>
          </a:ln>
        </p:spPr>
      </p:pic>
    </p:spTree>
    <p:extLst>
      <p:ext uri="{BB962C8B-B14F-4D97-AF65-F5344CB8AC3E}">
        <p14:creationId xmlns:p14="http://schemas.microsoft.com/office/powerpoint/2010/main" val="185445339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TextBox 4">
            <a:extLst>
              <a:ext uri="{FF2B5EF4-FFF2-40B4-BE49-F238E27FC236}">
                <a16:creationId xmlns:a16="http://schemas.microsoft.com/office/drawing/2014/main" id="{FFBD13E8-FB4F-4048-9FE6-AB0E41CA466D}"/>
              </a:ext>
            </a:extLst>
          </p:cNvPr>
          <p:cNvSpPr txBox="1"/>
          <p:nvPr/>
        </p:nvSpPr>
        <p:spPr>
          <a:xfrm>
            <a:off x="0" y="5271255"/>
            <a:ext cx="9144000" cy="1323439"/>
          </a:xfrm>
          <a:prstGeom prst="rect">
            <a:avLst/>
          </a:prstGeom>
          <a:noFill/>
        </p:spPr>
        <p:txBody>
          <a:bodyPr wrap="square" rtlCol="0">
            <a:spAutoFit/>
          </a:bodyPr>
          <a:lstStyle/>
          <a:p>
            <a:pPr algn="ctr"/>
            <a:r>
              <a:rPr lang="en-US" sz="8000" b="1">
                <a:latin typeface="Century Gothic" panose="020b0502020202020204" pitchFamily="34" charset="0"/>
              </a:rPr>
              <a:t>God is eternal</a:t>
            </a:r>
            <a:endParaRPr lang="en-GB" sz="8000" b="1">
              <a:latin typeface="Century Gothic" panose="020b0502020202020204" pitchFamily="34" charset="0"/>
            </a:endParaRPr>
          </a:p>
        </p:txBody>
      </p:sp>
      <p:pic>
        <p:nvPicPr>
          <p:cNvPr id="1026" name="Picture 2">
            <a:extLst>
              <a:ext uri="{FF2B5EF4-FFF2-40B4-BE49-F238E27FC236}">
                <a16:creationId xmlns:a16="http://schemas.microsoft.com/office/drawing/2014/main" id="{DF9FF6B9-7B58-4653-B0BB-36F77368D9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366" b="7708"/>
          <a:stretch>
            <a:fillRect/>
          </a:stretch>
        </p:blipFill>
        <p:spPr bwMode="auto">
          <a:xfrm>
            <a:off x="0" y="286867"/>
            <a:ext cx="9144000" cy="4930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40126"/>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7" name="Picture 6" descr="A picture containing text&#10;&#10;Description automatically generated">
            <a:extLst>
              <a:ext uri="{FF2B5EF4-FFF2-40B4-BE49-F238E27FC236}">
                <a16:creationId xmlns:a16="http://schemas.microsoft.com/office/drawing/2014/main" id="{0DE20501-C47E-4026-AF3B-F7771D27E3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012" y="-24840"/>
            <a:ext cx="9646024" cy="6882840"/>
          </a:xfrm>
          <a:prstGeom prst="rect">
            <a:avLst/>
          </a:prstGeom>
        </p:spPr>
      </p:pic>
    </p:spTree>
    <p:extLst>
      <p:ext uri="{BB962C8B-B14F-4D97-AF65-F5344CB8AC3E}">
        <p14:creationId xmlns:p14="http://schemas.microsoft.com/office/powerpoint/2010/main" val="2428114970"/>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descr="A rainbow over water&#10;&#10;Description automatically generated with low confidence">
            <a:extLst>
              <a:ext uri="{FF2B5EF4-FFF2-40B4-BE49-F238E27FC236}">
                <a16:creationId xmlns:a16="http://schemas.microsoft.com/office/drawing/2014/main" id="{070A2250-B3CE-4205-A3C7-40B612A97F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
        <p:nvSpPr>
          <p:cNvPr id="3" name="TextBox 2">
            <a:extLst>
              <a:ext uri="{FF2B5EF4-FFF2-40B4-BE49-F238E27FC236}">
                <a16:creationId xmlns:a16="http://schemas.microsoft.com/office/drawing/2014/main" id="{8B15F68A-1090-4F39-89A1-1B234576C803}"/>
              </a:ext>
            </a:extLst>
          </p:cNvPr>
          <p:cNvSpPr txBox="1"/>
          <p:nvPr/>
        </p:nvSpPr>
        <p:spPr>
          <a:xfrm>
            <a:off x="277905" y="4313396"/>
            <a:ext cx="8588189" cy="2431435"/>
          </a:xfrm>
          <a:prstGeom prst="rect">
            <a:avLst/>
          </a:prstGeom>
          <a:noFill/>
        </p:spPr>
        <p:txBody>
          <a:bodyPr wrap="square">
            <a:spAutoFit/>
          </a:bodyPr>
          <a:lstStyle/>
          <a:p>
            <a:pPr algn="ctr"/>
            <a:r>
              <a:rPr lang="en-US" sz="3200" b="1" i="0">
                <a:solidFill>
                  <a:schemeClr val="bg1"/>
                </a:solidFill>
                <a:effectLst/>
                <a:latin typeface="Century Gothic" panose="020b0502020202020204" pitchFamily="34" charset="0"/>
              </a:rPr>
              <a:t>Now God’s home is with his people….He will wipe away every tear from their eyes. There will be no more death, sadness, crying, or pain. All the old ways are gone.</a:t>
            </a:r>
          </a:p>
          <a:p>
            <a:pPr algn="ctr"/>
            <a:r>
              <a:rPr lang="en-US" sz="2000" b="1" i="1">
                <a:solidFill>
                  <a:schemeClr val="bg1"/>
                </a:solidFill>
                <a:latin typeface="Century Gothic" panose="020b0502020202020204" pitchFamily="34" charset="0"/>
              </a:rPr>
              <a:t>(Revelation 21: 3-4)</a:t>
            </a:r>
            <a:endParaRPr lang="en-GB" sz="2000" b="1" i="1">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85344352"/>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 name="Picture 4" descr="A rainbow over water&#10;&#10;Description automatically generated with low confidence">
            <a:extLst>
              <a:ext uri="{FF2B5EF4-FFF2-40B4-BE49-F238E27FC236}">
                <a16:creationId xmlns:a16="http://schemas.microsoft.com/office/drawing/2014/main" id="{070A2250-B3CE-4205-A3C7-40B612A97F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87"/>
            <a:ext cx="9144000" cy="6829425"/>
          </a:xfrm>
          <a:prstGeom prst="rect">
            <a:avLst/>
          </a:prstGeom>
        </p:spPr>
      </p:pic>
      <p:sp>
        <p:nvSpPr>
          <p:cNvPr id="4" name="TextBox 3">
            <a:extLst>
              <a:ext uri="{FF2B5EF4-FFF2-40B4-BE49-F238E27FC236}">
                <a16:creationId xmlns:a16="http://schemas.microsoft.com/office/drawing/2014/main" id="{F389F3C2-0DFB-4469-8539-491FBC162F1C}"/>
              </a:ext>
            </a:extLst>
          </p:cNvPr>
          <p:cNvSpPr txBox="1">
            <a:spLocks noChangeArrowheads="1"/>
          </p:cNvSpPr>
          <p:nvPr/>
        </p:nvSpPr>
        <p:spPr bwMode="auto">
          <a:xfrm>
            <a:off x="340659" y="2137447"/>
            <a:ext cx="8444754" cy="4407360"/>
          </a:xfrm>
          <a:prstGeom prst="rect">
            <a:avLst/>
          </a:prstGeom>
          <a:solidFill>
            <a:schemeClr val="tx1">
              <a:alpha val="31000"/>
            </a:schemeClr>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lang="en-GB" altLang="en-US" sz="2800" b="1" kern="0">
                <a:solidFill>
                  <a:prstClr val="white"/>
                </a:solidFill>
                <a:latin typeface="Century Gothic" panose="020b0502020202020204" pitchFamily="34" charset="0"/>
                <a:ea typeface="MS Mincho" panose="02020609040205080304" pitchFamily="49" charset="-128"/>
                <a:cs typeface="Tahoma" panose="020b0604030504040204" pitchFamily="34" charset="0"/>
              </a:rPr>
              <a:t>..</a:t>
            </a: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a:t>
            </a:r>
            <a:r>
              <a:rPr lang="en-GB" altLang="en-US" sz="2800" b="1" kern="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I wonder how Christians feel knowing that they are praying to God who is eternal?...</a:t>
            </a: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11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lang="en-GB" altLang="en-US" sz="2800" b="1" kern="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t>
            </a: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I wonder what you think</a:t>
            </a:r>
            <a:r>
              <a:rPr kumimoji="0" lang="en-GB" altLang="en-US" sz="2800" b="1" i="0" u="none" strike="noStrike" kern="0" cap="none" spc="0" normalizeH="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 God’s kingdom might be like</a:t>
            </a: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t>
            </a: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endParaRPr kumimoji="0" lang="en-GB" altLang="en-US" sz="11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ctr" defTabSz="457200" rtl="0" eaLnBrk="1" fontAlgn="auto" latinLnBrk="0" hangingPunct="1">
              <a:lnSpc>
                <a:spcPct val="100000"/>
              </a:lnSpc>
              <a:spcBef>
                <a:spcPct val="20000"/>
              </a:spcBef>
              <a:spcAft>
                <a:spcPct val="0"/>
              </a:spcAft>
              <a:buClrTx/>
              <a:buSzTx/>
              <a:buFont typeface="Arial" panose="020b0604020202020204" pitchFamily="34" charset="0"/>
              <a:buNone/>
              <a:defRPr/>
            </a:pPr>
            <a:r>
              <a:rPr lang="en-GB" altLang="en-US" sz="2800" b="1" kern="0">
                <a:solidFill>
                  <a:prstClr val="white"/>
                </a:solidFill>
                <a:latin typeface="Century Gothic" panose="020b0502020202020204" pitchFamily="34" charset="0"/>
                <a:ea typeface="MS Mincho" panose="02020609040205080304" pitchFamily="49" charset="-128"/>
                <a:cs typeface="Tahoma" panose="020b0604030504040204" pitchFamily="34" charset="0"/>
              </a:rPr>
              <a:t>..</a:t>
            </a:r>
            <a:r>
              <a:rPr kumimoji="0" lang="en-GB" altLang="en-US" sz="2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ahoma" panose="020b0604030504040204" pitchFamily="34" charset="0"/>
              </a:rPr>
              <a:t>.I wonder if this is a place you might want to be?...</a:t>
            </a:r>
          </a:p>
          <a:p>
            <a:pPr lvl="0" algn="ctr" defTabSz="457200" fontAlgn="auto">
              <a:spcAft>
                <a:spcPct val="0"/>
              </a:spcAft>
              <a:buNone/>
              <a:defRPr/>
            </a:pPr>
            <a:endParaRPr lang="en-GB" altLang="en-US" sz="1100" b="1" kern="0">
              <a:solidFill>
                <a:prstClr val="white"/>
              </a:solidFill>
              <a:latin typeface="Century Gothic" panose="020b0502020202020204" pitchFamily="34" charset="0"/>
              <a:ea typeface="MS Mincho" panose="02020609040205080304" pitchFamily="49" charset="-128"/>
              <a:cs typeface="Tahoma" panose="020b0604030504040204" pitchFamily="34" charset="0"/>
            </a:endParaRPr>
          </a:p>
          <a:p>
            <a:pPr lvl="0" algn="ctr" defTabSz="457200" fontAlgn="auto">
              <a:spcAft>
                <a:spcPct val="0"/>
              </a:spcAft>
              <a:buNone/>
              <a:defRPr/>
            </a:pPr>
            <a:r>
              <a:rPr lang="en-GB" altLang="en-US" sz="2800" b="1" kern="0">
                <a:solidFill>
                  <a:prstClr val="white"/>
                </a:solidFill>
                <a:latin typeface="Century Gothic" panose="020b0502020202020204" pitchFamily="34" charset="0"/>
                <a:ea typeface="MS Mincho" panose="02020609040205080304" pitchFamily="49" charset="-128"/>
                <a:cs typeface="Tahoma" panose="020b0604030504040204" pitchFamily="34" charset="0"/>
              </a:rPr>
              <a:t>….I wonder what your hopes are for our world?...</a:t>
            </a:r>
            <a:endParaRPr kumimoji="0" lang="en-GB" altLang="en-US" sz="1800" b="1" i="0" u="none" strike="noStrike" kern="0" cap="none" spc="0" normalizeH="0" baseline="0" noProof="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499288079"/>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8914" name="Picture 2" descr="A picture containing text&#10;&#10;Description automatically generated">
            <a:extLst>
              <a:ext uri="{FF2B5EF4-FFF2-40B4-BE49-F238E27FC236}">
                <a16:creationId xmlns:a16="http://schemas.microsoft.com/office/drawing/2014/main" id="{20B24564-7351-4BA6-BACC-5C8CEB369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0" y="842963"/>
            <a:ext cx="9137650" cy="5172075"/>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F97BDB67-7556-4BF7-9367-9D2BDEA55E53}"/>
              </a:ext>
            </a:extLst>
          </p:cNvPr>
          <p:cNvSpPr/>
          <p:nvPr/>
        </p:nvSpPr>
        <p:spPr>
          <a:xfrm>
            <a:off x="1757082" y="1470218"/>
            <a:ext cx="5629836" cy="1380564"/>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b="1">
                <a:solidFill>
                  <a:schemeClr val="bg1"/>
                </a:solidFill>
                <a:latin typeface="Century Gothic" panose="020b0502020202020204" pitchFamily="34" charset="0"/>
              </a:rPr>
              <a:t>“So be it!”</a:t>
            </a: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7" name="Picture 6" descr="A picture containing text&#10;&#10;Description automatically generated">
            <a:extLst>
              <a:ext uri="{FF2B5EF4-FFF2-40B4-BE49-F238E27FC236}">
                <a16:creationId xmlns:a16="http://schemas.microsoft.com/office/drawing/2014/main" id="{0DE20501-C47E-4026-AF3B-F7771D27E3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012" y="-24840"/>
            <a:ext cx="9646024" cy="6882840"/>
          </a:xfrm>
          <a:prstGeom prst="rect">
            <a:avLst/>
          </a:prstGeom>
        </p:spPr>
      </p:pic>
    </p:spTree>
    <p:extLst>
      <p:ext uri="{BB962C8B-B14F-4D97-AF65-F5344CB8AC3E}">
        <p14:creationId xmlns:p14="http://schemas.microsoft.com/office/powerpoint/2010/main" val="2903351431"/>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3" name="Picture 2" descr="A collage of people&#10;&#10;Description automatically generated with medium confidence">
            <a:extLst>
              <a:ext uri="{FF2B5EF4-FFF2-40B4-BE49-F238E27FC236}">
                <a16:creationId xmlns:a16="http://schemas.microsoft.com/office/drawing/2014/main" id="{C69BE41D-4B44-48BA-BAF3-D2D240AD67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24" y="807892"/>
            <a:ext cx="9206848" cy="5242216"/>
          </a:xfrm>
          <a:prstGeom prst="rect">
            <a:avLst/>
          </a:prstGeom>
        </p:spPr>
      </p:pic>
      <p:sp>
        <p:nvSpPr>
          <p:cNvPr id="5" name="TextBox 4">
            <a:extLst>
              <a:ext uri="{FF2B5EF4-FFF2-40B4-BE49-F238E27FC236}">
                <a16:creationId xmlns:a16="http://schemas.microsoft.com/office/drawing/2014/main" id="{D5C78039-CE9D-40D6-B42A-6DB374563A2E}"/>
              </a:ext>
            </a:extLst>
          </p:cNvPr>
          <p:cNvSpPr txBox="1"/>
          <p:nvPr/>
        </p:nvSpPr>
        <p:spPr>
          <a:xfrm>
            <a:off x="98614" y="6247528"/>
            <a:ext cx="8937812" cy="369332"/>
          </a:xfrm>
          <a:prstGeom prst="rect">
            <a:avLst/>
          </a:prstGeom>
          <a:solidFill>
            <a:schemeClr val="tx1"/>
          </a:solidFill>
        </p:spPr>
        <p:txBody>
          <a:bodyPr wrap="square">
            <a:spAutoFit/>
          </a:bodyPr>
          <a:lstStyle/>
          <a:p>
            <a:r>
              <a:rPr lang="en-GB" sz="1800" u="sng">
                <a:solidFill>
                  <a:srgbClr val="0000FF"/>
                </a:solidFill>
                <a:effectLst/>
                <a:latin typeface="Avenir Next LT Pro" panose="020b0504020202020204" pitchFamily="34" charset="0"/>
                <a:ea typeface="MS Mincho" panose="02020609040205080304" pitchFamily="49" charset="-128"/>
                <a:cs typeface="Times New Roman" panose="02020603050405020304" pitchFamily="18" charset="0"/>
                <a:hlinkClick r:id="rId4"/>
              </a:rPr>
              <a:t>The Blessing (Multi-lingual version) - Fellowship Dubai - YouTube</a:t>
            </a:r>
            <a:endParaRPr lang="en-GB"/>
          </a:p>
        </p:txBody>
      </p:sp>
    </p:spTree>
    <p:extLst>
      <p:ext uri="{BB962C8B-B14F-4D97-AF65-F5344CB8AC3E}">
        <p14:creationId xmlns:p14="http://schemas.microsoft.com/office/powerpoint/2010/main" val="2100923934"/>
      </p:ext>
    </p:extLst>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tags/tag1.xml><?xml version="1.0" encoding="utf-8"?>
<p:tagLst xmlns:p="http://schemas.openxmlformats.org/presentationml/2006/main">
  <p:tag name="AS_NET" val="4.0.30319.42000"/>
  <p:tag name="AS_OS" val="Microsoft Windows NT 10.0.17763.0"/>
  <p:tag name="AS_RELEASE_DATE" val="2022.02.14"/>
  <p:tag name="AS_TITLE" val="Aspose.Slides for .NET 4.0"/>
  <p:tag name="AS_VERSION" val="22.2"/>
</p:tagLst>
</file>

<file path=ppt/theme/theme1.xml><?xml version="1.0" encoding="utf-8"?>
<a:theme xmlns:r="http://schemas.openxmlformats.org/officeDocument/2006/relationships"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2.xml><?xml version="1.0" encoding="utf-8"?>
<a:theme xmlns:r="http://schemas.openxmlformats.org/officeDocument/2006/relationships"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4.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039752084F974F8A936374EF80F060" ma:contentTypeVersion="14" ma:contentTypeDescription="Create a new document." ma:contentTypeScope="" ma:versionID="c75ceff3ac1084b34cecfa67e2e0bc37">
  <xsd:schema xmlns:xsd="http://www.w3.org/2001/XMLSchema" xmlns:xs="http://www.w3.org/2001/XMLSchema" xmlns:p="http://schemas.microsoft.com/office/2006/metadata/properties" xmlns:ns2="2f116d5b-396f-4e4a-83ba-9442a2ac4a70" xmlns:ns3="ac15c9f3-89de-41f0-808e-0d6a6779343a" targetNamespace="http://schemas.microsoft.com/office/2006/metadata/properties" ma:root="true" ma:fieldsID="c706c477dc36b70aaaa16be5c6293a26" ns2:_="" ns3:_="">
    <xsd:import namespace="2f116d5b-396f-4e4a-83ba-9442a2ac4a70"/>
    <xsd:import namespace="ac15c9f3-89de-41f0-808e-0d6a67793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16d5b-396f-4e4a-83ba-9442a2ac4a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06aabbe-596b-4e13-ae27-cd64ca0bc19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15c9f3-89de-41f0-808e-0d6a6779343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232e21-787a-4571-8f98-65b6d6334ccb}" ma:internalName="TaxCatchAll" ma:showField="CatchAllData" ma:web="ac15c9f3-89de-41f0-808e-0d6a6779343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c15c9f3-89de-41f0-808e-0d6a6779343a" xsi:nil="true"/>
    <lcf76f155ced4ddcb4097134ff3c332f xmlns="2f116d5b-396f-4e4a-83ba-9442a2ac4a7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DAF5198-4228-425C-B5ED-AAFDD6CA64A0}"/>
</file>

<file path=customXml/itemProps2.xml><?xml version="1.0" encoding="utf-8"?>
<ds:datastoreItem xmlns:ds="http://schemas.openxmlformats.org/officeDocument/2006/customXml" ds:itemID="{7ABD2AC9-34EF-4B49-A7B0-D1C18621E0F6}"/>
</file>

<file path=customXml/itemProps3.xml><?xml version="1.0" encoding="utf-8"?>
<ds:datastoreItem xmlns:ds="http://schemas.openxmlformats.org/officeDocument/2006/customXml" ds:itemID="{E13BECCF-BF0F-40D1-8E56-F713D7300E78}"/>
</file>

<file path=docProps/app.xml><?xml version="1.0" encoding="utf-8"?>
<Properties xmlns:vt="http://schemas.openxmlformats.org/officeDocument/2006/docPropsVTypes" xmlns="http://schemas.openxmlformats.org/officeDocument/2006/extended-properties">
  <Template> Black .thmx</Template>
  <Company/>
  <PresentationFormat>On-screen Show (4:3)</PresentationFormat>
  <Paragraphs>25</Paragraphs>
  <Slides>19</Slides>
  <Notes>19</Notes>
  <TotalTime>1220</TotalTime>
  <HiddenSlides>0</HiddenSlides>
  <MMClips>0</MMClips>
  <ScaleCrop>0</ScaleCrop>
  <HeadingPairs>
    <vt:vector baseType="variant" size="6">
      <vt:variant>
        <vt:lpstr>Fonts used</vt:lpstr>
      </vt:variant>
      <vt:variant>
        <vt:i4>12</vt:i4>
      </vt:variant>
      <vt:variant>
        <vt:lpstr>Theme</vt:lpstr>
      </vt:variant>
      <vt:variant>
        <vt:i4>1</vt:i4>
      </vt:variant>
      <vt:variant>
        <vt:lpstr>Slide Titles</vt:lpstr>
      </vt:variant>
      <vt:variant>
        <vt:i4>19</vt:i4>
      </vt:variant>
    </vt:vector>
  </HeadingPairs>
  <TitlesOfParts>
    <vt:vector baseType="lpstr" size="32">
      <vt:lpstr>Arial</vt:lpstr>
      <vt:lpstr>Calibri</vt:lpstr>
      <vt:lpstr>MS PGothic</vt:lpstr>
      <vt:lpstr>ＭＳ Ｐゴシック</vt:lpstr>
      <vt:lpstr>Calibri Light</vt:lpstr>
      <vt:lpstr>Century Gothic</vt:lpstr>
      <vt:lpstr>Avenir Next LT Pro</vt:lpstr>
      <vt:lpstr>MS Mincho</vt:lpstr>
      <vt:lpstr>Times New Roman</vt:lpstr>
      <vt:lpstr>Symbol</vt:lpstr>
      <vt:lpstr>Cambria</vt:lpstr>
      <vt:lpstr>Tahoma</vt:lpstr>
      <vt:lpstr> Black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22.0200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22</cp:revision>
  <dcterms:created xsi:type="dcterms:W3CDTF">2012-11-26T21:02:16Z</dcterms:created>
  <dcterms:modified xsi:type="dcterms:W3CDTF">2023-07-01T10:11:10Z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010021{"F":2,"I":"2DB9-81A0-7DBD-07BF"}</vt:lpwstr>
  </property>
  <property fmtid="{D5CDD505-2E9C-101B-9397-08002B2CF9AE}" pid="3" name="ContentTypeId">
    <vt:lpwstr>0x0101003C039752084F974F8A936374EF80F060</vt:lpwstr>
  </property>
  <property fmtid="{D5CDD505-2E9C-101B-9397-08002B2CF9AE}" pid="4" name="Order">
    <vt:r8>744400</vt:r8>
  </property>
</Properties>
</file>