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496" r:id="rId3"/>
    <p:sldId id="455" r:id="rId4"/>
    <p:sldId id="479" r:id="rId5"/>
    <p:sldId id="486" r:id="rId6"/>
    <p:sldId id="487" r:id="rId7"/>
    <p:sldId id="483" r:id="rId8"/>
    <p:sldId id="258" r:id="rId9"/>
    <p:sldId id="274" r:id="rId10"/>
    <p:sldId id="259" r:id="rId11"/>
    <p:sldId id="261" r:id="rId12"/>
    <p:sldId id="260" r:id="rId13"/>
    <p:sldId id="485" r:id="rId14"/>
    <p:sldId id="482" r:id="rId15"/>
    <p:sldId id="497" r:id="rId16"/>
    <p:sldId id="484" r:id="rId17"/>
    <p:sldId id="490" r:id="rId18"/>
    <p:sldId id="488" r:id="rId19"/>
    <p:sldId id="489" r:id="rId20"/>
    <p:sldId id="495" r:id="rId21"/>
    <p:sldId id="491" r:id="rId22"/>
    <p:sldId id="492" r:id="rId23"/>
    <p:sldId id="493" r:id="rId24"/>
    <p:sldId id="494" r:id="rId25"/>
    <p:sldId id="431" r:id="rId26"/>
    <p:sldId id="301" r:id="rId27"/>
    <p:sldId id="481" r:id="rId28"/>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1A845-61F7-4D41-8398-D4370ACFD1DD}" v="572" dt="2026-04-23T12:58:38.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71" autoAdjust="0"/>
  </p:normalViewPr>
  <p:slideViewPr>
    <p:cSldViewPr snapToGrid="0" snapToObjects="1">
      <p:cViewPr varScale="1">
        <p:scale>
          <a:sx n="71" d="100"/>
          <a:sy n="71" d="100"/>
        </p:scale>
        <p:origin x="170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delMainMaster">
      <pc:chgData name="Rachel Boxer" userId="6da37c9f42e40059" providerId="LiveId" clId="{0E13CC8D-59C2-4409-A640-E738E4606E44}" dt="2026-04-23T12:59:50.491" v="6448" actId="20577"/>
      <pc:docMkLst>
        <pc:docMk/>
      </pc:docMkLst>
      <pc:sldChg chg="addSp delSp modSp add mod modTransition modNotesTx">
        <pc:chgData name="Rachel Boxer" userId="6da37c9f42e40059" providerId="LiveId" clId="{0E13CC8D-59C2-4409-A640-E738E4606E44}" dt="2026-04-17T07:56:55.597" v="5483" actId="20577"/>
        <pc:sldMkLst>
          <pc:docMk/>
          <pc:sldMk cId="0" sldId="258"/>
        </pc:sldMkLst>
        <pc:picChg chg="add mod">
          <ac:chgData name="Rachel Boxer" userId="6da37c9f42e40059" providerId="LiveId" clId="{0E13CC8D-59C2-4409-A640-E738E4606E44}" dt="2026-04-16T18:49:41.827" v="3778" actId="208"/>
          <ac:picMkLst>
            <pc:docMk/>
            <pc:sldMk cId="0" sldId="258"/>
            <ac:picMk id="4" creationId="{73FF97A5-CFE9-F6C2-2602-28CC95834B6D}"/>
          </ac:picMkLst>
        </pc:picChg>
      </pc:sldChg>
      <pc:sldChg chg="addSp delSp modSp add mod modTransition">
        <pc:chgData name="Rachel Boxer" userId="6da37c9f42e40059" providerId="LiveId" clId="{0E13CC8D-59C2-4409-A640-E738E4606E44}" dt="2026-04-16T18:29:01.035" v="3632" actId="1076"/>
        <pc:sldMkLst>
          <pc:docMk/>
          <pc:sldMk cId="0" sldId="259"/>
        </pc:sldMkLst>
        <pc:spChg chg="mod">
          <ac:chgData name="Rachel Boxer" userId="6da37c9f42e40059" providerId="LiveId" clId="{0E13CC8D-59C2-4409-A640-E738E4606E44}" dt="2026-04-16T18:29:01.035" v="3632" actId="1076"/>
          <ac:spMkLst>
            <pc:docMk/>
            <pc:sldMk cId="0" sldId="259"/>
            <ac:spMk id="6" creationId="{14C4C78E-6C5E-9B98-A9D9-BFB25ECB80F2}"/>
          </ac:spMkLst>
        </pc:spChg>
        <pc:picChg chg="add mod ord modCrop">
          <ac:chgData name="Rachel Boxer" userId="6da37c9f42e40059" providerId="LiveId" clId="{0E13CC8D-59C2-4409-A640-E738E4606E44}" dt="2026-04-16T18:28:53.824" v="3631" actId="167"/>
          <ac:picMkLst>
            <pc:docMk/>
            <pc:sldMk cId="0" sldId="259"/>
            <ac:picMk id="3" creationId="{FAF903D5-C10B-33F1-C69A-7050298A641C}"/>
          </ac:picMkLst>
        </pc:picChg>
      </pc:sldChg>
      <pc:sldChg chg="modSp add mod modTransition modNotesTx">
        <pc:chgData name="Rachel Boxer" userId="6da37c9f42e40059" providerId="LiveId" clId="{0E13CC8D-59C2-4409-A640-E738E4606E44}" dt="2026-04-17T07:22:50.818" v="4026" actId="5793"/>
        <pc:sldMkLst>
          <pc:docMk/>
          <pc:sldMk cId="0" sldId="260"/>
        </pc:sldMkLst>
        <pc:spChg chg="mod">
          <ac:chgData name="Rachel Boxer" userId="6da37c9f42e40059" providerId="LiveId" clId="{0E13CC8D-59C2-4409-A640-E738E4606E44}" dt="2026-04-16T18:35:12.540" v="3659" actId="14100"/>
          <ac:spMkLst>
            <pc:docMk/>
            <pc:sldMk cId="0" sldId="260"/>
            <ac:spMk id="6" creationId="{1BE34A90-EAC5-6F56-A525-D52E6514E638}"/>
          </ac:spMkLst>
        </pc:spChg>
        <pc:picChg chg="mod">
          <ac:chgData name="Rachel Boxer" userId="6da37c9f42e40059" providerId="LiveId" clId="{0E13CC8D-59C2-4409-A640-E738E4606E44}" dt="2026-04-16T18:34:58.880" v="3657" actId="12789"/>
          <ac:picMkLst>
            <pc:docMk/>
            <pc:sldMk cId="0" sldId="260"/>
            <ac:picMk id="9219" creationId="{EB84A516-3ED6-3068-F330-06D376B30704}"/>
          </ac:picMkLst>
        </pc:picChg>
      </pc:sldChg>
      <pc:sldChg chg="addSp delSp modSp add mod modTransition modNotesTx">
        <pc:chgData name="Rachel Boxer" userId="6da37c9f42e40059" providerId="LiveId" clId="{0E13CC8D-59C2-4409-A640-E738E4606E44}" dt="2026-04-17T07:16:53.701" v="3787" actId="20577"/>
        <pc:sldMkLst>
          <pc:docMk/>
          <pc:sldMk cId="0" sldId="261"/>
        </pc:sldMkLst>
        <pc:spChg chg="add mod">
          <ac:chgData name="Rachel Boxer" userId="6da37c9f42e40059" providerId="LiveId" clId="{0E13CC8D-59C2-4409-A640-E738E4606E44}" dt="2026-04-16T18:32:49.713" v="3651" actId="1076"/>
          <ac:spMkLst>
            <pc:docMk/>
            <pc:sldMk cId="0" sldId="261"/>
            <ac:spMk id="4" creationId="{F3F903FE-0BCB-4D53-95D8-6FD1A9FFCF8A}"/>
          </ac:spMkLst>
        </pc:spChg>
        <pc:spChg chg="mod">
          <ac:chgData name="Rachel Boxer" userId="6da37c9f42e40059" providerId="LiveId" clId="{0E13CC8D-59C2-4409-A640-E738E4606E44}" dt="2026-04-16T18:32:24.956" v="3645" actId="1076"/>
          <ac:spMkLst>
            <pc:docMk/>
            <pc:sldMk cId="0" sldId="261"/>
            <ac:spMk id="5" creationId="{AF3B878B-8DB5-1749-B8CD-DB241F7EF787}"/>
          </ac:spMkLst>
        </pc:spChg>
        <pc:picChg chg="add mod ord modCrop">
          <ac:chgData name="Rachel Boxer" userId="6da37c9f42e40059" providerId="LiveId" clId="{0E13CC8D-59C2-4409-A640-E738E4606E44}" dt="2026-04-16T18:32:57.406" v="3653" actId="12788"/>
          <ac:picMkLst>
            <pc:docMk/>
            <pc:sldMk cId="0" sldId="261"/>
            <ac:picMk id="3" creationId="{C0D9F880-8602-8CDC-E1CC-893AFB58C713}"/>
          </ac:picMkLst>
        </pc:picChg>
      </pc:sldChg>
      <pc:sldChg chg="addSp delSp modSp add mod modTransition">
        <pc:chgData name="Rachel Boxer" userId="6da37c9f42e40059" providerId="LiveId" clId="{0E13CC8D-59C2-4409-A640-E738E4606E44}" dt="2026-04-16T18:27:01.003" v="3612" actId="208"/>
        <pc:sldMkLst>
          <pc:docMk/>
          <pc:sldMk cId="0" sldId="274"/>
        </pc:sldMkLst>
        <pc:spChg chg="mod">
          <ac:chgData name="Rachel Boxer" userId="6da37c9f42e40059" providerId="LiveId" clId="{0E13CC8D-59C2-4409-A640-E738E4606E44}" dt="2026-04-16T18:26:55.511" v="3611" actId="2711"/>
          <ac:spMkLst>
            <pc:docMk/>
            <pc:sldMk cId="0" sldId="274"/>
            <ac:spMk id="3" creationId="{62A5AF31-01BB-4A96-8715-0D081867522A}"/>
          </ac:spMkLst>
        </pc:spChg>
        <pc:picChg chg="add mod">
          <ac:chgData name="Rachel Boxer" userId="6da37c9f42e40059" providerId="LiveId" clId="{0E13CC8D-59C2-4409-A640-E738E4606E44}" dt="2026-04-16T18:27:01.003" v="3612" actId="208"/>
          <ac:picMkLst>
            <pc:docMk/>
            <pc:sldMk cId="0" sldId="274"/>
            <ac:picMk id="4" creationId="{2E8A990E-97F9-A3E2-5A7B-69BBF6F2044B}"/>
          </ac:picMkLst>
        </pc:picChg>
      </pc:sldChg>
      <pc:sldChg chg="addSp delSp modSp mod modNotesTx">
        <pc:chgData name="Rachel Boxer" userId="6da37c9f42e40059" providerId="LiveId" clId="{0E13CC8D-59C2-4409-A640-E738E4606E44}" dt="2026-04-23T12:59:47.087" v="6446" actId="20577"/>
        <pc:sldMkLst>
          <pc:docMk/>
          <pc:sldMk cId="0" sldId="301"/>
        </pc:sldMkLst>
        <pc:spChg chg="mod">
          <ac:chgData name="Rachel Boxer" userId="6da37c9f42e40059" providerId="LiveId" clId="{0E13CC8D-59C2-4409-A640-E738E4606E44}" dt="2026-04-17T08:41:30.611" v="5859" actId="20577"/>
          <ac:spMkLst>
            <pc:docMk/>
            <pc:sldMk cId="0" sldId="301"/>
            <ac:spMk id="4" creationId="{EB8E02D1-870E-4729-85AA-34388EBFDC05}"/>
          </ac:spMkLst>
        </pc:spChg>
        <pc:grpChg chg="add mod">
          <ac:chgData name="Rachel Boxer" userId="6da37c9f42e40059" providerId="LiveId" clId="{0E13CC8D-59C2-4409-A640-E738E4606E44}" dt="2026-04-17T08:57:14.821" v="5935" actId="164"/>
          <ac:grpSpMkLst>
            <pc:docMk/>
            <pc:sldMk cId="0" sldId="301"/>
            <ac:grpSpMk id="8" creationId="{5E26D014-7DE0-4A5D-5A3C-384A9AA687EE}"/>
          </ac:grpSpMkLst>
        </pc:grpChg>
        <pc:picChg chg="add mod modCrop">
          <ac:chgData name="Rachel Boxer" userId="6da37c9f42e40059" providerId="LiveId" clId="{0E13CC8D-59C2-4409-A640-E738E4606E44}" dt="2026-04-17T08:57:14.821" v="5935" actId="164"/>
          <ac:picMkLst>
            <pc:docMk/>
            <pc:sldMk cId="0" sldId="301"/>
            <ac:picMk id="5" creationId="{E6189E8A-52BB-93C6-8080-E4AFE6B17388}"/>
          </ac:picMkLst>
        </pc:picChg>
        <pc:picChg chg="add mod">
          <ac:chgData name="Rachel Boxer" userId="6da37c9f42e40059" providerId="LiveId" clId="{0E13CC8D-59C2-4409-A640-E738E4606E44}" dt="2026-04-17T08:57:14.821" v="5935" actId="164"/>
          <ac:picMkLst>
            <pc:docMk/>
            <pc:sldMk cId="0" sldId="301"/>
            <ac:picMk id="7" creationId="{86C31DA4-769A-E867-547C-3FC4731BA5E8}"/>
          </ac:picMkLst>
        </pc:picChg>
      </pc:sldChg>
      <pc:sldChg chg="modNotesTx">
        <pc:chgData name="Rachel Boxer" userId="6da37c9f42e40059" providerId="LiveId" clId="{0E13CC8D-59C2-4409-A640-E738E4606E44}" dt="2026-04-23T12:59:43.304" v="6444" actId="20577"/>
        <pc:sldMkLst>
          <pc:docMk/>
          <pc:sldMk cId="0" sldId="431"/>
        </pc:sldMkLst>
      </pc:sldChg>
      <pc:sldChg chg="modSp modNotesTx">
        <pc:chgData name="Rachel Boxer" userId="6da37c9f42e40059" providerId="LiveId" clId="{0E13CC8D-59C2-4409-A640-E738E4606E44}" dt="2026-04-15T23:28:32.312" v="698" actId="20577"/>
        <pc:sldMkLst>
          <pc:docMk/>
          <pc:sldMk cId="0" sldId="455"/>
        </pc:sldMkLst>
        <pc:spChg chg="mod">
          <ac:chgData name="Rachel Boxer" userId="6da37c9f42e40059" providerId="LiveId" clId="{0E13CC8D-59C2-4409-A640-E738E4606E44}" dt="2026-04-15T23:28:02.422" v="667" actId="20577"/>
          <ac:spMkLst>
            <pc:docMk/>
            <pc:sldMk cId="0" sldId="455"/>
            <ac:spMk id="4" creationId="{0EAF9808-5E01-4DA8-9A03-5E507781930A}"/>
          </ac:spMkLst>
        </pc:spChg>
      </pc:sldChg>
      <pc:sldChg chg="modNotesTx">
        <pc:chgData name="Rachel Boxer" userId="6da37c9f42e40059" providerId="LiveId" clId="{0E13CC8D-59C2-4409-A640-E738E4606E44}" dt="2026-04-15T23:35:45.209" v="931" actId="20577"/>
        <pc:sldMkLst>
          <pc:docMk/>
          <pc:sldMk cId="1869283672" sldId="479"/>
        </pc:sldMkLst>
      </pc:sldChg>
      <pc:sldChg chg="addSp delSp modSp mod modNotesTx">
        <pc:chgData name="Rachel Boxer" userId="6da37c9f42e40059" providerId="LiveId" clId="{0E13CC8D-59C2-4409-A640-E738E4606E44}" dt="2026-04-23T12:59:50.491" v="6448" actId="20577"/>
        <pc:sldMkLst>
          <pc:docMk/>
          <pc:sldMk cId="1418223508" sldId="481"/>
        </pc:sldMkLst>
        <pc:grpChg chg="add mod">
          <ac:chgData name="Rachel Boxer" userId="6da37c9f42e40059" providerId="LiveId" clId="{0E13CC8D-59C2-4409-A640-E738E4606E44}" dt="2026-04-17T08:57:32.617" v="5940" actId="12788"/>
          <ac:grpSpMkLst>
            <pc:docMk/>
            <pc:sldMk cId="1418223508" sldId="481"/>
            <ac:grpSpMk id="2" creationId="{E531F6C2-0A10-2D07-F31D-927DA00A3DCF}"/>
          </ac:grpSpMkLst>
        </pc:grpChg>
        <pc:picChg chg="mod">
          <ac:chgData name="Rachel Boxer" userId="6da37c9f42e40059" providerId="LiveId" clId="{0E13CC8D-59C2-4409-A640-E738E4606E44}" dt="2026-04-17T08:57:20.229" v="5937"/>
          <ac:picMkLst>
            <pc:docMk/>
            <pc:sldMk cId="1418223508" sldId="481"/>
            <ac:picMk id="3" creationId="{6F541107-C4D3-A45B-C605-20A1A8AEB1CA}"/>
          </ac:picMkLst>
        </pc:picChg>
        <pc:picChg chg="mod">
          <ac:chgData name="Rachel Boxer" userId="6da37c9f42e40059" providerId="LiveId" clId="{0E13CC8D-59C2-4409-A640-E738E4606E44}" dt="2026-04-17T08:57:20.229" v="5937"/>
          <ac:picMkLst>
            <pc:docMk/>
            <pc:sldMk cId="1418223508" sldId="481"/>
            <ac:picMk id="4" creationId="{68B824A5-7038-63A0-0280-D247B5992D52}"/>
          </ac:picMkLst>
        </pc:picChg>
      </pc:sldChg>
      <pc:sldChg chg="addSp delSp modSp new mod ord addAnim delAnim modAnim modNotesTx">
        <pc:chgData name="Rachel Boxer" userId="6da37c9f42e40059" providerId="LiveId" clId="{0E13CC8D-59C2-4409-A640-E738E4606E44}" dt="2026-04-23T12:57:36.959" v="6404" actId="20577"/>
        <pc:sldMkLst>
          <pc:docMk/>
          <pc:sldMk cId="2557421456" sldId="482"/>
        </pc:sldMkLst>
        <pc:spChg chg="add mod">
          <ac:chgData name="Rachel Boxer" userId="6da37c9f42e40059" providerId="LiveId" clId="{0E13CC8D-59C2-4409-A640-E738E4606E44}" dt="2026-04-17T07:19:31.392" v="3797" actId="14100"/>
          <ac:spMkLst>
            <pc:docMk/>
            <pc:sldMk cId="2557421456" sldId="482"/>
            <ac:spMk id="3" creationId="{E61D84C1-2D3D-4B7A-DC98-49AEE58BF8A9}"/>
          </ac:spMkLst>
        </pc:spChg>
        <pc:spChg chg="add mod">
          <ac:chgData name="Rachel Boxer" userId="6da37c9f42e40059" providerId="LiveId" clId="{0E13CC8D-59C2-4409-A640-E738E4606E44}" dt="2026-04-17T07:46:51.806" v="5292" actId="20577"/>
          <ac:spMkLst>
            <pc:docMk/>
            <pc:sldMk cId="2557421456" sldId="482"/>
            <ac:spMk id="4" creationId="{536612EE-1404-8ECB-81BD-19790AD9A41E}"/>
          </ac:spMkLst>
        </pc:spChg>
        <pc:spChg chg="add del mod">
          <ac:chgData name="Rachel Boxer" userId="6da37c9f42e40059" providerId="LiveId" clId="{0E13CC8D-59C2-4409-A640-E738E4606E44}" dt="2026-04-23T12:57:36.959" v="6404" actId="20577"/>
          <ac:spMkLst>
            <pc:docMk/>
            <pc:sldMk cId="2557421456" sldId="482"/>
            <ac:spMk id="5" creationId="{3FFA0495-23E6-CE6C-8A28-064872D92CE1}"/>
          </ac:spMkLst>
        </pc:spChg>
        <pc:spChg chg="add del mod">
          <ac:chgData name="Rachel Boxer" userId="6da37c9f42e40059" providerId="LiveId" clId="{0E13CC8D-59C2-4409-A640-E738E4606E44}" dt="2026-04-23T12:57:21.693" v="6398" actId="478"/>
          <ac:spMkLst>
            <pc:docMk/>
            <pc:sldMk cId="2557421456" sldId="482"/>
            <ac:spMk id="6" creationId="{A69228B3-0F39-37CB-E6AE-5C86C927FE94}"/>
          </ac:spMkLst>
        </pc:spChg>
        <pc:picChg chg="mod">
          <ac:chgData name="Rachel Boxer" userId="6da37c9f42e40059" providerId="LiveId" clId="{0E13CC8D-59C2-4409-A640-E738E4606E44}" dt="2026-04-17T08:56:14.445" v="5929" actId="1076"/>
          <ac:picMkLst>
            <pc:docMk/>
            <pc:sldMk cId="2557421456" sldId="482"/>
            <ac:picMk id="1026" creationId="{373ECA55-1298-A39A-F62B-DA0786D26543}"/>
          </ac:picMkLst>
        </pc:picChg>
      </pc:sldChg>
      <pc:sldChg chg="addSp delSp modSp new mod modAnim modNotesTx">
        <pc:chgData name="Rachel Boxer" userId="6da37c9f42e40059" providerId="LiveId" clId="{0E13CC8D-59C2-4409-A640-E738E4606E44}" dt="2026-04-16T12:57:26.844" v="3451" actId="313"/>
        <pc:sldMkLst>
          <pc:docMk/>
          <pc:sldMk cId="3804637650" sldId="483"/>
        </pc:sldMkLst>
        <pc:spChg chg="add mod">
          <ac:chgData name="Rachel Boxer" userId="6da37c9f42e40059" providerId="LiveId" clId="{0E13CC8D-59C2-4409-A640-E738E4606E44}" dt="2026-04-16T12:56:59.627" v="3395" actId="20577"/>
          <ac:spMkLst>
            <pc:docMk/>
            <pc:sldMk cId="3804637650" sldId="483"/>
            <ac:spMk id="16" creationId="{B65E7EE0-5B7B-FF86-8BCF-8AED4DEE158A}"/>
          </ac:spMkLst>
        </pc:spChg>
        <pc:spChg chg="add mod">
          <ac:chgData name="Rachel Boxer" userId="6da37c9f42e40059" providerId="LiveId" clId="{0E13CC8D-59C2-4409-A640-E738E4606E44}" dt="2026-04-16T12:56:32.228" v="3377" actId="20577"/>
          <ac:spMkLst>
            <pc:docMk/>
            <pc:sldMk cId="3804637650" sldId="483"/>
            <ac:spMk id="17" creationId="{79D9D9E5-0F74-48DD-C4BB-E698A96F62DD}"/>
          </ac:spMkLst>
        </pc:spChg>
        <pc:picChg chg="add mod">
          <ac:chgData name="Rachel Boxer" userId="6da37c9f42e40059" providerId="LiveId" clId="{0E13CC8D-59C2-4409-A640-E738E4606E44}" dt="2026-04-16T12:48:15.041" v="3165" actId="12788"/>
          <ac:picMkLst>
            <pc:docMk/>
            <pc:sldMk cId="3804637650" sldId="483"/>
            <ac:picMk id="14" creationId="{F09E7D61-B927-E91D-C0D3-17E303B9C54A}"/>
          </ac:picMkLst>
        </pc:picChg>
      </pc:sldChg>
      <pc:sldChg chg="addSp delSp modSp add mod modNotesTx">
        <pc:chgData name="Rachel Boxer" userId="6da37c9f42e40059" providerId="LiveId" clId="{0E13CC8D-59C2-4409-A640-E738E4606E44}" dt="2026-04-23T12:59:13.149" v="6424" actId="20577"/>
        <pc:sldMkLst>
          <pc:docMk/>
          <pc:sldMk cId="2523682936" sldId="484"/>
        </pc:sldMkLst>
        <pc:spChg chg="add mod">
          <ac:chgData name="Rachel Boxer" userId="6da37c9f42e40059" providerId="LiveId" clId="{0E13CC8D-59C2-4409-A640-E738E4606E44}" dt="2026-04-17T08:21:40.916" v="5608" actId="20577"/>
          <ac:spMkLst>
            <pc:docMk/>
            <pc:sldMk cId="2523682936" sldId="484"/>
            <ac:spMk id="4" creationId="{B6AF5C6A-621F-C361-6E40-D74F23682957}"/>
          </ac:spMkLst>
        </pc:spChg>
        <pc:picChg chg="add mod">
          <ac:chgData name="Rachel Boxer" userId="6da37c9f42e40059" providerId="LiveId" clId="{0E13CC8D-59C2-4409-A640-E738E4606E44}" dt="2026-04-17T08:21:03.041" v="5565" actId="1076"/>
          <ac:picMkLst>
            <pc:docMk/>
            <pc:sldMk cId="2523682936" sldId="484"/>
            <ac:picMk id="3" creationId="{DEA10E0A-46D8-749B-8EE4-7533E023F69D}"/>
          </ac:picMkLst>
        </pc:picChg>
      </pc:sldChg>
      <pc:sldChg chg="addSp modSp new ord modNotesTx">
        <pc:chgData name="Rachel Boxer" userId="6da37c9f42e40059" providerId="LiveId" clId="{0E13CC8D-59C2-4409-A640-E738E4606E44}" dt="2026-04-17T07:19:50.518" v="3798" actId="20577"/>
        <pc:sldMkLst>
          <pc:docMk/>
          <pc:sldMk cId="2548458532" sldId="485"/>
        </pc:sldMkLst>
        <pc:picChg chg="add mod">
          <ac:chgData name="Rachel Boxer" userId="6da37c9f42e40059" providerId="LiveId" clId="{0E13CC8D-59C2-4409-A640-E738E4606E44}" dt="2026-04-16T18:43:21.949" v="3663"/>
          <ac:picMkLst>
            <pc:docMk/>
            <pc:sldMk cId="2548458532" sldId="485"/>
            <ac:picMk id="2" creationId="{D4C6D045-E57E-2580-8D9B-D3D878D77798}"/>
          </ac:picMkLst>
        </pc:picChg>
      </pc:sldChg>
      <pc:sldChg chg="addSp modSp new mod modAnim modNotesTx">
        <pc:chgData name="Rachel Boxer" userId="6da37c9f42e40059" providerId="LiveId" clId="{0E13CC8D-59C2-4409-A640-E738E4606E44}" dt="2026-04-16T18:25:25.998" v="3605"/>
        <pc:sldMkLst>
          <pc:docMk/>
          <pc:sldMk cId="4170127582" sldId="486"/>
        </pc:sldMkLst>
        <pc:spChg chg="add mod">
          <ac:chgData name="Rachel Boxer" userId="6da37c9f42e40059" providerId="LiveId" clId="{0E13CC8D-59C2-4409-A640-E738E4606E44}" dt="2026-04-16T18:25:13.851" v="3604" actId="164"/>
          <ac:spMkLst>
            <pc:docMk/>
            <pc:sldMk cId="4170127582" sldId="486"/>
            <ac:spMk id="2" creationId="{63B3DFB2-36F0-A6DE-864E-6A76F3BB61D1}"/>
          </ac:spMkLst>
        </pc:spChg>
        <pc:grpChg chg="add mod">
          <ac:chgData name="Rachel Boxer" userId="6da37c9f42e40059" providerId="LiveId" clId="{0E13CC8D-59C2-4409-A640-E738E4606E44}" dt="2026-04-16T18:25:13.851" v="3604" actId="164"/>
          <ac:grpSpMkLst>
            <pc:docMk/>
            <pc:sldMk cId="4170127582" sldId="486"/>
            <ac:grpSpMk id="5" creationId="{02F0A432-3B52-86CF-6A9D-AE7BBA5DFF34}"/>
          </ac:grpSpMkLst>
        </pc:grpChg>
        <pc:picChg chg="add mod modCrop">
          <ac:chgData name="Rachel Boxer" userId="6da37c9f42e40059" providerId="LiveId" clId="{0E13CC8D-59C2-4409-A640-E738E4606E44}" dt="2026-04-16T10:08:35.452" v="964" actId="1076"/>
          <ac:picMkLst>
            <pc:docMk/>
            <pc:sldMk cId="4170127582" sldId="486"/>
            <ac:picMk id="3" creationId="{9261C4D9-A5CF-AE6E-0A56-37EE0382EAD6}"/>
          </ac:picMkLst>
        </pc:picChg>
        <pc:picChg chg="add mod">
          <ac:chgData name="Rachel Boxer" userId="6da37c9f42e40059" providerId="LiveId" clId="{0E13CC8D-59C2-4409-A640-E738E4606E44}" dt="2026-04-16T10:12:05.956" v="987" actId="1076"/>
          <ac:picMkLst>
            <pc:docMk/>
            <pc:sldMk cId="4170127582" sldId="486"/>
            <ac:picMk id="4" creationId="{92543434-A643-1D32-ED58-B8D255D858CC}"/>
          </ac:picMkLst>
        </pc:picChg>
        <pc:picChg chg="add mod ord">
          <ac:chgData name="Rachel Boxer" userId="6da37c9f42e40059" providerId="LiveId" clId="{0E13CC8D-59C2-4409-A640-E738E4606E44}" dt="2026-04-16T10:11:48.194" v="981" actId="1076"/>
          <ac:picMkLst>
            <pc:docMk/>
            <pc:sldMk cId="4170127582" sldId="486"/>
            <ac:picMk id="6" creationId="{8FE8E1EB-CD99-4CA9-8DD4-98C448A3852D}"/>
          </ac:picMkLst>
        </pc:picChg>
        <pc:picChg chg="add mod modCrop">
          <ac:chgData name="Rachel Boxer" userId="6da37c9f42e40059" providerId="LiveId" clId="{0E13CC8D-59C2-4409-A640-E738E4606E44}" dt="2026-04-16T10:08:29.274" v="961" actId="1076"/>
          <ac:picMkLst>
            <pc:docMk/>
            <pc:sldMk cId="4170127582" sldId="486"/>
            <ac:picMk id="8" creationId="{6CB4A154-D58A-F8DC-AB4C-88B2FDC631CF}"/>
          </ac:picMkLst>
        </pc:picChg>
        <pc:picChg chg="add mod modCrop">
          <ac:chgData name="Rachel Boxer" userId="6da37c9f42e40059" providerId="LiveId" clId="{0E13CC8D-59C2-4409-A640-E738E4606E44}" dt="2026-04-16T10:45:49.341" v="1811" actId="14100"/>
          <ac:picMkLst>
            <pc:docMk/>
            <pc:sldMk cId="4170127582" sldId="486"/>
            <ac:picMk id="10" creationId="{656632E3-6B4C-6710-8F7B-4D37FB935094}"/>
          </ac:picMkLst>
        </pc:picChg>
        <pc:picChg chg="add mod modCrop">
          <ac:chgData name="Rachel Boxer" userId="6da37c9f42e40059" providerId="LiveId" clId="{0E13CC8D-59C2-4409-A640-E738E4606E44}" dt="2026-04-16T18:25:13.851" v="3604" actId="164"/>
          <ac:picMkLst>
            <pc:docMk/>
            <pc:sldMk cId="4170127582" sldId="486"/>
            <ac:picMk id="12" creationId="{7A4394AF-129D-4679-9F24-D4957283A513}"/>
          </ac:picMkLst>
        </pc:picChg>
      </pc:sldChg>
      <pc:sldChg chg="addSp modSp new mod addAnim delAnim modAnim modNotesTx">
        <pc:chgData name="Rachel Boxer" userId="6da37c9f42e40059" providerId="LiveId" clId="{0E13CC8D-59C2-4409-A640-E738E4606E44}" dt="2026-04-16T12:50:14.307" v="3200" actId="20577"/>
        <pc:sldMkLst>
          <pc:docMk/>
          <pc:sldMk cId="64585052" sldId="487"/>
        </pc:sldMkLst>
        <pc:grpChg chg="add mod">
          <ac:chgData name="Rachel Boxer" userId="6da37c9f42e40059" providerId="LiveId" clId="{0E13CC8D-59C2-4409-A640-E738E4606E44}" dt="2026-04-16T12:35:14.268" v="2445" actId="12788"/>
          <ac:grpSpMkLst>
            <pc:docMk/>
            <pc:sldMk cId="64585052" sldId="487"/>
            <ac:grpSpMk id="2" creationId="{B798BF0F-6EE8-7FB3-E72F-9258E2CD57AA}"/>
          </ac:grpSpMkLst>
        </pc:grpChg>
        <pc:grpChg chg="add mod">
          <ac:chgData name="Rachel Boxer" userId="6da37c9f42e40059" providerId="LiveId" clId="{0E13CC8D-59C2-4409-A640-E738E4606E44}" dt="2026-04-16T12:35:53.899" v="2448"/>
          <ac:grpSpMkLst>
            <pc:docMk/>
            <pc:sldMk cId="64585052" sldId="487"/>
            <ac:grpSpMk id="10" creationId="{CC16F094-86CD-5725-2879-F98F6EE4096A}"/>
          </ac:grpSpMkLst>
        </pc:grpChg>
        <pc:picChg chg="mod">
          <ac:chgData name="Rachel Boxer" userId="6da37c9f42e40059" providerId="LiveId" clId="{0E13CC8D-59C2-4409-A640-E738E4606E44}" dt="2026-04-16T12:34:56.236" v="2441"/>
          <ac:picMkLst>
            <pc:docMk/>
            <pc:sldMk cId="64585052" sldId="487"/>
            <ac:picMk id="3" creationId="{AFD89719-6A4C-7F0A-6022-2B474E599BEB}"/>
          </ac:picMkLst>
        </pc:picChg>
        <pc:picChg chg="mod">
          <ac:chgData name="Rachel Boxer" userId="6da37c9f42e40059" providerId="LiveId" clId="{0E13CC8D-59C2-4409-A640-E738E4606E44}" dt="2026-04-16T12:34:56.236" v="2441"/>
          <ac:picMkLst>
            <pc:docMk/>
            <pc:sldMk cId="64585052" sldId="487"/>
            <ac:picMk id="4" creationId="{A9569B1A-5D99-9659-9BD2-365BE177EA50}"/>
          </ac:picMkLst>
        </pc:picChg>
        <pc:picChg chg="add mod">
          <ac:chgData name="Rachel Boxer" userId="6da37c9f42e40059" providerId="LiveId" clId="{0E13CC8D-59C2-4409-A640-E738E4606E44}" dt="2026-04-16T12:35:53.899" v="2448"/>
          <ac:picMkLst>
            <pc:docMk/>
            <pc:sldMk cId="64585052" sldId="487"/>
            <ac:picMk id="5" creationId="{EEF71D68-7CF0-B298-3DDC-1096F7427715}"/>
          </ac:picMkLst>
        </pc:picChg>
        <pc:picChg chg="add mod">
          <ac:chgData name="Rachel Boxer" userId="6da37c9f42e40059" providerId="LiveId" clId="{0E13CC8D-59C2-4409-A640-E738E4606E44}" dt="2026-04-16T12:35:53.899" v="2448"/>
          <ac:picMkLst>
            <pc:docMk/>
            <pc:sldMk cId="64585052" sldId="487"/>
            <ac:picMk id="6" creationId="{90DAA00C-2741-C8CA-CC41-9FCEB3E7DB5F}"/>
          </ac:picMkLst>
        </pc:picChg>
        <pc:picChg chg="add mod">
          <ac:chgData name="Rachel Boxer" userId="6da37c9f42e40059" providerId="LiveId" clId="{0E13CC8D-59C2-4409-A640-E738E4606E44}" dt="2026-04-16T12:35:53.899" v="2448"/>
          <ac:picMkLst>
            <pc:docMk/>
            <pc:sldMk cId="64585052" sldId="487"/>
            <ac:picMk id="7" creationId="{B93F2549-A82D-F8DE-7806-9268B3E2A7AB}"/>
          </ac:picMkLst>
        </pc:picChg>
        <pc:picChg chg="add mod">
          <ac:chgData name="Rachel Boxer" userId="6da37c9f42e40059" providerId="LiveId" clId="{0E13CC8D-59C2-4409-A640-E738E4606E44}" dt="2026-04-16T12:35:53.899" v="2448"/>
          <ac:picMkLst>
            <pc:docMk/>
            <pc:sldMk cId="64585052" sldId="487"/>
            <ac:picMk id="8" creationId="{0FB2755E-2FAE-4792-570B-3C40CAC489AB}"/>
          </ac:picMkLst>
        </pc:picChg>
        <pc:picChg chg="add mod">
          <ac:chgData name="Rachel Boxer" userId="6da37c9f42e40059" providerId="LiveId" clId="{0E13CC8D-59C2-4409-A640-E738E4606E44}" dt="2026-04-16T12:35:53.899" v="2448"/>
          <ac:picMkLst>
            <pc:docMk/>
            <pc:sldMk cId="64585052" sldId="487"/>
            <ac:picMk id="9" creationId="{A7FC30F6-FF9D-DBEE-32BA-23BB98804069}"/>
          </ac:picMkLst>
        </pc:picChg>
        <pc:picChg chg="mod">
          <ac:chgData name="Rachel Boxer" userId="6da37c9f42e40059" providerId="LiveId" clId="{0E13CC8D-59C2-4409-A640-E738E4606E44}" dt="2026-04-16T12:35:53.899" v="2448"/>
          <ac:picMkLst>
            <pc:docMk/>
            <pc:sldMk cId="64585052" sldId="487"/>
            <ac:picMk id="11" creationId="{E973108F-BD56-9C5E-3023-D4B93003BDCF}"/>
          </ac:picMkLst>
        </pc:picChg>
        <pc:picChg chg="mod">
          <ac:chgData name="Rachel Boxer" userId="6da37c9f42e40059" providerId="LiveId" clId="{0E13CC8D-59C2-4409-A640-E738E4606E44}" dt="2026-04-16T12:35:53.899" v="2448"/>
          <ac:picMkLst>
            <pc:docMk/>
            <pc:sldMk cId="64585052" sldId="487"/>
            <ac:picMk id="12" creationId="{E9942E96-8D2D-3CD9-FB37-D0AAF86725F5}"/>
          </ac:picMkLst>
        </pc:picChg>
      </pc:sldChg>
      <pc:sldChg chg="addSp modSp add mod modNotesTx">
        <pc:chgData name="Rachel Boxer" userId="6da37c9f42e40059" providerId="LiveId" clId="{0E13CC8D-59C2-4409-A640-E738E4606E44}" dt="2026-04-23T12:59:19.455" v="6428" actId="20577"/>
        <pc:sldMkLst>
          <pc:docMk/>
          <pc:sldMk cId="718232355" sldId="488"/>
        </pc:sldMkLst>
        <pc:spChg chg="add mod">
          <ac:chgData name="Rachel Boxer" userId="6da37c9f42e40059" providerId="LiveId" clId="{0E13CC8D-59C2-4409-A640-E738E4606E44}" dt="2026-04-17T08:27:16.614" v="5683" actId="20577"/>
          <ac:spMkLst>
            <pc:docMk/>
            <pc:sldMk cId="718232355" sldId="488"/>
            <ac:spMk id="4" creationId="{CD66C81E-023C-7544-2EEB-3F8B065DE44E}"/>
          </ac:spMkLst>
        </pc:spChg>
        <pc:picChg chg="add mod">
          <ac:chgData name="Rachel Boxer" userId="6da37c9f42e40059" providerId="LiveId" clId="{0E13CC8D-59C2-4409-A640-E738E4606E44}" dt="2026-04-17T08:26:59.947" v="5665" actId="208"/>
          <ac:picMkLst>
            <pc:docMk/>
            <pc:sldMk cId="718232355" sldId="488"/>
            <ac:picMk id="3" creationId="{0E29BC61-B396-7018-0DCD-CE73D28A0384}"/>
          </ac:picMkLst>
        </pc:picChg>
      </pc:sldChg>
      <pc:sldChg chg="addSp modSp add mod modNotesTx">
        <pc:chgData name="Rachel Boxer" userId="6da37c9f42e40059" providerId="LiveId" clId="{0E13CC8D-59C2-4409-A640-E738E4606E44}" dt="2026-04-23T12:59:22.252" v="6430" actId="20577"/>
        <pc:sldMkLst>
          <pc:docMk/>
          <pc:sldMk cId="3290471068" sldId="489"/>
        </pc:sldMkLst>
        <pc:spChg chg="add mod">
          <ac:chgData name="Rachel Boxer" userId="6da37c9f42e40059" providerId="LiveId" clId="{0E13CC8D-59C2-4409-A640-E738E4606E44}" dt="2026-04-17T08:27:31.373" v="5704" actId="20577"/>
          <ac:spMkLst>
            <pc:docMk/>
            <pc:sldMk cId="3290471068" sldId="489"/>
            <ac:spMk id="2" creationId="{7645FC11-270D-1DD2-59FB-CF33BE6007D1}"/>
          </ac:spMkLst>
        </pc:spChg>
        <pc:picChg chg="add mod modCrop">
          <ac:chgData name="Rachel Boxer" userId="6da37c9f42e40059" providerId="LiveId" clId="{0E13CC8D-59C2-4409-A640-E738E4606E44}" dt="2026-04-17T08:29:32.687" v="5710" actId="208"/>
          <ac:picMkLst>
            <pc:docMk/>
            <pc:sldMk cId="3290471068" sldId="489"/>
            <ac:picMk id="4" creationId="{84312E6B-3BD2-CCE8-3F45-F9AAF68DBD75}"/>
          </ac:picMkLst>
        </pc:picChg>
      </pc:sldChg>
      <pc:sldChg chg="addSp delSp modSp add mod modNotesTx">
        <pc:chgData name="Rachel Boxer" userId="6da37c9f42e40059" providerId="LiveId" clId="{0E13CC8D-59C2-4409-A640-E738E4606E44}" dt="2026-04-23T12:59:16.221" v="6426" actId="20577"/>
        <pc:sldMkLst>
          <pc:docMk/>
          <pc:sldMk cId="1920062500" sldId="490"/>
        </pc:sldMkLst>
        <pc:spChg chg="mod">
          <ac:chgData name="Rachel Boxer" userId="6da37c9f42e40059" providerId="LiveId" clId="{0E13CC8D-59C2-4409-A640-E738E4606E44}" dt="2026-04-17T08:24:21.929" v="5657" actId="12788"/>
          <ac:spMkLst>
            <pc:docMk/>
            <pc:sldMk cId="1920062500" sldId="490"/>
            <ac:spMk id="4" creationId="{E05E98BA-2312-75E1-14B3-595592EC69CF}"/>
          </ac:spMkLst>
        </pc:spChg>
        <pc:picChg chg="add mod modCrop">
          <ac:chgData name="Rachel Boxer" userId="6da37c9f42e40059" providerId="LiveId" clId="{0E13CC8D-59C2-4409-A640-E738E4606E44}" dt="2026-04-17T08:24:32.937" v="5659" actId="1035"/>
          <ac:picMkLst>
            <pc:docMk/>
            <pc:sldMk cId="1920062500" sldId="490"/>
            <ac:picMk id="5" creationId="{ABE4247A-0FFA-50C6-8EB8-F382454ADAC5}"/>
          </ac:picMkLst>
        </pc:picChg>
      </pc:sldChg>
      <pc:sldChg chg="add modNotesTx">
        <pc:chgData name="Rachel Boxer" userId="6da37c9f42e40059" providerId="LiveId" clId="{0E13CC8D-59C2-4409-A640-E738E4606E44}" dt="2026-04-23T12:59:30.222" v="6436" actId="20577"/>
        <pc:sldMkLst>
          <pc:docMk/>
          <pc:sldMk cId="2040237774" sldId="491"/>
        </pc:sldMkLst>
      </pc:sldChg>
      <pc:sldChg chg="add replId modNotesTx">
        <pc:chgData name="Rachel Boxer" userId="6da37c9f42e40059" providerId="LiveId" clId="{0E13CC8D-59C2-4409-A640-E738E4606E44}" dt="2026-04-23T12:59:33.403" v="6438" actId="20577"/>
        <pc:sldMkLst>
          <pc:docMk/>
          <pc:sldMk cId="2425500728" sldId="492"/>
        </pc:sldMkLst>
      </pc:sldChg>
      <pc:sldChg chg="add replId modNotesTx">
        <pc:chgData name="Rachel Boxer" userId="6da37c9f42e40059" providerId="LiveId" clId="{0E13CC8D-59C2-4409-A640-E738E4606E44}" dt="2026-04-23T12:59:36.569" v="6440" actId="20577"/>
        <pc:sldMkLst>
          <pc:docMk/>
          <pc:sldMk cId="1898028345" sldId="493"/>
        </pc:sldMkLst>
      </pc:sldChg>
      <pc:sldChg chg="add replId modNotesTx">
        <pc:chgData name="Rachel Boxer" userId="6da37c9f42e40059" providerId="LiveId" clId="{0E13CC8D-59C2-4409-A640-E738E4606E44}" dt="2026-04-23T12:59:39.627" v="6442" actId="20577"/>
        <pc:sldMkLst>
          <pc:docMk/>
          <pc:sldMk cId="2330980468" sldId="494"/>
        </pc:sldMkLst>
      </pc:sldChg>
      <pc:sldChg chg="addSp modSp new mod modAnim modNotesTx">
        <pc:chgData name="Rachel Boxer" userId="6da37c9f42e40059" providerId="LiveId" clId="{0E13CC8D-59C2-4409-A640-E738E4606E44}" dt="2026-04-23T12:59:26.556" v="6432" actId="20577"/>
        <pc:sldMkLst>
          <pc:docMk/>
          <pc:sldMk cId="4137140823" sldId="495"/>
        </pc:sldMkLst>
        <pc:spChg chg="add mod">
          <ac:chgData name="Rachel Boxer" userId="6da37c9f42e40059" providerId="LiveId" clId="{0E13CC8D-59C2-4409-A640-E738E4606E44}" dt="2026-04-17T08:35:50.370" v="5762" actId="14100"/>
          <ac:spMkLst>
            <pc:docMk/>
            <pc:sldMk cId="4137140823" sldId="495"/>
            <ac:spMk id="4" creationId="{8E5DFAE5-BC63-5AE4-F070-95BC5403A3FA}"/>
          </ac:spMkLst>
        </pc:spChg>
        <pc:picChg chg="add mod">
          <ac:chgData name="Rachel Boxer" userId="6da37c9f42e40059" providerId="LiveId" clId="{0E13CC8D-59C2-4409-A640-E738E4606E44}" dt="2026-04-17T08:34:28.711" v="5719" actId="1076"/>
          <ac:picMkLst>
            <pc:docMk/>
            <pc:sldMk cId="4137140823" sldId="495"/>
            <ac:picMk id="3" creationId="{E48F2F62-EAC1-E902-96FB-A2E4808745C0}"/>
          </ac:picMkLst>
        </pc:picChg>
      </pc:sldChg>
      <pc:sldChg chg="add">
        <pc:chgData name="Rachel Boxer" userId="6da37c9f42e40059" providerId="LiveId" clId="{0E13CC8D-59C2-4409-A640-E738E4606E44}" dt="2026-04-17T09:52:06.325" v="6393"/>
        <pc:sldMkLst>
          <pc:docMk/>
          <pc:sldMk cId="2952118384" sldId="496"/>
        </pc:sldMkLst>
      </pc:sldChg>
      <pc:sldChg chg="delSp modSp add mod addAnim delAnim modNotesTx">
        <pc:chgData name="Rachel Boxer" userId="6da37c9f42e40059" providerId="LiveId" clId="{0E13CC8D-59C2-4409-A640-E738E4606E44}" dt="2026-04-23T12:58:43.445" v="6422" actId="1076"/>
        <pc:sldMkLst>
          <pc:docMk/>
          <pc:sldMk cId="4011246504" sldId="497"/>
        </pc:sldMkLst>
        <pc:spChg chg="del">
          <ac:chgData name="Rachel Boxer" userId="6da37c9f42e40059" providerId="LiveId" clId="{0E13CC8D-59C2-4409-A640-E738E4606E44}" dt="2026-04-23T12:58:11.974" v="6417" actId="478"/>
          <ac:spMkLst>
            <pc:docMk/>
            <pc:sldMk cId="4011246504" sldId="497"/>
            <ac:spMk id="4" creationId="{48392704-BE84-4E90-92CE-999B46588E6C}"/>
          </ac:spMkLst>
        </pc:spChg>
        <pc:spChg chg="mod">
          <ac:chgData name="Rachel Boxer" userId="6da37c9f42e40059" providerId="LiveId" clId="{0E13CC8D-59C2-4409-A640-E738E4606E44}" dt="2026-04-23T12:58:43.445" v="6422" actId="1076"/>
          <ac:spMkLst>
            <pc:docMk/>
            <pc:sldMk cId="4011246504" sldId="497"/>
            <ac:spMk id="6" creationId="{F9B1DCA9-E555-2D4F-CC37-E17593906080}"/>
          </ac:spMkLst>
        </pc:spChg>
        <pc:picChg chg="mod">
          <ac:chgData name="Rachel Boxer" userId="6da37c9f42e40059" providerId="LiveId" clId="{0E13CC8D-59C2-4409-A640-E738E4606E44}" dt="2026-04-23T12:58:38.317" v="6421" actId="1076"/>
          <ac:picMkLst>
            <pc:docMk/>
            <pc:sldMk cId="4011246504" sldId="497"/>
            <ac:picMk id="1026" creationId="{18F1BAD9-80DF-A79A-1D27-AC647531C69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8EED16-83D9-944D-B225-945A2D6DED7F}" type="datetimeFigureOut">
              <a:rPr lang="en-US" smtClean="0"/>
              <a:t>4/23/2026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3128AB-7EA3-884D-B84F-2D9B3C601A6B}" type="slidenum">
              <a:rPr lang="en-US" smtClean="0"/>
              <a:t>‹#›</a:t>
            </a:fld>
            <a:endParaRPr lang="en-US"/>
          </a:p>
        </p:txBody>
      </p:sp>
    </p:spTree>
    <p:extLst>
      <p:ext uri="{BB962C8B-B14F-4D97-AF65-F5344CB8AC3E}">
        <p14:creationId xmlns:p14="http://schemas.microsoft.com/office/powerpoint/2010/main" val="2689807745"/>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5" algn="l" defTabSz="457177" rtl="0" eaLnBrk="1" latinLnBrk="0" hangingPunct="1">
      <a:defRPr sz="1200" kern="1200">
        <a:solidFill>
          <a:schemeClr val="tx1"/>
        </a:solidFill>
        <a:latin typeface="+mn-lt"/>
        <a:ea typeface="+mn-ea"/>
        <a:cs typeface="+mn-cs"/>
      </a:defRPr>
    </a:lvl3pPr>
    <a:lvl4pPr marL="1371532" algn="l" defTabSz="457177" rtl="0" eaLnBrk="1" latinLnBrk="0" hangingPunct="1">
      <a:defRPr sz="1200" kern="1200">
        <a:solidFill>
          <a:schemeClr val="tx1"/>
        </a:solidFill>
        <a:latin typeface="+mn-lt"/>
        <a:ea typeface="+mn-ea"/>
        <a:cs typeface="+mn-cs"/>
      </a:defRPr>
    </a:lvl4pPr>
    <a:lvl5pPr marL="1828710" algn="l" defTabSz="457177" rtl="0" eaLnBrk="1" latinLnBrk="0" hangingPunct="1">
      <a:defRPr sz="1200" kern="1200">
        <a:solidFill>
          <a:schemeClr val="tx1"/>
        </a:solidFill>
        <a:latin typeface="+mn-lt"/>
        <a:ea typeface="+mn-ea"/>
        <a:cs typeface="+mn-cs"/>
      </a:defRPr>
    </a:lvl5pPr>
    <a:lvl6pPr marL="2285887" algn="l" defTabSz="457177" rtl="0" eaLnBrk="1" latinLnBrk="0" hangingPunct="1">
      <a:defRPr sz="1200" kern="1200">
        <a:solidFill>
          <a:schemeClr val="tx1"/>
        </a:solidFill>
        <a:latin typeface="+mn-lt"/>
        <a:ea typeface="+mn-ea"/>
        <a:cs typeface="+mn-cs"/>
      </a:defRPr>
    </a:lvl6pPr>
    <a:lvl7pPr marL="2743064" algn="l" defTabSz="457177" rtl="0" eaLnBrk="1" latinLnBrk="0" hangingPunct="1">
      <a:defRPr sz="1200" kern="1200">
        <a:solidFill>
          <a:schemeClr val="tx1"/>
        </a:solidFill>
        <a:latin typeface="+mn-lt"/>
        <a:ea typeface="+mn-ea"/>
        <a:cs typeface="+mn-cs"/>
      </a:defRPr>
    </a:lvl7pPr>
    <a:lvl8pPr marL="3200241" algn="l" defTabSz="457177" rtl="0" eaLnBrk="1" latinLnBrk="0" hangingPunct="1">
      <a:defRPr sz="1200" kern="1200">
        <a:solidFill>
          <a:schemeClr val="tx1"/>
        </a:solidFill>
        <a:latin typeface="+mn-lt"/>
        <a:ea typeface="+mn-ea"/>
        <a:cs typeface="+mn-cs"/>
      </a:defRPr>
    </a:lvl8pPr>
    <a:lvl9pPr marL="3657418"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n-ea"/>
                <a:cs typeface="+mn-cs"/>
              </a:rPr>
              <a:t>Slide 1: Falling leaves stilling exercise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sit quietly, watch the leaves falling……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practise slower breathing…..in…..and out…..in……and out…..as you watch….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maybe notice that you are feeling calmer and more relaxed….</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breathe, think about yourself and what you bring into this time today…..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come into this special / sacred space and time to be still….to think deeply…..to be together as a school community…..</a:t>
            </a:r>
          </a:p>
          <a:p>
            <a:r>
              <a:rPr lang="en-GB" sz="1200" kern="1200" dirty="0">
                <a:solidFill>
                  <a:schemeClr val="tx1"/>
                </a:solidFill>
                <a:effectLst/>
                <a:latin typeface="+mn-lt"/>
                <a:ea typeface="+mn-ea"/>
                <a:cs typeface="+mn-cs"/>
              </a:rPr>
              <a:t>In our time together today, we will</a:t>
            </a:r>
            <a:r>
              <a:rPr lang="en-GB" sz="1200" b="1" kern="1200" dirty="0">
                <a:solidFill>
                  <a:schemeClr val="tx1"/>
                </a:solidFill>
                <a:effectLst/>
                <a:latin typeface="+mn-lt"/>
                <a:ea typeface="+mn-ea"/>
                <a:cs typeface="+mn-cs"/>
              </a:rPr>
              <a:t> talk about some words from the Bible, investigate a mystery, share a story, and then think together.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128AB-7EA3-884D-B84F-2D9B3C601A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10: </a:t>
            </a:r>
            <a:r>
              <a:rPr lang="en-GB" sz="1200" kern="1200" dirty="0">
                <a:solidFill>
                  <a:schemeClr val="tx1"/>
                </a:solidFill>
                <a:effectLst/>
                <a:latin typeface="+mn-lt"/>
                <a:ea typeface="+mn-ea"/>
                <a:cs typeface="+mn-cs"/>
              </a:rPr>
              <a:t>Tane Hokahoka then turned to the </a:t>
            </a:r>
            <a:r>
              <a:rPr lang="en-GB" sz="1200" b="1" kern="1200" dirty="0" err="1">
                <a:solidFill>
                  <a:schemeClr val="tx1"/>
                </a:solidFill>
                <a:effectLst/>
                <a:latin typeface="+mn-lt"/>
                <a:ea typeface="+mn-ea"/>
                <a:cs typeface="+mn-cs"/>
              </a:rPr>
              <a:t>Pipiwharauroa</a:t>
            </a:r>
            <a:r>
              <a:rPr lang="en-GB" sz="1200" b="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[Pee-pee-fa-raw-rower]</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bird,</a:t>
            </a:r>
            <a:r>
              <a:rPr lang="en-GB" sz="1200" kern="1200" dirty="0">
                <a:solidFill>
                  <a:schemeClr val="tx1"/>
                </a:solidFill>
                <a:effectLst/>
                <a:latin typeface="+mn-lt"/>
                <a:ea typeface="+mn-ea"/>
                <a:cs typeface="+mn-cs"/>
              </a:rPr>
              <a:t> also called the Shining Cuckoo, and asked “What about you, </a:t>
            </a:r>
            <a:r>
              <a:rPr lang="en-GB" sz="1200" kern="1200" dirty="0" err="1">
                <a:solidFill>
                  <a:schemeClr val="tx1"/>
                </a:solidFill>
                <a:effectLst/>
                <a:latin typeface="+mn-lt"/>
                <a:ea typeface="+mn-ea"/>
                <a:cs typeface="+mn-cs"/>
              </a:rPr>
              <a:t>Pipiwharauroa</a:t>
            </a:r>
            <a:r>
              <a:rPr lang="en-GB" sz="1200" kern="1200" dirty="0">
                <a:solidFill>
                  <a:schemeClr val="tx1"/>
                </a:solidFill>
                <a:effectLst/>
                <a:latin typeface="+mn-lt"/>
                <a:ea typeface="+mn-ea"/>
                <a:cs typeface="+mn-cs"/>
              </a:rPr>
              <a:t>, will you come down from the forest roof and save the trees?”</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Pipiwharauroa</a:t>
            </a:r>
            <a:r>
              <a:rPr lang="en-GB" sz="1200" kern="1200" dirty="0">
                <a:solidFill>
                  <a:schemeClr val="tx1"/>
                </a:solidFill>
                <a:effectLst/>
                <a:latin typeface="+mn-lt"/>
                <a:ea typeface="+mn-ea"/>
                <a:cs typeface="+mn-cs"/>
              </a:rPr>
              <a:t> said "I would love to be able to help you, but I’m afraid I’m just too busy building a nest for my family.”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Tane Hokahoka knew that if one of the birds did not come down from the forest roof, not only would all the trees die, but the birds would have nowhere to live, so he had one last try.</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10</a:t>
            </a:fld>
            <a:endParaRPr lang="en-US"/>
          </a:p>
        </p:txBody>
      </p:sp>
    </p:spTree>
    <p:extLst>
      <p:ext uri="{BB962C8B-B14F-4D97-AF65-F5344CB8AC3E}">
        <p14:creationId xmlns:p14="http://schemas.microsoft.com/office/powerpoint/2010/main" val="307221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11: </a:t>
            </a:r>
            <a:r>
              <a:rPr lang="en-GB" sz="1200" kern="1200" dirty="0">
                <a:solidFill>
                  <a:schemeClr val="tx1"/>
                </a:solidFill>
                <a:effectLst/>
                <a:latin typeface="+mn-lt"/>
                <a:ea typeface="+mn-ea"/>
                <a:cs typeface="+mn-cs"/>
              </a:rPr>
              <a:t>Finally, the King of the Sky turned to</a:t>
            </a:r>
            <a:r>
              <a:rPr lang="en-GB" sz="1200" b="1" kern="1200" dirty="0">
                <a:solidFill>
                  <a:schemeClr val="tx1"/>
                </a:solidFill>
                <a:effectLst/>
                <a:latin typeface="+mn-lt"/>
                <a:ea typeface="+mn-ea"/>
                <a:cs typeface="+mn-cs"/>
              </a:rPr>
              <a:t> Kiwi </a:t>
            </a:r>
            <a:r>
              <a:rPr lang="en-GB" sz="1200" kern="1200" dirty="0">
                <a:solidFill>
                  <a:schemeClr val="tx1"/>
                </a:solidFill>
                <a:effectLst/>
                <a:latin typeface="+mn-lt"/>
                <a:ea typeface="+mn-ea"/>
                <a:cs typeface="+mn-cs"/>
              </a:rPr>
              <a:t>and said “Please, will you come down from the skies and save the trees?” Kiwi</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looked around and saw his family. Then he looked down at the cold damp earth, and thought about how different his life would be if he agreed. Then once again he looked at his family and realised what would happen if no-one offered – that if the trees died, everyone’s homes would be lost - and he turned to Tane Hokahoka and said “yes.”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Tane Hokahoka and Tane Mahuta were very happy because this little bird would save the trees. The King of the Forest said “Kiwi ,you do realise that if you do this, you will have to grow strong legs and lose your beautiful wings and colourful feathers so you blend in with the colour of the forest floor. You will not be able to return to the forest roof and will never see the light of day again.”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Kiwi nodded, took one last long look at the sun and whispered a quiet “goodbye”, as he headed down to the forest floor forever.</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11</a:t>
            </a:fld>
            <a:endParaRPr lang="en-US"/>
          </a:p>
        </p:txBody>
      </p:sp>
    </p:spTree>
    <p:extLst>
      <p:ext uri="{BB962C8B-B14F-4D97-AF65-F5344CB8AC3E}">
        <p14:creationId xmlns:p14="http://schemas.microsoft.com/office/powerpoint/2010/main" val="184070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12: </a:t>
            </a:r>
            <a:r>
              <a:rPr lang="en-GB" sz="1200" kern="1200" dirty="0">
                <a:solidFill>
                  <a:schemeClr val="tx1"/>
                </a:solidFill>
                <a:effectLst/>
                <a:latin typeface="+mn-lt"/>
                <a:ea typeface="+mn-ea"/>
                <a:cs typeface="+mn-cs"/>
              </a:rPr>
              <a:t>Tane Hokahoka turned to the other birds and said, “Look at the example this little bird has set for you!’ Then to the Kiwi he said “Although you will lose much, because of your act of self-sacrifice, you will become the most well-known and best-loved bird of them all! And so it is that little Kiwi is beloved by all who live in New Zealand and by all who visit, hoping to catch a rare glimpse of one in the forest undergrowth. And as you can see, little Kiwi has done much to keep the trees of the New Zealand forest healthy!</a:t>
            </a:r>
          </a:p>
          <a:p>
            <a:br>
              <a:rPr lang="en-GB" sz="1200" kern="1200" dirty="0">
                <a:solidFill>
                  <a:schemeClr val="tx1"/>
                </a:solidFill>
                <a:effectLst/>
                <a:latin typeface="+mn-lt"/>
                <a:ea typeface="+mn-ea"/>
                <a:cs typeface="+mn-cs"/>
              </a:rPr>
            </a:br>
            <a:endParaRPr lang="en-GB" b="0" dirty="0"/>
          </a:p>
        </p:txBody>
      </p:sp>
      <p:sp>
        <p:nvSpPr>
          <p:cNvPr id="4" name="Slide Number Placeholder 3"/>
          <p:cNvSpPr>
            <a:spLocks noGrp="1"/>
          </p:cNvSpPr>
          <p:nvPr>
            <p:ph type="sldNum" sz="quarter" idx="5"/>
          </p:nvPr>
        </p:nvSpPr>
        <p:spPr/>
        <p:txBody>
          <a:bodyPr/>
          <a:lstStyle/>
          <a:p>
            <a:fld id="{403128AB-7EA3-884D-B84F-2D9B3C601A6B}" type="slidenum">
              <a:rPr lang="en-US" smtClean="0"/>
              <a:t>12</a:t>
            </a:fld>
            <a:endParaRPr lang="en-US"/>
          </a:p>
        </p:txBody>
      </p:sp>
    </p:spTree>
    <p:extLst>
      <p:ext uri="{BB962C8B-B14F-4D97-AF65-F5344CB8AC3E}">
        <p14:creationId xmlns:p14="http://schemas.microsoft.com/office/powerpoint/2010/main" val="2890121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13: Responding and words for worship </a:t>
            </a:r>
          </a:p>
          <a:p>
            <a:r>
              <a:rPr lang="en-GB" b="0" dirty="0"/>
              <a:t>Our wondering questions today are going to create an opportunity for us to think – and talk – together….</a:t>
            </a:r>
          </a:p>
          <a:p>
            <a:pPr algn="ctr"/>
            <a:r>
              <a:rPr lang="en-GB" b="1" dirty="0"/>
              <a:t>…I wonder what connections there are between these words that we heard earlier and the actions of the little Kiwi?... </a:t>
            </a:r>
            <a:r>
              <a:rPr lang="en-GB" b="0" i="1" dirty="0"/>
              <a:t>[talk together, you might like to use Think-Pair-Share. Encourage children to make links between the actions of Kiwi and serving the other birds – through saving the trees.]</a:t>
            </a:r>
          </a:p>
          <a:p>
            <a:pPr marL="0" marR="0" lvl="0" indent="0" algn="ctr"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 wonder what you find inspiring about this story, or about Kiwi’s actions?....</a:t>
            </a:r>
            <a:endParaRPr lang="en-GB" sz="1200" kern="1200" dirty="0">
              <a:solidFill>
                <a:schemeClr val="tx1"/>
              </a:solidFill>
              <a:effectLst/>
              <a:latin typeface="+mn-lt"/>
              <a:ea typeface="+mn-ea"/>
              <a:cs typeface="+mn-cs"/>
            </a:endParaRPr>
          </a:p>
          <a:p>
            <a:endParaRPr lang="en-GB" b="0" i="0" dirty="0"/>
          </a:p>
          <a:p>
            <a:endParaRPr lang="en-GB" b="1" i="0" dirty="0"/>
          </a:p>
        </p:txBody>
      </p:sp>
      <p:sp>
        <p:nvSpPr>
          <p:cNvPr id="4" name="Slide Number Placeholder 3"/>
          <p:cNvSpPr>
            <a:spLocks noGrp="1"/>
          </p:cNvSpPr>
          <p:nvPr>
            <p:ph type="sldNum" sz="quarter" idx="5"/>
          </p:nvPr>
        </p:nvSpPr>
        <p:spPr/>
        <p:txBody>
          <a:bodyPr/>
          <a:lstStyle/>
          <a:p>
            <a:fld id="{403128AB-7EA3-884D-B84F-2D9B3C601A6B}" type="slidenum">
              <a:rPr lang="en-US" smtClean="0"/>
              <a:t>13</a:t>
            </a:fld>
            <a:endParaRPr lang="en-US"/>
          </a:p>
        </p:txBody>
      </p:sp>
    </p:spTree>
    <p:extLst>
      <p:ext uri="{BB962C8B-B14F-4D97-AF65-F5344CB8AC3E}">
        <p14:creationId xmlns:p14="http://schemas.microsoft.com/office/powerpoint/2010/main" val="104835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93C1B-D2E6-80BA-70F3-BEFC18AA6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DDF6E-0E3B-3699-46DE-F872583AB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311D7-E86A-63EB-7EF5-98CCEC46289A}"/>
              </a:ext>
            </a:extLst>
          </p:cNvPr>
          <p:cNvSpPr>
            <a:spLocks noGrp="1"/>
          </p:cNvSpPr>
          <p:nvPr>
            <p:ph type="body" idx="1"/>
          </p:nvPr>
        </p:nvSpPr>
        <p:spPr/>
        <p:txBody>
          <a:bodyPr/>
          <a:lstStyle/>
          <a:p>
            <a:r>
              <a:rPr lang="en-GB" b="1" i="0" dirty="0"/>
              <a:t>Slide 14: </a:t>
            </a:r>
            <a:r>
              <a:rPr lang="en-GB" b="0" i="0" dirty="0"/>
              <a:t>Being humble – serving others, like a servant – is not easy. It’s a bit topsy-turvy isn’t it, that this is what matters in God’s Kingdom?! Jesus showed this example to his disciples and said that anyone who followed him should be like this. Kiwi showed this when he chose to leave his home in the trees and live on the forest floor, because he wanted to save the trees. And we can choose to be like this too – to serve </a:t>
            </a:r>
            <a:r>
              <a:rPr lang="en-GB" b="0" i="1" dirty="0"/>
              <a:t>our </a:t>
            </a:r>
            <a:r>
              <a:rPr lang="en-GB" b="0" i="0" dirty="0"/>
              <a:t>community….</a:t>
            </a:r>
          </a:p>
          <a:p>
            <a:r>
              <a:rPr lang="en-GB" b="0" i="0" dirty="0"/>
              <a:t>As we draw our time together to an end today….</a:t>
            </a:r>
          </a:p>
          <a:p>
            <a:pPr marL="0" marR="0" lvl="0" indent="0" algn="ctr"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 wonder what we might be willing to sacrifice for the sake of others?....</a:t>
            </a:r>
            <a:endParaRPr lang="en-GB" sz="1200" kern="1200" dirty="0">
              <a:solidFill>
                <a:schemeClr val="tx1"/>
              </a:solidFill>
              <a:effectLst/>
              <a:latin typeface="+mn-lt"/>
              <a:ea typeface="+mn-ea"/>
              <a:cs typeface="+mn-cs"/>
            </a:endParaRPr>
          </a:p>
          <a:p>
            <a:pPr marL="0" marR="0" lvl="0" indent="0" algn="ctr" defTabSz="457177" rtl="0" eaLnBrk="1" fontAlgn="auto" latinLnBrk="0" hangingPunct="1">
              <a:lnSpc>
                <a:spcPct val="100000"/>
              </a:lnSpc>
              <a:spcBef>
                <a:spcPts val="0"/>
              </a:spcBef>
              <a:spcAft>
                <a:spcPts val="0"/>
              </a:spcAft>
              <a:buClrTx/>
              <a:buSzTx/>
              <a:buFontTx/>
              <a:buNone/>
              <a:tabLst/>
              <a:defRPr/>
            </a:pPr>
            <a:r>
              <a:rPr lang="en-GB" b="1" i="0" dirty="0"/>
              <a:t>…I wonder what being humble – serving others – might look like for us?...</a:t>
            </a:r>
          </a:p>
          <a:p>
            <a:endParaRPr lang="en-GB" b="1" i="0" dirty="0"/>
          </a:p>
        </p:txBody>
      </p:sp>
      <p:sp>
        <p:nvSpPr>
          <p:cNvPr id="4" name="Slide Number Placeholder 3">
            <a:extLst>
              <a:ext uri="{FF2B5EF4-FFF2-40B4-BE49-F238E27FC236}">
                <a16:creationId xmlns:a16="http://schemas.microsoft.com/office/drawing/2014/main" id="{1A9504FF-6E43-76F6-4655-34FA6EDD018D}"/>
              </a:ext>
            </a:extLst>
          </p:cNvPr>
          <p:cNvSpPr>
            <a:spLocks noGrp="1"/>
          </p:cNvSpPr>
          <p:nvPr>
            <p:ph type="sldNum" sz="quarter" idx="5"/>
          </p:nvPr>
        </p:nvSpPr>
        <p:spPr/>
        <p:txBody>
          <a:bodyPr/>
          <a:lstStyle/>
          <a:p>
            <a:fld id="{403128AB-7EA3-884D-B84F-2D9B3C601A6B}" type="slidenum">
              <a:rPr lang="en-US" smtClean="0"/>
              <a:t>14</a:t>
            </a:fld>
            <a:endParaRPr lang="en-US"/>
          </a:p>
        </p:txBody>
      </p:sp>
    </p:spTree>
    <p:extLst>
      <p:ext uri="{BB962C8B-B14F-4D97-AF65-F5344CB8AC3E}">
        <p14:creationId xmlns:p14="http://schemas.microsoft.com/office/powerpoint/2010/main" val="303199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9310-0C63-290C-0322-A3C4B8FDC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D7CBC-589A-A8F0-A9B0-F05B5B346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15446-029C-6FAC-A032-27DF1AABCC7E}"/>
              </a:ext>
            </a:extLst>
          </p:cNvPr>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15: …in our families?...</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4AB2822C-5777-4B28-65B6-4680A3144CB0}"/>
              </a:ext>
            </a:extLst>
          </p:cNvPr>
          <p:cNvSpPr>
            <a:spLocks noGrp="1"/>
          </p:cNvSpPr>
          <p:nvPr>
            <p:ph type="sldNum" sz="quarter" idx="5"/>
          </p:nvPr>
        </p:nvSpPr>
        <p:spPr/>
        <p:txBody>
          <a:bodyPr/>
          <a:lstStyle/>
          <a:p>
            <a:fld id="{403128AB-7EA3-884D-B84F-2D9B3C601A6B}" type="slidenum">
              <a:rPr lang="en-US" smtClean="0"/>
              <a:t>15</a:t>
            </a:fld>
            <a:endParaRPr lang="en-US"/>
          </a:p>
        </p:txBody>
      </p:sp>
    </p:spTree>
    <p:extLst>
      <p:ext uri="{BB962C8B-B14F-4D97-AF65-F5344CB8AC3E}">
        <p14:creationId xmlns:p14="http://schemas.microsoft.com/office/powerpoint/2010/main" val="157065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DB33-F060-B0C9-D628-EC296778A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01B9E-37B2-02EE-B7E8-3095C61ED3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86DA7-E95F-88E5-FC0E-924F568DAF6A}"/>
              </a:ext>
            </a:extLst>
          </p:cNvPr>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16: …with our friends, as we play?...</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F72F2510-C70F-154F-7D5F-D920D08330CF}"/>
              </a:ext>
            </a:extLst>
          </p:cNvPr>
          <p:cNvSpPr>
            <a:spLocks noGrp="1"/>
          </p:cNvSpPr>
          <p:nvPr>
            <p:ph type="sldNum" sz="quarter" idx="5"/>
          </p:nvPr>
        </p:nvSpPr>
        <p:spPr/>
        <p:txBody>
          <a:bodyPr/>
          <a:lstStyle/>
          <a:p>
            <a:fld id="{403128AB-7EA3-884D-B84F-2D9B3C601A6B}" type="slidenum">
              <a:rPr lang="en-US" smtClean="0"/>
              <a:t>16</a:t>
            </a:fld>
            <a:endParaRPr lang="en-US"/>
          </a:p>
        </p:txBody>
      </p:sp>
    </p:spTree>
    <p:extLst>
      <p:ext uri="{BB962C8B-B14F-4D97-AF65-F5344CB8AC3E}">
        <p14:creationId xmlns:p14="http://schemas.microsoft.com/office/powerpoint/2010/main" val="209998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DD1F1-8032-7F0D-4AB9-24D9A1867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A3996-B83E-2E1C-FF3A-6F7A6D50D1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63A9C-775D-B0AD-541F-BBB98B6DA894}"/>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17: …in our classrooms?...</a:t>
            </a:r>
            <a:endParaRPr lang="en-GB" dirty="0"/>
          </a:p>
        </p:txBody>
      </p:sp>
      <p:sp>
        <p:nvSpPr>
          <p:cNvPr id="4" name="Slide Number Placeholder 3">
            <a:extLst>
              <a:ext uri="{FF2B5EF4-FFF2-40B4-BE49-F238E27FC236}">
                <a16:creationId xmlns:a16="http://schemas.microsoft.com/office/drawing/2014/main" id="{0A8A6642-AE67-EF3F-1ECD-01E535AD3BCB}"/>
              </a:ext>
            </a:extLst>
          </p:cNvPr>
          <p:cNvSpPr>
            <a:spLocks noGrp="1"/>
          </p:cNvSpPr>
          <p:nvPr>
            <p:ph type="sldNum" sz="quarter" idx="5"/>
          </p:nvPr>
        </p:nvSpPr>
        <p:spPr/>
        <p:txBody>
          <a:bodyPr/>
          <a:lstStyle/>
          <a:p>
            <a:fld id="{403128AB-7EA3-884D-B84F-2D9B3C601A6B}" type="slidenum">
              <a:rPr lang="en-US" smtClean="0"/>
              <a:t>17</a:t>
            </a:fld>
            <a:endParaRPr lang="en-US"/>
          </a:p>
        </p:txBody>
      </p:sp>
    </p:spTree>
    <p:extLst>
      <p:ext uri="{BB962C8B-B14F-4D97-AF65-F5344CB8AC3E}">
        <p14:creationId xmlns:p14="http://schemas.microsoft.com/office/powerpoint/2010/main" val="703476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2D58E-53F9-B7D7-FDD0-19CBD9C6F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73650-8F3A-6326-7622-08EF5D90C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5A7E7-9303-0868-E894-F5B89F7117E3}"/>
              </a:ext>
            </a:extLst>
          </p:cNvPr>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18: …as part of our world?...</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05E7A385-A925-3119-00AC-3266D953165B}"/>
              </a:ext>
            </a:extLst>
          </p:cNvPr>
          <p:cNvSpPr>
            <a:spLocks noGrp="1"/>
          </p:cNvSpPr>
          <p:nvPr>
            <p:ph type="sldNum" sz="quarter" idx="5"/>
          </p:nvPr>
        </p:nvSpPr>
        <p:spPr/>
        <p:txBody>
          <a:bodyPr/>
          <a:lstStyle/>
          <a:p>
            <a:fld id="{403128AB-7EA3-884D-B84F-2D9B3C601A6B}" type="slidenum">
              <a:rPr lang="en-US" smtClean="0"/>
              <a:t>18</a:t>
            </a:fld>
            <a:endParaRPr lang="en-US"/>
          </a:p>
        </p:txBody>
      </p:sp>
    </p:spTree>
    <p:extLst>
      <p:ext uri="{BB962C8B-B14F-4D97-AF65-F5344CB8AC3E}">
        <p14:creationId xmlns:p14="http://schemas.microsoft.com/office/powerpoint/2010/main" val="281442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19: </a:t>
            </a:r>
            <a:r>
              <a:rPr lang="en-GB" sz="1200" kern="1200" dirty="0">
                <a:solidFill>
                  <a:schemeClr val="tx1"/>
                </a:solidFill>
                <a:effectLst/>
                <a:latin typeface="+mn-lt"/>
                <a:ea typeface="+mn-ea"/>
                <a:cs typeface="+mn-cs"/>
              </a:rPr>
              <a:t>I’m going to use the same images now to help us to pray. If this is something that you are comfortable with and you’d like to make the prayer your own, then there are some words that you can share with me, </a:t>
            </a:r>
            <a:r>
              <a:rPr lang="en-GB" sz="1200" b="1" kern="1200" dirty="0">
                <a:solidFill>
                  <a:schemeClr val="tx1"/>
                </a:solidFill>
                <a:effectLst/>
                <a:latin typeface="+mn-lt"/>
                <a:ea typeface="+mn-ea"/>
                <a:cs typeface="+mn-cs"/>
              </a:rPr>
              <a:t>‘God, would you help us to serve?’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19</a:t>
            </a:fld>
            <a:endParaRPr lang="en-US"/>
          </a:p>
        </p:txBody>
      </p:sp>
    </p:spTree>
    <p:extLst>
      <p:ext uri="{BB962C8B-B14F-4D97-AF65-F5344CB8AC3E}">
        <p14:creationId xmlns:p14="http://schemas.microsoft.com/office/powerpoint/2010/main" val="304243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 others and our wonder-</a:t>
            </a:r>
            <a:r>
              <a:rPr lang="en-GB" sz="1200" b="1" kern="1200" dirty="0" err="1">
                <a:solidFill>
                  <a:schemeClr val="tx1"/>
                </a:solidFill>
                <a:effectLst/>
                <a:latin typeface="+mn-lt"/>
                <a:ea typeface="+mn-ea"/>
                <a:cs typeface="+mn-cs"/>
              </a:rPr>
              <a:t>ful</a:t>
            </a:r>
            <a:r>
              <a:rPr lang="en-GB" sz="1200" b="1" kern="1200" dirty="0">
                <a:solidFill>
                  <a:schemeClr val="tx1"/>
                </a:solidFill>
                <a:effectLst/>
                <a:latin typeface="+mn-lt"/>
                <a:ea typeface="+mn-ea"/>
                <a:cs typeface="+mn-cs"/>
              </a:rPr>
              <a:t> world.</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05EB9-C087-4CF7-A15F-30CC282395F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5F6CA-C821-4450-0EF9-ED491BFAF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861DD-0177-96B4-4BF7-12A6E3FCB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BF526-2925-EEBE-362C-9A21A1E440D3}"/>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20: </a:t>
            </a:r>
            <a:r>
              <a:rPr lang="en-GB" sz="1200" kern="1200" dirty="0">
                <a:solidFill>
                  <a:schemeClr val="tx1"/>
                </a:solidFill>
                <a:effectLst/>
                <a:latin typeface="+mn-lt"/>
                <a:ea typeface="+mn-ea"/>
                <a:cs typeface="+mn-cs"/>
              </a:rPr>
              <a:t>…in our families...</a:t>
            </a:r>
            <a:r>
              <a:rPr lang="en-GB" sz="1200" b="1" kern="1200" dirty="0">
                <a:solidFill>
                  <a:schemeClr val="tx1"/>
                </a:solidFill>
                <a:effectLst/>
                <a:latin typeface="+mn-lt"/>
                <a:ea typeface="+mn-ea"/>
                <a:cs typeface="+mn-cs"/>
              </a:rPr>
              <a:t> ‘God, would you help us to serve?’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A6F23E35-49A2-AD71-66EB-061C00986659}"/>
              </a:ext>
            </a:extLst>
          </p:cNvPr>
          <p:cNvSpPr>
            <a:spLocks noGrp="1"/>
          </p:cNvSpPr>
          <p:nvPr>
            <p:ph type="sldNum" sz="quarter" idx="5"/>
          </p:nvPr>
        </p:nvSpPr>
        <p:spPr/>
        <p:txBody>
          <a:bodyPr/>
          <a:lstStyle/>
          <a:p>
            <a:fld id="{403128AB-7EA3-884D-B84F-2D9B3C601A6B}" type="slidenum">
              <a:rPr lang="en-US" smtClean="0"/>
              <a:t>20</a:t>
            </a:fld>
            <a:endParaRPr lang="en-US"/>
          </a:p>
        </p:txBody>
      </p:sp>
    </p:spTree>
    <p:extLst>
      <p:ext uri="{BB962C8B-B14F-4D97-AF65-F5344CB8AC3E}">
        <p14:creationId xmlns:p14="http://schemas.microsoft.com/office/powerpoint/2010/main" val="1413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CE63D-A0EF-CC51-6D90-4ABC06782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CDC62-5B68-2234-A93A-68179D6FB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46F07-E8FA-DD31-8694-19EA70E4AFAD}"/>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21: </a:t>
            </a:r>
            <a:r>
              <a:rPr lang="en-GB" sz="1200" kern="1200" dirty="0">
                <a:solidFill>
                  <a:schemeClr val="tx1"/>
                </a:solidFill>
                <a:effectLst/>
                <a:latin typeface="+mn-lt"/>
                <a:ea typeface="+mn-ea"/>
                <a:cs typeface="+mn-cs"/>
              </a:rPr>
              <a:t>…with our friends, as we play...</a:t>
            </a:r>
            <a:r>
              <a:rPr lang="en-GB" sz="1200" b="1" kern="1200" dirty="0">
                <a:solidFill>
                  <a:schemeClr val="tx1"/>
                </a:solidFill>
                <a:effectLst/>
                <a:latin typeface="+mn-lt"/>
                <a:ea typeface="+mn-ea"/>
                <a:cs typeface="+mn-cs"/>
              </a:rPr>
              <a:t> ‘God, would you help us to serve?’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237820B1-F692-4E96-3563-13F28961D1E0}"/>
              </a:ext>
            </a:extLst>
          </p:cNvPr>
          <p:cNvSpPr>
            <a:spLocks noGrp="1"/>
          </p:cNvSpPr>
          <p:nvPr>
            <p:ph type="sldNum" sz="quarter" idx="5"/>
          </p:nvPr>
        </p:nvSpPr>
        <p:spPr/>
        <p:txBody>
          <a:bodyPr/>
          <a:lstStyle/>
          <a:p>
            <a:fld id="{403128AB-7EA3-884D-B84F-2D9B3C601A6B}" type="slidenum">
              <a:rPr lang="en-US" smtClean="0"/>
              <a:t>21</a:t>
            </a:fld>
            <a:endParaRPr lang="en-US"/>
          </a:p>
        </p:txBody>
      </p:sp>
    </p:spTree>
    <p:extLst>
      <p:ext uri="{BB962C8B-B14F-4D97-AF65-F5344CB8AC3E}">
        <p14:creationId xmlns:p14="http://schemas.microsoft.com/office/powerpoint/2010/main" val="407499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15FB-9A3A-7C4D-5867-D4507A5CA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558C4-3445-07A4-C2ED-FF5CC434D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E1EDA8-BE3D-36CF-466B-E214CA05833F}"/>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22: </a:t>
            </a:r>
            <a:r>
              <a:rPr lang="en-GB" sz="1200" kern="1200" dirty="0">
                <a:solidFill>
                  <a:schemeClr val="tx1"/>
                </a:solidFill>
                <a:effectLst/>
                <a:latin typeface="+mn-lt"/>
                <a:ea typeface="+mn-ea"/>
                <a:cs typeface="+mn-cs"/>
              </a:rPr>
              <a:t>…in our classrooms...</a:t>
            </a:r>
            <a:r>
              <a:rPr lang="en-GB" sz="1200" b="1" kern="1200" dirty="0">
                <a:solidFill>
                  <a:schemeClr val="tx1"/>
                </a:solidFill>
                <a:effectLst/>
                <a:latin typeface="+mn-lt"/>
                <a:ea typeface="+mn-ea"/>
                <a:cs typeface="+mn-cs"/>
              </a:rPr>
              <a:t> ‘God, would you help us to serve?’</a:t>
            </a:r>
            <a:endParaRPr lang="en-GB" dirty="0"/>
          </a:p>
        </p:txBody>
      </p:sp>
      <p:sp>
        <p:nvSpPr>
          <p:cNvPr id="4" name="Slide Number Placeholder 3">
            <a:extLst>
              <a:ext uri="{FF2B5EF4-FFF2-40B4-BE49-F238E27FC236}">
                <a16:creationId xmlns:a16="http://schemas.microsoft.com/office/drawing/2014/main" id="{22E531BB-218E-865F-EE13-C48344EEEEE1}"/>
              </a:ext>
            </a:extLst>
          </p:cNvPr>
          <p:cNvSpPr>
            <a:spLocks noGrp="1"/>
          </p:cNvSpPr>
          <p:nvPr>
            <p:ph type="sldNum" sz="quarter" idx="5"/>
          </p:nvPr>
        </p:nvSpPr>
        <p:spPr/>
        <p:txBody>
          <a:bodyPr/>
          <a:lstStyle/>
          <a:p>
            <a:fld id="{403128AB-7EA3-884D-B84F-2D9B3C601A6B}" type="slidenum">
              <a:rPr lang="en-US" smtClean="0"/>
              <a:t>22</a:t>
            </a:fld>
            <a:endParaRPr lang="en-US"/>
          </a:p>
        </p:txBody>
      </p:sp>
    </p:spTree>
    <p:extLst>
      <p:ext uri="{BB962C8B-B14F-4D97-AF65-F5344CB8AC3E}">
        <p14:creationId xmlns:p14="http://schemas.microsoft.com/office/powerpoint/2010/main" val="113532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F0BD1-7317-5632-F105-839DCAFB8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5C27C-3D1F-B31B-E081-9A66D2293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75327F-0E89-3C23-B8DF-4E2804A2ABD4}"/>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23: </a:t>
            </a:r>
            <a:r>
              <a:rPr lang="en-GB" sz="1200" kern="1200" dirty="0">
                <a:solidFill>
                  <a:schemeClr val="tx1"/>
                </a:solidFill>
                <a:effectLst/>
                <a:latin typeface="+mn-lt"/>
                <a:ea typeface="+mn-ea"/>
                <a:cs typeface="+mn-cs"/>
              </a:rPr>
              <a:t>…as part of our world...</a:t>
            </a:r>
            <a:r>
              <a:rPr lang="en-GB" sz="1200" b="1" kern="1200" dirty="0">
                <a:solidFill>
                  <a:schemeClr val="tx1"/>
                </a:solidFill>
                <a:effectLst/>
                <a:latin typeface="+mn-lt"/>
                <a:ea typeface="+mn-ea"/>
                <a:cs typeface="+mn-cs"/>
              </a:rPr>
              <a:t> ‘God, would you help us to serve?’</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DB98B448-6681-F7B0-F6CA-55665E427F4F}"/>
              </a:ext>
            </a:extLst>
          </p:cNvPr>
          <p:cNvSpPr>
            <a:spLocks noGrp="1"/>
          </p:cNvSpPr>
          <p:nvPr>
            <p:ph type="sldNum" sz="quarter" idx="5"/>
          </p:nvPr>
        </p:nvSpPr>
        <p:spPr/>
        <p:txBody>
          <a:bodyPr/>
          <a:lstStyle/>
          <a:p>
            <a:fld id="{403128AB-7EA3-884D-B84F-2D9B3C601A6B}" type="slidenum">
              <a:rPr lang="en-US" smtClean="0"/>
              <a:t>23</a:t>
            </a:fld>
            <a:endParaRPr lang="en-US"/>
          </a:p>
        </p:txBody>
      </p:sp>
    </p:spTree>
    <p:extLst>
      <p:ext uri="{BB962C8B-B14F-4D97-AF65-F5344CB8AC3E}">
        <p14:creationId xmlns:p14="http://schemas.microsoft.com/office/powerpoint/2010/main" val="64108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F7C24D1-881E-6F3C-29F2-7488E2E3B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6A9FBD7-52F5-89AD-5CAD-E8E947F478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ea typeface="Calibri" panose="020F0502020204030204" pitchFamily="34" charset="0"/>
                <a:cs typeface="Times New Roman" panose="02020603050405020304" pitchFamily="18" charset="0"/>
              </a:rPr>
              <a:t>Slide 24: Amen</a:t>
            </a:r>
          </a:p>
          <a:p>
            <a:pPr>
              <a:spcBef>
                <a:spcPct val="0"/>
              </a:spcBef>
            </a:pPr>
            <a:endParaRPr lang="en-GB" altLang="en-US" b="1" dirty="0">
              <a:ea typeface="Calibri" panose="020F0502020204030204" pitchFamily="34" charset="0"/>
              <a:cs typeface="Times New Roman" panose="02020603050405020304" pitchFamily="18" charset="0"/>
            </a:endParaRPr>
          </a:p>
        </p:txBody>
      </p:sp>
      <p:sp>
        <p:nvSpPr>
          <p:cNvPr id="26628" name="Slide Number Placeholder 3">
            <a:extLst>
              <a:ext uri="{FF2B5EF4-FFF2-40B4-BE49-F238E27FC236}">
                <a16:creationId xmlns:a16="http://schemas.microsoft.com/office/drawing/2014/main" id="{1D8B4CDF-3F30-C7DD-56ED-EFFCB54294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D0C386-E2A9-42D2-A06A-1F41FB9172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A8AAB0E-F071-4859-8F1A-CB796C267C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a:extLst>
              <a:ext uri="{FF2B5EF4-FFF2-40B4-BE49-F238E27FC236}">
                <a16:creationId xmlns:a16="http://schemas.microsoft.com/office/drawing/2014/main" id="{D70522BB-334F-4C08-BD97-61336541259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GB" altLang="en-US" sz="1800" b="1" dirty="0">
                <a:latin typeface="Cambria" panose="02040503050406030204" pitchFamily="18" charset="0"/>
                <a:ea typeface="Calibri" panose="020F0502020204030204" pitchFamily="34" charset="0"/>
                <a:cs typeface="Times New Roman" panose="02020603050405020304" pitchFamily="18" charset="0"/>
              </a:rPr>
              <a:t>Slide 25: Sending</a:t>
            </a:r>
          </a:p>
          <a:p>
            <a:pPr>
              <a:defRPr/>
            </a:pPr>
            <a:r>
              <a:rPr lang="en-GB" sz="18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18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18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18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we be willing to serve.</a:t>
            </a:r>
            <a:endParaRPr lang="en-GB" altLang="en-US" sz="1800" b="1" dirty="0">
              <a:latin typeface="Cambria" panose="02040503050406030204" pitchFamily="18" charset="0"/>
              <a:ea typeface="Calibri" panose="020F0502020204030204" pitchFamily="34" charset="0"/>
              <a:cs typeface="Times New Roman" panose="02020603050405020304" pitchFamily="18" charset="0"/>
            </a:endParaRPr>
          </a:p>
        </p:txBody>
      </p:sp>
      <p:sp>
        <p:nvSpPr>
          <p:cNvPr id="29700" name="Slide Number Placeholder 3">
            <a:extLst>
              <a:ext uri="{FF2B5EF4-FFF2-40B4-BE49-F238E27FC236}">
                <a16:creationId xmlns:a16="http://schemas.microsoft.com/office/drawing/2014/main" id="{40EA7E7F-A931-4F24-9436-79D6B5D95405}"/>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213F1E-943C-4E51-9084-843FD1080160}"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20E3-3A84-4A18-1BE7-86D6F3993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D2000-E1FE-2382-F717-BAD6FA550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4EC03-3C95-6776-2A52-1E65FADF2661}"/>
              </a:ext>
            </a:extLst>
          </p:cNvPr>
          <p:cNvSpPr>
            <a:spLocks noGrp="1"/>
          </p:cNvSpPr>
          <p:nvPr>
            <p:ph type="body" idx="1"/>
          </p:nvPr>
        </p:nvSpPr>
        <p:spPr/>
        <p:txBody>
          <a:bodyPr/>
          <a:lstStyle/>
          <a:p>
            <a:r>
              <a:rPr lang="en-GB" sz="1200" b="1" kern="1200">
                <a:solidFill>
                  <a:schemeClr val="tx1"/>
                </a:solidFill>
                <a:effectLst/>
                <a:latin typeface="+mn-lt"/>
                <a:ea typeface="+mn-ea"/>
                <a:cs typeface="+mn-cs"/>
              </a:rPr>
              <a:t>Slide 26: </a:t>
            </a:r>
            <a:r>
              <a:rPr lang="en-GB" sz="1200" b="1" kern="1200" dirty="0">
                <a:solidFill>
                  <a:schemeClr val="tx1"/>
                </a:solidFill>
                <a:effectLst/>
                <a:latin typeface="+mn-lt"/>
                <a:ea typeface="+mn-ea"/>
                <a:cs typeface="+mn-cs"/>
              </a:rPr>
              <a:t>Reflective areas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 will need some heart-shaped confetti or small paper hearts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Talk: </a:t>
            </a:r>
            <a:r>
              <a:rPr lang="en-GB" sz="1200" b="0" kern="1200" dirty="0">
                <a:solidFill>
                  <a:schemeClr val="tx1"/>
                </a:solidFill>
                <a:effectLst/>
                <a:latin typeface="+mn-lt"/>
                <a:ea typeface="+mn-ea"/>
                <a:cs typeface="+mn-cs"/>
              </a:rPr>
              <a:t>Talk about your thoughts about Kiwi’s actions. What might have been hard for him in making the decision he did?</a:t>
            </a: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Think: </a:t>
            </a:r>
            <a:r>
              <a:rPr lang="en-GB" sz="1200" kern="1200" dirty="0">
                <a:solidFill>
                  <a:schemeClr val="tx1"/>
                </a:solidFill>
                <a:effectLst/>
                <a:latin typeface="+mn-lt"/>
                <a:ea typeface="+mn-ea"/>
                <a:cs typeface="+mn-cs"/>
              </a:rPr>
              <a:t>How might your actions serve others today?</a:t>
            </a: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Take a </a:t>
            </a:r>
            <a:r>
              <a:rPr lang="en-GB" sz="1200" kern="1200" dirty="0">
                <a:solidFill>
                  <a:schemeClr val="tx1"/>
                </a:solidFill>
                <a:effectLst/>
                <a:latin typeface="+mn-lt"/>
                <a:ea typeface="+mn-ea"/>
                <a:cs typeface="+mn-cs"/>
              </a:rPr>
              <a:t>small heart and pop it into your pocket to remind you to take action.</a:t>
            </a:r>
          </a:p>
          <a:p>
            <a:endParaRPr lang="en-GB" dirty="0"/>
          </a:p>
        </p:txBody>
      </p:sp>
      <p:sp>
        <p:nvSpPr>
          <p:cNvPr id="4" name="Slide Number Placeholder 3">
            <a:extLst>
              <a:ext uri="{FF2B5EF4-FFF2-40B4-BE49-F238E27FC236}">
                <a16:creationId xmlns:a16="http://schemas.microsoft.com/office/drawing/2014/main" id="{14E9023C-504B-FC74-6430-E2D0C9FF42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A51ED-6BC5-4CFB-89D2-E1A1420AF81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80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3: </a:t>
            </a:r>
            <a:r>
              <a:rPr lang="en-GB" sz="1200" b="0" kern="1200" dirty="0">
                <a:solidFill>
                  <a:schemeClr val="tx1"/>
                </a:solidFill>
                <a:effectLst/>
                <a:latin typeface="+mn-lt"/>
                <a:ea typeface="+mn-ea"/>
                <a:cs typeface="+mn-cs"/>
              </a:rPr>
              <a:t>We’re exploring stories that help us to grow this term, and today’s story is another ancient traditional tale about beginnings. But before we hear it – and think about the message it might have to share with us – we’re going to investigate a mystery….</a:t>
            </a:r>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3</a:t>
            </a:fld>
            <a:endParaRPr lang="en-US"/>
          </a:p>
        </p:txBody>
      </p:sp>
    </p:spTree>
    <p:extLst>
      <p:ext uri="{BB962C8B-B14F-4D97-AF65-F5344CB8AC3E}">
        <p14:creationId xmlns:p14="http://schemas.microsoft.com/office/powerpoint/2010/main" val="40432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New Zealand</a:t>
            </a:r>
          </a:p>
          <a:p>
            <a:r>
              <a:rPr lang="en-GB" sz="1200" kern="1200" dirty="0">
                <a:solidFill>
                  <a:schemeClr val="tx1"/>
                </a:solidFill>
                <a:effectLst/>
                <a:latin typeface="+mn-lt"/>
                <a:ea typeface="+mn-ea"/>
                <a:cs typeface="+mn-cs"/>
              </a:rPr>
              <a:t>Our mystery – and our story – for today come from this beautiful country, which some of you might recognise as….New Zealand. Like Algeria, where we visited last week, it’s another country of real contrasts, with huge snow-capped mountain peaks and lots of volcanic bubbling mud. It’s famous for its lush green rain forest, with its intricate ferns – and also for its fierce, but beautiful traditional Māori dance, the Haka. You might have seen the </a:t>
            </a:r>
            <a:r>
              <a:rPr lang="en-GB" sz="1200" b="1" kern="1200" dirty="0">
                <a:solidFill>
                  <a:schemeClr val="tx1"/>
                </a:solidFill>
                <a:effectLst/>
                <a:latin typeface="+mn-lt"/>
                <a:ea typeface="+mn-ea"/>
                <a:cs typeface="+mn-cs"/>
              </a:rPr>
              <a:t>New Zealand rugby team</a:t>
            </a:r>
            <a:r>
              <a:rPr lang="en-GB" sz="1200" kern="1200" dirty="0">
                <a:solidFill>
                  <a:schemeClr val="tx1"/>
                </a:solidFill>
                <a:effectLst/>
                <a:latin typeface="+mn-lt"/>
                <a:ea typeface="+mn-ea"/>
                <a:cs typeface="+mn-cs"/>
              </a:rPr>
              <a:t>, the All Blacks, perform this before the start of the match. </a:t>
            </a:r>
          </a:p>
          <a:p>
            <a:r>
              <a:rPr lang="en-GB" sz="1200" kern="1200" dirty="0">
                <a:solidFill>
                  <a:schemeClr val="tx1"/>
                </a:solidFill>
                <a:effectLst/>
                <a:latin typeface="+mn-lt"/>
                <a:ea typeface="+mn-ea"/>
                <a:cs typeface="+mn-cs"/>
              </a:rPr>
              <a:t>Our mystery is a creature that is only found here, in this one place in the world….it’s totally unique!</a:t>
            </a:r>
          </a:p>
        </p:txBody>
      </p:sp>
      <p:sp>
        <p:nvSpPr>
          <p:cNvPr id="4" name="Slide Number Placeholder 3"/>
          <p:cNvSpPr>
            <a:spLocks noGrp="1"/>
          </p:cNvSpPr>
          <p:nvPr>
            <p:ph type="sldNum" sz="quarter" idx="5"/>
          </p:nvPr>
        </p:nvSpPr>
        <p:spPr/>
        <p:txBody>
          <a:bodyPr/>
          <a:lstStyle/>
          <a:p>
            <a:fld id="{403128AB-7EA3-884D-B84F-2D9B3C601A6B}" type="slidenum">
              <a:rPr lang="en-US" smtClean="0"/>
              <a:t>4</a:t>
            </a:fld>
            <a:endParaRPr lang="en-US"/>
          </a:p>
        </p:txBody>
      </p:sp>
    </p:spTree>
    <p:extLst>
      <p:ext uri="{BB962C8B-B14F-4D97-AF65-F5344CB8AC3E}">
        <p14:creationId xmlns:p14="http://schemas.microsoft.com/office/powerpoint/2010/main" val="5218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5: The mystery</a:t>
            </a:r>
          </a:p>
          <a:p>
            <a:r>
              <a:rPr lang="en-GB" b="0" dirty="0"/>
              <a:t>To help us to identify what this mysterious creature is, I have some clue cards, which some of you are going to read out. If we can identify the part of the creature’s body from the clue, then we will begin to get a picture of this mysterious creature!</a:t>
            </a:r>
          </a:p>
          <a:p>
            <a:pPr marL="0" marR="0" lvl="0" indent="0" algn="l" defTabSz="457177" rtl="0" eaLnBrk="1" fontAlgn="auto" latinLnBrk="0" hangingPunct="1">
              <a:lnSpc>
                <a:spcPct val="100000"/>
              </a:lnSpc>
              <a:spcBef>
                <a:spcPts val="0"/>
              </a:spcBef>
              <a:spcAft>
                <a:spcPts val="0"/>
              </a:spcAft>
              <a:buClrTx/>
              <a:buSzTx/>
              <a:buFontTx/>
              <a:buNone/>
              <a:tabLst/>
              <a:defRPr/>
            </a:pPr>
            <a:r>
              <a:rPr lang="en-GB" b="1" dirty="0"/>
              <a:t>Clue 1: </a:t>
            </a:r>
            <a:r>
              <a:rPr lang="en-GB" sz="1200" kern="1200" dirty="0">
                <a:solidFill>
                  <a:schemeClr val="tx1"/>
                </a:solidFill>
                <a:effectLst/>
                <a:latin typeface="+mn-lt"/>
                <a:ea typeface="+mn-ea"/>
                <a:cs typeface="+mn-cs"/>
              </a:rPr>
              <a:t>My babies hatch out of these. I lay really large ones for my size, weighing up to a fifth of my own body weight (that’s like an average-weight woman having a baby weighing 28lb!) </a:t>
            </a:r>
            <a:r>
              <a:rPr lang="en-GB" sz="1200" i="1" kern="1200" dirty="0">
                <a:solidFill>
                  <a:schemeClr val="tx1"/>
                </a:solidFill>
                <a:effectLst/>
                <a:latin typeface="+mn-lt"/>
                <a:ea typeface="+mn-ea"/>
                <a:cs typeface="+mn-cs"/>
              </a:rPr>
              <a:t>[Answer: </a:t>
            </a:r>
            <a:r>
              <a:rPr lang="en-GB" sz="1200" b="1" i="1" kern="1200" dirty="0">
                <a:solidFill>
                  <a:schemeClr val="tx1"/>
                </a:solidFill>
                <a:effectLst/>
                <a:latin typeface="+mn-lt"/>
                <a:ea typeface="+mn-ea"/>
                <a:cs typeface="+mn-cs"/>
              </a:rPr>
              <a:t>its egg</a:t>
            </a:r>
            <a:r>
              <a:rPr lang="en-GB" sz="1200" i="1" kern="1200" dirty="0">
                <a:solidFill>
                  <a:schemeClr val="tx1"/>
                </a:solidFill>
                <a:effectLst/>
                <a:latin typeface="+mn-lt"/>
                <a:ea typeface="+mn-ea"/>
                <a:cs typeface="+mn-cs"/>
              </a:rPr>
              <a:t>]</a:t>
            </a: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Clue 2: </a:t>
            </a:r>
            <a:r>
              <a:rPr lang="en-GB" sz="1200" kern="1200" dirty="0">
                <a:solidFill>
                  <a:schemeClr val="tx1"/>
                </a:solidFill>
                <a:effectLst/>
                <a:latin typeface="+mn-lt"/>
                <a:ea typeface="+mn-ea"/>
                <a:cs typeface="+mn-cs"/>
              </a:rPr>
              <a:t>I would use these for flying if I could, but I can’t, because they’re too short &amp; stubby.</a:t>
            </a:r>
            <a:r>
              <a:rPr lang="en-GB" sz="1200" b="1"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[Answer: </a:t>
            </a:r>
            <a:r>
              <a:rPr lang="en-GB" sz="1200" b="1" i="1" kern="1200" dirty="0">
                <a:solidFill>
                  <a:schemeClr val="tx1"/>
                </a:solidFill>
                <a:effectLst/>
                <a:latin typeface="+mn-lt"/>
                <a:ea typeface="+mn-ea"/>
                <a:cs typeface="+mn-cs"/>
              </a:rPr>
              <a:t>its wings</a:t>
            </a:r>
            <a:r>
              <a:rPr lang="en-GB" sz="1200" i="1" kern="1200" dirty="0">
                <a:solidFill>
                  <a:schemeClr val="tx1"/>
                </a:solidFill>
                <a:effectLst/>
                <a:latin typeface="+mn-lt"/>
                <a:ea typeface="+mn-ea"/>
                <a:cs typeface="+mn-cs"/>
              </a:rPr>
              <a:t>]</a:t>
            </a:r>
            <a:endParaRPr lang="en-GB" sz="1200" b="1"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Clue 3: </a:t>
            </a:r>
            <a:r>
              <a:rPr lang="en-GB" sz="1200" kern="1200" dirty="0">
                <a:solidFill>
                  <a:schemeClr val="tx1"/>
                </a:solidFill>
                <a:effectLst/>
                <a:latin typeface="+mn-lt"/>
                <a:ea typeface="+mn-ea"/>
                <a:cs typeface="+mn-cs"/>
              </a:rPr>
              <a:t>I use this part of my body to rip apart rotten logs to look for insects, or to burrow in the ground. I also use them to frighten away any unwanted visitors to my patch, by stamping so loudly that I sound like a deer charging! (Not bad for a little bird – I’m only about the size of a chicken!!)</a:t>
            </a:r>
            <a:r>
              <a:rPr lang="en-GB" sz="1200" b="1"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[Answer: its legs &amp; feet]</a:t>
            </a:r>
            <a:endParaRPr lang="en-GB" sz="1200" b="1"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Clue 4: </a:t>
            </a:r>
            <a:r>
              <a:rPr lang="en-GB" sz="1200" kern="1200" dirty="0">
                <a:solidFill>
                  <a:schemeClr val="tx1"/>
                </a:solidFill>
                <a:effectLst/>
                <a:latin typeface="+mn-lt"/>
                <a:ea typeface="+mn-ea"/>
                <a:cs typeface="+mn-cs"/>
              </a:rPr>
              <a:t>If I had one of these, it would be at the opposite end of my body from my nose.</a:t>
            </a:r>
            <a:r>
              <a:rPr lang="en-GB" sz="1200" b="1"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[Answer: </a:t>
            </a:r>
            <a:r>
              <a:rPr lang="en-GB" sz="1200" b="1" i="1" kern="1200" dirty="0">
                <a:solidFill>
                  <a:schemeClr val="tx1"/>
                </a:solidFill>
                <a:effectLst/>
                <a:latin typeface="+mn-lt"/>
                <a:ea typeface="+mn-ea"/>
                <a:cs typeface="+mn-cs"/>
              </a:rPr>
              <a:t>its tail</a:t>
            </a:r>
            <a:r>
              <a:rPr lang="en-GB" sz="1200" i="1" kern="1200" dirty="0">
                <a:solidFill>
                  <a:schemeClr val="tx1"/>
                </a:solidFill>
                <a:effectLst/>
                <a:latin typeface="+mn-lt"/>
                <a:ea typeface="+mn-ea"/>
                <a:cs typeface="+mn-cs"/>
              </a:rPr>
              <a:t>]</a:t>
            </a:r>
            <a:endParaRPr lang="en-GB" sz="1200" b="1"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Clue 5: </a:t>
            </a:r>
            <a:r>
              <a:rPr lang="en-GB" sz="1200" kern="1200" dirty="0">
                <a:solidFill>
                  <a:schemeClr val="tx1"/>
                </a:solidFill>
                <a:effectLst/>
                <a:latin typeface="+mn-lt"/>
                <a:ea typeface="+mn-ea"/>
                <a:cs typeface="+mn-cs"/>
              </a:rPr>
              <a:t>I’m mostly a nocturnal bird, so I open these at night-time when I’m awake! </a:t>
            </a:r>
            <a:r>
              <a:rPr lang="en-GB" sz="1200" i="1" kern="1200" dirty="0">
                <a:solidFill>
                  <a:schemeClr val="tx1"/>
                </a:solidFill>
                <a:effectLst/>
                <a:latin typeface="+mn-lt"/>
                <a:ea typeface="+mn-ea"/>
                <a:cs typeface="+mn-cs"/>
              </a:rPr>
              <a:t>[Answer: </a:t>
            </a:r>
            <a:r>
              <a:rPr lang="en-GB" sz="1200" b="1" i="1" kern="1200" dirty="0">
                <a:solidFill>
                  <a:schemeClr val="tx1"/>
                </a:solidFill>
                <a:effectLst/>
                <a:latin typeface="+mn-lt"/>
                <a:ea typeface="+mn-ea"/>
                <a:cs typeface="+mn-cs"/>
              </a:rPr>
              <a:t>its eyes</a:t>
            </a:r>
            <a:r>
              <a:rPr lang="en-GB" sz="1200" b="0" i="1" kern="1200" dirty="0">
                <a:solidFill>
                  <a:schemeClr val="tx1"/>
                </a:solidFill>
                <a:effectLst/>
                <a:latin typeface="+mn-lt"/>
                <a:ea typeface="+mn-ea"/>
                <a:cs typeface="+mn-cs"/>
              </a:rPr>
              <a:t>]</a:t>
            </a:r>
            <a:endParaRPr lang="en-GB" sz="1200" b="1"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Clue 6: </a:t>
            </a:r>
            <a:r>
              <a:rPr lang="en-GB" sz="1200" kern="1200" dirty="0">
                <a:solidFill>
                  <a:schemeClr val="tx1"/>
                </a:solidFill>
                <a:effectLst/>
                <a:latin typeface="+mn-lt"/>
                <a:ea typeface="+mn-ea"/>
                <a:cs typeface="+mn-cs"/>
              </a:rPr>
              <a:t>I’m the only bird to have these at the end of my beak rather than at the top. I use them to sniff out my favourite food, and I also sniff very loudly at night-time to get the dirt out after I’ve been burrowing! </a:t>
            </a:r>
            <a:r>
              <a:rPr lang="en-GB" sz="1200" i="1" kern="1200" dirty="0">
                <a:solidFill>
                  <a:schemeClr val="tx1"/>
                </a:solidFill>
                <a:effectLst/>
                <a:latin typeface="+mn-lt"/>
                <a:ea typeface="+mn-ea"/>
                <a:cs typeface="+mn-cs"/>
              </a:rPr>
              <a:t>[Answer: </a:t>
            </a:r>
            <a:r>
              <a:rPr lang="en-GB" sz="1200" b="1" i="1" kern="1200" dirty="0">
                <a:solidFill>
                  <a:schemeClr val="tx1"/>
                </a:solidFill>
                <a:effectLst/>
                <a:latin typeface="+mn-lt"/>
                <a:ea typeface="+mn-ea"/>
                <a:cs typeface="+mn-cs"/>
              </a:rPr>
              <a:t>its</a:t>
            </a:r>
            <a:r>
              <a:rPr lang="en-GB" sz="1200" i="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nostrils </a:t>
            </a:r>
            <a:r>
              <a:rPr lang="en-GB" sz="1200" i="1" kern="1200" dirty="0">
                <a:solidFill>
                  <a:schemeClr val="tx1"/>
                </a:solidFill>
                <a:effectLst/>
                <a:latin typeface="+mn-lt"/>
                <a:ea typeface="+mn-ea"/>
                <a:cs typeface="+mn-cs"/>
              </a:rPr>
              <a:t>NB vocabulary enrichment opportunity here!]]</a:t>
            </a:r>
            <a:endParaRPr lang="en-GB" sz="1200" b="1"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Now that the picture is complete, we can see that it’s a kiwi, but we have one more fascinating fact before we continue with our story…..</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Clue 7: EXTRA! </a:t>
            </a:r>
            <a:r>
              <a:rPr lang="en-GB" sz="1200" kern="1200" dirty="0">
                <a:solidFill>
                  <a:schemeClr val="tx1"/>
                </a:solidFill>
                <a:effectLst/>
                <a:latin typeface="+mn-lt"/>
                <a:ea typeface="+mn-ea"/>
                <a:cs typeface="+mn-cs"/>
              </a:rPr>
              <a:t>Kiwis live in pairs – a mummy and a daddy – so they’re not lonely and they stay together for life!</a:t>
            </a: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little birds are extraordinarily shy; they are nocturnal and it’s quite lucky if you ever get to see one in real life. In a moment, we’re going to hear a traditional Māori tale about how the kiwi came to be a flightless bird, but first, some words to keep us thinking through the story…..</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5</a:t>
            </a:fld>
            <a:endParaRPr lang="en-US"/>
          </a:p>
        </p:txBody>
      </p:sp>
    </p:spTree>
    <p:extLst>
      <p:ext uri="{BB962C8B-B14F-4D97-AF65-F5344CB8AC3E}">
        <p14:creationId xmlns:p14="http://schemas.microsoft.com/office/powerpoint/2010/main" val="217951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Bible verses</a:t>
            </a:r>
          </a:p>
          <a:p>
            <a:r>
              <a:rPr lang="en-GB" sz="1200" b="0" i="0" kern="1200" dirty="0">
                <a:solidFill>
                  <a:schemeClr val="tx1"/>
                </a:solidFill>
                <a:effectLst/>
                <a:latin typeface="+mn-lt"/>
                <a:ea typeface="+mn-ea"/>
                <a:cs typeface="+mn-cs"/>
              </a:rPr>
              <a:t>The image that you can see is one of Jesus washing the disciples’ feet, which was a part of the Easter story that you might remember from last term. In doing this, he wanted to show his friends what he meant by serving others. Here are some words that Jesus spoke, </a:t>
            </a:r>
            <a:r>
              <a:rPr lang="en-GB" sz="1200" b="1" i="0" kern="1200" dirty="0">
                <a:solidFill>
                  <a:schemeClr val="tx1"/>
                </a:solidFill>
                <a:effectLst/>
                <a:latin typeface="+mn-lt"/>
                <a:ea typeface="+mn-ea"/>
                <a:cs typeface="+mn-cs"/>
              </a:rPr>
              <a:t>‘He who serves you as a servant is the greatest among you…..Whoever makes himself humble* will be made great.’</a:t>
            </a:r>
          </a:p>
          <a:p>
            <a:r>
              <a:rPr lang="en-GB" sz="1200" b="0" i="0" kern="1200" dirty="0">
                <a:solidFill>
                  <a:schemeClr val="tx1"/>
                </a:solidFill>
                <a:effectLst/>
                <a:latin typeface="+mn-lt"/>
                <a:ea typeface="+mn-ea"/>
                <a:cs typeface="+mn-cs"/>
              </a:rPr>
              <a:t>These words have a strong connection with our story today, so keep thinking as you listen….</a:t>
            </a:r>
            <a:endParaRPr lang="en-GB" b="0" dirty="0"/>
          </a:p>
          <a:p>
            <a:r>
              <a:rPr lang="en-GB" b="1" i="1" dirty="0"/>
              <a:t>*</a:t>
            </a:r>
            <a:r>
              <a:rPr lang="en-GB" b="0" i="1" dirty="0"/>
              <a:t>Humble means ‘like a servant’</a:t>
            </a:r>
            <a:endParaRPr lang="en-GB" b="1" i="1" dirty="0"/>
          </a:p>
        </p:txBody>
      </p:sp>
      <p:sp>
        <p:nvSpPr>
          <p:cNvPr id="4" name="Slide Number Placeholder 3"/>
          <p:cNvSpPr>
            <a:spLocks noGrp="1"/>
          </p:cNvSpPr>
          <p:nvPr>
            <p:ph type="sldNum" sz="quarter" idx="5"/>
          </p:nvPr>
        </p:nvSpPr>
        <p:spPr/>
        <p:txBody>
          <a:bodyPr/>
          <a:lstStyle/>
          <a:p>
            <a:fld id="{403128AB-7EA3-884D-B84F-2D9B3C601A6B}" type="slidenum">
              <a:rPr lang="en-US" smtClean="0"/>
              <a:t>6</a:t>
            </a:fld>
            <a:endParaRPr lang="en-US"/>
          </a:p>
        </p:txBody>
      </p:sp>
    </p:spTree>
    <p:extLst>
      <p:ext uri="{BB962C8B-B14F-4D97-AF65-F5344CB8AC3E}">
        <p14:creationId xmlns:p14="http://schemas.microsoft.com/office/powerpoint/2010/main" val="342843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7: </a:t>
            </a:r>
            <a:r>
              <a:rPr lang="en-GB" sz="1200" kern="1200" dirty="0">
                <a:solidFill>
                  <a:schemeClr val="tx1"/>
                </a:solidFill>
                <a:effectLst/>
                <a:latin typeface="+mn-lt"/>
                <a:ea typeface="+mn-ea"/>
                <a:cs typeface="+mn-cs"/>
              </a:rPr>
              <a:t>One day the King of the Forest, Tane Mahuta </a:t>
            </a:r>
            <a:r>
              <a:rPr lang="en-GB" sz="1200" i="1" kern="1200" dirty="0">
                <a:solidFill>
                  <a:schemeClr val="tx1"/>
                </a:solidFill>
                <a:effectLst/>
                <a:latin typeface="+mn-lt"/>
                <a:ea typeface="+mn-ea"/>
                <a:cs typeface="+mn-cs"/>
              </a:rPr>
              <a:t>[Tarn-ay Ma-hoot-a]</a:t>
            </a:r>
            <a:r>
              <a:rPr lang="en-GB" sz="1200" kern="1200" dirty="0">
                <a:solidFill>
                  <a:schemeClr val="tx1"/>
                </a:solidFill>
                <a:effectLst/>
                <a:latin typeface="+mn-lt"/>
                <a:ea typeface="+mn-ea"/>
                <a:cs typeface="+mn-cs"/>
              </a:rPr>
              <a:t>, was walking through his kingdom on the forest floor. He looked at his children, the trees, and noticed that they looked sick. There were too many bugs on the forest floor, and all the trees were being eaten. Tane Mahuta told his brother, the King of the Sky, whose name was Tane Hokahoka </a:t>
            </a:r>
            <a:r>
              <a:rPr lang="en-GB" sz="1200" i="1" kern="1200" dirty="0">
                <a:solidFill>
                  <a:schemeClr val="tx1"/>
                </a:solidFill>
                <a:effectLst/>
                <a:latin typeface="+mn-lt"/>
                <a:ea typeface="+mn-ea"/>
                <a:cs typeface="+mn-cs"/>
              </a:rPr>
              <a:t>[Tarn-ay Hock-a Hock-a]</a:t>
            </a:r>
            <a:r>
              <a:rPr lang="en-GB" sz="1200" kern="1200" dirty="0">
                <a:solidFill>
                  <a:schemeClr val="tx1"/>
                </a:solidFill>
                <a:effectLst/>
                <a:latin typeface="+mn-lt"/>
                <a:ea typeface="+mn-ea"/>
                <a:cs typeface="+mn-cs"/>
              </a:rPr>
              <a:t>, what had happened to his children the trees.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King of the Sky wanted to help his brother, so he called all the birds together for a meeting. Tane Mahuta said to them all, “The ground bugs are eating the trees. I need one of you to give up your life in the sky and come and live on the forest floor, in my kingdom. I need you to eat the bugs so that the trees will be saved. Who will come?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Tane Mahuta and Tane Hokahoka waited and listened – but everything was quiet, and not a single bird spoke.</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7</a:t>
            </a:fld>
            <a:endParaRPr lang="en-US"/>
          </a:p>
        </p:txBody>
      </p:sp>
    </p:spTree>
    <p:extLst>
      <p:ext uri="{BB962C8B-B14F-4D97-AF65-F5344CB8AC3E}">
        <p14:creationId xmlns:p14="http://schemas.microsoft.com/office/powerpoint/2010/main" val="370506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8: </a:t>
            </a:r>
            <a:r>
              <a:rPr lang="en-GB" sz="1200" kern="1200" dirty="0">
                <a:solidFill>
                  <a:schemeClr val="tx1"/>
                </a:solidFill>
                <a:effectLst/>
                <a:latin typeface="+mn-lt"/>
                <a:ea typeface="+mn-ea"/>
                <a:cs typeface="+mn-cs"/>
              </a:rPr>
              <a:t>Tane Hokahoka turned to the </a:t>
            </a:r>
            <a:r>
              <a:rPr lang="en-GB" sz="1200" b="1" kern="1200" dirty="0">
                <a:solidFill>
                  <a:schemeClr val="tx1"/>
                </a:solidFill>
                <a:effectLst/>
                <a:latin typeface="+mn-lt"/>
                <a:ea typeface="+mn-ea"/>
                <a:cs typeface="+mn-cs"/>
              </a:rPr>
              <a:t>Tui bird</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“Tui, will you come down from the forest roof?”</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Tui bird replied “Oh no, I could not do that – it is too dark and I am afraid of the dark.”</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8</a:t>
            </a:fld>
            <a:endParaRPr lang="en-US"/>
          </a:p>
        </p:txBody>
      </p:sp>
    </p:spTree>
    <p:extLst>
      <p:ext uri="{BB962C8B-B14F-4D97-AF65-F5344CB8AC3E}">
        <p14:creationId xmlns:p14="http://schemas.microsoft.com/office/powerpoint/2010/main" val="281232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9: </a:t>
            </a:r>
            <a:r>
              <a:rPr lang="en-GB" sz="1200" kern="1200" dirty="0">
                <a:solidFill>
                  <a:schemeClr val="tx1"/>
                </a:solidFill>
                <a:effectLst/>
                <a:latin typeface="+mn-lt"/>
                <a:ea typeface="+mn-ea"/>
                <a:cs typeface="+mn-cs"/>
              </a:rPr>
              <a:t>So then Tane Hokahoka turned to the </a:t>
            </a:r>
            <a:r>
              <a:rPr lang="en-GB" sz="1200" b="1" kern="1200" dirty="0" err="1">
                <a:solidFill>
                  <a:schemeClr val="tx1"/>
                </a:solidFill>
                <a:effectLst/>
                <a:latin typeface="+mn-lt"/>
                <a:ea typeface="+mn-ea"/>
                <a:cs typeface="+mn-cs"/>
              </a:rPr>
              <a:t>Pukeko</a:t>
            </a:r>
            <a:r>
              <a:rPr lang="en-GB" sz="1200" b="1" kern="1200" dirty="0">
                <a:solidFill>
                  <a:schemeClr val="tx1"/>
                </a:solidFill>
                <a:effectLst/>
                <a:latin typeface="+mn-lt"/>
                <a:ea typeface="+mn-ea"/>
                <a:cs typeface="+mn-cs"/>
              </a:rPr>
              <a:t> bird </a:t>
            </a:r>
            <a:r>
              <a:rPr lang="en-GB" sz="1200" i="1" kern="1200" dirty="0">
                <a:solidFill>
                  <a:schemeClr val="tx1"/>
                </a:solidFill>
                <a:effectLst/>
                <a:latin typeface="+mn-lt"/>
                <a:ea typeface="+mn-ea"/>
                <a:cs typeface="+mn-cs"/>
              </a:rPr>
              <a:t>[Poo-</a:t>
            </a:r>
            <a:r>
              <a:rPr lang="en-GB" sz="1200" i="1" kern="1200" dirty="0" err="1">
                <a:solidFill>
                  <a:schemeClr val="tx1"/>
                </a:solidFill>
                <a:effectLst/>
                <a:latin typeface="+mn-lt"/>
                <a:ea typeface="+mn-ea"/>
                <a:cs typeface="+mn-cs"/>
              </a:rPr>
              <a:t>kecko</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Pukeko</a:t>
            </a:r>
            <a:r>
              <a:rPr lang="en-GB" sz="1200" kern="1200" dirty="0">
                <a:solidFill>
                  <a:schemeClr val="tx1"/>
                </a:solidFill>
                <a:effectLst/>
                <a:latin typeface="+mn-lt"/>
                <a:ea typeface="+mn-ea"/>
                <a:cs typeface="+mn-cs"/>
              </a:rPr>
              <a:t>, will you come down from the forest roof?”</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Pukeko</a:t>
            </a:r>
            <a:r>
              <a:rPr lang="en-GB" sz="1200" kern="1200" dirty="0">
                <a:solidFill>
                  <a:schemeClr val="tx1"/>
                </a:solidFill>
                <a:effectLst/>
                <a:latin typeface="+mn-lt"/>
                <a:ea typeface="+mn-ea"/>
                <a:cs typeface="+mn-cs"/>
              </a:rPr>
              <a:t> said "Certainly not! The ground is far too wet and you know I don't like getting my feet wet." </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9</a:t>
            </a:fld>
            <a:endParaRPr lang="en-US"/>
          </a:p>
        </p:txBody>
      </p:sp>
    </p:spTree>
    <p:extLst>
      <p:ext uri="{BB962C8B-B14F-4D97-AF65-F5344CB8AC3E}">
        <p14:creationId xmlns:p14="http://schemas.microsoft.com/office/powerpoint/2010/main" val="419204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10" indent="0" algn="ctr">
              <a:buNone/>
              <a:defRPr>
                <a:solidFill>
                  <a:schemeClr val="tx1">
                    <a:tint val="75000"/>
                  </a:schemeClr>
                </a:solidFill>
              </a:defRPr>
            </a:lvl5pPr>
            <a:lvl6pPr marL="2285887" indent="0" algn="ctr">
              <a:buNone/>
              <a:defRPr>
                <a:solidFill>
                  <a:schemeClr val="tx1">
                    <a:tint val="75000"/>
                  </a:schemeClr>
                </a:solidFill>
              </a:defRPr>
            </a:lvl6pPr>
            <a:lvl7pPr marL="2743064" indent="0" algn="ctr">
              <a:buNone/>
              <a:defRPr>
                <a:solidFill>
                  <a:schemeClr val="tx1">
                    <a:tint val="75000"/>
                  </a:schemeClr>
                </a:solidFill>
              </a:defRPr>
            </a:lvl7pPr>
            <a:lvl8pPr marL="3200241"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7558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28671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8719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6858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149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00735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2432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974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5091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647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3806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66219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57156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9304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8067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10" indent="0">
              <a:buNone/>
              <a:defRPr sz="1400">
                <a:solidFill>
                  <a:schemeClr val="tx1">
                    <a:tint val="75000"/>
                  </a:schemeClr>
                </a:solidFill>
              </a:defRPr>
            </a:lvl5pPr>
            <a:lvl6pPr marL="2285887" indent="0">
              <a:buNone/>
              <a:defRPr sz="1400">
                <a:solidFill>
                  <a:schemeClr val="tx1">
                    <a:tint val="75000"/>
                  </a:schemeClr>
                </a:solidFill>
              </a:defRPr>
            </a:lvl6pPr>
            <a:lvl7pPr marL="2743064" indent="0">
              <a:buNone/>
              <a:defRPr sz="1400">
                <a:solidFill>
                  <a:schemeClr val="tx1">
                    <a:tint val="75000"/>
                  </a:schemeClr>
                </a:solidFill>
              </a:defRPr>
            </a:lvl7pPr>
            <a:lvl8pPr marL="3200241"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EAAE875-A053-6A4F-A48F-F1C220029E65}"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37316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EAAE875-A053-6A4F-A48F-F1C220029E65}"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255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EAAE875-A053-6A4F-A48F-F1C220029E65}"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140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EAAE875-A053-6A4F-A48F-F1C220029E65}"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46611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AE875-A053-6A4F-A48F-F1C220029E65}"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73080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56641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10" indent="0">
              <a:buNone/>
              <a:defRPr sz="2000"/>
            </a:lvl5pPr>
            <a:lvl6pPr marL="2285887" indent="0">
              <a:buNone/>
              <a:defRPr sz="2000"/>
            </a:lvl6pPr>
            <a:lvl7pPr marL="2743064" indent="0">
              <a:buNone/>
              <a:defRPr sz="2000"/>
            </a:lvl7pPr>
            <a:lvl8pPr marL="3200241"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1956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6" tIns="45718" rIns="91436" bIns="45718"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36" tIns="45718" rIns="91436" bIns="45718"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2EAAE875-A053-6A4F-A48F-F1C220029E65}" type="datetimeFigureOut">
              <a:rPr lang="en-US" smtClean="0"/>
              <a:t>4/23/2026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8DE0D0D9-9241-2A4B-BE4C-9F7C73F302B9}" type="slidenum">
              <a:rPr lang="en-US" smtClean="0"/>
              <a:t>‹#›</a:t>
            </a:fld>
            <a:endParaRPr lang="en-US"/>
          </a:p>
        </p:txBody>
      </p:sp>
    </p:spTree>
    <p:extLst>
      <p:ext uri="{BB962C8B-B14F-4D97-AF65-F5344CB8AC3E}">
        <p14:creationId xmlns:p14="http://schemas.microsoft.com/office/powerpoint/2010/main" val="2962100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5"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3"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30"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701374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8.xml"/><Relationship Id="rId7" Type="http://schemas.openxmlformats.org/officeDocument/2006/relationships/image" Target="../media/image3.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hyperlink" Target="https://unsplash.com/photos/green-and-white-bird-on-brown-tree-branch-during-daytime-iAxTpgySaIA?utm_source=unsplash&amp;utm_medium=referral&amp;utm_content=creditCopyText" TargetMode="External"/><Relationship Id="rId4" Type="http://schemas.openxmlformats.org/officeDocument/2006/relationships/hyperlink" Target="https://unsplash.com/@stevepaterson?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jpeg"/><Relationship Id="rId11" Type="http://schemas.openxmlformats.org/officeDocument/2006/relationships/hyperlink" Target="https://unsplash.com/photos/rugby-team-dancing-in-the-field-7Tw9wLnL74w?utm_source=unsplash&amp;utm_medium=referral&amp;utm_content=creditCopyText" TargetMode="External"/><Relationship Id="rId5" Type="http://schemas.openxmlformats.org/officeDocument/2006/relationships/image" Target="http://www.alemagna.com/daniele/nzflag/media/nz-flag001.jpg" TargetMode="External"/><Relationship Id="rId10" Type="http://schemas.openxmlformats.org/officeDocument/2006/relationships/hyperlink" Target="https://unsplash.com/@st_lehner?utm_source=unsplash&amp;utm_medium=referral&amp;utm_content=creditCopyText" TargetMode="External"/><Relationship Id="rId4" Type="http://schemas.openxmlformats.org/officeDocument/2006/relationships/image" Target="../media/image11.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sv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5.sv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32940-394144383">
            <a:hlinkClick r:id="" action="ppaction://media"/>
            <a:extLst>
              <a:ext uri="{FF2B5EF4-FFF2-40B4-BE49-F238E27FC236}">
                <a16:creationId xmlns:a16="http://schemas.microsoft.com/office/drawing/2014/main" id="{0DF29817-300A-6C47-80E2-A05DD5CC1D91}"/>
              </a:ext>
            </a:extLst>
          </p:cNvPr>
          <p:cNvPicPr>
            <a:picLocks noChangeAspect="1"/>
          </p:cNvPicPr>
          <p:nvPr>
            <a:videoFile r:link="rId1"/>
            <p:extLst>
              <p:ext uri="{DAA4B4D4-6D71-4841-9C94-3DE7FCFB9230}">
                <p14:media xmlns:p14="http://schemas.microsoft.com/office/powerpoint/2010/main" r:embed="rId2">
                  <p14:trim end="2593"/>
                </p14:media>
              </p:ext>
            </p:extLst>
          </p:nvPr>
        </p:nvPicPr>
        <p:blipFill>
          <a:blip r:embed="rId5"/>
          <a:stretch>
            <a:fillRect/>
          </a:stretch>
        </p:blipFill>
        <p:spPr>
          <a:xfrm>
            <a:off x="0" y="857249"/>
            <a:ext cx="9144000" cy="5143500"/>
          </a:xfrm>
          <a:prstGeom prst="rect">
            <a:avLst/>
          </a:prstGeom>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All images copyright-free from </a:t>
            </a:r>
            <a:r>
              <a:rPr kumimoji="0" lang="en-GB" altLang="en-US" sz="1100" b="0" i="1" u="none" strike="noStrike" kern="1200" cap="none" spc="0" normalizeH="0" baseline="0" noProof="0" dirty="0" err="1">
                <a:ln>
                  <a:noFill/>
                </a:ln>
                <a:solidFill>
                  <a:srgbClr val="FFFFFF"/>
                </a:solidFill>
                <a:effectLst/>
                <a:uLnTx/>
                <a:uFillTx/>
                <a:latin typeface="Century Gothic" panose="020B0502020202020204" pitchFamily="34" charset="0"/>
                <a:ea typeface="MS PGothic" panose="020B0600070205080204" pitchFamily="34" charset="-128"/>
                <a:cs typeface="+mn-cs"/>
              </a:rPr>
              <a:t>pixabay</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unless otherwise identified</a:t>
            </a:r>
          </a:p>
        </p:txBody>
      </p:sp>
      <p:pic>
        <p:nvPicPr>
          <p:cNvPr id="5" name="Graphic 4" descr="Storytelling with solid fill">
            <a:extLst>
              <a:ext uri="{FF2B5EF4-FFF2-40B4-BE49-F238E27FC236}">
                <a16:creationId xmlns:a16="http://schemas.microsoft.com/office/drawing/2014/main" id="{358C19F6-8683-D30E-6874-8DEE2D7296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16969" y="1879219"/>
            <a:ext cx="2248431" cy="2248431"/>
          </a:xfrm>
          <a:prstGeom prst="rect">
            <a:avLst/>
          </a:prstGeom>
        </p:spPr>
      </p:pic>
      <p:pic>
        <p:nvPicPr>
          <p:cNvPr id="6" name="Graphic 5" descr="Thought bubble with solid fill">
            <a:extLst>
              <a:ext uri="{FF2B5EF4-FFF2-40B4-BE49-F238E27FC236}">
                <a16:creationId xmlns:a16="http://schemas.microsoft.com/office/drawing/2014/main" id="{95D09699-61D7-7725-6EE4-97275E185C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06902" y="2298920"/>
            <a:ext cx="2495597" cy="2495597"/>
          </a:xfrm>
          <a:prstGeom prst="rect">
            <a:avLst/>
          </a:prstGeom>
        </p:spPr>
      </p:pic>
      <p:grpSp>
        <p:nvGrpSpPr>
          <p:cNvPr id="14" name="Group 13">
            <a:extLst>
              <a:ext uri="{FF2B5EF4-FFF2-40B4-BE49-F238E27FC236}">
                <a16:creationId xmlns:a16="http://schemas.microsoft.com/office/drawing/2014/main" id="{4A6D92DC-B2AB-1DF5-17DE-CE5F8BE3BC65}"/>
              </a:ext>
            </a:extLst>
          </p:cNvPr>
          <p:cNvGrpSpPr/>
          <p:nvPr/>
        </p:nvGrpSpPr>
        <p:grpSpPr>
          <a:xfrm>
            <a:off x="2372015" y="2232881"/>
            <a:ext cx="2495597" cy="2495597"/>
            <a:chOff x="238894" y="2181201"/>
            <a:chExt cx="3337559" cy="3337559"/>
          </a:xfrm>
        </p:grpSpPr>
        <p:pic>
          <p:nvPicPr>
            <p:cNvPr id="9" name="Graphic 8" descr="Magnifying glass with solid fill">
              <a:extLst>
                <a:ext uri="{FF2B5EF4-FFF2-40B4-BE49-F238E27FC236}">
                  <a16:creationId xmlns:a16="http://schemas.microsoft.com/office/drawing/2014/main" id="{F8B0AC3A-B766-32D9-6067-D099AF7D60E7}"/>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238894" y="2181201"/>
              <a:ext cx="3337559" cy="3337559"/>
            </a:xfrm>
            <a:prstGeom prst="rect">
              <a:avLst/>
            </a:prstGeom>
          </p:spPr>
        </p:pic>
        <p:pic>
          <p:nvPicPr>
            <p:cNvPr id="13" name="Graphic 12" descr="Question Mark with solid fill">
              <a:extLst>
                <a:ext uri="{FF2B5EF4-FFF2-40B4-BE49-F238E27FC236}">
                  <a16:creationId xmlns:a16="http://schemas.microsoft.com/office/drawing/2014/main" id="{AC8B7FBE-6653-4FCE-9E0B-E200300F8DA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03540" y="2870200"/>
              <a:ext cx="1325880" cy="1325880"/>
            </a:xfrm>
            <a:prstGeom prst="rect">
              <a:avLst/>
            </a:prstGeom>
          </p:spPr>
        </p:pic>
      </p:grpSp>
      <p:pic>
        <p:nvPicPr>
          <p:cNvPr id="15" name="Graphic 14" descr="Storytelling with solid fill">
            <a:extLst>
              <a:ext uri="{FF2B5EF4-FFF2-40B4-BE49-F238E27FC236}">
                <a16:creationId xmlns:a16="http://schemas.microsoft.com/office/drawing/2014/main" id="{6B60C752-ACEE-31E6-255C-3FB899AA890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208497" y="1879219"/>
            <a:ext cx="2248431" cy="2248431"/>
          </a:xfrm>
          <a:prstGeom prst="rect">
            <a:avLst/>
          </a:prstGeom>
        </p:spPr>
      </p:pic>
    </p:spTree>
    <p:extLst>
      <p:ext uri="{BB962C8B-B14F-4D97-AF65-F5344CB8AC3E}">
        <p14:creationId xmlns:p14="http://schemas.microsoft.com/office/powerpoint/2010/main" val="29521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9F880-8602-8CDC-E1CC-893AFB58C7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0628" y="0"/>
            <a:ext cx="8342744" cy="6879082"/>
          </a:xfrm>
          <a:prstGeom prst="rect">
            <a:avLst/>
          </a:prstGeom>
          <a:ln>
            <a:solidFill>
              <a:schemeClr val="tx1"/>
            </a:solidFill>
          </a:ln>
        </p:spPr>
      </p:pic>
      <p:sp>
        <p:nvSpPr>
          <p:cNvPr id="5" name="Rectangle 4">
            <a:extLst>
              <a:ext uri="{FF2B5EF4-FFF2-40B4-BE49-F238E27FC236}">
                <a16:creationId xmlns:a16="http://schemas.microsoft.com/office/drawing/2014/main" id="{AF3B878B-8DB5-1749-B8CD-DB241F7EF787}"/>
              </a:ext>
            </a:extLst>
          </p:cNvPr>
          <p:cNvSpPr/>
          <p:nvPr/>
        </p:nvSpPr>
        <p:spPr>
          <a:xfrm>
            <a:off x="537592" y="0"/>
            <a:ext cx="3816424" cy="707886"/>
          </a:xfrm>
          <a:prstGeom prst="rect">
            <a:avLst/>
          </a:prstGeom>
          <a:noFill/>
        </p:spPr>
        <p:txBody>
          <a:bodyPr>
            <a:spAutoFit/>
          </a:bodyPr>
          <a:lstStyle/>
          <a:p>
            <a:pPr algn="ctr" fontAlgn="auto">
              <a:spcBef>
                <a:spcPts val="0"/>
              </a:spcBef>
              <a:spcAft>
                <a:spcPts val="0"/>
              </a:spcAft>
              <a:defRPr/>
            </a:pPr>
            <a:r>
              <a:rPr lang="en-US" sz="40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Pipiwharauroa</a:t>
            </a:r>
            <a:endPar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ndParaRPr>
          </a:p>
        </p:txBody>
      </p:sp>
      <p:sp>
        <p:nvSpPr>
          <p:cNvPr id="4" name="Rectangle 1">
            <a:extLst>
              <a:ext uri="{FF2B5EF4-FFF2-40B4-BE49-F238E27FC236}">
                <a16:creationId xmlns:a16="http://schemas.microsoft.com/office/drawing/2014/main" id="{F3F903FE-0BCB-4D53-95D8-6FD1A9FFCF8A}"/>
              </a:ext>
            </a:extLst>
          </p:cNvPr>
          <p:cNvSpPr>
            <a:spLocks noChangeArrowheads="1"/>
          </p:cNvSpPr>
          <p:nvPr/>
        </p:nvSpPr>
        <p:spPr bwMode="auto">
          <a:xfrm>
            <a:off x="4836160" y="6475054"/>
            <a:ext cx="39469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Photo by </a:t>
            </a:r>
            <a:r>
              <a:rPr kumimoji="0" lang="en-US" altLang="en-US" sz="1600" b="0" i="0" u="none" strike="noStrike" cap="none" normalizeH="0" baseline="0" dirty="0">
                <a:ln>
                  <a:noFill/>
                </a:ln>
                <a:solidFill>
                  <a:schemeClr val="tx1"/>
                </a:solidFill>
                <a:effectLst/>
                <a:latin typeface="Arial" panose="020B0604020202020204" pitchFamily="34" charset="0"/>
                <a:hlinkClick r:id="rId4"/>
              </a:rPr>
              <a:t>Stephen Paterson</a:t>
            </a:r>
            <a:r>
              <a:rPr kumimoji="0" lang="en-US" altLang="en-US" sz="1600" b="0" i="0" u="none" strike="noStrike" cap="none" normalizeH="0" baseline="0" dirty="0">
                <a:ln>
                  <a:noFill/>
                </a:ln>
                <a:solidFill>
                  <a:schemeClr val="tx1"/>
                </a:solidFill>
                <a:effectLst/>
                <a:latin typeface="Arial" panose="020B0604020202020204" pitchFamily="34" charset="0"/>
              </a:rPr>
              <a:t> on </a:t>
            </a:r>
            <a:r>
              <a:rPr kumimoji="0" lang="en-US" altLang="en-US" sz="1600" b="0" i="0" u="none" strike="noStrike" cap="none" normalizeH="0" baseline="0" dirty="0" err="1">
                <a:ln>
                  <a:noFill/>
                </a:ln>
                <a:solidFill>
                  <a:schemeClr val="tx1"/>
                </a:solidFill>
                <a:effectLst/>
                <a:latin typeface="Arial" panose="020B0604020202020204" pitchFamily="34" charset="0"/>
                <a:hlinkClick r:id="rId5"/>
              </a:rPr>
              <a:t>Unsplash</a:t>
            </a:r>
            <a:r>
              <a:rPr kumimoji="0" lang="en-US" altLang="en-US" sz="1600" b="0" i="0" u="none" strike="noStrike" cap="none" normalizeH="0" baseline="0" dirty="0">
                <a:ln>
                  <a:noFill/>
                </a:ln>
                <a:solidFill>
                  <a:schemeClr val="tx1"/>
                </a:solidFill>
                <a:effectLst/>
                <a:latin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6987685-E1F0-E34C-2BC4-792798A46D56}"/>
              </a:ext>
            </a:extLst>
          </p:cNvPr>
          <p:cNvSpPr>
            <a:spLocks noChangeArrowheads="1"/>
          </p:cNvSpPr>
          <p:nvPr/>
        </p:nvSpPr>
        <p:spPr bwMode="auto">
          <a:xfrm>
            <a:off x="20638" y="3097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pic>
        <p:nvPicPr>
          <p:cNvPr id="9219" name="Picture 6" descr="http://www.learnz.org.nz/trips06/images/big/b-kiwi-si-brown-doc.jpg">
            <a:extLst>
              <a:ext uri="{FF2B5EF4-FFF2-40B4-BE49-F238E27FC236}">
                <a16:creationId xmlns:a16="http://schemas.microsoft.com/office/drawing/2014/main" id="{EB84A516-3ED6-3068-F330-06D376B30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6183"/>
            <a:ext cx="9123362" cy="608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BE34A90-EAC5-6F56-A525-D52E6514E638}"/>
              </a:ext>
            </a:extLst>
          </p:cNvPr>
          <p:cNvSpPr/>
          <p:nvPr/>
        </p:nvSpPr>
        <p:spPr>
          <a:xfrm>
            <a:off x="20638" y="5591314"/>
            <a:ext cx="1767522"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Kiwi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6D045-E57E-2580-8D9B-D3D878D77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a:ln>
            <a:solidFill>
              <a:schemeClr val="tx1"/>
            </a:solidFill>
          </a:ln>
        </p:spPr>
      </p:pic>
    </p:spTree>
    <p:extLst>
      <p:ext uri="{BB962C8B-B14F-4D97-AF65-F5344CB8AC3E}">
        <p14:creationId xmlns:p14="http://schemas.microsoft.com/office/powerpoint/2010/main" val="25484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73ECA55-1298-A39A-F62B-DA0786D265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537" y="1588"/>
            <a:ext cx="88129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61D84C1-2D3D-4B7A-DC98-49AEE58BF8A9}"/>
              </a:ext>
            </a:extLst>
          </p:cNvPr>
          <p:cNvSpPr txBox="1">
            <a:spLocks noChangeArrowheads="1"/>
          </p:cNvSpPr>
          <p:nvPr/>
        </p:nvSpPr>
        <p:spPr bwMode="auto">
          <a:xfrm>
            <a:off x="165537" y="5854649"/>
            <a:ext cx="8812926" cy="1003352"/>
          </a:xfrm>
          <a:prstGeom prst="rect">
            <a:avLst/>
          </a:prstGeom>
          <a:solidFill>
            <a:sysClr val="window" lastClr="FFFFFF">
              <a:alpha val="63000"/>
            </a:sys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sz="2000" b="1" i="0"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‘He who serves you as a servant is the greatest among you…..Whoever makes himself humble will be made great.’</a:t>
            </a:r>
          </a:p>
          <a:p>
            <a:pPr marL="0" marR="0" lvl="0" indent="0" algn="ctr"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sz="1600" b="1" i="1"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[Matthew </a:t>
            </a:r>
            <a:r>
              <a:rPr lang="en-GB" sz="1600" b="1" i="1" kern="0" dirty="0">
                <a:solidFill>
                  <a:prstClr val="black"/>
                </a:solidFill>
                <a:latin typeface="Century Gothic" panose="020B0502020202020204" pitchFamily="34" charset="0"/>
              </a:rPr>
              <a:t>23:11-12</a:t>
            </a:r>
            <a:r>
              <a:rPr kumimoji="0" lang="en-GB" sz="1600" b="1" i="1"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a:t>
            </a:r>
            <a:endParaRPr kumimoji="0" lang="en-GB" altLang="en-US" sz="2800" b="1" i="1"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4" name="Rectangle 3">
            <a:extLst>
              <a:ext uri="{FF2B5EF4-FFF2-40B4-BE49-F238E27FC236}">
                <a16:creationId xmlns:a16="http://schemas.microsoft.com/office/drawing/2014/main" id="{536612EE-1404-8ECB-81BD-19790AD9A41E}"/>
              </a:ext>
            </a:extLst>
          </p:cNvPr>
          <p:cNvSpPr/>
          <p:nvPr/>
        </p:nvSpPr>
        <p:spPr>
          <a:xfrm>
            <a:off x="165537" y="4140111"/>
            <a:ext cx="8812926" cy="1384995"/>
          </a:xfrm>
          <a:prstGeom prst="rect">
            <a:avLst/>
          </a:prstGeom>
          <a:solidFill>
            <a:schemeClr val="tx1">
              <a:alpha val="67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28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…I wonder what connections there are between these words that we heard earlier and the actions of the little Kiwi?... </a:t>
            </a:r>
          </a:p>
        </p:txBody>
      </p:sp>
      <p:sp>
        <p:nvSpPr>
          <p:cNvPr id="5" name="Rectangle 4">
            <a:extLst>
              <a:ext uri="{FF2B5EF4-FFF2-40B4-BE49-F238E27FC236}">
                <a16:creationId xmlns:a16="http://schemas.microsoft.com/office/drawing/2014/main" id="{3FFA0495-23E6-CE6C-8A28-064872D92CE1}"/>
              </a:ext>
            </a:extLst>
          </p:cNvPr>
          <p:cNvSpPr/>
          <p:nvPr/>
        </p:nvSpPr>
        <p:spPr>
          <a:xfrm>
            <a:off x="155377" y="4355554"/>
            <a:ext cx="8812926" cy="954107"/>
          </a:xfrm>
          <a:prstGeom prst="rect">
            <a:avLst/>
          </a:prstGeom>
          <a:solidFill>
            <a:schemeClr val="tx1">
              <a:alpha val="67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28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……I wonder what you find inspiring about this story, or about Kiwi’s actions?....</a:t>
            </a:r>
          </a:p>
        </p:txBody>
      </p:sp>
    </p:spTree>
    <p:extLst>
      <p:ext uri="{BB962C8B-B14F-4D97-AF65-F5344CB8AC3E}">
        <p14:creationId xmlns:p14="http://schemas.microsoft.com/office/powerpoint/2010/main" val="255742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iterate type="lt">
                                    <p:tmPct val="0"/>
                                  </p:iterate>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B78BE-361A-8561-5075-1D757112313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8F1BAD9-80DF-A79A-1D27-AC647531C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537" y="1588"/>
            <a:ext cx="8812926"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FF24228-0707-65C1-3569-F6163410B889}"/>
              </a:ext>
            </a:extLst>
          </p:cNvPr>
          <p:cNvSpPr txBox="1">
            <a:spLocks noChangeArrowheads="1"/>
          </p:cNvSpPr>
          <p:nvPr/>
        </p:nvSpPr>
        <p:spPr bwMode="auto">
          <a:xfrm>
            <a:off x="165537" y="5854649"/>
            <a:ext cx="8812926" cy="1003352"/>
          </a:xfrm>
          <a:prstGeom prst="rect">
            <a:avLst/>
          </a:prstGeom>
          <a:solidFill>
            <a:sysClr val="window" lastClr="FFFFFF">
              <a:alpha val="63000"/>
            </a:sys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sz="2000" b="1" i="0"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‘He who serves you as a servant is the greatest among you…..Whoever makes himself humble will be made great.’</a:t>
            </a:r>
          </a:p>
          <a:p>
            <a:pPr marL="0" marR="0" lvl="0" indent="0" algn="ctr"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sz="1600" b="1" i="1"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[Matthew </a:t>
            </a:r>
            <a:r>
              <a:rPr lang="en-GB" sz="1600" b="1" i="1" kern="0" dirty="0">
                <a:solidFill>
                  <a:prstClr val="black"/>
                </a:solidFill>
                <a:latin typeface="Century Gothic" panose="020B0502020202020204" pitchFamily="34" charset="0"/>
              </a:rPr>
              <a:t>23:11-12</a:t>
            </a:r>
            <a:r>
              <a:rPr kumimoji="0" lang="en-GB" sz="1600" b="1" i="1"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a:t>
            </a:r>
            <a:endParaRPr kumimoji="0" lang="en-GB" altLang="en-US" sz="2800" b="1" i="1"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5" name="Rectangle 4">
            <a:extLst>
              <a:ext uri="{FF2B5EF4-FFF2-40B4-BE49-F238E27FC236}">
                <a16:creationId xmlns:a16="http://schemas.microsoft.com/office/drawing/2014/main" id="{E629C8CB-B982-DEAB-F287-43D5747DCDB2}"/>
              </a:ext>
            </a:extLst>
          </p:cNvPr>
          <p:cNvSpPr/>
          <p:nvPr/>
        </p:nvSpPr>
        <p:spPr>
          <a:xfrm>
            <a:off x="155377" y="4355554"/>
            <a:ext cx="8812926" cy="954107"/>
          </a:xfrm>
          <a:prstGeom prst="rect">
            <a:avLst/>
          </a:prstGeom>
          <a:solidFill>
            <a:schemeClr val="tx1">
              <a:alpha val="67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28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…I wonder what we might be willing to sacrifice for the sake of others?...</a:t>
            </a:r>
          </a:p>
        </p:txBody>
      </p:sp>
      <p:sp>
        <p:nvSpPr>
          <p:cNvPr id="6" name="Rectangle 5">
            <a:extLst>
              <a:ext uri="{FF2B5EF4-FFF2-40B4-BE49-F238E27FC236}">
                <a16:creationId xmlns:a16="http://schemas.microsoft.com/office/drawing/2014/main" id="{F9B1DCA9-E555-2D4F-CC37-E17593906080}"/>
              </a:ext>
            </a:extLst>
          </p:cNvPr>
          <p:cNvSpPr/>
          <p:nvPr/>
        </p:nvSpPr>
        <p:spPr>
          <a:xfrm>
            <a:off x="175697" y="4355554"/>
            <a:ext cx="8812926" cy="954107"/>
          </a:xfrm>
          <a:prstGeom prst="rect">
            <a:avLst/>
          </a:prstGeom>
          <a:solidFill>
            <a:schemeClr val="tx1">
              <a:alpha val="67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28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…I wonder what being humble – serving others – might look like for us?...</a:t>
            </a:r>
          </a:p>
        </p:txBody>
      </p:sp>
    </p:spTree>
    <p:extLst>
      <p:ext uri="{BB962C8B-B14F-4D97-AF65-F5344CB8AC3E}">
        <p14:creationId xmlns:p14="http://schemas.microsoft.com/office/powerpoint/2010/main" val="40112465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96DCE-E93C-FC7B-FB4D-14D79BF1FF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A10E0A-46D8-749B-8EE4-7533E023F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1746"/>
            <a:ext cx="9144000" cy="5103628"/>
          </a:xfrm>
          <a:prstGeom prst="rect">
            <a:avLst/>
          </a:prstGeom>
          <a:ln>
            <a:solidFill>
              <a:schemeClr val="tx1"/>
            </a:solidFill>
          </a:ln>
        </p:spPr>
      </p:pic>
      <p:sp>
        <p:nvSpPr>
          <p:cNvPr id="4" name="Rectangle 3">
            <a:extLst>
              <a:ext uri="{FF2B5EF4-FFF2-40B4-BE49-F238E27FC236}">
                <a16:creationId xmlns:a16="http://schemas.microsoft.com/office/drawing/2014/main" id="{B6AF5C6A-621F-C361-6E40-D74F23682957}"/>
              </a:ext>
            </a:extLst>
          </p:cNvPr>
          <p:cNvSpPr/>
          <p:nvPr/>
        </p:nvSpPr>
        <p:spPr>
          <a:xfrm>
            <a:off x="980440" y="5872480"/>
            <a:ext cx="718312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…in our families?...</a:t>
            </a:r>
          </a:p>
        </p:txBody>
      </p:sp>
    </p:spTree>
    <p:extLst>
      <p:ext uri="{BB962C8B-B14F-4D97-AF65-F5344CB8AC3E}">
        <p14:creationId xmlns:p14="http://schemas.microsoft.com/office/powerpoint/2010/main" val="252368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F38ED-D400-5D6E-51F2-F7427F1B0B0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05E98BA-2312-75E1-14B3-595592EC69CF}"/>
              </a:ext>
            </a:extLst>
          </p:cNvPr>
          <p:cNvSpPr/>
          <p:nvPr/>
        </p:nvSpPr>
        <p:spPr>
          <a:xfrm>
            <a:off x="439420" y="5872480"/>
            <a:ext cx="826516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…with our friends, as we play?...</a:t>
            </a:r>
          </a:p>
        </p:txBody>
      </p:sp>
      <p:pic>
        <p:nvPicPr>
          <p:cNvPr id="5" name="Picture 4">
            <a:extLst>
              <a:ext uri="{FF2B5EF4-FFF2-40B4-BE49-F238E27FC236}">
                <a16:creationId xmlns:a16="http://schemas.microsoft.com/office/drawing/2014/main" id="{ABE4247A-0FFA-50C6-8EB8-F382454ADAC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60514"/>
            <a:ext cx="9144000" cy="5276907"/>
          </a:xfrm>
          <a:prstGeom prst="rect">
            <a:avLst/>
          </a:prstGeom>
          <a:ln>
            <a:solidFill>
              <a:schemeClr val="tx1"/>
            </a:solidFill>
          </a:ln>
        </p:spPr>
      </p:pic>
    </p:spTree>
    <p:extLst>
      <p:ext uri="{BB962C8B-B14F-4D97-AF65-F5344CB8AC3E}">
        <p14:creationId xmlns:p14="http://schemas.microsoft.com/office/powerpoint/2010/main" val="192006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F19E-EE65-9370-DD4A-8C934F09A5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29BC61-B396-7018-0DCD-CE73D28A03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9986"/>
            <a:ext cx="9144000" cy="5103628"/>
          </a:xfrm>
          <a:prstGeom prst="rect">
            <a:avLst/>
          </a:prstGeom>
          <a:ln>
            <a:solidFill>
              <a:schemeClr val="tx1"/>
            </a:solidFill>
          </a:ln>
        </p:spPr>
      </p:pic>
      <p:sp>
        <p:nvSpPr>
          <p:cNvPr id="4" name="Rectangle 3">
            <a:extLst>
              <a:ext uri="{FF2B5EF4-FFF2-40B4-BE49-F238E27FC236}">
                <a16:creationId xmlns:a16="http://schemas.microsoft.com/office/drawing/2014/main" id="{CD66C81E-023C-7544-2EEB-3F8B065DE44E}"/>
              </a:ext>
            </a:extLst>
          </p:cNvPr>
          <p:cNvSpPr/>
          <p:nvPr/>
        </p:nvSpPr>
        <p:spPr>
          <a:xfrm>
            <a:off x="439420" y="5872480"/>
            <a:ext cx="826516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…in our classrooms?...</a:t>
            </a:r>
          </a:p>
        </p:txBody>
      </p:sp>
    </p:spTree>
    <p:extLst>
      <p:ext uri="{BB962C8B-B14F-4D97-AF65-F5344CB8AC3E}">
        <p14:creationId xmlns:p14="http://schemas.microsoft.com/office/powerpoint/2010/main" val="71823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8E952-CF00-D114-048F-FF571FF93A3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45FC11-270D-1DD2-59FB-CF33BE6007D1}"/>
              </a:ext>
            </a:extLst>
          </p:cNvPr>
          <p:cNvSpPr/>
          <p:nvPr/>
        </p:nvSpPr>
        <p:spPr>
          <a:xfrm>
            <a:off x="439420" y="5872480"/>
            <a:ext cx="826516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…as part of our world?...</a:t>
            </a:r>
          </a:p>
        </p:txBody>
      </p:sp>
      <p:pic>
        <p:nvPicPr>
          <p:cNvPr id="4" name="Picture 3">
            <a:extLst>
              <a:ext uri="{FF2B5EF4-FFF2-40B4-BE49-F238E27FC236}">
                <a16:creationId xmlns:a16="http://schemas.microsoft.com/office/drawing/2014/main" id="{84312E6B-3BD2-CCE8-3F45-F9AAF68DBD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47040"/>
            <a:ext cx="9144000" cy="5354320"/>
          </a:xfrm>
          <a:prstGeom prst="rect">
            <a:avLst/>
          </a:prstGeom>
          <a:ln>
            <a:solidFill>
              <a:schemeClr val="tx1"/>
            </a:solidFill>
          </a:ln>
        </p:spPr>
      </p:pic>
    </p:spTree>
    <p:extLst>
      <p:ext uri="{BB962C8B-B14F-4D97-AF65-F5344CB8AC3E}">
        <p14:creationId xmlns:p14="http://schemas.microsoft.com/office/powerpoint/2010/main" val="32904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F2F62-EAC1-E902-96FB-A2E4808745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4" name="Rectangle 3">
            <a:extLst>
              <a:ext uri="{FF2B5EF4-FFF2-40B4-BE49-F238E27FC236}">
                <a16:creationId xmlns:a16="http://schemas.microsoft.com/office/drawing/2014/main" id="{8E5DFAE5-BC63-5AE4-F070-95BC5403A3FA}"/>
              </a:ext>
            </a:extLst>
          </p:cNvPr>
          <p:cNvSpPr/>
          <p:nvPr/>
        </p:nvSpPr>
        <p:spPr>
          <a:xfrm>
            <a:off x="0" y="5872480"/>
            <a:ext cx="914400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‘God, would you help us to serve?’</a:t>
            </a:r>
          </a:p>
        </p:txBody>
      </p:sp>
    </p:spTree>
    <p:extLst>
      <p:ext uri="{BB962C8B-B14F-4D97-AF65-F5344CB8AC3E}">
        <p14:creationId xmlns:p14="http://schemas.microsoft.com/office/powerpoint/2010/main" val="413714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May we grow in our understanding of ourselves,</a:t>
            </a:r>
            <a:r>
              <a:rPr kumimoji="0" lang="en-GB" sz="3600" b="1"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others and our                       </a:t>
            </a:r>
            <a:r>
              <a:rPr lang="en-GB" sz="3600" b="1" dirty="0">
                <a:solidFill>
                  <a:sysClr val="windowText" lastClr="000000"/>
                </a:solidFill>
                <a:latin typeface="Century Gothic" panose="020B0502020202020204" pitchFamily="34" charset="0"/>
              </a:rPr>
              <a:t>wonder-</a:t>
            </a:r>
            <a:r>
              <a:rPr kumimoji="0" lang="en-GB" sz="3600" b="1" i="0" u="none" strike="noStrike" kern="1200" cap="none" spc="0" normalizeH="0" baseline="0" noProof="0" dirty="0" err="1">
                <a:ln>
                  <a:noFill/>
                </a:ln>
                <a:solidFill>
                  <a:sysClr val="windowText" lastClr="000000"/>
                </a:solidFill>
                <a:effectLst/>
                <a:uLnTx/>
                <a:uFillTx/>
                <a:latin typeface="Century Gothic" panose="020B0502020202020204" pitchFamily="34" charset="0"/>
                <a:ea typeface="+mn-ea"/>
                <a:cs typeface="+mn-cs"/>
              </a:rPr>
              <a:t>ful</a:t>
            </a:r>
            <a:r>
              <a:rPr kumimoji="0" lang="en-GB" sz="3600" b="1" i="0" u="none" strike="noStrike" kern="1200" cap="none" spc="0" normalizeH="0" noProof="0" dirty="0">
                <a:ln>
                  <a:noFill/>
                </a:ln>
                <a:solidFill>
                  <a:sysClr val="windowText" lastClr="000000"/>
                </a:solidFill>
                <a:effectLst/>
                <a:uLnTx/>
                <a:uFillTx/>
                <a:latin typeface="Century Gothic" panose="020B0502020202020204" pitchFamily="34" charset="0"/>
                <a:ea typeface="+mn-ea"/>
                <a:cs typeface="+mn-cs"/>
              </a:rPr>
              <a:t> world</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ＭＳ 明朝"/>
              <a:cs typeface="Times New Roman"/>
            </a:endParaRP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0A1A0-E45B-15B5-021B-AA1BA68E85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290BCD-4DB3-9ACD-3629-B7B8B2CAD5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1746"/>
            <a:ext cx="9144000" cy="5103628"/>
          </a:xfrm>
          <a:prstGeom prst="rect">
            <a:avLst/>
          </a:prstGeom>
          <a:ln>
            <a:solidFill>
              <a:schemeClr val="tx1"/>
            </a:solidFill>
          </a:ln>
        </p:spPr>
      </p:pic>
      <p:sp>
        <p:nvSpPr>
          <p:cNvPr id="4" name="Rectangle 3">
            <a:extLst>
              <a:ext uri="{FF2B5EF4-FFF2-40B4-BE49-F238E27FC236}">
                <a16:creationId xmlns:a16="http://schemas.microsoft.com/office/drawing/2014/main" id="{4F908C59-1352-502D-F9D6-76E7EF5A7C2F}"/>
              </a:ext>
            </a:extLst>
          </p:cNvPr>
          <p:cNvSpPr/>
          <p:nvPr/>
        </p:nvSpPr>
        <p:spPr>
          <a:xfrm>
            <a:off x="980440" y="5872480"/>
            <a:ext cx="718312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…in our families?...</a:t>
            </a:r>
          </a:p>
        </p:txBody>
      </p:sp>
    </p:spTree>
    <p:extLst>
      <p:ext uri="{BB962C8B-B14F-4D97-AF65-F5344CB8AC3E}">
        <p14:creationId xmlns:p14="http://schemas.microsoft.com/office/powerpoint/2010/main" val="20402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4CD46-8143-18B7-7CFD-4AFAF5191D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DBE2273-1A46-5870-1697-87C9D05BD7E7}"/>
              </a:ext>
            </a:extLst>
          </p:cNvPr>
          <p:cNvSpPr/>
          <p:nvPr/>
        </p:nvSpPr>
        <p:spPr>
          <a:xfrm>
            <a:off x="439420" y="5872480"/>
            <a:ext cx="826516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…with our friends, as we play?...</a:t>
            </a:r>
          </a:p>
        </p:txBody>
      </p:sp>
      <p:pic>
        <p:nvPicPr>
          <p:cNvPr id="5" name="Picture 4">
            <a:extLst>
              <a:ext uri="{FF2B5EF4-FFF2-40B4-BE49-F238E27FC236}">
                <a16:creationId xmlns:a16="http://schemas.microsoft.com/office/drawing/2014/main" id="{D9C8B76B-532D-11DF-B7D2-41EAAB32C40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60514"/>
            <a:ext cx="9144000" cy="5276907"/>
          </a:xfrm>
          <a:prstGeom prst="rect">
            <a:avLst/>
          </a:prstGeom>
          <a:ln>
            <a:solidFill>
              <a:schemeClr val="tx1"/>
            </a:solidFill>
          </a:ln>
        </p:spPr>
      </p:pic>
    </p:spTree>
    <p:extLst>
      <p:ext uri="{BB962C8B-B14F-4D97-AF65-F5344CB8AC3E}">
        <p14:creationId xmlns:p14="http://schemas.microsoft.com/office/powerpoint/2010/main" val="242550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94F50-39A4-A779-6EDE-A85A278041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8487EB-F612-8D54-2C5F-75CA3440F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9986"/>
            <a:ext cx="9144000" cy="5103628"/>
          </a:xfrm>
          <a:prstGeom prst="rect">
            <a:avLst/>
          </a:prstGeom>
          <a:ln>
            <a:solidFill>
              <a:schemeClr val="tx1"/>
            </a:solidFill>
          </a:ln>
        </p:spPr>
      </p:pic>
      <p:sp>
        <p:nvSpPr>
          <p:cNvPr id="4" name="Rectangle 3">
            <a:extLst>
              <a:ext uri="{FF2B5EF4-FFF2-40B4-BE49-F238E27FC236}">
                <a16:creationId xmlns:a16="http://schemas.microsoft.com/office/drawing/2014/main" id="{AD158A79-B1D8-594D-084F-144538260F4C}"/>
              </a:ext>
            </a:extLst>
          </p:cNvPr>
          <p:cNvSpPr/>
          <p:nvPr/>
        </p:nvSpPr>
        <p:spPr>
          <a:xfrm>
            <a:off x="439420" y="5872480"/>
            <a:ext cx="826516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…in our classrooms?...</a:t>
            </a:r>
          </a:p>
        </p:txBody>
      </p:sp>
    </p:spTree>
    <p:extLst>
      <p:ext uri="{BB962C8B-B14F-4D97-AF65-F5344CB8AC3E}">
        <p14:creationId xmlns:p14="http://schemas.microsoft.com/office/powerpoint/2010/main" val="189802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B7B7-F548-18F2-867A-73E032C3F8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6823E0-443A-1DC4-CB6F-884F0D6991D4}"/>
              </a:ext>
            </a:extLst>
          </p:cNvPr>
          <p:cNvSpPr/>
          <p:nvPr/>
        </p:nvSpPr>
        <p:spPr>
          <a:xfrm>
            <a:off x="439420" y="5872480"/>
            <a:ext cx="8265160" cy="707886"/>
          </a:xfrm>
          <a:prstGeom prst="rect">
            <a:avLst/>
          </a:prstGeom>
          <a:noFill/>
        </p:spPr>
        <p:txBody>
          <a:bodyPr wrap="square">
            <a:spAutoFit/>
          </a:bodyPr>
          <a:lstStyle/>
          <a:p>
            <a:pPr algn="ctr" fontAlgn="auto">
              <a:spcBef>
                <a:spcPts val="0"/>
              </a:spcBef>
              <a:spcAft>
                <a:spcPts val="0"/>
              </a:spcAft>
              <a:defRPr/>
            </a:pPr>
            <a:r>
              <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…as part of our world?...</a:t>
            </a:r>
          </a:p>
        </p:txBody>
      </p:sp>
      <p:pic>
        <p:nvPicPr>
          <p:cNvPr id="4" name="Picture 3">
            <a:extLst>
              <a:ext uri="{FF2B5EF4-FFF2-40B4-BE49-F238E27FC236}">
                <a16:creationId xmlns:a16="http://schemas.microsoft.com/office/drawing/2014/main" id="{68ED762A-0595-3427-3DB2-488D87C2FE8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47040"/>
            <a:ext cx="9144000" cy="5354320"/>
          </a:xfrm>
          <a:prstGeom prst="rect">
            <a:avLst/>
          </a:prstGeom>
          <a:ln>
            <a:solidFill>
              <a:schemeClr val="tx1"/>
            </a:solidFill>
          </a:ln>
        </p:spPr>
      </p:pic>
    </p:spTree>
    <p:extLst>
      <p:ext uri="{BB962C8B-B14F-4D97-AF65-F5344CB8AC3E}">
        <p14:creationId xmlns:p14="http://schemas.microsoft.com/office/powerpoint/2010/main" val="23309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picture containing text&#10;&#10;Description automatically generated">
            <a:extLst>
              <a:ext uri="{FF2B5EF4-FFF2-40B4-BE49-F238E27FC236}">
                <a16:creationId xmlns:a16="http://schemas.microsoft.com/office/drawing/2014/main" id="{57B2E13A-B316-B469-6B3D-06A47AD7E2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EB8E02D1-870E-4729-85AA-34388EBFDC05}"/>
              </a:ext>
            </a:extLst>
          </p:cNvPr>
          <p:cNvSpPr txBox="1">
            <a:spLocks/>
          </p:cNvSpPr>
          <p:nvPr/>
        </p:nvSpPr>
        <p:spPr>
          <a:xfrm>
            <a:off x="258763" y="4213225"/>
            <a:ext cx="8958262" cy="24558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36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we be willing to serve.</a:t>
            </a:r>
            <a:endParaRPr lang="en-GB" sz="2400" b="1" dirty="0">
              <a:solidFill>
                <a:schemeClr val="bg1"/>
              </a:solidFill>
              <a:latin typeface="Century Gothic" panose="020B0502020202020204" pitchFamily="34" charset="0"/>
              <a:ea typeface="ＭＳ 明朝"/>
              <a:cs typeface="Times New Roman"/>
            </a:endParaRPr>
          </a:p>
        </p:txBody>
      </p:sp>
      <p:grpSp>
        <p:nvGrpSpPr>
          <p:cNvPr id="28676" name="Group 4">
            <a:extLst>
              <a:ext uri="{FF2B5EF4-FFF2-40B4-BE49-F238E27FC236}">
                <a16:creationId xmlns:a16="http://schemas.microsoft.com/office/drawing/2014/main" id="{482EB203-0C56-46E5-A049-793C9BB3AA9B}"/>
              </a:ext>
            </a:extLst>
          </p:cNvPr>
          <p:cNvGrpSpPr>
            <a:grpSpLocks/>
          </p:cNvGrpSpPr>
          <p:nvPr/>
        </p:nvGrpSpPr>
        <p:grpSpPr bwMode="auto">
          <a:xfrm rot="8217778">
            <a:off x="7765529" y="5826524"/>
            <a:ext cx="1522413" cy="996950"/>
            <a:chOff x="0" y="0"/>
            <a:chExt cx="1670756" cy="1095023"/>
          </a:xfrm>
        </p:grpSpPr>
        <p:pic>
          <p:nvPicPr>
            <p:cNvPr id="28677" name="Graphic 34" descr="Arrow: Counter-clockwise curve">
              <a:extLst>
                <a:ext uri="{FF2B5EF4-FFF2-40B4-BE49-F238E27FC236}">
                  <a16:creationId xmlns:a16="http://schemas.microsoft.com/office/drawing/2014/main" id="{2EFE775D-8FCD-42E6-A843-92D238FC01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3" y="182626"/>
              <a:ext cx="914648" cy="91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Graphic 35" descr="Arrow: Counter-clockwise curve">
              <a:extLst>
                <a:ext uri="{FF2B5EF4-FFF2-40B4-BE49-F238E27FC236}">
                  <a16:creationId xmlns:a16="http://schemas.microsoft.com/office/drawing/2014/main" id="{A7E24CE2-10EF-4E6E-9AB6-01F5423F3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757153" y="182530"/>
              <a:ext cx="914648" cy="91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Graphic 36" descr="Arrow: Straight">
              <a:extLst>
                <a:ext uri="{FF2B5EF4-FFF2-40B4-BE49-F238E27FC236}">
                  <a16:creationId xmlns:a16="http://schemas.microsoft.com/office/drawing/2014/main" id="{46EF68AC-59A9-4C66-8AA5-87E9DE0789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373037" y="1551"/>
              <a:ext cx="913682" cy="914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1CEDDFB-8E5E-4EAA-91C8-42BC5317C1E5}"/>
              </a:ext>
            </a:extLst>
          </p:cNvPr>
          <p:cNvSpPr txBox="1"/>
          <p:nvPr/>
        </p:nvSpPr>
        <p:spPr>
          <a:xfrm>
            <a:off x="2329665" y="3144161"/>
            <a:ext cx="4659330" cy="369332"/>
          </a:xfrm>
          <a:prstGeom prst="rect">
            <a:avLst/>
          </a:prstGeom>
          <a:noFill/>
        </p:spPr>
        <p:txBody>
          <a:bodyPr wrap="square">
            <a:spAutoFit/>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4:] </a:t>
            </a:r>
            <a:endParaRPr lang="en-GB" dirty="0"/>
          </a:p>
        </p:txBody>
      </p:sp>
      <p:grpSp>
        <p:nvGrpSpPr>
          <p:cNvPr id="8" name="Group 7">
            <a:extLst>
              <a:ext uri="{FF2B5EF4-FFF2-40B4-BE49-F238E27FC236}">
                <a16:creationId xmlns:a16="http://schemas.microsoft.com/office/drawing/2014/main" id="{5E26D014-7DE0-4A5D-5A3C-384A9AA687EE}"/>
              </a:ext>
            </a:extLst>
          </p:cNvPr>
          <p:cNvGrpSpPr/>
          <p:nvPr/>
        </p:nvGrpSpPr>
        <p:grpSpPr>
          <a:xfrm>
            <a:off x="1666241" y="348933"/>
            <a:ext cx="5962490" cy="3864293"/>
            <a:chOff x="1666241" y="348933"/>
            <a:chExt cx="5962490" cy="3864293"/>
          </a:xfrm>
        </p:grpSpPr>
        <p:pic>
          <p:nvPicPr>
            <p:cNvPr id="5" name="Graphic 4" descr="Open hand with solid fill">
              <a:extLst>
                <a:ext uri="{FF2B5EF4-FFF2-40B4-BE49-F238E27FC236}">
                  <a16:creationId xmlns:a16="http://schemas.microsoft.com/office/drawing/2014/main" id="{E6189E8A-52BB-93C6-8080-E4AFE6B17388}"/>
                </a:ext>
              </a:extLst>
            </p:cNvPr>
            <p:cNvPicPr>
              <a:picLocks noChangeAspect="1"/>
            </p:cNvPicPr>
            <p:nvPr/>
          </p:nvPicPr>
          <p:blipFill>
            <a:blip>
              <a:extLst>
                <a:ext uri="{96DAC541-7B7A-43D3-8B79-37D633B846F1}">
                  <asvg:svgBlip xmlns:asvg="http://schemas.microsoft.com/office/drawing/2016/SVG/main" r:embed="rId5"/>
                </a:ext>
              </a:extLst>
            </a:blip>
            <a:srcRect t="19818" b="27241"/>
            <a:stretch>
              <a:fillRect/>
            </a:stretch>
          </p:blipFill>
          <p:spPr>
            <a:xfrm>
              <a:off x="1666241" y="1056640"/>
              <a:ext cx="5962490" cy="3156586"/>
            </a:xfrm>
            <a:prstGeom prst="rect">
              <a:avLst/>
            </a:prstGeom>
          </p:spPr>
        </p:pic>
        <p:pic>
          <p:nvPicPr>
            <p:cNvPr id="7" name="Graphic 6" descr="Heart with solid fill">
              <a:extLst>
                <a:ext uri="{FF2B5EF4-FFF2-40B4-BE49-F238E27FC236}">
                  <a16:creationId xmlns:a16="http://schemas.microsoft.com/office/drawing/2014/main" id="{86C31DA4-769A-E867-547C-3FC4731BA5E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647486" y="348933"/>
              <a:ext cx="2286000" cy="2286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2BCCA-E7FC-AA40-36B5-17AFEBCEBAB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531F6C2-0A10-2D07-F31D-927DA00A3DCF}"/>
              </a:ext>
            </a:extLst>
          </p:cNvPr>
          <p:cNvGrpSpPr/>
          <p:nvPr/>
        </p:nvGrpSpPr>
        <p:grpSpPr>
          <a:xfrm>
            <a:off x="302827" y="348933"/>
            <a:ext cx="8538347" cy="5533707"/>
            <a:chOff x="1666241" y="348933"/>
            <a:chExt cx="5962490" cy="3864293"/>
          </a:xfrm>
        </p:grpSpPr>
        <p:pic>
          <p:nvPicPr>
            <p:cNvPr id="3" name="Graphic 2" descr="Open hand with solid fill">
              <a:extLst>
                <a:ext uri="{FF2B5EF4-FFF2-40B4-BE49-F238E27FC236}">
                  <a16:creationId xmlns:a16="http://schemas.microsoft.com/office/drawing/2014/main" id="{6F541107-C4D3-A45B-C605-20A1A8AEB1CA}"/>
                </a:ext>
              </a:extLst>
            </p:cNvPr>
            <p:cNvPicPr>
              <a:picLocks noChangeAspect="1"/>
            </p:cNvPicPr>
            <p:nvPr/>
          </p:nvPicPr>
          <p:blipFill>
            <a:blip>
              <a:extLst>
                <a:ext uri="{96DAC541-7B7A-43D3-8B79-37D633B846F1}">
                  <asvg:svgBlip xmlns:asvg="http://schemas.microsoft.com/office/drawing/2016/SVG/main" r:embed="rId3"/>
                </a:ext>
              </a:extLst>
            </a:blip>
            <a:srcRect t="19818" b="27241"/>
            <a:stretch>
              <a:fillRect/>
            </a:stretch>
          </p:blipFill>
          <p:spPr>
            <a:xfrm>
              <a:off x="1666241" y="1056640"/>
              <a:ext cx="5962490" cy="3156586"/>
            </a:xfrm>
            <a:prstGeom prst="rect">
              <a:avLst/>
            </a:prstGeom>
          </p:spPr>
        </p:pic>
        <p:pic>
          <p:nvPicPr>
            <p:cNvPr id="4" name="Graphic 3" descr="Heart with solid fill">
              <a:extLst>
                <a:ext uri="{FF2B5EF4-FFF2-40B4-BE49-F238E27FC236}">
                  <a16:creationId xmlns:a16="http://schemas.microsoft.com/office/drawing/2014/main" id="{68B824A5-7038-63A0-0280-D247B5992D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47486" y="348933"/>
              <a:ext cx="2286000" cy="2286000"/>
            </a:xfrm>
            <a:prstGeom prst="rect">
              <a:avLst/>
            </a:prstGeom>
          </p:spPr>
        </p:pic>
      </p:grpSp>
    </p:spTree>
    <p:extLst>
      <p:ext uri="{BB962C8B-B14F-4D97-AF65-F5344CB8AC3E}">
        <p14:creationId xmlns:p14="http://schemas.microsoft.com/office/powerpoint/2010/main" val="141822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A1D7-73EE-614D-B65E-BF15CA609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a:effectLst/>
        </p:spPr>
      </p:pic>
      <p:sp>
        <p:nvSpPr>
          <p:cNvPr id="4" name="TextBox 3">
            <a:extLst>
              <a:ext uri="{FF2B5EF4-FFF2-40B4-BE49-F238E27FC236}">
                <a16:creationId xmlns:a16="http://schemas.microsoft.com/office/drawing/2014/main" id="{65FE8D8A-A2B9-680A-B9DC-2A60B56BE855}"/>
              </a:ext>
            </a:extLst>
          </p:cNvPr>
          <p:cNvSpPr txBox="1"/>
          <p:nvPr/>
        </p:nvSpPr>
        <p:spPr>
          <a:xfrm>
            <a:off x="2489200" y="934720"/>
            <a:ext cx="6116320" cy="1938992"/>
          </a:xfrm>
          <a:prstGeom prst="rect">
            <a:avLst/>
          </a:prstGeom>
          <a:noFill/>
          <a:effectLst/>
        </p:spPr>
        <p:txBody>
          <a:bodyPr wrap="square" rtlCol="0">
            <a:spAutoFit/>
          </a:bodyPr>
          <a:lstStyle/>
          <a:p>
            <a:pPr algn="r"/>
            <a:r>
              <a:rPr lang="en-GB" sz="6000" b="1" dirty="0">
                <a:solidFill>
                  <a:schemeClr val="bg1"/>
                </a:solidFill>
                <a:latin typeface="Century Gothic" panose="020B0502020202020204" pitchFamily="34" charset="0"/>
              </a:rPr>
              <a:t>Stories that help us to grow</a:t>
            </a:r>
          </a:p>
        </p:txBody>
      </p:sp>
    </p:spTree>
    <p:extLst>
      <p:ext uri="{BB962C8B-B14F-4D97-AF65-F5344CB8AC3E}">
        <p14:creationId xmlns:p14="http://schemas.microsoft.com/office/powerpoint/2010/main" val="18692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1C4D9-A5CF-AE6E-0A56-37EE0382EAD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9164" y="218467"/>
            <a:ext cx="3744356" cy="52428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New Zealand Flag">
            <a:extLst>
              <a:ext uri="{FF2B5EF4-FFF2-40B4-BE49-F238E27FC236}">
                <a16:creationId xmlns:a16="http://schemas.microsoft.com/office/drawing/2014/main" id="{92543434-A643-1D32-ED58-B8D255D858CC}"/>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289164" y="5737236"/>
            <a:ext cx="1545273" cy="8343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CB4A154-D58A-F8DC-AB4C-88B2FDC631C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364116" y="218467"/>
            <a:ext cx="4490720" cy="406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FE8E1EB-CD99-4CA9-8DD4-98C448A385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8607" y="3976757"/>
            <a:ext cx="3448804" cy="2586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56632E3-6B4C-6710-8F7B-4D37FB93509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492963" y="4527875"/>
            <a:ext cx="2361873" cy="2009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02F0A432-3B52-86CF-6A9D-AE7BBA5DFF34}"/>
              </a:ext>
            </a:extLst>
          </p:cNvPr>
          <p:cNvGrpSpPr/>
          <p:nvPr/>
        </p:nvGrpSpPr>
        <p:grpSpPr>
          <a:xfrm>
            <a:off x="1056641" y="1264338"/>
            <a:ext cx="7389805" cy="4063946"/>
            <a:chOff x="1056641" y="1264338"/>
            <a:chExt cx="7389805" cy="4063946"/>
          </a:xfrm>
        </p:grpSpPr>
        <p:pic>
          <p:nvPicPr>
            <p:cNvPr id="12" name="Picture 11">
              <a:extLst>
                <a:ext uri="{FF2B5EF4-FFF2-40B4-BE49-F238E27FC236}">
                  <a16:creationId xmlns:a16="http://schemas.microsoft.com/office/drawing/2014/main" id="{7A4394AF-129D-4679-9F24-D4957283A513}"/>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21404252">
              <a:off x="1056641" y="1264338"/>
              <a:ext cx="7294880" cy="406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63B3DFB2-36F0-A6DE-864E-6A76F3BB61D1}"/>
                </a:ext>
              </a:extLst>
            </p:cNvPr>
            <p:cNvSpPr>
              <a:spLocks noChangeArrowheads="1"/>
            </p:cNvSpPr>
            <p:nvPr/>
          </p:nvSpPr>
          <p:spPr bwMode="auto">
            <a:xfrm rot="21391709">
              <a:off x="5919792" y="4847594"/>
              <a:ext cx="25266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Photo by </a:t>
              </a:r>
              <a:r>
                <a:rPr kumimoji="0" lang="en-US" altLang="en-US" sz="1100" b="0" i="0" u="none" strike="noStrike" cap="none" normalizeH="0" baseline="0" dirty="0">
                  <a:ln>
                    <a:noFill/>
                  </a:ln>
                  <a:solidFill>
                    <a:schemeClr val="tx1"/>
                  </a:solidFill>
                  <a:effectLst/>
                  <a:latin typeface="Arial" panose="020B0604020202020204" pitchFamily="34" charset="0"/>
                  <a:hlinkClick r:id="rId10"/>
                </a:rPr>
                <a:t>Stefan Lehner</a:t>
              </a:r>
              <a:r>
                <a:rPr kumimoji="0" lang="en-US" altLang="en-US" sz="1100" b="0" i="0" u="none" strike="noStrike" cap="none" normalizeH="0" baseline="0" dirty="0">
                  <a:ln>
                    <a:noFill/>
                  </a:ln>
                  <a:solidFill>
                    <a:schemeClr val="tx1"/>
                  </a:solidFill>
                  <a:effectLst/>
                  <a:latin typeface="Arial" panose="020B0604020202020204" pitchFamily="34" charset="0"/>
                </a:rPr>
                <a:t> on </a:t>
              </a:r>
              <a:r>
                <a:rPr kumimoji="0" lang="en-US" altLang="en-US" sz="1100" b="0" i="0" u="none" strike="noStrike" cap="none" normalizeH="0" baseline="0" dirty="0" err="1">
                  <a:ln>
                    <a:noFill/>
                  </a:ln>
                  <a:solidFill>
                    <a:schemeClr val="tx1"/>
                  </a:solidFill>
                  <a:effectLst/>
                  <a:latin typeface="Arial" panose="020B0604020202020204" pitchFamily="34" charset="0"/>
                  <a:hlinkClick r:id="rId11"/>
                </a:rPr>
                <a:t>Unsplash</a:t>
              </a:r>
              <a:r>
                <a:rPr kumimoji="0" lang="en-US" altLang="en-US" sz="1100" b="0" i="0" u="none" strike="noStrike" cap="none" normalizeH="0" baseline="0" dirty="0">
                  <a:ln>
                    <a:noFill/>
                  </a:ln>
                  <a:solidFill>
                    <a:schemeClr val="tx1"/>
                  </a:solidFill>
                  <a:effectLst/>
                  <a:latin typeface="Arial" panose="020B0604020202020204" pitchFamily="34" charset="0"/>
                </a:rPr>
                <a:t> </a:t>
              </a:r>
            </a:p>
          </p:txBody>
        </p:sp>
      </p:grpSp>
    </p:spTree>
    <p:extLst>
      <p:ext uri="{BB962C8B-B14F-4D97-AF65-F5344CB8AC3E}">
        <p14:creationId xmlns:p14="http://schemas.microsoft.com/office/powerpoint/2010/main" val="417012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98BF0F-6EE8-7FB3-E72F-9258E2CD57AA}"/>
              </a:ext>
            </a:extLst>
          </p:cNvPr>
          <p:cNvGrpSpPr/>
          <p:nvPr/>
        </p:nvGrpSpPr>
        <p:grpSpPr>
          <a:xfrm>
            <a:off x="1293984" y="316459"/>
            <a:ext cx="6556033" cy="6556033"/>
            <a:chOff x="238894" y="2181201"/>
            <a:chExt cx="3337559" cy="3337559"/>
          </a:xfrm>
        </p:grpSpPr>
        <p:pic>
          <p:nvPicPr>
            <p:cNvPr id="3" name="Graphic 2" descr="Magnifying glass with solid fill">
              <a:extLst>
                <a:ext uri="{FF2B5EF4-FFF2-40B4-BE49-F238E27FC236}">
                  <a16:creationId xmlns:a16="http://schemas.microsoft.com/office/drawing/2014/main" id="{AFD89719-6A4C-7F0A-6022-2B474E599BE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238894" y="2181201"/>
              <a:ext cx="3337559" cy="3337559"/>
            </a:xfrm>
            <a:prstGeom prst="rect">
              <a:avLst/>
            </a:prstGeom>
          </p:spPr>
        </p:pic>
        <p:pic>
          <p:nvPicPr>
            <p:cNvPr id="4" name="Graphic 3" descr="Question Mark with solid fill">
              <a:extLst>
                <a:ext uri="{FF2B5EF4-FFF2-40B4-BE49-F238E27FC236}">
                  <a16:creationId xmlns:a16="http://schemas.microsoft.com/office/drawing/2014/main" id="{A9569B1A-5D99-9659-9BD2-365BE177EA5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3540" y="2870200"/>
              <a:ext cx="1325880" cy="1325880"/>
            </a:xfrm>
            <a:prstGeom prst="rect">
              <a:avLst/>
            </a:prstGeom>
          </p:spPr>
        </p:pic>
      </p:grpSp>
      <p:pic>
        <p:nvPicPr>
          <p:cNvPr id="5" name="Picture 2">
            <a:extLst>
              <a:ext uri="{FF2B5EF4-FFF2-40B4-BE49-F238E27FC236}">
                <a16:creationId xmlns:a16="http://schemas.microsoft.com/office/drawing/2014/main" id="{EEF71D68-7CF0-B298-3DDC-1096F742771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165538" y="3901441"/>
            <a:ext cx="3288862" cy="29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0DAA00C-2741-C8CA-CC41-9FCEB3E7DB5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4571999" y="1588"/>
            <a:ext cx="3068321" cy="389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B93F2549-A82D-F8DE-7806-9268B3E2A7A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3454399" y="3901441"/>
            <a:ext cx="5524063" cy="295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0FB2755E-2FAE-4792-570B-3C40CAC489A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7640319" y="1588"/>
            <a:ext cx="1338143" cy="389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A7FC30F6-FF9D-DBEE-32BA-23BB9880406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2550159" y="1589"/>
            <a:ext cx="2021839" cy="128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CC16F094-86CD-5725-2879-F98F6EE4096A}"/>
              </a:ext>
            </a:extLst>
          </p:cNvPr>
          <p:cNvGrpSpPr/>
          <p:nvPr/>
        </p:nvGrpSpPr>
        <p:grpSpPr>
          <a:xfrm>
            <a:off x="165537" y="1588"/>
            <a:ext cx="4406461" cy="3899853"/>
            <a:chOff x="165537" y="1588"/>
            <a:chExt cx="4406461" cy="3899853"/>
          </a:xfrm>
        </p:grpSpPr>
        <p:pic>
          <p:nvPicPr>
            <p:cNvPr id="11" name="Picture 2">
              <a:extLst>
                <a:ext uri="{FF2B5EF4-FFF2-40B4-BE49-F238E27FC236}">
                  <a16:creationId xmlns:a16="http://schemas.microsoft.com/office/drawing/2014/main" id="{E973108F-BD56-9C5E-3023-D4B93003BDCF}"/>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a:fillRect/>
            </a:stretch>
          </p:blipFill>
          <p:spPr bwMode="auto">
            <a:xfrm>
              <a:off x="2550159" y="1290321"/>
              <a:ext cx="2021839" cy="261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E9942E96-8D2D-3CD9-FB37-D0AAF86725F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165537" y="1588"/>
              <a:ext cx="2384621" cy="389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458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E7D61-B927-E91D-C0D3-17E303B9C54A}"/>
              </a:ext>
            </a:extLst>
          </p:cNvPr>
          <p:cNvPicPr>
            <a:picLocks noChangeAspect="1"/>
          </p:cNvPicPr>
          <p:nvPr/>
        </p:nvPicPr>
        <p:blipFill>
          <a:blip r:embed="rId3"/>
          <a:stretch>
            <a:fillRect/>
          </a:stretch>
        </p:blipFill>
        <p:spPr>
          <a:xfrm>
            <a:off x="296079" y="1"/>
            <a:ext cx="8551843" cy="6858000"/>
          </a:xfrm>
          <a:prstGeom prst="rect">
            <a:avLst/>
          </a:prstGeom>
        </p:spPr>
      </p:pic>
      <p:sp>
        <p:nvSpPr>
          <p:cNvPr id="16" name="TextBox 15">
            <a:extLst>
              <a:ext uri="{FF2B5EF4-FFF2-40B4-BE49-F238E27FC236}">
                <a16:creationId xmlns:a16="http://schemas.microsoft.com/office/drawing/2014/main" id="{B65E7EE0-5B7B-FF86-8BCF-8AED4DEE158A}"/>
              </a:ext>
            </a:extLst>
          </p:cNvPr>
          <p:cNvSpPr txBox="1">
            <a:spLocks noChangeArrowheads="1"/>
          </p:cNvSpPr>
          <p:nvPr/>
        </p:nvSpPr>
        <p:spPr bwMode="auto">
          <a:xfrm>
            <a:off x="320040" y="5854649"/>
            <a:ext cx="8527882" cy="1003352"/>
          </a:xfrm>
          <a:prstGeom prst="rect">
            <a:avLst/>
          </a:prstGeom>
          <a:solidFill>
            <a:sysClr val="window" lastClr="FFFFFF">
              <a:alpha val="63000"/>
            </a:sys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sz="2000" b="1" i="0"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‘He who serves you as a servant is the greatest among you…..Whoever makes himself humble will be made great.’</a:t>
            </a:r>
          </a:p>
          <a:p>
            <a:pPr marL="0" marR="0" lvl="0" indent="0" algn="ctr" defTabSz="91440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sz="1600" b="1" i="1"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[Matthew </a:t>
            </a:r>
            <a:r>
              <a:rPr lang="en-GB" sz="1600" b="1" i="1" kern="0" dirty="0">
                <a:solidFill>
                  <a:prstClr val="black"/>
                </a:solidFill>
                <a:latin typeface="Century Gothic" panose="020B0502020202020204" pitchFamily="34" charset="0"/>
              </a:rPr>
              <a:t>23:11-12</a:t>
            </a:r>
            <a:r>
              <a:rPr kumimoji="0" lang="en-GB" sz="1600" b="1" i="1" u="none" strike="noStrike" kern="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rPr>
              <a:t>]</a:t>
            </a:r>
            <a:endParaRPr kumimoji="0" lang="en-GB" altLang="en-US" sz="2800" b="1" i="1" u="none" strike="noStrike" kern="0" cap="none" spc="0" normalizeH="0" baseline="0" noProof="0" dirty="0">
              <a:ln>
                <a:noFill/>
              </a:ln>
              <a:solidFill>
                <a:prstClr val="black"/>
              </a:solidFill>
              <a:effectLst/>
              <a:uLnTx/>
              <a:uFillTx/>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17" name="TextBox 16">
            <a:extLst>
              <a:ext uri="{FF2B5EF4-FFF2-40B4-BE49-F238E27FC236}">
                <a16:creationId xmlns:a16="http://schemas.microsoft.com/office/drawing/2014/main" id="{79D9D9E5-0F74-48DD-C4BB-E698A96F62DD}"/>
              </a:ext>
            </a:extLst>
          </p:cNvPr>
          <p:cNvSpPr txBox="1"/>
          <p:nvPr/>
        </p:nvSpPr>
        <p:spPr>
          <a:xfrm>
            <a:off x="-1369966" y="0"/>
            <a:ext cx="10217888" cy="261610"/>
          </a:xfrm>
          <a:prstGeom prst="rect">
            <a:avLst/>
          </a:prstGeom>
          <a:noFill/>
        </p:spPr>
        <p:txBody>
          <a:bodyPr wrap="square" rtlCol="0">
            <a:spAutoFit/>
          </a:bodyPr>
          <a:lstStyle/>
          <a:p>
            <a:pPr algn="r"/>
            <a:r>
              <a:rPr lang="en-GB" sz="1100" i="1" dirty="0">
                <a:latin typeface="Century Gothic" panose="020B0502020202020204" pitchFamily="34" charset="0"/>
              </a:rPr>
              <a:t>‘The Washing of the Feet’ by Ghislaine Howard from The Methodist Modern Art Collection, ©TMCP, used with permission </a:t>
            </a:r>
          </a:p>
        </p:txBody>
      </p:sp>
    </p:spTree>
    <p:extLst>
      <p:ext uri="{BB962C8B-B14F-4D97-AF65-F5344CB8AC3E}">
        <p14:creationId xmlns:p14="http://schemas.microsoft.com/office/powerpoint/2010/main" val="380463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F97A5-CFE9-F6C2-2602-28CC95834B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0"/>
            <a:ext cx="4572000" cy="6858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A5AF31-01BB-4A96-8715-0D081867522A}"/>
              </a:ext>
            </a:extLst>
          </p:cNvPr>
          <p:cNvSpPr/>
          <p:nvPr/>
        </p:nvSpPr>
        <p:spPr>
          <a:xfrm>
            <a:off x="7127776" y="5997714"/>
            <a:ext cx="2016224" cy="707886"/>
          </a:xfrm>
          <a:prstGeom prst="rect">
            <a:avLst/>
          </a:prstGeom>
          <a:noFill/>
        </p:spPr>
        <p:txBody>
          <a:bodyPr>
            <a:spAutoFit/>
          </a:bodyPr>
          <a:lstStyle/>
          <a:p>
            <a:pPr algn="ctr" fontAlgn="auto">
              <a:spcBef>
                <a:spcPts val="0"/>
              </a:spcBef>
              <a:spcAft>
                <a:spcPts val="0"/>
              </a:spcAft>
              <a:defRPr/>
            </a:pPr>
            <a:r>
              <a:rPr lang="en-US" sz="40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Tui</a:t>
            </a:r>
            <a:endPar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ndParaRPr>
          </a:p>
        </p:txBody>
      </p:sp>
      <p:pic>
        <p:nvPicPr>
          <p:cNvPr id="4" name="Picture 3">
            <a:extLst>
              <a:ext uri="{FF2B5EF4-FFF2-40B4-BE49-F238E27FC236}">
                <a16:creationId xmlns:a16="http://schemas.microsoft.com/office/drawing/2014/main" id="{2E8A990E-97F9-A3E2-5A7B-69BBF6F20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1236" y="0"/>
            <a:ext cx="4681528" cy="68580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903D5-C10B-33F1-C69A-7050298A64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49440"/>
          </a:xfrm>
          <a:prstGeom prst="rect">
            <a:avLst/>
          </a:prstGeom>
        </p:spPr>
      </p:pic>
      <p:sp>
        <p:nvSpPr>
          <p:cNvPr id="6" name="Rectangle 5">
            <a:extLst>
              <a:ext uri="{FF2B5EF4-FFF2-40B4-BE49-F238E27FC236}">
                <a16:creationId xmlns:a16="http://schemas.microsoft.com/office/drawing/2014/main" id="{14C4C78E-6C5E-9B98-A9D9-BFB25ECB80F2}"/>
              </a:ext>
            </a:extLst>
          </p:cNvPr>
          <p:cNvSpPr/>
          <p:nvPr/>
        </p:nvSpPr>
        <p:spPr>
          <a:xfrm>
            <a:off x="0" y="8344"/>
            <a:ext cx="2363152" cy="707886"/>
          </a:xfrm>
          <a:prstGeom prst="rect">
            <a:avLst/>
          </a:prstGeom>
          <a:noFill/>
        </p:spPr>
        <p:txBody>
          <a:bodyPr wrap="square">
            <a:spAutoFit/>
          </a:bodyPr>
          <a:lstStyle/>
          <a:p>
            <a:pPr algn="ctr" fontAlgn="auto">
              <a:spcBef>
                <a:spcPts val="0"/>
              </a:spcBef>
              <a:spcAft>
                <a:spcPts val="0"/>
              </a:spcAft>
              <a:defRPr/>
            </a:pPr>
            <a:r>
              <a:rPr lang="en-US" sz="40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rPr>
              <a:t>Pukeko</a:t>
            </a:r>
            <a:endParaRPr lang="en-US" sz="40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3473</TotalTime>
  <Words>2578</Words>
  <Application>Microsoft Office PowerPoint</Application>
  <PresentationFormat>On-screen Show (4:3)</PresentationFormat>
  <Paragraphs>127</Paragraphs>
  <Slides>26</Slides>
  <Notes>26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Avenir Next LT Pro</vt:lpstr>
      <vt:lpstr>Calibri</vt:lpstr>
      <vt:lpstr>Cambria</vt:lpstr>
      <vt:lpstr>Century Gothic</vt:lpstr>
      <vt:lpstr>Office Theme</vt:lpstr>
      <vt:lpstr> Black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46</cp:revision>
  <dcterms:created xsi:type="dcterms:W3CDTF">2016-05-28T09:08:15Z</dcterms:created>
  <dcterms:modified xsi:type="dcterms:W3CDTF">2026-04-23T12:59:53Z</dcterms:modified>
</cp:coreProperties>
</file>