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27" r:id="rId2"/>
    <p:sldId id="511" r:id="rId3"/>
    <p:sldId id="565" r:id="rId4"/>
    <p:sldId id="564" r:id="rId5"/>
    <p:sldId id="562" r:id="rId6"/>
    <p:sldId id="563" r:id="rId7"/>
    <p:sldId id="538" r:id="rId8"/>
    <p:sldId id="539" r:id="rId9"/>
    <p:sldId id="431" r:id="rId10"/>
    <p:sldId id="443" r:id="rId11"/>
    <p:sldId id="510" r:id="rId12"/>
    <p:sldId id="558" r:id="rId13"/>
    <p:sldId id="567" r:id="rId14"/>
    <p:sldId id="566" r:id="rId1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16B1D-299A-4C93-A57D-1C031A86C0CD}" v="397" dt="2025-09-08T08:29:59.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95" autoAdjust="0"/>
  </p:normalViewPr>
  <p:slideViewPr>
    <p:cSldViewPr>
      <p:cViewPr varScale="1">
        <p:scale>
          <a:sx n="48" d="100"/>
          <a:sy n="48" d="100"/>
        </p:scale>
        <p:origin x="236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8DB91456-ACA6-4B29-A1E0-F5AA220E8CE5}"/>
    <pc:docChg chg="custSel addSld delSld modSld">
      <pc:chgData name="Rachel Boxer" userId="6da37c9f42e40059" providerId="LiveId" clId="{8DB91456-ACA6-4B29-A1E0-F5AA220E8CE5}" dt="2025-08-13T17:01:35.539" v="2235" actId="20577"/>
      <pc:docMkLst>
        <pc:docMk/>
      </pc:docMkLst>
      <pc:sldChg chg="del">
        <pc:chgData name="Rachel Boxer" userId="6da37c9f42e40059" providerId="LiveId" clId="{8DB91456-ACA6-4B29-A1E0-F5AA220E8CE5}" dt="2025-08-13T16:31:29.371" v="37" actId="47"/>
        <pc:sldMkLst>
          <pc:docMk/>
          <pc:sldMk cId="2014951404" sldId="560"/>
        </pc:sldMkLst>
      </pc:sldChg>
      <pc:sldChg chg="addSp modSp mod modAnim modNotesTx">
        <pc:chgData name="Rachel Boxer" userId="6da37c9f42e40059" providerId="LiveId" clId="{8DB91456-ACA6-4B29-A1E0-F5AA220E8CE5}" dt="2025-08-13T16:52:34.069" v="2220" actId="20577"/>
        <pc:sldMkLst>
          <pc:docMk/>
          <pc:sldMk cId="1069504086" sldId="562"/>
        </pc:sldMkLst>
        <pc:picChg chg="add mod">
          <ac:chgData name="Rachel Boxer" userId="6da37c9f42e40059" providerId="LiveId" clId="{8DB91456-ACA6-4B29-A1E0-F5AA220E8CE5}" dt="2025-08-13T16:37:51.469" v="550" actId="12788"/>
          <ac:picMkLst>
            <pc:docMk/>
            <pc:sldMk cId="1069504086" sldId="562"/>
            <ac:picMk id="2" creationId="{A031C6C2-4D5F-D3AE-6B53-3AFF6AA188B0}"/>
          </ac:picMkLst>
        </pc:picChg>
      </pc:sldChg>
      <pc:sldChg chg="modNotesTx">
        <pc:chgData name="Rachel Boxer" userId="6da37c9f42e40059" providerId="LiveId" clId="{8DB91456-ACA6-4B29-A1E0-F5AA220E8CE5}" dt="2025-08-13T17:01:35.539" v="2235" actId="20577"/>
        <pc:sldMkLst>
          <pc:docMk/>
          <pc:sldMk cId="2026104946" sldId="563"/>
        </pc:sldMkLst>
      </pc:sldChg>
      <pc:sldChg chg="addSp delSp modSp mod delAnim modAnim modNotesTx">
        <pc:chgData name="Rachel Boxer" userId="6da37c9f42e40059" providerId="LiveId" clId="{8DB91456-ACA6-4B29-A1E0-F5AA220E8CE5}" dt="2025-08-13T16:49:48.901" v="1827" actId="20577"/>
        <pc:sldMkLst>
          <pc:docMk/>
          <pc:sldMk cId="2284843790" sldId="564"/>
        </pc:sldMkLst>
        <pc:spChg chg="add mod">
          <ac:chgData name="Rachel Boxer" userId="6da37c9f42e40059" providerId="LiveId" clId="{8DB91456-ACA6-4B29-A1E0-F5AA220E8CE5}" dt="2025-08-13T16:33:49.722" v="57" actId="20577"/>
          <ac:spMkLst>
            <pc:docMk/>
            <pc:sldMk cId="2284843790" sldId="564"/>
            <ac:spMk id="8" creationId="{999A00F9-E4B7-8849-4D66-9E731EDBE3E2}"/>
          </ac:spMkLst>
        </pc:spChg>
        <pc:spChg chg="add mod">
          <ac:chgData name="Rachel Boxer" userId="6da37c9f42e40059" providerId="LiveId" clId="{8DB91456-ACA6-4B29-A1E0-F5AA220E8CE5}" dt="2025-08-13T16:47:33.797" v="1507" actId="14100"/>
          <ac:spMkLst>
            <pc:docMk/>
            <pc:sldMk cId="2284843790" sldId="564"/>
            <ac:spMk id="9" creationId="{CAE0052D-C970-C803-73BE-FFC544978B90}"/>
          </ac:spMkLst>
        </pc:spChg>
        <pc:picChg chg="add mod modCrop">
          <ac:chgData name="Rachel Boxer" userId="6da37c9f42e40059" providerId="LiveId" clId="{8DB91456-ACA6-4B29-A1E0-F5AA220E8CE5}" dt="2025-08-13T16:30:51.380" v="26" actId="1076"/>
          <ac:picMkLst>
            <pc:docMk/>
            <pc:sldMk cId="2284843790" sldId="564"/>
            <ac:picMk id="3" creationId="{2A0DC2E5-5876-4CE4-62DE-94F151E67385}"/>
          </ac:picMkLst>
        </pc:picChg>
      </pc:sldChg>
      <pc:sldChg chg="new modNotesTx">
        <pc:chgData name="Rachel Boxer" userId="6da37c9f42e40059" providerId="LiveId" clId="{8DB91456-ACA6-4B29-A1E0-F5AA220E8CE5}" dt="2025-08-13T16:36:30.805" v="443" actId="20577"/>
        <pc:sldMkLst>
          <pc:docMk/>
          <pc:sldMk cId="2519648002" sldId="565"/>
        </pc:sldMkLst>
      </pc:sldChg>
    </pc:docChg>
  </pc:docChgLst>
  <pc:docChgLst>
    <pc:chgData name="Rachel Boxer" userId="6da37c9f42e40059" providerId="LiveId" clId="{0E13CC8D-59C2-4409-A640-E738E4606E44}"/>
    <pc:docChg chg="modSld">
      <pc:chgData name="Rachel Boxer" userId="6da37c9f42e40059" providerId="LiveId" clId="{0E13CC8D-59C2-4409-A640-E738E4606E44}" dt="2025-09-08T08:29:59.724" v="1" actId="20578"/>
      <pc:docMkLst>
        <pc:docMk/>
      </pc:docMkLst>
      <pc:sldChg chg="modSp modAnim">
        <pc:chgData name="Rachel Boxer" userId="6da37c9f42e40059" providerId="LiveId" clId="{0E13CC8D-59C2-4409-A640-E738E4606E44}" dt="2025-09-08T08:29:59.724" v="1" actId="20578"/>
        <pc:sldMkLst>
          <pc:docMk/>
          <pc:sldMk cId="3567098110" sldId="538"/>
        </pc:sldMkLst>
        <pc:spChg chg="mod">
          <ac:chgData name="Rachel Boxer" userId="6da37c9f42e40059" providerId="LiveId" clId="{0E13CC8D-59C2-4409-A640-E738E4606E44}" dt="2025-09-08T08:29:59.724" v="1" actId="20578"/>
          <ac:spMkLst>
            <pc:docMk/>
            <pc:sldMk cId="3567098110" sldId="538"/>
            <ac:spMk id="3" creationId="{EF23E264-01B8-2FF3-F5F0-17E076EA7AE0}"/>
          </ac:spMkLst>
        </pc:spChg>
      </pc:sldChg>
    </pc:docChg>
  </pc:docChgLst>
  <pc:docChgLst>
    <pc:chgData name="Rachel Boxer" userId="6da37c9f42e40059" providerId="LiveId" clId="{BCE16B1D-299A-4C93-A57D-1C031A86C0CD}"/>
    <pc:docChg chg="undo custSel addSld delSld modSld">
      <pc:chgData name="Rachel Boxer" userId="6da37c9f42e40059" providerId="LiveId" clId="{BCE16B1D-299A-4C93-A57D-1C031A86C0CD}" dt="2025-09-05T00:16:26.079" v="2733" actId="1076"/>
      <pc:docMkLst>
        <pc:docMk/>
      </pc:docMkLst>
      <pc:sldChg chg="addSp delSp modSp mod modAnim modNotesTx">
        <pc:chgData name="Rachel Boxer" userId="6da37c9f42e40059" providerId="LiveId" clId="{BCE16B1D-299A-4C93-A57D-1C031A86C0CD}" dt="2025-09-04T17:00:31.227" v="2643" actId="20577"/>
        <pc:sldMkLst>
          <pc:docMk/>
          <pc:sldMk cId="3567098110" sldId="538"/>
        </pc:sldMkLst>
        <pc:spChg chg="mod">
          <ac:chgData name="Rachel Boxer" userId="6da37c9f42e40059" providerId="LiveId" clId="{BCE16B1D-299A-4C93-A57D-1C031A86C0CD}" dt="2025-09-04T17:00:31.227" v="2643" actId="20577"/>
          <ac:spMkLst>
            <pc:docMk/>
            <pc:sldMk cId="3567098110" sldId="538"/>
            <ac:spMk id="3" creationId="{EF23E264-01B8-2FF3-F5F0-17E076EA7AE0}"/>
          </ac:spMkLst>
        </pc:spChg>
        <pc:spChg chg="add mod">
          <ac:chgData name="Rachel Boxer" userId="6da37c9f42e40059" providerId="LiveId" clId="{BCE16B1D-299A-4C93-A57D-1C031A86C0CD}" dt="2025-09-04T16:59:56.280" v="2623" actId="1076"/>
          <ac:spMkLst>
            <pc:docMk/>
            <pc:sldMk cId="3567098110" sldId="538"/>
            <ac:spMk id="8" creationId="{5A943A5D-5939-BBE3-1681-6119C803C90A}"/>
          </ac:spMkLst>
        </pc:spChg>
        <pc:picChg chg="add mod">
          <ac:chgData name="Rachel Boxer" userId="6da37c9f42e40059" providerId="LiveId" clId="{BCE16B1D-299A-4C93-A57D-1C031A86C0CD}" dt="2025-09-04T16:59:14.272" v="2618" actId="1076"/>
          <ac:picMkLst>
            <pc:docMk/>
            <pc:sldMk cId="3567098110" sldId="538"/>
            <ac:picMk id="7" creationId="{1CD6437B-2113-DAAD-4798-3B180789AEAE}"/>
          </ac:picMkLst>
        </pc:picChg>
      </pc:sldChg>
      <pc:sldChg chg="addSp delSp modSp mod delAnim modAnim modNotesTx">
        <pc:chgData name="Rachel Boxer" userId="6da37c9f42e40059" providerId="LiveId" clId="{BCE16B1D-299A-4C93-A57D-1C031A86C0CD}" dt="2025-09-05T00:16:26.079" v="2733" actId="1076"/>
        <pc:sldMkLst>
          <pc:docMk/>
          <pc:sldMk cId="697919064" sldId="558"/>
        </pc:sldMkLst>
        <pc:spChg chg="add mod">
          <ac:chgData name="Rachel Boxer" userId="6da37c9f42e40059" providerId="LiveId" clId="{BCE16B1D-299A-4C93-A57D-1C031A86C0CD}" dt="2025-09-05T00:16:06.626" v="2728" actId="1076"/>
          <ac:spMkLst>
            <pc:docMk/>
            <pc:sldMk cId="697919064" sldId="558"/>
            <ac:spMk id="7" creationId="{3ECC1AC5-39FF-EB16-80FE-366CB456571A}"/>
          </ac:spMkLst>
        </pc:spChg>
        <pc:picChg chg="add mod ord">
          <ac:chgData name="Rachel Boxer" userId="6da37c9f42e40059" providerId="LiveId" clId="{BCE16B1D-299A-4C93-A57D-1C031A86C0CD}" dt="2025-09-05T00:16:10.293" v="2730" actId="1076"/>
          <ac:picMkLst>
            <pc:docMk/>
            <pc:sldMk cId="697919064" sldId="558"/>
            <ac:picMk id="5" creationId="{DC46EF01-6E74-E258-1A64-60EB3444B3E5}"/>
          </ac:picMkLst>
        </pc:picChg>
        <pc:picChg chg="add mod">
          <ac:chgData name="Rachel Boxer" userId="6da37c9f42e40059" providerId="LiveId" clId="{BCE16B1D-299A-4C93-A57D-1C031A86C0CD}" dt="2025-09-05T00:16:26.079" v="2733" actId="1076"/>
          <ac:picMkLst>
            <pc:docMk/>
            <pc:sldMk cId="697919064" sldId="558"/>
            <ac:picMk id="8" creationId="{A1611969-6B5B-84DF-3A9C-161A4E4CE322}"/>
          </ac:picMkLst>
        </pc:picChg>
      </pc:sldChg>
      <pc:sldChg chg="addSp delSp modSp mod delAnim modAnim modNotesTx">
        <pc:chgData name="Rachel Boxer" userId="6da37c9f42e40059" providerId="LiveId" clId="{BCE16B1D-299A-4C93-A57D-1C031A86C0CD}" dt="2025-09-04T16:57:10.091" v="2512" actId="20577"/>
        <pc:sldMkLst>
          <pc:docMk/>
          <pc:sldMk cId="1069504086" sldId="562"/>
        </pc:sldMkLst>
        <pc:spChg chg="add mod">
          <ac:chgData name="Rachel Boxer" userId="6da37c9f42e40059" providerId="LiveId" clId="{BCE16B1D-299A-4C93-A57D-1C031A86C0CD}" dt="2025-09-04T16:45:33.989" v="1874" actId="1076"/>
          <ac:spMkLst>
            <pc:docMk/>
            <pc:sldMk cId="1069504086" sldId="562"/>
            <ac:spMk id="4" creationId="{4D8D7116-E8D2-820B-5141-63AB55272501}"/>
          </ac:spMkLst>
        </pc:spChg>
        <pc:picChg chg="mod modCrop">
          <ac:chgData name="Rachel Boxer" userId="6da37c9f42e40059" providerId="LiveId" clId="{BCE16B1D-299A-4C93-A57D-1C031A86C0CD}" dt="2025-09-04T16:14:17.642" v="731" actId="732"/>
          <ac:picMkLst>
            <pc:docMk/>
            <pc:sldMk cId="1069504086" sldId="562"/>
            <ac:picMk id="2" creationId="{A031C6C2-4D5F-D3AE-6B53-3AFF6AA188B0}"/>
          </ac:picMkLst>
        </pc:picChg>
      </pc:sldChg>
      <pc:sldChg chg="addSp delSp modSp mod">
        <pc:chgData name="Rachel Boxer" userId="6da37c9f42e40059" providerId="LiveId" clId="{BCE16B1D-299A-4C93-A57D-1C031A86C0CD}" dt="2025-09-04T16:47:51.958" v="1921" actId="208"/>
        <pc:sldMkLst>
          <pc:docMk/>
          <pc:sldMk cId="2026104946" sldId="563"/>
        </pc:sldMkLst>
        <pc:picChg chg="add mod">
          <ac:chgData name="Rachel Boxer" userId="6da37c9f42e40059" providerId="LiveId" clId="{BCE16B1D-299A-4C93-A57D-1C031A86C0CD}" dt="2025-09-04T16:47:51.958" v="1921" actId="208"/>
          <ac:picMkLst>
            <pc:docMk/>
            <pc:sldMk cId="2026104946" sldId="563"/>
            <ac:picMk id="3" creationId="{20D1000F-55D6-01E9-7104-D99BAD91DA24}"/>
          </ac:picMkLst>
        </pc:picChg>
      </pc:sldChg>
      <pc:sldChg chg="addSp delSp modSp mod modNotesTx">
        <pc:chgData name="Rachel Boxer" userId="6da37c9f42e40059" providerId="LiveId" clId="{BCE16B1D-299A-4C93-A57D-1C031A86C0CD}" dt="2025-09-04T16:07:53.594" v="648" actId="478"/>
        <pc:sldMkLst>
          <pc:docMk/>
          <pc:sldMk cId="2284843790" sldId="564"/>
        </pc:sldMkLst>
        <pc:spChg chg="mod">
          <ac:chgData name="Rachel Boxer" userId="6da37c9f42e40059" providerId="LiveId" clId="{BCE16B1D-299A-4C93-A57D-1C031A86C0CD}" dt="2025-09-04T12:47:33.254" v="77" actId="1076"/>
          <ac:spMkLst>
            <pc:docMk/>
            <pc:sldMk cId="2284843790" sldId="564"/>
            <ac:spMk id="8" creationId="{999A00F9-E4B7-8849-4D66-9E731EDBE3E2}"/>
          </ac:spMkLst>
        </pc:spChg>
        <pc:spChg chg="mod">
          <ac:chgData name="Rachel Boxer" userId="6da37c9f42e40059" providerId="LiveId" clId="{BCE16B1D-299A-4C93-A57D-1C031A86C0CD}" dt="2025-09-04T12:47:30.177" v="76" actId="1076"/>
          <ac:spMkLst>
            <pc:docMk/>
            <pc:sldMk cId="2284843790" sldId="564"/>
            <ac:spMk id="9" creationId="{CAE0052D-C970-C803-73BE-FFC544978B90}"/>
          </ac:spMkLst>
        </pc:spChg>
        <pc:picChg chg="mod">
          <ac:chgData name="Rachel Boxer" userId="6da37c9f42e40059" providerId="LiveId" clId="{BCE16B1D-299A-4C93-A57D-1C031A86C0CD}" dt="2025-09-04T12:47:23.707" v="75" actId="12788"/>
          <ac:picMkLst>
            <pc:docMk/>
            <pc:sldMk cId="2284843790" sldId="564"/>
            <ac:picMk id="3" creationId="{2A0DC2E5-5876-4CE4-62DE-94F151E67385}"/>
          </ac:picMkLst>
        </pc:picChg>
      </pc:sldChg>
      <pc:sldChg chg="addSp modSp mod modNotesTx">
        <pc:chgData name="Rachel Boxer" userId="6da37c9f42e40059" providerId="LiveId" clId="{BCE16B1D-299A-4C93-A57D-1C031A86C0CD}" dt="2025-09-04T13:20:25.271" v="279" actId="20577"/>
        <pc:sldMkLst>
          <pc:docMk/>
          <pc:sldMk cId="2519648002" sldId="565"/>
        </pc:sldMkLst>
        <pc:picChg chg="add mod modCrop">
          <ac:chgData name="Rachel Boxer" userId="6da37c9f42e40059" providerId="LiveId" clId="{BCE16B1D-299A-4C93-A57D-1C031A86C0CD}" dt="2025-09-03T22:43:24.837" v="11" actId="12789"/>
          <ac:picMkLst>
            <pc:docMk/>
            <pc:sldMk cId="2519648002" sldId="565"/>
            <ac:picMk id="3" creationId="{20125D1D-1D15-AF1F-E34A-07D50833A2A4}"/>
          </ac:picMkLst>
        </pc:picChg>
      </pc:sldChg>
      <pc:sldChg chg="addSp modSp new mod modNotesTx">
        <pc:chgData name="Rachel Boxer" userId="6da37c9f42e40059" providerId="LiveId" clId="{BCE16B1D-299A-4C93-A57D-1C031A86C0CD}" dt="2025-09-04T16:21:42.130" v="1421" actId="113"/>
        <pc:sldMkLst>
          <pc:docMk/>
          <pc:sldMk cId="3213368215" sldId="566"/>
        </pc:sldMkLst>
        <pc:picChg chg="add mod modCrop">
          <ac:chgData name="Rachel Boxer" userId="6da37c9f42e40059" providerId="LiveId" clId="{BCE16B1D-299A-4C93-A57D-1C031A86C0CD}" dt="2025-09-04T16:21:23.054" v="1365" actId="12788"/>
          <ac:picMkLst>
            <pc:docMk/>
            <pc:sldMk cId="3213368215" sldId="566"/>
            <ac:picMk id="3" creationId="{4B52F59A-44E7-FAB3-5585-F42FDA3EF4D5}"/>
          </ac:picMkLst>
        </pc:picChg>
      </pc:sldChg>
      <pc:sldChg chg="add del">
        <pc:chgData name="Rachel Boxer" userId="6da37c9f42e40059" providerId="LiveId" clId="{BCE16B1D-299A-4C93-A57D-1C031A86C0CD}" dt="2025-09-04T16:59:44.556" v="2621"/>
        <pc:sldMkLst>
          <pc:docMk/>
          <pc:sldMk cId="747513414" sldId="567"/>
        </pc:sldMkLst>
      </pc:sldChg>
      <pc:sldChg chg="add">
        <pc:chgData name="Rachel Boxer" userId="6da37c9f42e40059" providerId="LiveId" clId="{BCE16B1D-299A-4C93-A57D-1C031A86C0CD}" dt="2025-09-05T00:09:48.876" v="2644" actId="2890"/>
        <pc:sldMkLst>
          <pc:docMk/>
          <pc:sldMk cId="2772432423" sldId="5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ignbsl.com/sign/helpfu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glib.library.vanderbilt.edu/act-imagelink.pl?RC=5853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lib.library.vanderbilt.edu/act-imagelink.pl?RC=5677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10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helpful</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Helpful: </a:t>
            </a:r>
            <a:r>
              <a:rPr lang="en-GB" sz="1200" i="1" u="sng" kern="1200" dirty="0">
                <a:solidFill>
                  <a:schemeClr val="tx1"/>
                </a:solidFill>
                <a:effectLst/>
                <a:latin typeface="+mn-lt"/>
                <a:ea typeface="+mn-ea"/>
                <a:cs typeface="+mn-cs"/>
                <a:hlinkClick r:id="rId4"/>
              </a:rPr>
              <a:t>https://www.signbsl.com/sign/helpful</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11: Reflective areas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What helps you to make difficult decisions? How can we help each other?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Pick up the heavy stone and hold it in your hands as you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What difficult decisions might you have to make? You might want to make your thoughts into a prayer asking God for his help. Lay the heavy stone down as a way of letting go.</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12: Showing the Garden of Gethsemane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sz="1200" b="0" i="0" kern="1200" dirty="0">
                <a:solidFill>
                  <a:schemeClr val="tx1"/>
                </a:solidFill>
                <a:effectLst/>
                <a:latin typeface="+mn-lt"/>
                <a:ea typeface="+mn-ea"/>
                <a:cs typeface="+mn-cs"/>
                <a:hlinkClick r:id="rId3"/>
              </a:rPr>
              <a:t>https://diglib.library.vanderbilt.edu/act-imagelink.pl?RC=58532</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three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cultures / traditions do the other pieces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C99F-46AF-BDA3-AFD4-A55DDB9CE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1E67E-2C42-C666-22FE-B300D5512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D9865-6730-70DA-82F8-0CDB8E8470A6}"/>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12: Showing the Crucifixion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https://diglib.library.vanderbilt.edu/act-imagelink.pl?RC=56778</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three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 Notice the difference in colours especially.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cultures / traditions do the other pieces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a:extLst>
              <a:ext uri="{FF2B5EF4-FFF2-40B4-BE49-F238E27FC236}">
                <a16:creationId xmlns:a16="http://schemas.microsoft.com/office/drawing/2014/main" id="{2F2B1FB4-BF24-AB80-EC91-5A567B7AEFCB}"/>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1817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Full panel: Today you will be with me in Paradise</a:t>
            </a:r>
          </a:p>
          <a:p>
            <a:r>
              <a:rPr lang="en-GB" b="0" dirty="0"/>
              <a:t>Notice how the thieves’ crosses form a part of the two trees from the Garden of Eden, and what’s happened to the snake!</a:t>
            </a: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61651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Fork in the road cards</a:t>
            </a:r>
          </a:p>
          <a:p>
            <a:r>
              <a:rPr lang="en-GB" b="0" dirty="0"/>
              <a:t>Do you remember these?</a:t>
            </a:r>
          </a:p>
          <a:p>
            <a:r>
              <a:rPr lang="en-GB" b="0" dirty="0"/>
              <a:t>We used them 5 weeks ago to help us to think about the choices that we make – all the time – but also to recognise that some choices are harder than others.</a:t>
            </a:r>
          </a:p>
          <a:p>
            <a:r>
              <a:rPr lang="en-GB" b="0" dirty="0"/>
              <a:t>We will need this idea to help us when we look at Jacqui’s panels today.</a:t>
            </a:r>
          </a:p>
          <a:p>
            <a:r>
              <a:rPr lang="en-GB" b="0" dirty="0"/>
              <a:t>I wonder if you can remember what you wrote on your card?</a:t>
            </a:r>
          </a:p>
          <a:p>
            <a:r>
              <a:rPr lang="en-GB" b="0" dirty="0"/>
              <a:t>Was your choice easy or difficult?</a:t>
            </a:r>
          </a:p>
          <a:p>
            <a:r>
              <a:rPr lang="en-GB" b="0" dirty="0"/>
              <a:t>What was the last important decision that you made?</a:t>
            </a:r>
          </a:p>
          <a:p>
            <a:r>
              <a:rPr lang="en-GB" b="0" dirty="0"/>
              <a:t>Who do you listen to when you make decisions?</a:t>
            </a:r>
          </a:p>
          <a:p>
            <a:endParaRPr lang="en-GB" b="0" dirty="0"/>
          </a:p>
          <a:p>
            <a:r>
              <a:rPr lang="en-GB" b="0" dirty="0"/>
              <a:t>Today’s panel is all about making big decisions…..good and bad. </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26947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Your will be done</a:t>
            </a:r>
          </a:p>
          <a:p>
            <a:pPr algn="l"/>
            <a:r>
              <a:rPr lang="en-GB" b="0" dirty="0"/>
              <a:t>Today’s story takes place the night before Jesus died, in a garden where Jesus was praying. He had asked his close friends Peter, James and John to pray with him, but they all fell asleep, leaving Jesus alone. So, Jesus had prayed alone, knowing the big choice that lay ahead of him….</a:t>
            </a:r>
            <a:endParaRPr lang="en-GB" sz="1200" b="1" dirty="0">
              <a:solidFill>
                <a:schemeClr val="tx1"/>
              </a:solidFill>
              <a:latin typeface="Century Gothic" panose="020B0502020202020204" pitchFamily="34" charset="0"/>
            </a:endParaRPr>
          </a:p>
          <a:p>
            <a:pPr algn="l"/>
            <a:endParaRPr lang="en-GB" sz="1200" b="1" dirty="0">
              <a:solidFill>
                <a:schemeClr val="tx1"/>
              </a:solidFill>
              <a:latin typeface="Century Gothic" panose="020B0502020202020204" pitchFamily="34" charset="0"/>
            </a:endParaRPr>
          </a:p>
          <a:p>
            <a:r>
              <a:rPr lang="en-GB" b="0" dirty="0"/>
              <a:t>As you gaze at the panel, what do you notice?....</a:t>
            </a:r>
          </a:p>
          <a:p>
            <a:r>
              <a:rPr lang="en-GB" b="0" dirty="0"/>
              <a:t>…maybe you notice the three friends, fast asleep?</a:t>
            </a:r>
          </a:p>
          <a:p>
            <a:r>
              <a:rPr lang="en-GB" b="0" dirty="0"/>
              <a:t>…maybe you notice Judas, who has come to find Jesus in the garden? He is the one who has made a bad decision and will betray Jesus with a kiss, the sign of friendship.</a:t>
            </a:r>
          </a:p>
          <a:p>
            <a:r>
              <a:rPr lang="en-GB" b="0" dirty="0"/>
              <a:t>…maybe you notice the bare trees, with no leaves?…or the moon that is no longer bright, but covered with cloud?</a:t>
            </a:r>
          </a:p>
          <a:p>
            <a:r>
              <a:rPr lang="en-GB" b="0" dirty="0"/>
              <a:t>…maybe you notice the spears of the soldiers who have come with Judas?</a:t>
            </a:r>
          </a:p>
          <a:p>
            <a:r>
              <a:rPr lang="en-GB" b="0" dirty="0"/>
              <a:t>…maybe you spotted the thorns, giving us a glimpse into what is yet to happen?</a:t>
            </a:r>
          </a:p>
          <a:p>
            <a:r>
              <a:rPr lang="en-GB" b="0" dirty="0"/>
              <a:t>…or maybe you spotted the bird?! Jacqui says that this is an American red-winged blackbird, its flash of red signalling danger…..</a:t>
            </a:r>
          </a:p>
          <a:p>
            <a:endParaRPr lang="en-GB" b="0" dirty="0"/>
          </a:p>
          <a:p>
            <a:r>
              <a:rPr lang="en-GB" b="0" dirty="0"/>
              <a:t>The hardest thing to spot are the words! These are the words of Jesus, spoken to God his Father in prayer: </a:t>
            </a:r>
            <a:r>
              <a:rPr lang="en-GB" b="1" dirty="0"/>
              <a:t>‘</a:t>
            </a:r>
            <a:r>
              <a:rPr lang="en-GB" sz="1200" b="1" dirty="0">
                <a:solidFill>
                  <a:schemeClr val="tx1"/>
                </a:solidFill>
                <a:latin typeface="Century Gothic" panose="020B0502020202020204" pitchFamily="34" charset="0"/>
              </a:rPr>
              <a:t>My Father, if it is possible, may this cup be taken from me; yet not as I will, but as you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If you’ve ever had a hard decision to make, you can maybe appreciate what a difficult decision this was for Jesus. Like the choices that Jesus made at his baptism and in the desert, he knew that they were all leading to this moment of surrender, when he would choose the path to the cross. </a:t>
            </a:r>
            <a:r>
              <a:rPr lang="en-GB" sz="1200" kern="1200" dirty="0">
                <a:solidFill>
                  <a:schemeClr val="tx1"/>
                </a:solidFill>
                <a:effectLst/>
                <a:latin typeface="+mn-lt"/>
                <a:ea typeface="+mn-ea"/>
                <a:cs typeface="+mn-cs"/>
              </a:rPr>
              <a:t>Jesus knew that although this choice was not easy (look at the first half of the sentence!), he knew that he was making this choice for the greater good – it was part of God’s Great Rescue plan. Although it might’ve looked to the disciples that he was giving in, and not fighting the soldiers, he was surrendering to the better plan that God had for the whole of humankind,</a:t>
            </a:r>
          </a:p>
          <a:p>
            <a:endParaRPr lang="en-GB" b="0" dirty="0"/>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53857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Slide 5: Today you will be with me in paradise</a:t>
            </a:r>
          </a:p>
          <a:p>
            <a:r>
              <a:rPr lang="en-GB" b="0" i="0" dirty="0"/>
              <a:t>Jesus knew all along that he would need to do this difficult thing, because it was what God had planned as the only thing that would put right all that had gone wrong in the Garden of Eden, when Adam and Eve chose their own way. If you look very carefully, you can see the two trees again in the background. Jacqui placed these two trees deliberately here as a reminder. It’s as if Jesus is stretching out his arms in love and forgiveness across history – and he declared from the Cross </a:t>
            </a:r>
            <a:r>
              <a:rPr lang="en-GB" b="1" i="0" dirty="0"/>
              <a:t>‘It is finished!’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entury Gothic" panose="020B0502020202020204" pitchFamily="34" charset="0"/>
              </a:rPr>
              <a:t>….I wonder what you think Jesus meant? </a:t>
            </a:r>
            <a:r>
              <a:rPr lang="en-GB" sz="1200" b="0" i="1" u="sng" dirty="0">
                <a:solidFill>
                  <a:prstClr val="black"/>
                </a:solidFill>
                <a:latin typeface="Century Gothic" panose="020B0502020202020204" pitchFamily="34" charset="0"/>
              </a:rPr>
              <a:t>What</a:t>
            </a:r>
            <a:r>
              <a:rPr lang="en-GB" sz="1200" b="0" dirty="0">
                <a:solidFill>
                  <a:prstClr val="black"/>
                </a:solidFill>
                <a:latin typeface="Century Gothic" panose="020B0502020202020204" pitchFamily="34" charset="0"/>
              </a:rPr>
              <a:t> was finished?.... </a:t>
            </a:r>
            <a:r>
              <a:rPr lang="en-GB" sz="1200" b="0" i="1" dirty="0">
                <a:solidFill>
                  <a:prstClr val="black"/>
                </a:solidFill>
                <a:latin typeface="Century Gothic" panose="020B0502020202020204" pitchFamily="34" charset="0"/>
              </a:rPr>
              <a:t>[you might like to leave some room for discussion here, or take it back into class discussions, maybe in RE]</a:t>
            </a:r>
            <a:endParaRPr lang="en-GB" sz="1200" b="0" dirty="0">
              <a:solidFill>
                <a:prstClr val="black"/>
              </a:solidFill>
              <a:latin typeface="Century Gothic" panose="020B0502020202020204" pitchFamily="34" charset="0"/>
            </a:endParaRPr>
          </a:p>
          <a:p>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you gaze at </a:t>
            </a:r>
            <a:r>
              <a:rPr lang="en-GB" b="0" i="0" dirty="0"/>
              <a:t>the section* of this panel</a:t>
            </a:r>
            <a:r>
              <a:rPr lang="en-GB" b="0" dirty="0"/>
              <a:t>, what do you notice?....</a:t>
            </a:r>
            <a:endParaRPr lang="en-GB" b="0" i="0" dirty="0"/>
          </a:p>
          <a:p>
            <a:r>
              <a:rPr lang="en-GB" b="0" i="0" dirty="0"/>
              <a:t>….why do you think Jacqui chose grey and black as the main colours for this panel?</a:t>
            </a:r>
          </a:p>
          <a:p>
            <a:r>
              <a:rPr lang="en-GB" b="0" i="0" dirty="0"/>
              <a:t>….which other colours do you notice?</a:t>
            </a:r>
          </a:p>
          <a:p>
            <a:r>
              <a:rPr lang="en-GB" b="0" i="0" dirty="0"/>
              <a:t>….I wonder why this moment in history has been the focus of so much art? </a:t>
            </a:r>
            <a:r>
              <a:rPr lang="en-GB" b="0" i="1" dirty="0"/>
              <a:t>[you can see one of the earliest examples in the comparison slide, from the recent ‘Siena’ exhibition at the National Gallery’.]</a:t>
            </a:r>
            <a:endParaRPr lang="en-GB" b="0" i="0" dirty="0"/>
          </a:p>
          <a:p>
            <a:endParaRPr lang="en-GB" b="0" i="0" dirty="0"/>
          </a:p>
          <a:p>
            <a:r>
              <a:rPr lang="en-GB" b="0" i="1" dirty="0"/>
              <a:t>*For obvious reasons, we have excluded some of the more distressing detail that Jacqui includes in this panel. You can view a full version of the panel at the very end of this presentation.</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94687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Heavy stone</a:t>
            </a:r>
          </a:p>
          <a:p>
            <a:r>
              <a:rPr lang="en-GB" sz="1200" kern="1200" dirty="0">
                <a:solidFill>
                  <a:schemeClr val="tx1"/>
                </a:solidFill>
                <a:effectLst/>
                <a:latin typeface="+mn-lt"/>
                <a:ea typeface="+mn-ea"/>
                <a:cs typeface="+mn-cs"/>
              </a:rPr>
              <a:t>Having a difficult decision to make can sometimes feel like a heavy stone, weighing us down. It’s sometimes hard to make the right choice, especially if it means giving up something that we want for the good of others. </a:t>
            </a:r>
            <a:r>
              <a:rPr lang="en-GB" sz="1200" i="1" kern="1200" dirty="0">
                <a:solidFill>
                  <a:schemeClr val="tx1"/>
                </a:solidFill>
                <a:effectLst/>
                <a:latin typeface="+mn-lt"/>
                <a:ea typeface="+mn-ea"/>
                <a:cs typeface="+mn-cs"/>
              </a:rPr>
              <a:t>Use this time to talk about / share experiences of this in our own lives [e.g. thinking about others instead of ourselves], and strategies that you might have in school that help children to know how to navigate decision making, including how talking about challenges can make all the difference.</a:t>
            </a:r>
            <a:endParaRPr lang="en-GB" sz="1200" kern="1200" dirty="0">
              <a:solidFill>
                <a:schemeClr val="tx1"/>
              </a:solidFill>
              <a:effectLst/>
              <a:latin typeface="+mn-lt"/>
              <a:ea typeface="+mn-ea"/>
              <a:cs typeface="+mn-cs"/>
            </a:endParaRPr>
          </a:p>
          <a:p>
            <a:r>
              <a:rPr lang="en-GB" b="1" i="0" dirty="0"/>
              <a:t>Jesus knew that talking to his Father, God, in prayer was the way to help him to make the right choice in the Garden of Gethsemane. </a:t>
            </a:r>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23605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Responding and words for worship</a:t>
            </a:r>
          </a:p>
          <a:p>
            <a:r>
              <a:rPr lang="en-GB" b="0" dirty="0"/>
              <a:t>We’ve thought today about the difficult choice that Jesus made to follow the plan that would lead to the Cross, because he knew it was the only way. We’ve also thought about difficult choices or decisions that we might have made. Let’s draw our thoughts together now and have some time to be quiet and still.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 wonder why making the right decision sometimes feels so hard?....</a:t>
            </a:r>
            <a:endParaRPr lang="en-GB" sz="1200" kern="1200" dirty="0">
              <a:solidFill>
                <a:schemeClr val="tx1"/>
              </a:solidFill>
              <a:effectLst/>
              <a:latin typeface="+mn-lt"/>
              <a:ea typeface="+mn-ea"/>
              <a:cs typeface="+mn-cs"/>
            </a:endParaRPr>
          </a:p>
          <a:p>
            <a:pPr algn="ctr" fontAlgn="auto">
              <a:spcAft>
                <a:spcPts val="0"/>
              </a:spcAft>
              <a:buNone/>
              <a:defRPr/>
            </a:pPr>
            <a:r>
              <a:rPr lang="en-GB" sz="1200" b="1" dirty="0">
                <a:solidFill>
                  <a:prstClr val="black"/>
                </a:solidFill>
                <a:latin typeface="Century Gothic" panose="020B0502020202020204" pitchFamily="34" charset="0"/>
              </a:rPr>
              <a:t>….I wonder how Jesus’ example might help us if we are facing difficult decisions or choices?....</a:t>
            </a:r>
          </a:p>
          <a:p>
            <a:pPr algn="ctr" fontAlgn="auto">
              <a:spcAft>
                <a:spcPts val="0"/>
              </a:spcAft>
              <a:buNone/>
              <a:defRPr/>
            </a:pPr>
            <a:r>
              <a:rPr lang="en-GB" sz="1200" b="1" dirty="0">
                <a:solidFill>
                  <a:prstClr val="black"/>
                </a:solidFill>
                <a:latin typeface="Century Gothic" panose="020B0502020202020204" pitchFamily="34" charset="0"/>
              </a:rPr>
              <a:t>….I wonder how you make difficult decisions or who might help you?....</a:t>
            </a:r>
          </a:p>
          <a:p>
            <a:endParaRPr lang="en-GB" b="0" dirty="0"/>
          </a:p>
          <a:p>
            <a:r>
              <a:rPr lang="en-GB" b="0" dirty="0"/>
              <a:t>We’ve also heard how Jesus turned to God in prayer when he needed help to make the right choice. </a:t>
            </a:r>
            <a:endParaRPr lang="en-GB" sz="1200" b="1"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going to </a:t>
            </a:r>
            <a:r>
              <a:rPr lang="en-GB" sz="1200" kern="1200" dirty="0">
                <a:solidFill>
                  <a:schemeClr val="tx1"/>
                </a:solidFill>
                <a:effectLst/>
                <a:latin typeface="+mn-lt"/>
                <a:ea typeface="+mn-ea"/>
                <a:cs typeface="+mn-cs"/>
              </a:rPr>
              <a:t>leave a short time of silence </a:t>
            </a:r>
            <a:r>
              <a:rPr lang="en-GB" sz="1200" i="1" kern="1200" dirty="0">
                <a:solidFill>
                  <a:schemeClr val="tx1"/>
                </a:solidFill>
                <a:effectLst/>
                <a:latin typeface="+mn-lt"/>
                <a:ea typeface="+mn-ea"/>
                <a:cs typeface="+mn-cs"/>
              </a:rPr>
              <a:t>[or play some reflective music] </a:t>
            </a:r>
            <a:r>
              <a:rPr lang="en-GB" sz="1200" kern="1200" dirty="0">
                <a:solidFill>
                  <a:schemeClr val="tx1"/>
                </a:solidFill>
                <a:effectLst/>
                <a:latin typeface="+mn-lt"/>
                <a:ea typeface="+mn-ea"/>
                <a:cs typeface="+mn-cs"/>
              </a:rPr>
              <a:t>when you can bring your own difficult decisions to God in prayer if you would like to, before I use some words of a prayer, asking God for his help when we have difficult choices to make, based on some words from the Bible.* Make this prayer your own if this is something you feel comfortable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dirty="0">
                <a:solidFill>
                  <a:schemeClr val="bg1"/>
                </a:solidFill>
                <a:latin typeface="Century Gothic" panose="020B0502020202020204" pitchFamily="34" charset="0"/>
              </a:rPr>
              <a:t>Dear God,</a:t>
            </a:r>
          </a:p>
          <a:p>
            <a:r>
              <a:rPr lang="en-GB" sz="1200" b="1" dirty="0">
                <a:solidFill>
                  <a:schemeClr val="bg1"/>
                </a:solidFill>
                <a:latin typeface="Century Gothic" panose="020B0502020202020204" pitchFamily="34" charset="0"/>
              </a:rPr>
              <a:t>When we’re faced with the most difficult choices, when we most need your wisdom, may we remember to ask for your help.</a:t>
            </a:r>
          </a:p>
          <a:p>
            <a:endParaRPr lang="en-GB" sz="1200" b="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‘If any of you needs wisdom, you should ask God for it.’ </a:t>
            </a:r>
            <a:r>
              <a:rPr lang="en-GB" sz="1200" i="1" kern="1200" dirty="0">
                <a:solidFill>
                  <a:schemeClr val="tx1"/>
                </a:solidFill>
                <a:effectLst/>
                <a:latin typeface="+mn-lt"/>
                <a:ea typeface="+mn-ea"/>
                <a:cs typeface="+mn-cs"/>
              </a:rPr>
              <a:t>James 1:5]</a:t>
            </a:r>
            <a:r>
              <a:rPr lang="en-GB" sz="1200" kern="1200" dirty="0">
                <a:solidFill>
                  <a:schemeClr val="tx1"/>
                </a:solidFill>
                <a:effectLst/>
                <a:latin typeface="+mn-lt"/>
                <a:ea typeface="+mn-ea"/>
                <a:cs typeface="+mn-cs"/>
              </a:rPr>
              <a:t>. </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helpful</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372533" y="0"/>
              <a:ext cx="914400" cy="914400"/>
            </a:xfrm>
            <a:prstGeom prst="rect">
              <a:avLst/>
            </a:prstGeom>
          </p:spPr>
        </p:pic>
      </p:grpSp>
      <p:pic>
        <p:nvPicPr>
          <p:cNvPr id="4" name="Picture 3" descr="Close-up of hands holding each other&#10;&#10;AI-generated content may be incorrect.">
            <a:extLst>
              <a:ext uri="{FF2B5EF4-FFF2-40B4-BE49-F238E27FC236}">
                <a16:creationId xmlns:a16="http://schemas.microsoft.com/office/drawing/2014/main" id="{80ECBA3C-D225-A5B5-2E8C-81C42D724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384" y="59396"/>
            <a:ext cx="6825232" cy="5086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black rocks&#10;&#10;AI-generated content may be incorrect.">
            <a:extLst>
              <a:ext uri="{FF2B5EF4-FFF2-40B4-BE49-F238E27FC236}">
                <a16:creationId xmlns:a16="http://schemas.microsoft.com/office/drawing/2014/main" id="{D065C244-E11D-8D07-DB80-A5CE230FD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two men kneeling in the woods&#10;&#10;AI-generated content may be incorrect.">
            <a:extLst>
              <a:ext uri="{FF2B5EF4-FFF2-40B4-BE49-F238E27FC236}">
                <a16:creationId xmlns:a16="http://schemas.microsoft.com/office/drawing/2014/main" id="{DC46EF01-6E74-E258-1A64-60EB3444B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638550"/>
            <a:ext cx="4532428" cy="3580900"/>
          </a:xfrm>
          <a:prstGeom prst="rect">
            <a:avLst/>
          </a:prstGeom>
        </p:spPr>
      </p:pic>
      <p:sp>
        <p:nvSpPr>
          <p:cNvPr id="7" name="TextBox 6">
            <a:extLst>
              <a:ext uri="{FF2B5EF4-FFF2-40B4-BE49-F238E27FC236}">
                <a16:creationId xmlns:a16="http://schemas.microsoft.com/office/drawing/2014/main" id="{3ECC1AC5-39FF-EB16-80FE-366CB456571A}"/>
              </a:ext>
            </a:extLst>
          </p:cNvPr>
          <p:cNvSpPr txBox="1"/>
          <p:nvPr/>
        </p:nvSpPr>
        <p:spPr>
          <a:xfrm>
            <a:off x="4461318" y="5243724"/>
            <a:ext cx="4532428" cy="461665"/>
          </a:xfrm>
          <a:prstGeom prst="rect">
            <a:avLst/>
          </a:prstGeom>
          <a:noFill/>
        </p:spPr>
        <p:txBody>
          <a:bodyPr wrap="square" rtlCol="0">
            <a:spAutoFit/>
          </a:bodyPr>
          <a:lstStyle/>
          <a:p>
            <a:pPr algn="r"/>
            <a:r>
              <a:rPr lang="en-GB" sz="1200" dirty="0">
                <a:solidFill>
                  <a:schemeClr val="bg1"/>
                </a:solidFill>
                <a:latin typeface="Century Gothic" panose="020B0502020202020204" pitchFamily="34" charset="0"/>
              </a:rPr>
              <a:t>Garden of Gethsemane by Peter Koenig</a:t>
            </a:r>
          </a:p>
          <a:p>
            <a:pPr algn="r"/>
            <a:r>
              <a:rPr lang="en-GB" sz="1200" dirty="0">
                <a:solidFill>
                  <a:schemeClr val="bg1"/>
                </a:solidFill>
                <a:latin typeface="Century Gothic" panose="020B0502020202020204" pitchFamily="34" charset="0"/>
              </a:rPr>
              <a:t>from </a:t>
            </a:r>
            <a:r>
              <a:rPr lang="en-GB" sz="1200" b="1" dirty="0">
                <a:solidFill>
                  <a:schemeClr val="bg1"/>
                </a:solidFill>
                <a:latin typeface="Century Gothic" panose="020B0502020202020204" pitchFamily="34" charset="0"/>
              </a:rPr>
              <a:t>Art in the Christian Tradition</a:t>
            </a:r>
            <a:endParaRPr lang="en-GB" sz="1200" dirty="0">
              <a:solidFill>
                <a:schemeClr val="bg1"/>
              </a:solidFill>
              <a:latin typeface="Century Gothic" panose="020B0502020202020204" pitchFamily="34" charset="0"/>
            </a:endParaRPr>
          </a:p>
        </p:txBody>
      </p:sp>
      <p:pic>
        <p:nvPicPr>
          <p:cNvPr id="8" name="Picture 7" descr="A colorful art piece of fabric&#10;&#10;AI-generated content may be incorrect.">
            <a:extLst>
              <a:ext uri="{FF2B5EF4-FFF2-40B4-BE49-F238E27FC236}">
                <a16:creationId xmlns:a16="http://schemas.microsoft.com/office/drawing/2014/main" id="{A1611969-6B5B-84DF-3A9C-161A4E4CE322}"/>
              </a:ext>
            </a:extLst>
          </p:cNvPr>
          <p:cNvPicPr>
            <a:picLocks noChangeAspect="1"/>
          </p:cNvPicPr>
          <p:nvPr/>
        </p:nvPicPr>
        <p:blipFill>
          <a:blip r:embed="rId4">
            <a:extLst>
              <a:ext uri="{28A0092B-C50C-407E-A947-70E740481C1C}">
                <a14:useLocalDpi xmlns:a14="http://schemas.microsoft.com/office/drawing/2010/main" val="0"/>
              </a:ext>
            </a:extLst>
          </a:blip>
          <a:srcRect l="6937" t="4851" r="5453" b="10100"/>
          <a:stretch>
            <a:fillRect/>
          </a:stretch>
        </p:blipFill>
        <p:spPr>
          <a:xfrm>
            <a:off x="46219" y="470608"/>
            <a:ext cx="4309757" cy="5916784"/>
          </a:xfrm>
          <a:prstGeom prst="rect">
            <a:avLst/>
          </a:prstGeom>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22F16-E761-AA38-745D-652BF89D7AF8}"/>
            </a:ext>
          </a:extLst>
        </p:cNvPr>
        <p:cNvGrpSpPr/>
        <p:nvPr/>
      </p:nvGrpSpPr>
      <p:grpSpPr>
        <a:xfrm>
          <a:off x="0" y="0"/>
          <a:ext cx="0" cy="0"/>
          <a:chOff x="0" y="0"/>
          <a:chExt cx="0" cy="0"/>
        </a:xfrm>
      </p:grpSpPr>
      <p:pic>
        <p:nvPicPr>
          <p:cNvPr id="2" name="Picture 1" descr="A cross on the cross&#10;&#10;AI-generated content may be incorrect.">
            <a:extLst>
              <a:ext uri="{FF2B5EF4-FFF2-40B4-BE49-F238E27FC236}">
                <a16:creationId xmlns:a16="http://schemas.microsoft.com/office/drawing/2014/main" id="{43BFDAAA-ED8B-88DC-51DB-051ED2E78D1B}"/>
              </a:ext>
            </a:extLst>
          </p:cNvPr>
          <p:cNvPicPr>
            <a:picLocks noChangeAspect="1"/>
          </p:cNvPicPr>
          <p:nvPr/>
        </p:nvPicPr>
        <p:blipFill>
          <a:blip r:embed="rId3">
            <a:extLst>
              <a:ext uri="{28A0092B-C50C-407E-A947-70E740481C1C}">
                <a14:useLocalDpi xmlns:a14="http://schemas.microsoft.com/office/drawing/2010/main" val="0"/>
              </a:ext>
            </a:extLst>
          </a:blip>
          <a:srcRect l="10065" t="14033" r="9749" b="65915"/>
          <a:stretch>
            <a:fillRect/>
          </a:stretch>
        </p:blipFill>
        <p:spPr>
          <a:xfrm>
            <a:off x="143508" y="188640"/>
            <a:ext cx="8856984" cy="3132348"/>
          </a:xfrm>
          <a:prstGeom prst="rect">
            <a:avLst/>
          </a:prstGeom>
          <a:ln>
            <a:solidFill>
              <a:schemeClr val="bg1"/>
            </a:solidFill>
          </a:ln>
        </p:spPr>
      </p:pic>
      <p:pic>
        <p:nvPicPr>
          <p:cNvPr id="4" name="Picture 3" descr="A painting of a person on a cross&#10;&#10;AI-generated content may be incorrect.">
            <a:extLst>
              <a:ext uri="{FF2B5EF4-FFF2-40B4-BE49-F238E27FC236}">
                <a16:creationId xmlns:a16="http://schemas.microsoft.com/office/drawing/2014/main" id="{82A983B8-AF61-1C24-D880-0BD8A0B6E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61264"/>
            <a:ext cx="3291830" cy="4389107"/>
          </a:xfrm>
          <a:prstGeom prst="rect">
            <a:avLst/>
          </a:prstGeom>
          <a:ln>
            <a:solidFill>
              <a:schemeClr val="bg1"/>
            </a:solidFill>
          </a:ln>
        </p:spPr>
      </p:pic>
      <p:pic>
        <p:nvPicPr>
          <p:cNvPr id="6" name="Picture 5" descr="A religious painting of a crucifixion&#10;&#10;AI-generated content may be incorrect.">
            <a:extLst>
              <a:ext uri="{FF2B5EF4-FFF2-40B4-BE49-F238E27FC236}">
                <a16:creationId xmlns:a16="http://schemas.microsoft.com/office/drawing/2014/main" id="{E5325527-EC0C-7FF3-35FB-01F9D528B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452" y="3468958"/>
            <a:ext cx="2736304" cy="3232378"/>
          </a:xfrm>
          <a:prstGeom prst="rect">
            <a:avLst/>
          </a:prstGeom>
          <a:ln>
            <a:solidFill>
              <a:schemeClr val="bg1"/>
            </a:solidFill>
          </a:ln>
        </p:spPr>
      </p:pic>
      <p:sp>
        <p:nvSpPr>
          <p:cNvPr id="7" name="TextBox 6">
            <a:extLst>
              <a:ext uri="{FF2B5EF4-FFF2-40B4-BE49-F238E27FC236}">
                <a16:creationId xmlns:a16="http://schemas.microsoft.com/office/drawing/2014/main" id="{431D9A6D-D7F0-53BF-AC4B-19A665466E40}"/>
              </a:ext>
            </a:extLst>
          </p:cNvPr>
          <p:cNvSpPr txBox="1"/>
          <p:nvPr/>
        </p:nvSpPr>
        <p:spPr>
          <a:xfrm>
            <a:off x="143507" y="6095037"/>
            <a:ext cx="2746249" cy="646331"/>
          </a:xfrm>
          <a:prstGeom prst="rect">
            <a:avLst/>
          </a:prstGeom>
          <a:noFill/>
        </p:spPr>
        <p:txBody>
          <a:bodyPr wrap="square" rtlCol="0">
            <a:spAutoFit/>
          </a:bodyPr>
          <a:lstStyle/>
          <a:p>
            <a:pPr algn="ctr"/>
            <a:r>
              <a:rPr lang="en-GB" sz="1200" dirty="0">
                <a:solidFill>
                  <a:schemeClr val="bg1"/>
                </a:solidFill>
                <a:latin typeface="Century Gothic" panose="020B0502020202020204" pitchFamily="34" charset="0"/>
              </a:rPr>
              <a:t>Crucifixion icon from Syria or Egypt c.1560 from </a:t>
            </a:r>
            <a:r>
              <a:rPr lang="en-GB" sz="1200" b="1" dirty="0">
                <a:solidFill>
                  <a:schemeClr val="bg1"/>
                </a:solidFill>
                <a:latin typeface="Century Gothic" panose="020B0502020202020204" pitchFamily="34" charset="0"/>
              </a:rPr>
              <a:t>Art in the Christian Tradition</a:t>
            </a:r>
            <a:endParaRPr lang="en-GB" sz="12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7DA45AEF-8328-DFC5-5EC3-EF33F53ABBCF}"/>
              </a:ext>
            </a:extLst>
          </p:cNvPr>
          <p:cNvSpPr txBox="1"/>
          <p:nvPr/>
        </p:nvSpPr>
        <p:spPr>
          <a:xfrm>
            <a:off x="3476414" y="6207695"/>
            <a:ext cx="2031690" cy="461665"/>
          </a:xfrm>
          <a:prstGeom prst="rect">
            <a:avLst/>
          </a:prstGeom>
          <a:noFill/>
        </p:spPr>
        <p:txBody>
          <a:bodyPr wrap="square" rtlCol="0">
            <a:spAutoFit/>
          </a:bodyPr>
          <a:lstStyle/>
          <a:p>
            <a:pPr algn="r"/>
            <a:r>
              <a:rPr lang="en-GB" sz="1200" dirty="0">
                <a:solidFill>
                  <a:schemeClr val="bg1"/>
                </a:solidFill>
                <a:latin typeface="Century Gothic" panose="020B0502020202020204" pitchFamily="34" charset="0"/>
              </a:rPr>
              <a:t>Crucifixion icon from Siena, Italy c. 1320</a:t>
            </a:r>
          </a:p>
        </p:txBody>
      </p:sp>
    </p:spTree>
    <p:extLst>
      <p:ext uri="{BB962C8B-B14F-4D97-AF65-F5344CB8AC3E}">
        <p14:creationId xmlns:p14="http://schemas.microsoft.com/office/powerpoint/2010/main" val="27724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2F59A-44E7-FAB3-5585-F42FDA3EF4D5}"/>
              </a:ext>
            </a:extLst>
          </p:cNvPr>
          <p:cNvPicPr>
            <a:picLocks noChangeAspect="1"/>
          </p:cNvPicPr>
          <p:nvPr/>
        </p:nvPicPr>
        <p:blipFill>
          <a:blip r:embed="rId3">
            <a:extLst>
              <a:ext uri="{28A0092B-C50C-407E-A947-70E740481C1C}">
                <a14:useLocalDpi xmlns:a14="http://schemas.microsoft.com/office/drawing/2010/main" val="0"/>
              </a:ext>
            </a:extLst>
          </a:blip>
          <a:srcRect l="5453" t="13250" r="6939" b="22700"/>
          <a:stretch>
            <a:fillRect/>
          </a:stretch>
        </p:blipFill>
        <p:spPr>
          <a:xfrm>
            <a:off x="1255426" y="0"/>
            <a:ext cx="6633148" cy="6858000"/>
          </a:xfrm>
          <a:prstGeom prst="rect">
            <a:avLst/>
          </a:prstGeom>
        </p:spPr>
      </p:pic>
    </p:spTree>
    <p:extLst>
      <p:ext uri="{BB962C8B-B14F-4D97-AF65-F5344CB8AC3E}">
        <p14:creationId xmlns:p14="http://schemas.microsoft.com/office/powerpoint/2010/main" val="32133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rrow pointing to two different directions&#10;&#10;AI-generated content may be incorrect.">
            <a:extLst>
              <a:ext uri="{FF2B5EF4-FFF2-40B4-BE49-F238E27FC236}">
                <a16:creationId xmlns:a16="http://schemas.microsoft.com/office/drawing/2014/main" id="{20125D1D-1D15-AF1F-E34A-07D50833A2A4}"/>
              </a:ext>
            </a:extLst>
          </p:cNvPr>
          <p:cNvPicPr>
            <a:picLocks noChangeAspect="1"/>
          </p:cNvPicPr>
          <p:nvPr/>
        </p:nvPicPr>
        <p:blipFill>
          <a:blip r:embed="rId3">
            <a:extLst>
              <a:ext uri="{28A0092B-C50C-407E-A947-70E740481C1C}">
                <a14:useLocalDpi xmlns:a14="http://schemas.microsoft.com/office/drawing/2010/main" val="0"/>
              </a:ext>
            </a:extLst>
          </a:blip>
          <a:srcRect l="6824"/>
          <a:stretch>
            <a:fillRect/>
          </a:stretch>
        </p:blipFill>
        <p:spPr>
          <a:xfrm>
            <a:off x="971600" y="432190"/>
            <a:ext cx="7200800" cy="5993621"/>
          </a:xfrm>
          <a:prstGeom prst="rect">
            <a:avLst/>
          </a:prstGeom>
        </p:spPr>
      </p:pic>
    </p:spTree>
    <p:extLst>
      <p:ext uri="{BB962C8B-B14F-4D97-AF65-F5344CB8AC3E}">
        <p14:creationId xmlns:p14="http://schemas.microsoft.com/office/powerpoint/2010/main" val="25196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art piece of fabric&#10;&#10;AI-generated content may be incorrect.">
            <a:extLst>
              <a:ext uri="{FF2B5EF4-FFF2-40B4-BE49-F238E27FC236}">
                <a16:creationId xmlns:a16="http://schemas.microsoft.com/office/drawing/2014/main" id="{2A0DC2E5-5876-4CE4-62DE-94F151E67385}"/>
              </a:ext>
            </a:extLst>
          </p:cNvPr>
          <p:cNvPicPr>
            <a:picLocks noChangeAspect="1"/>
          </p:cNvPicPr>
          <p:nvPr/>
        </p:nvPicPr>
        <p:blipFill>
          <a:blip r:embed="rId3">
            <a:extLst>
              <a:ext uri="{28A0092B-C50C-407E-A947-70E740481C1C}">
                <a14:useLocalDpi xmlns:a14="http://schemas.microsoft.com/office/drawing/2010/main" val="0"/>
              </a:ext>
            </a:extLst>
          </a:blip>
          <a:srcRect l="6937" t="4851" r="5453" b="10100"/>
          <a:stretch>
            <a:fillRect/>
          </a:stretch>
        </p:blipFill>
        <p:spPr>
          <a:xfrm>
            <a:off x="2087724" y="0"/>
            <a:ext cx="4968552" cy="6821232"/>
          </a:xfrm>
          <a:prstGeom prst="rect">
            <a:avLst/>
          </a:prstGeom>
        </p:spPr>
      </p:pic>
      <p:sp>
        <p:nvSpPr>
          <p:cNvPr id="8" name="Rectangle: Rounded Corners 7">
            <a:extLst>
              <a:ext uri="{FF2B5EF4-FFF2-40B4-BE49-F238E27FC236}">
                <a16:creationId xmlns:a16="http://schemas.microsoft.com/office/drawing/2014/main" id="{999A00F9-E4B7-8849-4D66-9E731EDBE3E2}"/>
              </a:ext>
            </a:extLst>
          </p:cNvPr>
          <p:cNvSpPr/>
          <p:nvPr/>
        </p:nvSpPr>
        <p:spPr>
          <a:xfrm>
            <a:off x="298326" y="260648"/>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Your will be done</a:t>
            </a:r>
          </a:p>
        </p:txBody>
      </p:sp>
      <p:sp>
        <p:nvSpPr>
          <p:cNvPr id="9" name="Rectangle: Rounded Corners 8">
            <a:extLst>
              <a:ext uri="{FF2B5EF4-FFF2-40B4-BE49-F238E27FC236}">
                <a16:creationId xmlns:a16="http://schemas.microsoft.com/office/drawing/2014/main" id="{CAE0052D-C970-C803-73BE-FFC544978B90}"/>
              </a:ext>
            </a:extLst>
          </p:cNvPr>
          <p:cNvSpPr/>
          <p:nvPr/>
        </p:nvSpPr>
        <p:spPr>
          <a:xfrm>
            <a:off x="5868144" y="5013176"/>
            <a:ext cx="2952328" cy="129614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My Father, if it is possible, may this cup be taken from me; yet not as I will, but as you will.</a:t>
            </a:r>
          </a:p>
        </p:txBody>
      </p:sp>
    </p:spTree>
    <p:extLst>
      <p:ext uri="{BB962C8B-B14F-4D97-AF65-F5344CB8AC3E}">
        <p14:creationId xmlns:p14="http://schemas.microsoft.com/office/powerpoint/2010/main" val="22848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ross on the cross&#10;&#10;AI-generated content may be incorrect.">
            <a:extLst>
              <a:ext uri="{FF2B5EF4-FFF2-40B4-BE49-F238E27FC236}">
                <a16:creationId xmlns:a16="http://schemas.microsoft.com/office/drawing/2014/main" id="{A031C6C2-4D5F-D3AE-6B53-3AFF6AA188B0}"/>
              </a:ext>
            </a:extLst>
          </p:cNvPr>
          <p:cNvPicPr>
            <a:picLocks noChangeAspect="1"/>
          </p:cNvPicPr>
          <p:nvPr/>
        </p:nvPicPr>
        <p:blipFill>
          <a:blip r:embed="rId3">
            <a:extLst>
              <a:ext uri="{28A0092B-C50C-407E-A947-70E740481C1C}">
                <a14:useLocalDpi xmlns:a14="http://schemas.microsoft.com/office/drawing/2010/main" val="0"/>
              </a:ext>
            </a:extLst>
          </a:blip>
          <a:srcRect l="10065" t="14033" r="9749" b="65915"/>
          <a:stretch>
            <a:fillRect/>
          </a:stretch>
        </p:blipFill>
        <p:spPr>
          <a:xfrm>
            <a:off x="143508" y="1952836"/>
            <a:ext cx="8856984" cy="3132348"/>
          </a:xfrm>
          <a:prstGeom prst="rect">
            <a:avLst/>
          </a:prstGeom>
          <a:ln>
            <a:solidFill>
              <a:schemeClr val="bg1"/>
            </a:solidFill>
          </a:ln>
        </p:spPr>
      </p:pic>
      <p:sp>
        <p:nvSpPr>
          <p:cNvPr id="4" name="Speech Bubble: Rectangle with Corners Rounded 3">
            <a:extLst>
              <a:ext uri="{FF2B5EF4-FFF2-40B4-BE49-F238E27FC236}">
                <a16:creationId xmlns:a16="http://schemas.microsoft.com/office/drawing/2014/main" id="{4D8D7116-E8D2-820B-5141-63AB55272501}"/>
              </a:ext>
            </a:extLst>
          </p:cNvPr>
          <p:cNvSpPr/>
          <p:nvPr/>
        </p:nvSpPr>
        <p:spPr>
          <a:xfrm>
            <a:off x="5364088" y="1556792"/>
            <a:ext cx="2520280" cy="792088"/>
          </a:xfrm>
          <a:prstGeom prst="wedgeRoundRectCallout">
            <a:avLst>
              <a:gd name="adj1" fmla="val -57568"/>
              <a:gd name="adj2" fmla="val 9144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It is finished!</a:t>
            </a:r>
          </a:p>
        </p:txBody>
      </p:sp>
    </p:spTree>
    <p:extLst>
      <p:ext uri="{BB962C8B-B14F-4D97-AF65-F5344CB8AC3E}">
        <p14:creationId xmlns:p14="http://schemas.microsoft.com/office/powerpoint/2010/main" val="1069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le of black rocks&#10;&#10;AI-generated content may be incorrect.">
            <a:extLst>
              <a:ext uri="{FF2B5EF4-FFF2-40B4-BE49-F238E27FC236}">
                <a16:creationId xmlns:a16="http://schemas.microsoft.com/office/drawing/2014/main" id="{20D1000F-55D6-01E9-7104-D99BAD91D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
        <p:nvSpPr>
          <p:cNvPr id="2" name="Rectangle: Rounded Corners 1">
            <a:extLst>
              <a:ext uri="{FF2B5EF4-FFF2-40B4-BE49-F238E27FC236}">
                <a16:creationId xmlns:a16="http://schemas.microsoft.com/office/drawing/2014/main" id="{CBF98373-CBEC-BFAB-C924-287B7458729A}"/>
              </a:ext>
            </a:extLst>
          </p:cNvPr>
          <p:cNvSpPr/>
          <p:nvPr/>
        </p:nvSpPr>
        <p:spPr>
          <a:xfrm>
            <a:off x="5940152" y="4869160"/>
            <a:ext cx="2952328" cy="129614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My Father, if it is possible, may this cup be taken from me; yet not as I will, but as you will.</a:t>
            </a:r>
          </a:p>
        </p:txBody>
      </p:sp>
    </p:spTree>
    <p:extLst>
      <p:ext uri="{BB962C8B-B14F-4D97-AF65-F5344CB8AC3E}">
        <p14:creationId xmlns:p14="http://schemas.microsoft.com/office/powerpoint/2010/main" val="20261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5076056" y="280446"/>
            <a:ext cx="3852428" cy="6297108"/>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why making the right decision sometimes feels so hard?....</a:t>
            </a:r>
          </a:p>
          <a:p>
            <a:pPr algn="ctr" fontAlgn="auto">
              <a:spcAft>
                <a:spcPts val="0"/>
              </a:spcAft>
              <a:buNone/>
              <a:defRPr/>
            </a:pPr>
            <a:r>
              <a:rPr lang="en-GB" sz="2800" b="1">
                <a:solidFill>
                  <a:prstClr val="black"/>
                </a:solidFill>
                <a:latin typeface="Century Gothic" panose="020B0502020202020204" pitchFamily="34" charset="0"/>
              </a:rPr>
              <a:t>….I wonder how Jesus’ example might help us if we are facing difficult decisions or choices?....</a:t>
            </a:r>
          </a:p>
          <a:p>
            <a:pPr algn="ctr" fontAlgn="auto">
              <a:spcAft>
                <a:spcPts val="0"/>
              </a:spcAft>
              <a:buNone/>
              <a:defRPr/>
            </a:pPr>
            <a:r>
              <a:rPr lang="en-GB" sz="2800" b="1" dirty="0">
                <a:solidFill>
                  <a:prstClr val="black"/>
                </a:solidFill>
                <a:latin typeface="Century Gothic" panose="020B0502020202020204" pitchFamily="34" charset="0"/>
              </a:rPr>
              <a:t>….I wonder how you make difficult decisions or who might help you?....</a:t>
            </a:r>
          </a:p>
        </p:txBody>
      </p:sp>
      <p:pic>
        <p:nvPicPr>
          <p:cNvPr id="7" name="Picture 6" descr="A colorful art piece of fabric&#10;&#10;AI-generated content may be incorrect.">
            <a:extLst>
              <a:ext uri="{FF2B5EF4-FFF2-40B4-BE49-F238E27FC236}">
                <a16:creationId xmlns:a16="http://schemas.microsoft.com/office/drawing/2014/main" id="{1CD6437B-2113-DAAD-4798-3B180789AEAE}"/>
              </a:ext>
            </a:extLst>
          </p:cNvPr>
          <p:cNvPicPr>
            <a:picLocks noChangeAspect="1"/>
          </p:cNvPicPr>
          <p:nvPr/>
        </p:nvPicPr>
        <p:blipFill>
          <a:blip r:embed="rId3">
            <a:extLst>
              <a:ext uri="{28A0092B-C50C-407E-A947-70E740481C1C}">
                <a14:useLocalDpi xmlns:a14="http://schemas.microsoft.com/office/drawing/2010/main" val="0"/>
              </a:ext>
            </a:extLst>
          </a:blip>
          <a:srcRect l="6937" t="4851" r="5453" b="10100"/>
          <a:stretch>
            <a:fillRect/>
          </a:stretch>
        </p:blipFill>
        <p:spPr>
          <a:xfrm>
            <a:off x="30639" y="40103"/>
            <a:ext cx="4968552" cy="6821232"/>
          </a:xfrm>
          <a:prstGeom prst="rect">
            <a:avLst/>
          </a:prstGeom>
        </p:spPr>
      </p:pic>
      <p:sp>
        <p:nvSpPr>
          <p:cNvPr id="8" name="Rectangle: Rounded Corners 7">
            <a:extLst>
              <a:ext uri="{FF2B5EF4-FFF2-40B4-BE49-F238E27FC236}">
                <a16:creationId xmlns:a16="http://schemas.microsoft.com/office/drawing/2014/main" id="{5A943A5D-5939-BBE3-1681-6119C803C90A}"/>
              </a:ext>
            </a:extLst>
          </p:cNvPr>
          <p:cNvSpPr/>
          <p:nvPr/>
        </p:nvSpPr>
        <p:spPr>
          <a:xfrm>
            <a:off x="217310" y="5373216"/>
            <a:ext cx="2952328" cy="129614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My Father, if it is possible, may this cup be taken from me; yet not as I will, but as you will.</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390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5F669-C380-22F5-2A0D-7D697BC74CDB}"/>
              </a:ext>
            </a:extLst>
          </p:cNvPr>
          <p:cNvSpPr txBox="1"/>
          <p:nvPr/>
        </p:nvSpPr>
        <p:spPr>
          <a:xfrm>
            <a:off x="359532" y="3717032"/>
            <a:ext cx="8424936" cy="2862322"/>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Dear God,</a:t>
            </a:r>
          </a:p>
          <a:p>
            <a:r>
              <a:rPr lang="en-GB" sz="3600" b="1" dirty="0">
                <a:solidFill>
                  <a:schemeClr val="bg1"/>
                </a:solidFill>
                <a:latin typeface="Century Gothic" panose="020B0502020202020204" pitchFamily="34" charset="0"/>
              </a:rPr>
              <a:t>When we’re faced with the most difficult choices, when we most need your wisdom, may we remember to ask for your help.</a:t>
            </a:r>
          </a:p>
        </p:txBody>
      </p:sp>
      <p:pic>
        <p:nvPicPr>
          <p:cNvPr id="5" name="Picture 4" descr="A blackboard with white text and arrows&#10;&#10;AI-generated content may be incorrect.">
            <a:extLst>
              <a:ext uri="{FF2B5EF4-FFF2-40B4-BE49-F238E27FC236}">
                <a16:creationId xmlns:a16="http://schemas.microsoft.com/office/drawing/2014/main" id="{49B33987-C87C-B879-AC49-6A47F6F34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892" y="188640"/>
            <a:ext cx="6288217" cy="3301314"/>
          </a:xfrm>
          <a:prstGeom prst="rect">
            <a:avLst/>
          </a:prstGeom>
          <a:ln>
            <a:solidFill>
              <a:schemeClr val="bg1"/>
            </a:solidFill>
          </a:ln>
        </p:spPr>
      </p:pic>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4340</TotalTime>
  <Words>2262</Words>
  <Application>Microsoft Office PowerPoint</Application>
  <PresentationFormat>On-screen Show (4:3)</PresentationFormat>
  <Paragraphs>129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98</cp:revision>
  <dcterms:created xsi:type="dcterms:W3CDTF">2008-03-03T20:29:43Z</dcterms:created>
  <dcterms:modified xsi:type="dcterms:W3CDTF">2025-09-08T08:30:04Z</dcterms:modified>
</cp:coreProperties>
</file>