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23"/>
  </p:notesMasterIdLst>
  <p:sldIdLst>
    <p:sldId id="554" r:id="rId5"/>
    <p:sldId id="351" r:id="rId6"/>
    <p:sldId id="349" r:id="rId7"/>
    <p:sldId id="350" r:id="rId8"/>
    <p:sldId id="352" r:id="rId9"/>
    <p:sldId id="570" r:id="rId10"/>
    <p:sldId id="327" r:id="rId11"/>
    <p:sldId id="569" r:id="rId12"/>
    <p:sldId id="348" r:id="rId13"/>
    <p:sldId id="555" r:id="rId14"/>
    <p:sldId id="309" r:id="rId15"/>
    <p:sldId id="558" r:id="rId16"/>
    <p:sldId id="571" r:id="rId17"/>
    <p:sldId id="550" r:id="rId18"/>
    <p:sldId id="566" r:id="rId19"/>
    <p:sldId id="431" r:id="rId20"/>
    <p:sldId id="263" r:id="rId21"/>
    <p:sldId id="5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80B1E-0436-4FC0-843D-FB780FAC6F68}" v="171" dt="2024-09-16T17:07:26.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7201" autoAdjust="0"/>
  </p:normalViewPr>
  <p:slideViewPr>
    <p:cSldViewPr snapToGrid="0" snapToObjects="1">
      <p:cViewPr varScale="1">
        <p:scale>
          <a:sx n="110" d="100"/>
          <a:sy n="110" d="100"/>
        </p:scale>
        <p:origin x="163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5BB80B1E-0436-4FC0-843D-FB780FAC6F68}"/>
    <pc:docChg chg="undo custSel addSld delSld modSld sldOrd delMainMaster">
      <pc:chgData name="Rachel Boxer" userId="6da37c9f42e40059" providerId="LiveId" clId="{5BB80B1E-0436-4FC0-843D-FB780FAC6F68}" dt="2024-09-16T17:13:08.003" v="443" actId="20577"/>
      <pc:docMkLst>
        <pc:docMk/>
      </pc:docMkLst>
      <pc:sldChg chg="addSp delSp modSp mod">
        <pc:chgData name="Rachel Boxer" userId="6da37c9f42e40059" providerId="LiveId" clId="{5BB80B1E-0436-4FC0-843D-FB780FAC6F68}" dt="2024-09-16T17:07:12.310" v="440" actId="1076"/>
        <pc:sldMkLst>
          <pc:docMk/>
          <pc:sldMk cId="0" sldId="263"/>
        </pc:sldMkLst>
        <pc:spChg chg="mod">
          <ac:chgData name="Rachel Boxer" userId="6da37c9f42e40059" providerId="LiveId" clId="{5BB80B1E-0436-4FC0-843D-FB780FAC6F68}" dt="2024-09-16T17:07:12.310" v="440" actId="1076"/>
          <ac:spMkLst>
            <pc:docMk/>
            <pc:sldMk cId="0" sldId="263"/>
            <ac:spMk id="3" creationId="{1FCE87AF-75BD-E49A-5FF9-05ACE0BE2CE0}"/>
          </ac:spMkLst>
        </pc:spChg>
        <pc:picChg chg="add mod modCrop">
          <ac:chgData name="Rachel Boxer" userId="6da37c9f42e40059" providerId="LiveId" clId="{5BB80B1E-0436-4FC0-843D-FB780FAC6F68}" dt="2024-09-16T17:06:55.069" v="422" actId="1076"/>
          <ac:picMkLst>
            <pc:docMk/>
            <pc:sldMk cId="0" sldId="263"/>
            <ac:picMk id="5" creationId="{BA5937F5-920F-8BC6-4C51-18CF152CA3F1}"/>
          </ac:picMkLst>
        </pc:picChg>
        <pc:picChg chg="del">
          <ac:chgData name="Rachel Boxer" userId="6da37c9f42e40059" providerId="LiveId" clId="{5BB80B1E-0436-4FC0-843D-FB780FAC6F68}" dt="2024-09-16T17:04:46.909" v="373" actId="478"/>
          <ac:picMkLst>
            <pc:docMk/>
            <pc:sldMk cId="0" sldId="263"/>
            <ac:picMk id="6" creationId="{D2F3ECCE-8004-7917-F69B-BE2FE9E9ED3D}"/>
          </ac:picMkLst>
        </pc:picChg>
      </pc:sldChg>
      <pc:sldChg chg="del">
        <pc:chgData name="Rachel Boxer" userId="6da37c9f42e40059" providerId="LiveId" clId="{5BB80B1E-0436-4FC0-843D-FB780FAC6F68}" dt="2024-09-16T16:10:37.143" v="4" actId="47"/>
        <pc:sldMkLst>
          <pc:docMk/>
          <pc:sldMk cId="2970861807" sldId="288"/>
        </pc:sldMkLst>
      </pc:sldChg>
      <pc:sldChg chg="del">
        <pc:chgData name="Rachel Boxer" userId="6da37c9f42e40059" providerId="LiveId" clId="{5BB80B1E-0436-4FC0-843D-FB780FAC6F68}" dt="2024-09-16T16:11:04.936" v="10" actId="47"/>
        <pc:sldMkLst>
          <pc:docMk/>
          <pc:sldMk cId="612045094" sldId="299"/>
        </pc:sldMkLst>
      </pc:sldChg>
      <pc:sldChg chg="del">
        <pc:chgData name="Rachel Boxer" userId="6da37c9f42e40059" providerId="LiveId" clId="{5BB80B1E-0436-4FC0-843D-FB780FAC6F68}" dt="2024-09-16T16:10:36.570" v="3" actId="47"/>
        <pc:sldMkLst>
          <pc:docMk/>
          <pc:sldMk cId="4182276012" sldId="303"/>
        </pc:sldMkLst>
      </pc:sldChg>
      <pc:sldChg chg="addSp delSp modSp add del mod delAnim modAnim modNotesTx">
        <pc:chgData name="Rachel Boxer" userId="6da37c9f42e40059" providerId="LiveId" clId="{5BB80B1E-0436-4FC0-843D-FB780FAC6F68}" dt="2024-09-16T16:54:43.812" v="259" actId="20577"/>
        <pc:sldMkLst>
          <pc:docMk/>
          <pc:sldMk cId="0" sldId="309"/>
        </pc:sldMkLst>
        <pc:spChg chg="del mod">
          <ac:chgData name="Rachel Boxer" userId="6da37c9f42e40059" providerId="LiveId" clId="{5BB80B1E-0436-4FC0-843D-FB780FAC6F68}" dt="2024-09-16T16:24:29.013" v="36" actId="478"/>
          <ac:spMkLst>
            <pc:docMk/>
            <pc:sldMk cId="0" sldId="309"/>
            <ac:spMk id="2" creationId="{4C375040-1DE4-4A35-ABC8-8E8937C8447D}"/>
          </ac:spMkLst>
        </pc:spChg>
        <pc:spChg chg="add mod">
          <ac:chgData name="Rachel Boxer" userId="6da37c9f42e40059" providerId="LiveId" clId="{5BB80B1E-0436-4FC0-843D-FB780FAC6F68}" dt="2024-09-16T16:24:06.720" v="30"/>
          <ac:spMkLst>
            <pc:docMk/>
            <pc:sldMk cId="0" sldId="309"/>
            <ac:spMk id="3" creationId="{58298BE4-EB92-0624-C4A5-2FEB2485A59C}"/>
          </ac:spMkLst>
        </pc:spChg>
        <pc:spChg chg="add mod">
          <ac:chgData name="Rachel Boxer" userId="6da37c9f42e40059" providerId="LiveId" clId="{5BB80B1E-0436-4FC0-843D-FB780FAC6F68}" dt="2024-09-16T16:24:38.848" v="37" actId="1076"/>
          <ac:spMkLst>
            <pc:docMk/>
            <pc:sldMk cId="0" sldId="309"/>
            <ac:spMk id="4" creationId="{396177A3-89FE-AED9-DB03-7501263D34D1}"/>
          </ac:spMkLst>
        </pc:spChg>
      </pc:sldChg>
      <pc:sldChg chg="del">
        <pc:chgData name="Rachel Boxer" userId="6da37c9f42e40059" providerId="LiveId" clId="{5BB80B1E-0436-4FC0-843D-FB780FAC6F68}" dt="2024-09-16T16:10:35.835" v="2" actId="47"/>
        <pc:sldMkLst>
          <pc:docMk/>
          <pc:sldMk cId="2087212241" sldId="316"/>
        </pc:sldMkLst>
      </pc:sldChg>
      <pc:sldChg chg="del">
        <pc:chgData name="Rachel Boxer" userId="6da37c9f42e40059" providerId="LiveId" clId="{5BB80B1E-0436-4FC0-843D-FB780FAC6F68}" dt="2024-09-16T16:11:02.572" v="9" actId="47"/>
        <pc:sldMkLst>
          <pc:docMk/>
          <pc:sldMk cId="3240957955" sldId="321"/>
        </pc:sldMkLst>
      </pc:sldChg>
      <pc:sldChg chg="del">
        <pc:chgData name="Rachel Boxer" userId="6da37c9f42e40059" providerId="LiveId" clId="{5BB80B1E-0436-4FC0-843D-FB780FAC6F68}" dt="2024-09-16T16:11:00.322" v="7" actId="47"/>
        <pc:sldMkLst>
          <pc:docMk/>
          <pc:sldMk cId="1882367088" sldId="325"/>
        </pc:sldMkLst>
      </pc:sldChg>
      <pc:sldChg chg="add setBg modNotesTx">
        <pc:chgData name="Rachel Boxer" userId="6da37c9f42e40059" providerId="LiveId" clId="{5BB80B1E-0436-4FC0-843D-FB780FAC6F68}" dt="2024-09-16T16:51:12.860" v="221" actId="20577"/>
        <pc:sldMkLst>
          <pc:docMk/>
          <pc:sldMk cId="0" sldId="327"/>
        </pc:sldMkLst>
      </pc:sldChg>
      <pc:sldChg chg="add ord modNotesTx">
        <pc:chgData name="Rachel Boxer" userId="6da37c9f42e40059" providerId="LiveId" clId="{5BB80B1E-0436-4FC0-843D-FB780FAC6F68}" dt="2024-09-16T16:53:26.610" v="250" actId="5793"/>
        <pc:sldMkLst>
          <pc:docMk/>
          <pc:sldMk cId="0" sldId="348"/>
        </pc:sldMkLst>
      </pc:sldChg>
      <pc:sldChg chg="add modNotesTx">
        <pc:chgData name="Rachel Boxer" userId="6da37c9f42e40059" providerId="LiveId" clId="{5BB80B1E-0436-4FC0-843D-FB780FAC6F68}" dt="2024-09-16T16:50:17.407" v="82" actId="20577"/>
        <pc:sldMkLst>
          <pc:docMk/>
          <pc:sldMk cId="0" sldId="349"/>
        </pc:sldMkLst>
      </pc:sldChg>
      <pc:sldChg chg="add modNotesTx">
        <pc:chgData name="Rachel Boxer" userId="6da37c9f42e40059" providerId="LiveId" clId="{5BB80B1E-0436-4FC0-843D-FB780FAC6F68}" dt="2024-09-16T16:50:27.596" v="106" actId="20577"/>
        <pc:sldMkLst>
          <pc:docMk/>
          <pc:sldMk cId="0" sldId="350"/>
        </pc:sldMkLst>
      </pc:sldChg>
      <pc:sldChg chg="add modNotesTx">
        <pc:chgData name="Rachel Boxer" userId="6da37c9f42e40059" providerId="LiveId" clId="{5BB80B1E-0436-4FC0-843D-FB780FAC6F68}" dt="2024-09-16T16:50:08.887" v="58"/>
        <pc:sldMkLst>
          <pc:docMk/>
          <pc:sldMk cId="0" sldId="351"/>
        </pc:sldMkLst>
      </pc:sldChg>
      <pc:sldChg chg="add modNotesTx">
        <pc:chgData name="Rachel Boxer" userId="6da37c9f42e40059" providerId="LiveId" clId="{5BB80B1E-0436-4FC0-843D-FB780FAC6F68}" dt="2024-09-16T16:50:41.704" v="148" actId="5793"/>
        <pc:sldMkLst>
          <pc:docMk/>
          <pc:sldMk cId="0" sldId="352"/>
        </pc:sldMkLst>
      </pc:sldChg>
      <pc:sldChg chg="add del modNotesTx">
        <pc:chgData name="Rachel Boxer" userId="6da37c9f42e40059" providerId="LiveId" clId="{5BB80B1E-0436-4FC0-843D-FB780FAC6F68}" dt="2024-09-16T16:50:56.079" v="168" actId="47"/>
        <pc:sldMkLst>
          <pc:docMk/>
          <pc:sldMk cId="0" sldId="353"/>
        </pc:sldMkLst>
      </pc:sldChg>
      <pc:sldChg chg="addSp delSp modSp add del mod modTransition modAnim modNotesTx">
        <pc:chgData name="Rachel Boxer" userId="6da37c9f42e40059" providerId="LiveId" clId="{5BB80B1E-0436-4FC0-843D-FB780FAC6F68}" dt="2024-09-16T17:02:28.717" v="351"/>
        <pc:sldMkLst>
          <pc:docMk/>
          <pc:sldMk cId="0" sldId="550"/>
        </pc:sldMkLst>
        <pc:spChg chg="mod">
          <ac:chgData name="Rachel Boxer" userId="6da37c9f42e40059" providerId="LiveId" clId="{5BB80B1E-0436-4FC0-843D-FB780FAC6F68}" dt="2024-09-16T17:02:06.011" v="350" actId="6549"/>
          <ac:spMkLst>
            <pc:docMk/>
            <pc:sldMk cId="0" sldId="550"/>
            <ac:spMk id="3" creationId="{7F724F82-15B6-91F7-8287-B00D27B6DB26}"/>
          </ac:spMkLst>
        </pc:spChg>
        <pc:picChg chg="add mod">
          <ac:chgData name="Rachel Boxer" userId="6da37c9f42e40059" providerId="LiveId" clId="{5BB80B1E-0436-4FC0-843D-FB780FAC6F68}" dt="2024-09-16T17:00:39.371" v="318" actId="1076"/>
          <ac:picMkLst>
            <pc:docMk/>
            <pc:sldMk cId="0" sldId="550"/>
            <ac:picMk id="2" creationId="{E2D0C1FD-923A-2F22-0732-EBFD24EA8A4B}"/>
          </ac:picMkLst>
        </pc:picChg>
        <pc:picChg chg="del">
          <ac:chgData name="Rachel Boxer" userId="6da37c9f42e40059" providerId="LiveId" clId="{5BB80B1E-0436-4FC0-843D-FB780FAC6F68}" dt="2024-09-16T16:49:27.060" v="52" actId="478"/>
          <ac:picMkLst>
            <pc:docMk/>
            <pc:sldMk cId="0" sldId="550"/>
            <ac:picMk id="4" creationId="{E64B7BD6-C7EF-7A6D-D1D1-A966B70CE49B}"/>
          </ac:picMkLst>
        </pc:picChg>
      </pc:sldChg>
      <pc:sldChg chg="modSp del mod ord">
        <pc:chgData name="Rachel Boxer" userId="6da37c9f42e40059" providerId="LiveId" clId="{5BB80B1E-0436-4FC0-843D-FB780FAC6F68}" dt="2024-09-16T16:24:41.766" v="38" actId="47"/>
        <pc:sldMkLst>
          <pc:docMk/>
          <pc:sldMk cId="0" sldId="553"/>
        </pc:sldMkLst>
        <pc:spChg chg="mod">
          <ac:chgData name="Rachel Boxer" userId="6da37c9f42e40059" providerId="LiveId" clId="{5BB80B1E-0436-4FC0-843D-FB780FAC6F68}" dt="2024-09-16T16:23:23.339" v="25" actId="207"/>
          <ac:spMkLst>
            <pc:docMk/>
            <pc:sldMk cId="0" sldId="553"/>
            <ac:spMk id="2" creationId="{4E55407B-A893-370E-6499-0CFE213F90ED}"/>
          </ac:spMkLst>
        </pc:spChg>
      </pc:sldChg>
      <pc:sldChg chg="ord modNotesTx">
        <pc:chgData name="Rachel Boxer" userId="6da37c9f42e40059" providerId="LiveId" clId="{5BB80B1E-0436-4FC0-843D-FB780FAC6F68}" dt="2024-09-16T16:53:44.490" v="252" actId="5793"/>
        <pc:sldMkLst>
          <pc:docMk/>
          <pc:sldMk cId="716238633" sldId="555"/>
        </pc:sldMkLst>
      </pc:sldChg>
      <pc:sldChg chg="del">
        <pc:chgData name="Rachel Boxer" userId="6da37c9f42e40059" providerId="LiveId" clId="{5BB80B1E-0436-4FC0-843D-FB780FAC6F68}" dt="2024-09-16T16:10:24.877" v="0" actId="47"/>
        <pc:sldMkLst>
          <pc:docMk/>
          <pc:sldMk cId="1057776937" sldId="556"/>
        </pc:sldMkLst>
      </pc:sldChg>
      <pc:sldChg chg="del">
        <pc:chgData name="Rachel Boxer" userId="6da37c9f42e40059" providerId="LiveId" clId="{5BB80B1E-0436-4FC0-843D-FB780FAC6F68}" dt="2024-09-16T16:10:27.694" v="1" actId="47"/>
        <pc:sldMkLst>
          <pc:docMk/>
          <pc:sldMk cId="701964936" sldId="557"/>
        </pc:sldMkLst>
      </pc:sldChg>
      <pc:sldChg chg="modAnim modNotesTx">
        <pc:chgData name="Rachel Boxer" userId="6da37c9f42e40059" providerId="LiveId" clId="{5BB80B1E-0436-4FC0-843D-FB780FAC6F68}" dt="2024-09-16T16:55:03.565" v="261" actId="5793"/>
        <pc:sldMkLst>
          <pc:docMk/>
          <pc:sldMk cId="4004574898" sldId="558"/>
        </pc:sldMkLst>
      </pc:sldChg>
      <pc:sldChg chg="del">
        <pc:chgData name="Rachel Boxer" userId="6da37c9f42e40059" providerId="LiveId" clId="{5BB80B1E-0436-4FC0-843D-FB780FAC6F68}" dt="2024-09-16T16:10:59.692" v="6" actId="47"/>
        <pc:sldMkLst>
          <pc:docMk/>
          <pc:sldMk cId="536808668" sldId="559"/>
        </pc:sldMkLst>
      </pc:sldChg>
      <pc:sldChg chg="del">
        <pc:chgData name="Rachel Boxer" userId="6da37c9f42e40059" providerId="LiveId" clId="{5BB80B1E-0436-4FC0-843D-FB780FAC6F68}" dt="2024-09-16T16:11:01.063" v="8" actId="47"/>
        <pc:sldMkLst>
          <pc:docMk/>
          <pc:sldMk cId="961011522" sldId="560"/>
        </pc:sldMkLst>
      </pc:sldChg>
      <pc:sldChg chg="del">
        <pc:chgData name="Rachel Boxer" userId="6da37c9f42e40059" providerId="LiveId" clId="{5BB80B1E-0436-4FC0-843D-FB780FAC6F68}" dt="2024-09-16T16:48:36.422" v="42" actId="47"/>
        <pc:sldMkLst>
          <pc:docMk/>
          <pc:sldMk cId="227093580" sldId="561"/>
        </pc:sldMkLst>
      </pc:sldChg>
      <pc:sldChg chg="del">
        <pc:chgData name="Rachel Boxer" userId="6da37c9f42e40059" providerId="LiveId" clId="{5BB80B1E-0436-4FC0-843D-FB780FAC6F68}" dt="2024-09-16T16:48:40.373" v="43" actId="47"/>
        <pc:sldMkLst>
          <pc:docMk/>
          <pc:sldMk cId="2765115209" sldId="562"/>
        </pc:sldMkLst>
      </pc:sldChg>
      <pc:sldChg chg="del">
        <pc:chgData name="Rachel Boxer" userId="6da37c9f42e40059" providerId="LiveId" clId="{5BB80B1E-0436-4FC0-843D-FB780FAC6F68}" dt="2024-09-16T16:48:41.396" v="44" actId="47"/>
        <pc:sldMkLst>
          <pc:docMk/>
          <pc:sldMk cId="2664707212" sldId="563"/>
        </pc:sldMkLst>
      </pc:sldChg>
      <pc:sldChg chg="del">
        <pc:chgData name="Rachel Boxer" userId="6da37c9f42e40059" providerId="LiveId" clId="{5BB80B1E-0436-4FC0-843D-FB780FAC6F68}" dt="2024-09-16T16:48:43.647" v="46" actId="47"/>
        <pc:sldMkLst>
          <pc:docMk/>
          <pc:sldMk cId="154050273" sldId="564"/>
        </pc:sldMkLst>
      </pc:sldChg>
      <pc:sldChg chg="del">
        <pc:chgData name="Rachel Boxer" userId="6da37c9f42e40059" providerId="LiveId" clId="{5BB80B1E-0436-4FC0-843D-FB780FAC6F68}" dt="2024-09-16T16:48:44.307" v="47" actId="47"/>
        <pc:sldMkLst>
          <pc:docMk/>
          <pc:sldMk cId="718318506" sldId="565"/>
        </pc:sldMkLst>
      </pc:sldChg>
      <pc:sldChg chg="addSp delSp modSp mod modAnim modNotesTx">
        <pc:chgData name="Rachel Boxer" userId="6da37c9f42e40059" providerId="LiveId" clId="{5BB80B1E-0436-4FC0-843D-FB780FAC6F68}" dt="2024-09-16T17:13:08.003" v="443" actId="20577"/>
        <pc:sldMkLst>
          <pc:docMk/>
          <pc:sldMk cId="2989939623" sldId="566"/>
        </pc:sldMkLst>
        <pc:spChg chg="mod">
          <ac:chgData name="Rachel Boxer" userId="6da37c9f42e40059" providerId="LiveId" clId="{5BB80B1E-0436-4FC0-843D-FB780FAC6F68}" dt="2024-09-16T17:04:05.055" v="371" actId="403"/>
          <ac:spMkLst>
            <pc:docMk/>
            <pc:sldMk cId="2989939623" sldId="566"/>
            <ac:spMk id="2" creationId="{479DC681-C90B-43EA-E151-C9DBB7857D2F}"/>
          </ac:spMkLst>
        </pc:spChg>
        <pc:picChg chg="del">
          <ac:chgData name="Rachel Boxer" userId="6da37c9f42e40059" providerId="LiveId" clId="{5BB80B1E-0436-4FC0-843D-FB780FAC6F68}" dt="2024-09-16T16:48:47.095" v="48" actId="478"/>
          <ac:picMkLst>
            <pc:docMk/>
            <pc:sldMk cId="2989939623" sldId="566"/>
            <ac:picMk id="3" creationId="{E20671EF-48B7-FCB0-96E8-C1D6A4AD8F75}"/>
          </ac:picMkLst>
        </pc:picChg>
        <pc:picChg chg="add mod">
          <ac:chgData name="Rachel Boxer" userId="6da37c9f42e40059" providerId="LiveId" clId="{5BB80B1E-0436-4FC0-843D-FB780FAC6F68}" dt="2024-09-16T17:04:10.079" v="372" actId="12788"/>
          <ac:picMkLst>
            <pc:docMk/>
            <pc:sldMk cId="2989939623" sldId="566"/>
            <ac:picMk id="4" creationId="{B02B620F-1C24-DBFF-5FE9-B35CD85A4C13}"/>
          </ac:picMkLst>
        </pc:picChg>
      </pc:sldChg>
      <pc:sldChg chg="del">
        <pc:chgData name="Rachel Boxer" userId="6da37c9f42e40059" providerId="LiveId" clId="{5BB80B1E-0436-4FC0-843D-FB780FAC6F68}" dt="2024-09-16T16:48:42.988" v="45" actId="47"/>
        <pc:sldMkLst>
          <pc:docMk/>
          <pc:sldMk cId="4018638265" sldId="567"/>
        </pc:sldMkLst>
      </pc:sldChg>
      <pc:sldChg chg="modSp modNotesTx">
        <pc:chgData name="Rachel Boxer" userId="6da37c9f42e40059" providerId="LiveId" clId="{5BB80B1E-0436-4FC0-843D-FB780FAC6F68}" dt="2024-09-16T17:12:56.778" v="442"/>
        <pc:sldMkLst>
          <pc:docMk/>
          <pc:sldMk cId="3489819408" sldId="568"/>
        </pc:sldMkLst>
        <pc:picChg chg="mod">
          <ac:chgData name="Rachel Boxer" userId="6da37c9f42e40059" providerId="LiveId" clId="{5BB80B1E-0436-4FC0-843D-FB780FAC6F68}" dt="2024-09-16T17:07:26.433" v="441" actId="14826"/>
          <ac:picMkLst>
            <pc:docMk/>
            <pc:sldMk cId="3489819408" sldId="568"/>
            <ac:picMk id="3" creationId="{B29D70FC-529B-2185-2369-51D30A66697B}"/>
          </ac:picMkLst>
        </pc:picChg>
      </pc:sldChg>
      <pc:sldChg chg="addSp modSp new mod modNotesTx">
        <pc:chgData name="Rachel Boxer" userId="6da37c9f42e40059" providerId="LiveId" clId="{5BB80B1E-0436-4FC0-843D-FB780FAC6F68}" dt="2024-09-16T16:53:13.215" v="247"/>
        <pc:sldMkLst>
          <pc:docMk/>
          <pc:sldMk cId="744763245" sldId="569"/>
        </pc:sldMkLst>
        <pc:picChg chg="add mod">
          <ac:chgData name="Rachel Boxer" userId="6da37c9f42e40059" providerId="LiveId" clId="{5BB80B1E-0436-4FC0-843D-FB780FAC6F68}" dt="2024-09-16T16:17:55.293" v="23" actId="962"/>
          <ac:picMkLst>
            <pc:docMk/>
            <pc:sldMk cId="744763245" sldId="569"/>
            <ac:picMk id="3" creationId="{FCDB6EDA-A912-1198-1BFB-9DF2DB6AF0FC}"/>
          </ac:picMkLst>
        </pc:picChg>
      </pc:sldChg>
      <pc:sldChg chg="addSp modSp new mod modNotesTx">
        <pc:chgData name="Rachel Boxer" userId="6da37c9f42e40059" providerId="LiveId" clId="{5BB80B1E-0436-4FC0-843D-FB780FAC6F68}" dt="2024-09-16T16:52:59.765" v="246" actId="20577"/>
        <pc:sldMkLst>
          <pc:docMk/>
          <pc:sldMk cId="3993675562" sldId="570"/>
        </pc:sldMkLst>
        <pc:picChg chg="add mod modCrop">
          <ac:chgData name="Rachel Boxer" userId="6da37c9f42e40059" providerId="LiveId" clId="{5BB80B1E-0436-4FC0-843D-FB780FAC6F68}" dt="2024-09-16T16:52:48.702" v="228" actId="208"/>
          <ac:picMkLst>
            <pc:docMk/>
            <pc:sldMk cId="3993675562" sldId="570"/>
            <ac:picMk id="3" creationId="{CA6973E0-3FD3-58D0-8640-F41F5BA9B913}"/>
          </ac:picMkLst>
        </pc:picChg>
      </pc:sldChg>
      <pc:sldChg chg="addSp modSp new mod modAnim modNotesTx">
        <pc:chgData name="Rachel Boxer" userId="6da37c9f42e40059" providerId="LiveId" clId="{5BB80B1E-0436-4FC0-843D-FB780FAC6F68}" dt="2024-09-16T16:57:57.601" v="315" actId="208"/>
        <pc:sldMkLst>
          <pc:docMk/>
          <pc:sldMk cId="3579589078" sldId="571"/>
        </pc:sldMkLst>
        <pc:spChg chg="add mod">
          <ac:chgData name="Rachel Boxer" userId="6da37c9f42e40059" providerId="LiveId" clId="{5BB80B1E-0436-4FC0-843D-FB780FAC6F68}" dt="2024-09-16T16:55:56.495" v="309" actId="1076"/>
          <ac:spMkLst>
            <pc:docMk/>
            <pc:sldMk cId="3579589078" sldId="571"/>
            <ac:spMk id="2" creationId="{5E038FEA-3033-1C7F-ADAC-C42A7C7815AA}"/>
          </ac:spMkLst>
        </pc:spChg>
        <pc:picChg chg="add mod modCrop">
          <ac:chgData name="Rachel Boxer" userId="6da37c9f42e40059" providerId="LiveId" clId="{5BB80B1E-0436-4FC0-843D-FB780FAC6F68}" dt="2024-09-16T16:57:57.601" v="315" actId="208"/>
          <ac:picMkLst>
            <pc:docMk/>
            <pc:sldMk cId="3579589078" sldId="571"/>
            <ac:picMk id="4" creationId="{EEF64B76-5372-06A9-BD29-4BC08DF60CED}"/>
          </ac:picMkLst>
        </pc:picChg>
      </pc:sldChg>
      <pc:sldMasterChg chg="del delSldLayout">
        <pc:chgData name="Rachel Boxer" userId="6da37c9f42e40059" providerId="LiveId" clId="{5BB80B1E-0436-4FC0-843D-FB780FAC6F68}" dt="2024-09-16T16:10:36.570" v="3" actId="47"/>
        <pc:sldMasterMkLst>
          <pc:docMk/>
          <pc:sldMasterMk cId="173908257" sldId="2147483660"/>
        </pc:sldMasterMkLst>
        <pc:sldLayoutChg chg="del">
          <pc:chgData name="Rachel Boxer" userId="6da37c9f42e40059" providerId="LiveId" clId="{5BB80B1E-0436-4FC0-843D-FB780FAC6F68}" dt="2024-09-16T16:10:36.570" v="3" actId="47"/>
          <pc:sldLayoutMkLst>
            <pc:docMk/>
            <pc:sldMasterMk cId="173908257" sldId="2147483660"/>
            <pc:sldLayoutMk cId="3425862412" sldId="2147483661"/>
          </pc:sldLayoutMkLst>
        </pc:sldLayoutChg>
        <pc:sldLayoutChg chg="del">
          <pc:chgData name="Rachel Boxer" userId="6da37c9f42e40059" providerId="LiveId" clId="{5BB80B1E-0436-4FC0-843D-FB780FAC6F68}" dt="2024-09-16T16:10:36.570" v="3" actId="47"/>
          <pc:sldLayoutMkLst>
            <pc:docMk/>
            <pc:sldMasterMk cId="173908257" sldId="2147483660"/>
            <pc:sldLayoutMk cId="3750276619" sldId="2147483662"/>
          </pc:sldLayoutMkLst>
        </pc:sldLayoutChg>
        <pc:sldLayoutChg chg="del">
          <pc:chgData name="Rachel Boxer" userId="6da37c9f42e40059" providerId="LiveId" clId="{5BB80B1E-0436-4FC0-843D-FB780FAC6F68}" dt="2024-09-16T16:10:36.570" v="3" actId="47"/>
          <pc:sldLayoutMkLst>
            <pc:docMk/>
            <pc:sldMasterMk cId="173908257" sldId="2147483660"/>
            <pc:sldLayoutMk cId="1970897582" sldId="2147483663"/>
          </pc:sldLayoutMkLst>
        </pc:sldLayoutChg>
        <pc:sldLayoutChg chg="del">
          <pc:chgData name="Rachel Boxer" userId="6da37c9f42e40059" providerId="LiveId" clId="{5BB80B1E-0436-4FC0-843D-FB780FAC6F68}" dt="2024-09-16T16:10:36.570" v="3" actId="47"/>
          <pc:sldLayoutMkLst>
            <pc:docMk/>
            <pc:sldMasterMk cId="173908257" sldId="2147483660"/>
            <pc:sldLayoutMk cId="3307913803" sldId="2147483664"/>
          </pc:sldLayoutMkLst>
        </pc:sldLayoutChg>
        <pc:sldLayoutChg chg="del">
          <pc:chgData name="Rachel Boxer" userId="6da37c9f42e40059" providerId="LiveId" clId="{5BB80B1E-0436-4FC0-843D-FB780FAC6F68}" dt="2024-09-16T16:10:36.570" v="3" actId="47"/>
          <pc:sldLayoutMkLst>
            <pc:docMk/>
            <pc:sldMasterMk cId="173908257" sldId="2147483660"/>
            <pc:sldLayoutMk cId="544779871" sldId="2147483665"/>
          </pc:sldLayoutMkLst>
        </pc:sldLayoutChg>
        <pc:sldLayoutChg chg="del">
          <pc:chgData name="Rachel Boxer" userId="6da37c9f42e40059" providerId="LiveId" clId="{5BB80B1E-0436-4FC0-843D-FB780FAC6F68}" dt="2024-09-16T16:10:36.570" v="3" actId="47"/>
          <pc:sldLayoutMkLst>
            <pc:docMk/>
            <pc:sldMasterMk cId="173908257" sldId="2147483660"/>
            <pc:sldLayoutMk cId="1405986084" sldId="2147483666"/>
          </pc:sldLayoutMkLst>
        </pc:sldLayoutChg>
        <pc:sldLayoutChg chg="del">
          <pc:chgData name="Rachel Boxer" userId="6da37c9f42e40059" providerId="LiveId" clId="{5BB80B1E-0436-4FC0-843D-FB780FAC6F68}" dt="2024-09-16T16:10:36.570" v="3" actId="47"/>
          <pc:sldLayoutMkLst>
            <pc:docMk/>
            <pc:sldMasterMk cId="173908257" sldId="2147483660"/>
            <pc:sldLayoutMk cId="109953725" sldId="2147483667"/>
          </pc:sldLayoutMkLst>
        </pc:sldLayoutChg>
        <pc:sldLayoutChg chg="del">
          <pc:chgData name="Rachel Boxer" userId="6da37c9f42e40059" providerId="LiveId" clId="{5BB80B1E-0436-4FC0-843D-FB780FAC6F68}" dt="2024-09-16T16:10:36.570" v="3" actId="47"/>
          <pc:sldLayoutMkLst>
            <pc:docMk/>
            <pc:sldMasterMk cId="173908257" sldId="2147483660"/>
            <pc:sldLayoutMk cId="285283396" sldId="2147483668"/>
          </pc:sldLayoutMkLst>
        </pc:sldLayoutChg>
        <pc:sldLayoutChg chg="del">
          <pc:chgData name="Rachel Boxer" userId="6da37c9f42e40059" providerId="LiveId" clId="{5BB80B1E-0436-4FC0-843D-FB780FAC6F68}" dt="2024-09-16T16:10:36.570" v="3" actId="47"/>
          <pc:sldLayoutMkLst>
            <pc:docMk/>
            <pc:sldMasterMk cId="173908257" sldId="2147483660"/>
            <pc:sldLayoutMk cId="2072010015" sldId="2147483669"/>
          </pc:sldLayoutMkLst>
        </pc:sldLayoutChg>
        <pc:sldLayoutChg chg="del">
          <pc:chgData name="Rachel Boxer" userId="6da37c9f42e40059" providerId="LiveId" clId="{5BB80B1E-0436-4FC0-843D-FB780FAC6F68}" dt="2024-09-16T16:10:36.570" v="3" actId="47"/>
          <pc:sldLayoutMkLst>
            <pc:docMk/>
            <pc:sldMasterMk cId="173908257" sldId="2147483660"/>
            <pc:sldLayoutMk cId="2369838566" sldId="2147483670"/>
          </pc:sldLayoutMkLst>
        </pc:sldLayoutChg>
        <pc:sldLayoutChg chg="del">
          <pc:chgData name="Rachel Boxer" userId="6da37c9f42e40059" providerId="LiveId" clId="{5BB80B1E-0436-4FC0-843D-FB780FAC6F68}" dt="2024-09-16T16:10:36.570" v="3" actId="47"/>
          <pc:sldLayoutMkLst>
            <pc:docMk/>
            <pc:sldMasterMk cId="173908257" sldId="2147483660"/>
            <pc:sldLayoutMk cId="1926021176" sldId="2147483671"/>
          </pc:sldLayoutMkLst>
        </pc:sldLayoutChg>
      </pc:sldMasterChg>
      <pc:sldMasterChg chg="del delSldLayout">
        <pc:chgData name="Rachel Boxer" userId="6da37c9f42e40059" providerId="LiveId" clId="{5BB80B1E-0436-4FC0-843D-FB780FAC6F68}" dt="2024-09-16T16:10:35.835" v="2" actId="47"/>
        <pc:sldMasterMkLst>
          <pc:docMk/>
          <pc:sldMasterMk cId="2988217617" sldId="2147483672"/>
        </pc:sldMasterMkLst>
        <pc:sldLayoutChg chg="del">
          <pc:chgData name="Rachel Boxer" userId="6da37c9f42e40059" providerId="LiveId" clId="{5BB80B1E-0436-4FC0-843D-FB780FAC6F68}" dt="2024-09-16T16:10:35.835" v="2" actId="47"/>
          <pc:sldLayoutMkLst>
            <pc:docMk/>
            <pc:sldMasterMk cId="2988217617" sldId="2147483672"/>
            <pc:sldLayoutMk cId="2580304610" sldId="2147483673"/>
          </pc:sldLayoutMkLst>
        </pc:sldLayoutChg>
        <pc:sldLayoutChg chg="del">
          <pc:chgData name="Rachel Boxer" userId="6da37c9f42e40059" providerId="LiveId" clId="{5BB80B1E-0436-4FC0-843D-FB780FAC6F68}" dt="2024-09-16T16:10:35.835" v="2" actId="47"/>
          <pc:sldLayoutMkLst>
            <pc:docMk/>
            <pc:sldMasterMk cId="2988217617" sldId="2147483672"/>
            <pc:sldLayoutMk cId="213603221" sldId="2147483674"/>
          </pc:sldLayoutMkLst>
        </pc:sldLayoutChg>
        <pc:sldLayoutChg chg="del">
          <pc:chgData name="Rachel Boxer" userId="6da37c9f42e40059" providerId="LiveId" clId="{5BB80B1E-0436-4FC0-843D-FB780FAC6F68}" dt="2024-09-16T16:10:35.835" v="2" actId="47"/>
          <pc:sldLayoutMkLst>
            <pc:docMk/>
            <pc:sldMasterMk cId="2988217617" sldId="2147483672"/>
            <pc:sldLayoutMk cId="2236849764" sldId="2147483675"/>
          </pc:sldLayoutMkLst>
        </pc:sldLayoutChg>
        <pc:sldLayoutChg chg="del">
          <pc:chgData name="Rachel Boxer" userId="6da37c9f42e40059" providerId="LiveId" clId="{5BB80B1E-0436-4FC0-843D-FB780FAC6F68}" dt="2024-09-16T16:10:35.835" v="2" actId="47"/>
          <pc:sldLayoutMkLst>
            <pc:docMk/>
            <pc:sldMasterMk cId="2988217617" sldId="2147483672"/>
            <pc:sldLayoutMk cId="1843604829" sldId="2147483676"/>
          </pc:sldLayoutMkLst>
        </pc:sldLayoutChg>
        <pc:sldLayoutChg chg="del">
          <pc:chgData name="Rachel Boxer" userId="6da37c9f42e40059" providerId="LiveId" clId="{5BB80B1E-0436-4FC0-843D-FB780FAC6F68}" dt="2024-09-16T16:10:35.835" v="2" actId="47"/>
          <pc:sldLayoutMkLst>
            <pc:docMk/>
            <pc:sldMasterMk cId="2988217617" sldId="2147483672"/>
            <pc:sldLayoutMk cId="3211350948" sldId="2147483677"/>
          </pc:sldLayoutMkLst>
        </pc:sldLayoutChg>
        <pc:sldLayoutChg chg="del">
          <pc:chgData name="Rachel Boxer" userId="6da37c9f42e40059" providerId="LiveId" clId="{5BB80B1E-0436-4FC0-843D-FB780FAC6F68}" dt="2024-09-16T16:10:35.835" v="2" actId="47"/>
          <pc:sldLayoutMkLst>
            <pc:docMk/>
            <pc:sldMasterMk cId="2988217617" sldId="2147483672"/>
            <pc:sldLayoutMk cId="460208192" sldId="2147483678"/>
          </pc:sldLayoutMkLst>
        </pc:sldLayoutChg>
        <pc:sldLayoutChg chg="del">
          <pc:chgData name="Rachel Boxer" userId="6da37c9f42e40059" providerId="LiveId" clId="{5BB80B1E-0436-4FC0-843D-FB780FAC6F68}" dt="2024-09-16T16:10:35.835" v="2" actId="47"/>
          <pc:sldLayoutMkLst>
            <pc:docMk/>
            <pc:sldMasterMk cId="2988217617" sldId="2147483672"/>
            <pc:sldLayoutMk cId="944030497" sldId="2147483679"/>
          </pc:sldLayoutMkLst>
        </pc:sldLayoutChg>
        <pc:sldLayoutChg chg="del">
          <pc:chgData name="Rachel Boxer" userId="6da37c9f42e40059" providerId="LiveId" clId="{5BB80B1E-0436-4FC0-843D-FB780FAC6F68}" dt="2024-09-16T16:10:35.835" v="2" actId="47"/>
          <pc:sldLayoutMkLst>
            <pc:docMk/>
            <pc:sldMasterMk cId="2988217617" sldId="2147483672"/>
            <pc:sldLayoutMk cId="3882417462" sldId="2147483680"/>
          </pc:sldLayoutMkLst>
        </pc:sldLayoutChg>
        <pc:sldLayoutChg chg="del">
          <pc:chgData name="Rachel Boxer" userId="6da37c9f42e40059" providerId="LiveId" clId="{5BB80B1E-0436-4FC0-843D-FB780FAC6F68}" dt="2024-09-16T16:10:35.835" v="2" actId="47"/>
          <pc:sldLayoutMkLst>
            <pc:docMk/>
            <pc:sldMasterMk cId="2988217617" sldId="2147483672"/>
            <pc:sldLayoutMk cId="379991048" sldId="2147483681"/>
          </pc:sldLayoutMkLst>
        </pc:sldLayoutChg>
        <pc:sldLayoutChg chg="del">
          <pc:chgData name="Rachel Boxer" userId="6da37c9f42e40059" providerId="LiveId" clId="{5BB80B1E-0436-4FC0-843D-FB780FAC6F68}" dt="2024-09-16T16:10:35.835" v="2" actId="47"/>
          <pc:sldLayoutMkLst>
            <pc:docMk/>
            <pc:sldMasterMk cId="2988217617" sldId="2147483672"/>
            <pc:sldLayoutMk cId="3968771382" sldId="2147483682"/>
          </pc:sldLayoutMkLst>
        </pc:sldLayoutChg>
        <pc:sldLayoutChg chg="del">
          <pc:chgData name="Rachel Boxer" userId="6da37c9f42e40059" providerId="LiveId" clId="{5BB80B1E-0436-4FC0-843D-FB780FAC6F68}" dt="2024-09-16T16:10:35.835" v="2" actId="47"/>
          <pc:sldLayoutMkLst>
            <pc:docMk/>
            <pc:sldMasterMk cId="2988217617" sldId="2147483672"/>
            <pc:sldLayoutMk cId="1211588885" sldId="2147483683"/>
          </pc:sldLayoutMkLst>
        </pc:sldLayoutChg>
      </pc:sldMasterChg>
      <pc:sldMasterChg chg="del delSldLayout">
        <pc:chgData name="Rachel Boxer" userId="6da37c9f42e40059" providerId="LiveId" clId="{5BB80B1E-0436-4FC0-843D-FB780FAC6F68}" dt="2024-09-16T16:48:36.422" v="42" actId="47"/>
        <pc:sldMasterMkLst>
          <pc:docMk/>
          <pc:sldMasterMk cId="3674806707" sldId="2147483708"/>
        </pc:sldMasterMkLst>
        <pc:sldLayoutChg chg="del">
          <pc:chgData name="Rachel Boxer" userId="6da37c9f42e40059" providerId="LiveId" clId="{5BB80B1E-0436-4FC0-843D-FB780FAC6F68}" dt="2024-09-16T16:48:36.422" v="42" actId="47"/>
          <pc:sldLayoutMkLst>
            <pc:docMk/>
            <pc:sldMasterMk cId="3674806707" sldId="2147483708"/>
            <pc:sldLayoutMk cId="298604285" sldId="2147483709"/>
          </pc:sldLayoutMkLst>
        </pc:sldLayoutChg>
        <pc:sldLayoutChg chg="del">
          <pc:chgData name="Rachel Boxer" userId="6da37c9f42e40059" providerId="LiveId" clId="{5BB80B1E-0436-4FC0-843D-FB780FAC6F68}" dt="2024-09-16T16:48:36.422" v="42" actId="47"/>
          <pc:sldLayoutMkLst>
            <pc:docMk/>
            <pc:sldMasterMk cId="3674806707" sldId="2147483708"/>
            <pc:sldLayoutMk cId="3430566528" sldId="2147483710"/>
          </pc:sldLayoutMkLst>
        </pc:sldLayoutChg>
        <pc:sldLayoutChg chg="del">
          <pc:chgData name="Rachel Boxer" userId="6da37c9f42e40059" providerId="LiveId" clId="{5BB80B1E-0436-4FC0-843D-FB780FAC6F68}" dt="2024-09-16T16:48:36.422" v="42" actId="47"/>
          <pc:sldLayoutMkLst>
            <pc:docMk/>
            <pc:sldMasterMk cId="3674806707" sldId="2147483708"/>
            <pc:sldLayoutMk cId="2213716367" sldId="2147483711"/>
          </pc:sldLayoutMkLst>
        </pc:sldLayoutChg>
        <pc:sldLayoutChg chg="del">
          <pc:chgData name="Rachel Boxer" userId="6da37c9f42e40059" providerId="LiveId" clId="{5BB80B1E-0436-4FC0-843D-FB780FAC6F68}" dt="2024-09-16T16:48:36.422" v="42" actId="47"/>
          <pc:sldLayoutMkLst>
            <pc:docMk/>
            <pc:sldMasterMk cId="3674806707" sldId="2147483708"/>
            <pc:sldLayoutMk cId="2381428635" sldId="2147483712"/>
          </pc:sldLayoutMkLst>
        </pc:sldLayoutChg>
        <pc:sldLayoutChg chg="del">
          <pc:chgData name="Rachel Boxer" userId="6da37c9f42e40059" providerId="LiveId" clId="{5BB80B1E-0436-4FC0-843D-FB780FAC6F68}" dt="2024-09-16T16:48:36.422" v="42" actId="47"/>
          <pc:sldLayoutMkLst>
            <pc:docMk/>
            <pc:sldMasterMk cId="3674806707" sldId="2147483708"/>
            <pc:sldLayoutMk cId="1940156548" sldId="2147483713"/>
          </pc:sldLayoutMkLst>
        </pc:sldLayoutChg>
        <pc:sldLayoutChg chg="del">
          <pc:chgData name="Rachel Boxer" userId="6da37c9f42e40059" providerId="LiveId" clId="{5BB80B1E-0436-4FC0-843D-FB780FAC6F68}" dt="2024-09-16T16:48:36.422" v="42" actId="47"/>
          <pc:sldLayoutMkLst>
            <pc:docMk/>
            <pc:sldMasterMk cId="3674806707" sldId="2147483708"/>
            <pc:sldLayoutMk cId="1469275561" sldId="2147483714"/>
          </pc:sldLayoutMkLst>
        </pc:sldLayoutChg>
        <pc:sldLayoutChg chg="del">
          <pc:chgData name="Rachel Boxer" userId="6da37c9f42e40059" providerId="LiveId" clId="{5BB80B1E-0436-4FC0-843D-FB780FAC6F68}" dt="2024-09-16T16:48:36.422" v="42" actId="47"/>
          <pc:sldLayoutMkLst>
            <pc:docMk/>
            <pc:sldMasterMk cId="3674806707" sldId="2147483708"/>
            <pc:sldLayoutMk cId="255251130" sldId="2147483715"/>
          </pc:sldLayoutMkLst>
        </pc:sldLayoutChg>
        <pc:sldLayoutChg chg="del">
          <pc:chgData name="Rachel Boxer" userId="6da37c9f42e40059" providerId="LiveId" clId="{5BB80B1E-0436-4FC0-843D-FB780FAC6F68}" dt="2024-09-16T16:48:36.422" v="42" actId="47"/>
          <pc:sldLayoutMkLst>
            <pc:docMk/>
            <pc:sldMasterMk cId="3674806707" sldId="2147483708"/>
            <pc:sldLayoutMk cId="2784966375" sldId="2147483716"/>
          </pc:sldLayoutMkLst>
        </pc:sldLayoutChg>
        <pc:sldLayoutChg chg="del">
          <pc:chgData name="Rachel Boxer" userId="6da37c9f42e40059" providerId="LiveId" clId="{5BB80B1E-0436-4FC0-843D-FB780FAC6F68}" dt="2024-09-16T16:48:36.422" v="42" actId="47"/>
          <pc:sldLayoutMkLst>
            <pc:docMk/>
            <pc:sldMasterMk cId="3674806707" sldId="2147483708"/>
            <pc:sldLayoutMk cId="3915277178" sldId="2147483717"/>
          </pc:sldLayoutMkLst>
        </pc:sldLayoutChg>
        <pc:sldLayoutChg chg="del">
          <pc:chgData name="Rachel Boxer" userId="6da37c9f42e40059" providerId="LiveId" clId="{5BB80B1E-0436-4FC0-843D-FB780FAC6F68}" dt="2024-09-16T16:48:36.422" v="42" actId="47"/>
          <pc:sldLayoutMkLst>
            <pc:docMk/>
            <pc:sldMasterMk cId="3674806707" sldId="2147483708"/>
            <pc:sldLayoutMk cId="81671674" sldId="2147483718"/>
          </pc:sldLayoutMkLst>
        </pc:sldLayoutChg>
        <pc:sldLayoutChg chg="del">
          <pc:chgData name="Rachel Boxer" userId="6da37c9f42e40059" providerId="LiveId" clId="{5BB80B1E-0436-4FC0-843D-FB780FAC6F68}" dt="2024-09-16T16:48:36.422" v="42" actId="47"/>
          <pc:sldLayoutMkLst>
            <pc:docMk/>
            <pc:sldMasterMk cId="3674806707" sldId="2147483708"/>
            <pc:sldLayoutMk cId="1543422327"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B9BFF-39E3-3F47-937A-764E92FA2F32}" type="datetimeFigureOut">
              <a:rPr lang="en-US" smtClean="0"/>
              <a:pPr/>
              <a:t>9/16/2024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50813-10E5-564F-8666-68CCAC63CBB1}" type="slidenum">
              <a:rPr lang="en-US" smtClean="0"/>
              <a:pPr/>
              <a:t>‹#›</a:t>
            </a:fld>
            <a:endParaRPr lang="en-US"/>
          </a:p>
        </p:txBody>
      </p:sp>
    </p:spTree>
    <p:extLst>
      <p:ext uri="{BB962C8B-B14F-4D97-AF65-F5344CB8AC3E}">
        <p14:creationId xmlns:p14="http://schemas.microsoft.com/office/powerpoint/2010/main" val="765862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term, we’ve been thinking about Jesus’ words in the Beatitudes, and the words we’re looking at today say: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lvl="0" algn="l"/>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6690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‘Those who work to bring peace are happy. God will call them his children.’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these words, Jesus was asking his followers to do as he did – to bring peace wherever they could, changing situations of conflict, being a calming influence….. one Bible translation calls it being a ‘peacemaker’.’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11</a:t>
            </a:fld>
            <a:endParaRPr lang="en-US"/>
          </a:p>
        </p:txBody>
      </p:sp>
    </p:spTree>
    <p:extLst>
      <p:ext uri="{BB962C8B-B14F-4D97-AF65-F5344CB8AC3E}">
        <p14:creationId xmlns:p14="http://schemas.microsoft.com/office/powerpoint/2010/main" val="118373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When we remembered together last week, we thought about the example of men and women who have been peacemakers in difficult times. But Jesus’ words remind us that we can all be peacemakers, wherever we 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12</a:t>
            </a:fld>
            <a:endParaRPr lang="en-US"/>
          </a:p>
        </p:txBody>
      </p:sp>
    </p:spTree>
    <p:extLst>
      <p:ext uri="{BB962C8B-B14F-4D97-AF65-F5344CB8AC3E}">
        <p14:creationId xmlns:p14="http://schemas.microsoft.com/office/powerpoint/2010/main" val="202280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13: What does it mean to be a ‘peacemaker’? </a:t>
            </a:r>
            <a:r>
              <a:rPr lang="en-GB" sz="1800" dirty="0">
                <a:effectLst/>
                <a:latin typeface="Calibri" panose="020F0502020204030204" pitchFamily="34" charset="0"/>
                <a:ea typeface="MS Mincho" panose="02020609040205080304" pitchFamily="49" charset="-128"/>
              </a:rPr>
              <a:t>Spend a few moments thinking together about where your school or our world might need us to be ‘peacemakers’ – you might like to create some practical suggestions (from your classroom peace-making experience!) to help them.</a:t>
            </a:r>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13</a:t>
            </a:fld>
            <a:endParaRPr lang="en-US"/>
          </a:p>
        </p:txBody>
      </p:sp>
    </p:spTree>
    <p:extLst>
      <p:ext uri="{BB962C8B-B14F-4D97-AF65-F5344CB8AC3E}">
        <p14:creationId xmlns:p14="http://schemas.microsoft.com/office/powerpoint/2010/main" val="404725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….In the stillness now, I invite you to think quietly to yourself….</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....you might like to close your eyes.....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…Jesus’ words in the Beatitudes remind us that it’s important to be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peacemaker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….to bring peace and calm into troubled situations….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….to work for peace….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….I wonder if there are situations you are facing that could use a little peace?.....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….I wonder where peace might be needed in our world?.....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b="1" dirty="0">
                <a:effectLst/>
                <a:latin typeface="Calibri" panose="020F0502020204030204" pitchFamily="34" charset="0"/>
                <a:ea typeface="Calibri" panose="020F0502020204030204" pitchFamily="34" charset="0"/>
                <a:cs typeface="Times New Roman" panose="02020603050405020304" pitchFamily="18" charset="0"/>
              </a:rPr>
              <a:t>….I wonder how you might be the peacemaker that someone else needs?.....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Now I’m going to turn my thoughts into a prayer. If you agree with what I’m saying and would like to make the prayer your own, then you can join with me when I say ‘Amen’ at the end.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9402AC-41F3-4094-9F49-0BE3ECAC73E3}" type="slidenum">
              <a:rPr kumimoji="0" lang="en-GB" sz="1400" b="0" i="0" u="none" strike="noStrike" kern="1200" cap="none" spc="-1" normalizeH="0" baseline="0" noProof="0">
                <a:ln>
                  <a:noFill/>
                </a:ln>
                <a:solidFill>
                  <a:srgbClr val="000000"/>
                </a:solidFill>
                <a:effectLst/>
                <a:uLnTx/>
                <a:uFillTx/>
                <a:latin typeface="Times New Roman"/>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400" b="0" i="0" u="none" strike="noStrike" kern="1200" cap="none" spc="-1" normalizeH="0" baseline="0" noProof="0">
              <a:ln>
                <a:noFill/>
              </a:ln>
              <a:solidFill>
                <a:srgbClr val="000000"/>
              </a:solidFill>
              <a:effectLst/>
              <a:uLnTx/>
              <a:uFillTx/>
              <a:latin typeface="Times New Roman"/>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15</a:t>
            </a:fld>
            <a:endParaRPr lang="en-US"/>
          </a:p>
        </p:txBody>
      </p:sp>
    </p:spTree>
    <p:extLst>
      <p:ext uri="{BB962C8B-B14F-4D97-AF65-F5344CB8AC3E}">
        <p14:creationId xmlns:p14="http://schemas.microsoft.com/office/powerpoint/2010/main" val="421428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17</a:t>
            </a:fld>
            <a:endParaRPr lang="en-GB" sz="14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week, you will need a selection of zips for your reflective area. These symbolise how ‘peacemakers’ bring sides together and offer children the opportunity to use these to pray for peace if it’s something they are comfortable with. Use the guided questions on the reflection card to help you.</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E50813-10E5-564F-8666-68CCAC63CBB1}" type="slidenum">
              <a:rPr lang="en-US" smtClean="0"/>
              <a:pPr/>
              <a:t>18</a:t>
            </a:fld>
            <a:endParaRPr lang="en-US"/>
          </a:p>
        </p:txBody>
      </p:sp>
    </p:spTree>
    <p:extLst>
      <p:ext uri="{BB962C8B-B14F-4D97-AF65-F5344CB8AC3E}">
        <p14:creationId xmlns:p14="http://schemas.microsoft.com/office/powerpoint/2010/main" val="315879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2-7: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Show the word ‘Peace’ and ask children what they think of. You could use the pictures in the PowerPoint to help if you’d like. (There are words to help you underneath!)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2</a:t>
            </a:fld>
            <a:endParaRPr lang="en-US"/>
          </a:p>
        </p:txBody>
      </p:sp>
    </p:spTree>
    <p:extLst>
      <p:ext uri="{BB962C8B-B14F-4D97-AF65-F5344CB8AC3E}">
        <p14:creationId xmlns:p14="http://schemas.microsoft.com/office/powerpoint/2010/main" val="211725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Calming green hills….</a:t>
            </a:r>
          </a:p>
        </p:txBody>
      </p:sp>
      <p:sp>
        <p:nvSpPr>
          <p:cNvPr id="4" name="Slide Number Placeholder 3"/>
          <p:cNvSpPr>
            <a:spLocks noGrp="1"/>
          </p:cNvSpPr>
          <p:nvPr>
            <p:ph type="sldNum" sz="quarter" idx="5"/>
          </p:nvPr>
        </p:nvSpPr>
        <p:spPr/>
        <p:txBody>
          <a:bodyPr/>
          <a:lstStyle/>
          <a:p>
            <a:fld id="{15E50813-10E5-564F-8666-68CCAC63CBB1}" type="slidenum">
              <a:rPr lang="en-US" smtClean="0"/>
              <a:pPr/>
              <a:t>3</a:t>
            </a:fld>
            <a:endParaRPr lang="en-US"/>
          </a:p>
        </p:txBody>
      </p:sp>
    </p:spTree>
    <p:extLst>
      <p:ext uri="{BB962C8B-B14F-4D97-AF65-F5344CB8AC3E}">
        <p14:creationId xmlns:p14="http://schemas.microsoft.com/office/powerpoint/2010/main" val="379367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beautiful beach</a:t>
            </a:r>
          </a:p>
        </p:txBody>
      </p:sp>
      <p:sp>
        <p:nvSpPr>
          <p:cNvPr id="4" name="Slide Number Placeholder 3"/>
          <p:cNvSpPr>
            <a:spLocks noGrp="1"/>
          </p:cNvSpPr>
          <p:nvPr>
            <p:ph type="sldNum" sz="quarter" idx="5"/>
          </p:nvPr>
        </p:nvSpPr>
        <p:spPr/>
        <p:txBody>
          <a:bodyPr/>
          <a:lstStyle/>
          <a:p>
            <a:fld id="{15E50813-10E5-564F-8666-68CCAC63CBB1}" type="slidenum">
              <a:rPr lang="en-US" smtClean="0"/>
              <a:pPr/>
              <a:t>4</a:t>
            </a:fld>
            <a:endParaRPr lang="en-US"/>
          </a:p>
        </p:txBody>
      </p:sp>
    </p:spTree>
    <p:extLst>
      <p:ext uri="{BB962C8B-B14F-4D97-AF65-F5344CB8AC3E}">
        <p14:creationId xmlns:p14="http://schemas.microsoft.com/office/powerpoint/2010/main" val="6640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quiet place in the garden…</a:t>
            </a:r>
          </a:p>
        </p:txBody>
      </p:sp>
      <p:sp>
        <p:nvSpPr>
          <p:cNvPr id="4" name="Slide Number Placeholder 3"/>
          <p:cNvSpPr>
            <a:spLocks noGrp="1"/>
          </p:cNvSpPr>
          <p:nvPr>
            <p:ph type="sldNum" sz="quarter" idx="5"/>
          </p:nvPr>
        </p:nvSpPr>
        <p:spPr/>
        <p:txBody>
          <a:bodyPr/>
          <a:lstStyle/>
          <a:p>
            <a:fld id="{15E50813-10E5-564F-8666-68CCAC63CBB1}" type="slidenum">
              <a:rPr lang="en-US" smtClean="0"/>
              <a:pPr/>
              <a:t>5</a:t>
            </a:fld>
            <a:endParaRPr lang="en-US"/>
          </a:p>
        </p:txBody>
      </p:sp>
    </p:spTree>
    <p:extLst>
      <p:ext uri="{BB962C8B-B14F-4D97-AF65-F5344CB8AC3E}">
        <p14:creationId xmlns:p14="http://schemas.microsoft.com/office/powerpoint/2010/main" val="101006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cuddles….</a:t>
            </a:r>
          </a:p>
        </p:txBody>
      </p:sp>
      <p:sp>
        <p:nvSpPr>
          <p:cNvPr id="4" name="Slide Number Placeholder 3"/>
          <p:cNvSpPr>
            <a:spLocks noGrp="1"/>
          </p:cNvSpPr>
          <p:nvPr>
            <p:ph type="sldNum" sz="quarter" idx="5"/>
          </p:nvPr>
        </p:nvSpPr>
        <p:spPr/>
        <p:txBody>
          <a:bodyPr/>
          <a:lstStyle/>
          <a:p>
            <a:fld id="{15E50813-10E5-564F-8666-68CCAC63CBB1}" type="slidenum">
              <a:rPr lang="en-US" smtClean="0"/>
              <a:pPr/>
              <a:t>6</a:t>
            </a:fld>
            <a:endParaRPr lang="en-US"/>
          </a:p>
        </p:txBody>
      </p:sp>
    </p:spTree>
    <p:extLst>
      <p:ext uri="{BB962C8B-B14F-4D97-AF65-F5344CB8AC3E}">
        <p14:creationId xmlns:p14="http://schemas.microsoft.com/office/powerpoint/2010/main" val="90532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maybe the peace that we want for the world?</a:t>
            </a:r>
          </a:p>
        </p:txBody>
      </p:sp>
      <p:sp>
        <p:nvSpPr>
          <p:cNvPr id="4" name="Slide Number Placeholder 3"/>
          <p:cNvSpPr>
            <a:spLocks noGrp="1"/>
          </p:cNvSpPr>
          <p:nvPr>
            <p:ph type="sldNum" sz="quarter" idx="5"/>
          </p:nvPr>
        </p:nvSpPr>
        <p:spPr/>
        <p:txBody>
          <a:bodyPr/>
          <a:lstStyle/>
          <a:p>
            <a:fld id="{15E50813-10E5-564F-8666-68CCAC63CBB1}" type="slidenum">
              <a:rPr lang="en-US" smtClean="0"/>
              <a:pPr/>
              <a:t>7</a:t>
            </a:fld>
            <a:endParaRPr lang="en-US"/>
          </a:p>
        </p:txBody>
      </p:sp>
    </p:spTree>
    <p:extLst>
      <p:ext uri="{BB962C8B-B14F-4D97-AF65-F5344CB8AC3E}">
        <p14:creationId xmlns:p14="http://schemas.microsoft.com/office/powerpoint/2010/main" val="32705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a few moments, we’re going to hear about a storm, a not-very-peaceful experience! As I tell the story, there are certain words you’ll hear that mean you need to do or say something rehearse the actions if you need to.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8</a:t>
            </a:fld>
            <a:endParaRPr lang="en-US"/>
          </a:p>
        </p:txBody>
      </p:sp>
    </p:spTree>
    <p:extLst>
      <p:ext uri="{BB962C8B-B14F-4D97-AF65-F5344CB8AC3E}">
        <p14:creationId xmlns:p14="http://schemas.microsoft.com/office/powerpoint/2010/main" val="317356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Then use the script on p.3-4 to tell the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brought peace into a situation that the disciples weren’t expecting could be changed. He literally brought calm into the storm, and many Christians would say that Jesus still does this, not by calming waves and winds, but bringing calm into troubled situations in their lives: being with them through good times and bad. I wonder whether there are places in your life or in our world that could use some of this kind of peace….?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9</a:t>
            </a:fld>
            <a:endParaRPr lang="en-US"/>
          </a:p>
        </p:txBody>
      </p:sp>
    </p:spTree>
    <p:extLst>
      <p:ext uri="{BB962C8B-B14F-4D97-AF65-F5344CB8AC3E}">
        <p14:creationId xmlns:p14="http://schemas.microsoft.com/office/powerpoint/2010/main" val="315559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97868477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47265059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34063160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9/16/2024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0820409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9/16/2024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66605803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9/16/2024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339759591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9/16/2024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54347542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9/16/2024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6024573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9/16/2024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31446174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133260360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196609412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130536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419901239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18318003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351920331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788218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276764842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1025784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77782058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89490210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63270262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107152444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DC9785-EECB-6879-83EB-909457E929BF}"/>
              </a:ext>
            </a:extLst>
          </p:cNvPr>
          <p:cNvSpPr>
            <a:spLocks noGrp="1"/>
          </p:cNvSpPr>
          <p:nvPr>
            <p:ph type="dt" sz="half" idx="10"/>
          </p:nvPr>
        </p:nvSpPr>
        <p:spPr/>
        <p:txBody>
          <a:bodyPr/>
          <a:lstStyle>
            <a:lvl1pPr algn="ctr" eaLnBrk="0" hangingPunct="0">
              <a:defRPr/>
            </a:lvl1pPr>
          </a:lstStyle>
          <a:p>
            <a:pPr>
              <a:defRPr/>
            </a:pPr>
            <a:fld id="{F839FD28-D400-4919-8C1D-B1E6933272BB}"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1215DB7B-C2F1-1203-AA3C-E44FC6BF6E0C}"/>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4521BAC0-EA4F-3B3F-B31B-17EE0F0C36B1}"/>
              </a:ext>
            </a:extLst>
          </p:cNvPr>
          <p:cNvSpPr>
            <a:spLocks noGrp="1"/>
          </p:cNvSpPr>
          <p:nvPr>
            <p:ph type="sldNum" sz="quarter" idx="12"/>
          </p:nvPr>
        </p:nvSpPr>
        <p:spPr/>
        <p:txBody>
          <a:bodyPr/>
          <a:lstStyle>
            <a:lvl1pPr eaLnBrk="0" hangingPunct="0">
              <a:defRPr/>
            </a:lvl1pPr>
          </a:lstStyle>
          <a:p>
            <a:fld id="{C152CFA6-8C3E-4C93-AE78-6CA8CD430B68}" type="slidenum">
              <a:rPr lang="en-GB" altLang="en-US"/>
              <a:pPr/>
              <a:t>‹#›</a:t>
            </a:fld>
            <a:endParaRPr lang="en-GB" altLang="en-US"/>
          </a:p>
        </p:txBody>
      </p:sp>
    </p:spTree>
    <p:extLst>
      <p:ext uri="{BB962C8B-B14F-4D97-AF65-F5344CB8AC3E}">
        <p14:creationId xmlns:p14="http://schemas.microsoft.com/office/powerpoint/2010/main" val="261412720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CCE71-F53E-2ACB-EBBC-0D3C01377464}"/>
              </a:ext>
            </a:extLst>
          </p:cNvPr>
          <p:cNvSpPr>
            <a:spLocks noGrp="1"/>
          </p:cNvSpPr>
          <p:nvPr>
            <p:ph type="dt" sz="half" idx="10"/>
          </p:nvPr>
        </p:nvSpPr>
        <p:spPr/>
        <p:txBody>
          <a:bodyPr/>
          <a:lstStyle>
            <a:lvl1pPr algn="ctr" eaLnBrk="0" hangingPunct="0">
              <a:defRPr/>
            </a:lvl1pPr>
          </a:lstStyle>
          <a:p>
            <a:pPr>
              <a:defRPr/>
            </a:pPr>
            <a:fld id="{43C40C31-6E0F-4799-A406-76C3A5676304}"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74B56AAB-F2E3-E993-8F48-29A2E613797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066BFF57-26E4-7474-6948-4DC1B17F6F7F}"/>
              </a:ext>
            </a:extLst>
          </p:cNvPr>
          <p:cNvSpPr>
            <a:spLocks noGrp="1"/>
          </p:cNvSpPr>
          <p:nvPr>
            <p:ph type="sldNum" sz="quarter" idx="12"/>
          </p:nvPr>
        </p:nvSpPr>
        <p:spPr/>
        <p:txBody>
          <a:bodyPr/>
          <a:lstStyle>
            <a:lvl1pPr eaLnBrk="0" hangingPunct="0">
              <a:defRPr/>
            </a:lvl1pPr>
          </a:lstStyle>
          <a:p>
            <a:fld id="{D7B022E0-A0DE-4EEE-8704-853F722366F5}" type="slidenum">
              <a:rPr lang="en-GB" altLang="en-US"/>
              <a:pPr/>
              <a:t>‹#›</a:t>
            </a:fld>
            <a:endParaRPr lang="en-GB" altLang="en-US"/>
          </a:p>
        </p:txBody>
      </p:sp>
    </p:spTree>
    <p:extLst>
      <p:ext uri="{BB962C8B-B14F-4D97-AF65-F5344CB8AC3E}">
        <p14:creationId xmlns:p14="http://schemas.microsoft.com/office/powerpoint/2010/main" val="290073465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3C92A-4389-91F2-63D0-DA6D1536019A}"/>
              </a:ext>
            </a:extLst>
          </p:cNvPr>
          <p:cNvSpPr>
            <a:spLocks noGrp="1"/>
          </p:cNvSpPr>
          <p:nvPr>
            <p:ph type="dt" sz="half" idx="10"/>
          </p:nvPr>
        </p:nvSpPr>
        <p:spPr/>
        <p:txBody>
          <a:bodyPr/>
          <a:lstStyle>
            <a:lvl1pPr algn="ctr" eaLnBrk="0" hangingPunct="0">
              <a:defRPr/>
            </a:lvl1pPr>
          </a:lstStyle>
          <a:p>
            <a:pPr>
              <a:defRPr/>
            </a:pPr>
            <a:fld id="{34BA4973-4483-4FE9-AE13-0C5A31AB226E}"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1A9111FF-00EF-8E45-7FE1-633CD680F8F3}"/>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07A24F7F-3B13-D4CC-4FC7-AD8AFD5F424D}"/>
              </a:ext>
            </a:extLst>
          </p:cNvPr>
          <p:cNvSpPr>
            <a:spLocks noGrp="1"/>
          </p:cNvSpPr>
          <p:nvPr>
            <p:ph type="sldNum" sz="quarter" idx="12"/>
          </p:nvPr>
        </p:nvSpPr>
        <p:spPr/>
        <p:txBody>
          <a:bodyPr/>
          <a:lstStyle>
            <a:lvl1pPr eaLnBrk="0" hangingPunct="0">
              <a:defRPr/>
            </a:lvl1pPr>
          </a:lstStyle>
          <a:p>
            <a:fld id="{201CE151-7055-462B-A3AB-1058F826538A}" type="slidenum">
              <a:rPr lang="en-GB" altLang="en-US"/>
              <a:pPr/>
              <a:t>‹#›</a:t>
            </a:fld>
            <a:endParaRPr lang="en-GB" altLang="en-US"/>
          </a:p>
        </p:txBody>
      </p:sp>
    </p:spTree>
    <p:extLst>
      <p:ext uri="{BB962C8B-B14F-4D97-AF65-F5344CB8AC3E}">
        <p14:creationId xmlns:p14="http://schemas.microsoft.com/office/powerpoint/2010/main" val="23568034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5905171-C85E-543C-8282-F3BE3D7026BD}"/>
              </a:ext>
            </a:extLst>
          </p:cNvPr>
          <p:cNvSpPr>
            <a:spLocks noGrp="1"/>
          </p:cNvSpPr>
          <p:nvPr>
            <p:ph type="dt" sz="half" idx="10"/>
          </p:nvPr>
        </p:nvSpPr>
        <p:spPr/>
        <p:txBody>
          <a:bodyPr/>
          <a:lstStyle>
            <a:lvl1pPr algn="ctr" eaLnBrk="0" hangingPunct="0">
              <a:defRPr/>
            </a:lvl1pPr>
          </a:lstStyle>
          <a:p>
            <a:pPr>
              <a:defRPr/>
            </a:pPr>
            <a:fld id="{19D9E889-D63F-4911-AEE6-2AE3114FD184}" type="datetimeFigureOut">
              <a:rPr lang="en-US" altLang="en-US"/>
              <a:pPr>
                <a:defRPr/>
              </a:pPr>
              <a:t>9/16/2024</a:t>
            </a:fld>
            <a:endParaRPr lang="en-GB" altLang="en-US"/>
          </a:p>
        </p:txBody>
      </p:sp>
      <p:sp>
        <p:nvSpPr>
          <p:cNvPr id="6" name="Footer Placeholder 4">
            <a:extLst>
              <a:ext uri="{FF2B5EF4-FFF2-40B4-BE49-F238E27FC236}">
                <a16:creationId xmlns:a16="http://schemas.microsoft.com/office/drawing/2014/main" id="{8CA7299C-BB1E-B03F-B91A-957214D87CC2}"/>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2DB0C9F3-0234-37A6-18D3-43150C84A427}"/>
              </a:ext>
            </a:extLst>
          </p:cNvPr>
          <p:cNvSpPr>
            <a:spLocks noGrp="1"/>
          </p:cNvSpPr>
          <p:nvPr>
            <p:ph type="sldNum" sz="quarter" idx="12"/>
          </p:nvPr>
        </p:nvSpPr>
        <p:spPr/>
        <p:txBody>
          <a:bodyPr/>
          <a:lstStyle>
            <a:lvl1pPr eaLnBrk="0" hangingPunct="0">
              <a:defRPr/>
            </a:lvl1pPr>
          </a:lstStyle>
          <a:p>
            <a:fld id="{5AC0A813-74B9-42FB-A307-AB2D9A741D0E}" type="slidenum">
              <a:rPr lang="en-GB" altLang="en-US"/>
              <a:pPr/>
              <a:t>‹#›</a:t>
            </a:fld>
            <a:endParaRPr lang="en-GB" altLang="en-US"/>
          </a:p>
        </p:txBody>
      </p:sp>
    </p:spTree>
    <p:extLst>
      <p:ext uri="{BB962C8B-B14F-4D97-AF65-F5344CB8AC3E}">
        <p14:creationId xmlns:p14="http://schemas.microsoft.com/office/powerpoint/2010/main" val="282302325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C308906-4178-7EFF-0E27-311A475E8865}"/>
              </a:ext>
            </a:extLst>
          </p:cNvPr>
          <p:cNvSpPr>
            <a:spLocks noGrp="1"/>
          </p:cNvSpPr>
          <p:nvPr>
            <p:ph type="dt" sz="half" idx="10"/>
          </p:nvPr>
        </p:nvSpPr>
        <p:spPr/>
        <p:txBody>
          <a:bodyPr/>
          <a:lstStyle>
            <a:lvl1pPr algn="ctr" eaLnBrk="0" hangingPunct="0">
              <a:defRPr/>
            </a:lvl1pPr>
          </a:lstStyle>
          <a:p>
            <a:pPr>
              <a:defRPr/>
            </a:pPr>
            <a:fld id="{8FD93A97-FBBE-4E35-B765-47390D433581}" type="datetimeFigureOut">
              <a:rPr lang="en-US" altLang="en-US"/>
              <a:pPr>
                <a:defRPr/>
              </a:pPr>
              <a:t>9/16/2024</a:t>
            </a:fld>
            <a:endParaRPr lang="en-GB" altLang="en-US"/>
          </a:p>
        </p:txBody>
      </p:sp>
      <p:sp>
        <p:nvSpPr>
          <p:cNvPr id="8" name="Footer Placeholder 4">
            <a:extLst>
              <a:ext uri="{FF2B5EF4-FFF2-40B4-BE49-F238E27FC236}">
                <a16:creationId xmlns:a16="http://schemas.microsoft.com/office/drawing/2014/main" id="{AD001B48-0176-E352-930F-CA8936033AF9}"/>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EC5CCBEF-CB8F-911B-F795-B1C8C5227547}"/>
              </a:ext>
            </a:extLst>
          </p:cNvPr>
          <p:cNvSpPr>
            <a:spLocks noGrp="1"/>
          </p:cNvSpPr>
          <p:nvPr>
            <p:ph type="sldNum" sz="quarter" idx="12"/>
          </p:nvPr>
        </p:nvSpPr>
        <p:spPr/>
        <p:txBody>
          <a:bodyPr/>
          <a:lstStyle>
            <a:lvl1pPr eaLnBrk="0" hangingPunct="0">
              <a:defRPr/>
            </a:lvl1pPr>
          </a:lstStyle>
          <a:p>
            <a:fld id="{64E77D4C-15A2-4C54-B011-D147D93D9AF0}" type="slidenum">
              <a:rPr lang="en-GB" altLang="en-US"/>
              <a:pPr/>
              <a:t>‹#›</a:t>
            </a:fld>
            <a:endParaRPr lang="en-GB" altLang="en-US"/>
          </a:p>
        </p:txBody>
      </p:sp>
    </p:spTree>
    <p:extLst>
      <p:ext uri="{BB962C8B-B14F-4D97-AF65-F5344CB8AC3E}">
        <p14:creationId xmlns:p14="http://schemas.microsoft.com/office/powerpoint/2010/main" val="364340685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7E8252F-11CB-72EE-388D-551355916F7D}"/>
              </a:ext>
            </a:extLst>
          </p:cNvPr>
          <p:cNvSpPr>
            <a:spLocks noGrp="1"/>
          </p:cNvSpPr>
          <p:nvPr>
            <p:ph type="dt" sz="half" idx="10"/>
          </p:nvPr>
        </p:nvSpPr>
        <p:spPr/>
        <p:txBody>
          <a:bodyPr/>
          <a:lstStyle>
            <a:lvl1pPr algn="ctr" eaLnBrk="0" hangingPunct="0">
              <a:defRPr/>
            </a:lvl1pPr>
          </a:lstStyle>
          <a:p>
            <a:pPr>
              <a:defRPr/>
            </a:pPr>
            <a:fld id="{02A1D6A8-CC76-41FE-BE06-160CA8044909}" type="datetimeFigureOut">
              <a:rPr lang="en-US" altLang="en-US"/>
              <a:pPr>
                <a:defRPr/>
              </a:pPr>
              <a:t>9/16/2024</a:t>
            </a:fld>
            <a:endParaRPr lang="en-GB" altLang="en-US"/>
          </a:p>
        </p:txBody>
      </p:sp>
      <p:sp>
        <p:nvSpPr>
          <p:cNvPr id="4" name="Footer Placeholder 4">
            <a:extLst>
              <a:ext uri="{FF2B5EF4-FFF2-40B4-BE49-F238E27FC236}">
                <a16:creationId xmlns:a16="http://schemas.microsoft.com/office/drawing/2014/main" id="{7804188F-24AE-7291-E025-5BCFFFD7DC4D}"/>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158E20A0-56EA-DDC9-21D0-3A53CA9D6AB4}"/>
              </a:ext>
            </a:extLst>
          </p:cNvPr>
          <p:cNvSpPr>
            <a:spLocks noGrp="1"/>
          </p:cNvSpPr>
          <p:nvPr>
            <p:ph type="sldNum" sz="quarter" idx="12"/>
          </p:nvPr>
        </p:nvSpPr>
        <p:spPr/>
        <p:txBody>
          <a:bodyPr/>
          <a:lstStyle>
            <a:lvl1pPr eaLnBrk="0" hangingPunct="0">
              <a:defRPr/>
            </a:lvl1pPr>
          </a:lstStyle>
          <a:p>
            <a:fld id="{B473F864-D823-4B15-AB2A-FBA75CA5AA67}" type="slidenum">
              <a:rPr lang="en-GB" altLang="en-US"/>
              <a:pPr/>
              <a:t>‹#›</a:t>
            </a:fld>
            <a:endParaRPr lang="en-GB" altLang="en-US"/>
          </a:p>
        </p:txBody>
      </p:sp>
    </p:spTree>
    <p:extLst>
      <p:ext uri="{BB962C8B-B14F-4D97-AF65-F5344CB8AC3E}">
        <p14:creationId xmlns:p14="http://schemas.microsoft.com/office/powerpoint/2010/main" val="71084748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1257C3-4131-70AE-1248-54D37A35BE32}"/>
              </a:ext>
            </a:extLst>
          </p:cNvPr>
          <p:cNvSpPr>
            <a:spLocks noGrp="1"/>
          </p:cNvSpPr>
          <p:nvPr>
            <p:ph type="dt" sz="half" idx="10"/>
          </p:nvPr>
        </p:nvSpPr>
        <p:spPr/>
        <p:txBody>
          <a:bodyPr/>
          <a:lstStyle>
            <a:lvl1pPr algn="ctr" eaLnBrk="0" hangingPunct="0">
              <a:defRPr/>
            </a:lvl1pPr>
          </a:lstStyle>
          <a:p>
            <a:pPr>
              <a:defRPr/>
            </a:pPr>
            <a:fld id="{F8C45A83-8716-46AF-B129-73EE87FD53E8}" type="datetimeFigureOut">
              <a:rPr lang="en-US" altLang="en-US"/>
              <a:pPr>
                <a:defRPr/>
              </a:pPr>
              <a:t>9/16/2024</a:t>
            </a:fld>
            <a:endParaRPr lang="en-GB" altLang="en-US"/>
          </a:p>
        </p:txBody>
      </p:sp>
      <p:sp>
        <p:nvSpPr>
          <p:cNvPr id="3" name="Footer Placeholder 4">
            <a:extLst>
              <a:ext uri="{FF2B5EF4-FFF2-40B4-BE49-F238E27FC236}">
                <a16:creationId xmlns:a16="http://schemas.microsoft.com/office/drawing/2014/main" id="{A0070093-6886-4938-3CF8-318A6187EDA1}"/>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563B3060-5DEF-8634-8032-459B824422FF}"/>
              </a:ext>
            </a:extLst>
          </p:cNvPr>
          <p:cNvSpPr>
            <a:spLocks noGrp="1"/>
          </p:cNvSpPr>
          <p:nvPr>
            <p:ph type="sldNum" sz="quarter" idx="12"/>
          </p:nvPr>
        </p:nvSpPr>
        <p:spPr/>
        <p:txBody>
          <a:bodyPr/>
          <a:lstStyle>
            <a:lvl1pPr eaLnBrk="0" hangingPunct="0">
              <a:defRPr/>
            </a:lvl1pPr>
          </a:lstStyle>
          <a:p>
            <a:fld id="{184F8CC9-250A-4AEF-8E3B-46D7D4B0BB95}" type="slidenum">
              <a:rPr lang="en-GB" altLang="en-US"/>
              <a:pPr/>
              <a:t>‹#›</a:t>
            </a:fld>
            <a:endParaRPr lang="en-GB" altLang="en-US"/>
          </a:p>
        </p:txBody>
      </p:sp>
    </p:spTree>
    <p:extLst>
      <p:ext uri="{BB962C8B-B14F-4D97-AF65-F5344CB8AC3E}">
        <p14:creationId xmlns:p14="http://schemas.microsoft.com/office/powerpoint/2010/main" val="9168411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E9DF7DC-5687-423F-5443-F2FA3A61BDED}"/>
              </a:ext>
            </a:extLst>
          </p:cNvPr>
          <p:cNvSpPr>
            <a:spLocks noGrp="1"/>
          </p:cNvSpPr>
          <p:nvPr>
            <p:ph type="dt" sz="half" idx="10"/>
          </p:nvPr>
        </p:nvSpPr>
        <p:spPr/>
        <p:txBody>
          <a:bodyPr/>
          <a:lstStyle>
            <a:lvl1pPr algn="ctr" eaLnBrk="0" hangingPunct="0">
              <a:defRPr/>
            </a:lvl1pPr>
          </a:lstStyle>
          <a:p>
            <a:pPr>
              <a:defRPr/>
            </a:pPr>
            <a:fld id="{5218615C-7203-4361-A86C-22385EF75C25}" type="datetimeFigureOut">
              <a:rPr lang="en-US" altLang="en-US"/>
              <a:pPr>
                <a:defRPr/>
              </a:pPr>
              <a:t>9/16/2024</a:t>
            </a:fld>
            <a:endParaRPr lang="en-GB" altLang="en-US"/>
          </a:p>
        </p:txBody>
      </p:sp>
      <p:sp>
        <p:nvSpPr>
          <p:cNvPr id="6" name="Footer Placeholder 4">
            <a:extLst>
              <a:ext uri="{FF2B5EF4-FFF2-40B4-BE49-F238E27FC236}">
                <a16:creationId xmlns:a16="http://schemas.microsoft.com/office/drawing/2014/main" id="{E5BDE39C-5E52-9700-D477-8AC1DE06F5F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BD38F74D-0E5E-C674-1D3F-565A74BE8671}"/>
              </a:ext>
            </a:extLst>
          </p:cNvPr>
          <p:cNvSpPr>
            <a:spLocks noGrp="1"/>
          </p:cNvSpPr>
          <p:nvPr>
            <p:ph type="sldNum" sz="quarter" idx="12"/>
          </p:nvPr>
        </p:nvSpPr>
        <p:spPr/>
        <p:txBody>
          <a:bodyPr/>
          <a:lstStyle>
            <a:lvl1pPr eaLnBrk="0" hangingPunct="0">
              <a:defRPr/>
            </a:lvl1pPr>
          </a:lstStyle>
          <a:p>
            <a:fld id="{FCC905D6-E5E0-4F47-B440-C618F5F9A37A}" type="slidenum">
              <a:rPr lang="en-GB" altLang="en-US"/>
              <a:pPr/>
              <a:t>‹#›</a:t>
            </a:fld>
            <a:endParaRPr lang="en-GB" altLang="en-US"/>
          </a:p>
        </p:txBody>
      </p:sp>
    </p:spTree>
    <p:extLst>
      <p:ext uri="{BB962C8B-B14F-4D97-AF65-F5344CB8AC3E}">
        <p14:creationId xmlns:p14="http://schemas.microsoft.com/office/powerpoint/2010/main" val="70464197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026756-5247-6ED7-5F08-DCE63442238B}"/>
              </a:ext>
            </a:extLst>
          </p:cNvPr>
          <p:cNvSpPr>
            <a:spLocks noGrp="1"/>
          </p:cNvSpPr>
          <p:nvPr>
            <p:ph type="dt" sz="half" idx="10"/>
          </p:nvPr>
        </p:nvSpPr>
        <p:spPr/>
        <p:txBody>
          <a:bodyPr/>
          <a:lstStyle>
            <a:lvl1pPr algn="ctr" eaLnBrk="0" hangingPunct="0">
              <a:defRPr/>
            </a:lvl1pPr>
          </a:lstStyle>
          <a:p>
            <a:pPr>
              <a:defRPr/>
            </a:pPr>
            <a:fld id="{D567D201-5E80-41AD-A67F-7AF845F3CEBE}" type="datetimeFigureOut">
              <a:rPr lang="en-US" altLang="en-US"/>
              <a:pPr>
                <a:defRPr/>
              </a:pPr>
              <a:t>9/16/2024</a:t>
            </a:fld>
            <a:endParaRPr lang="en-GB" altLang="en-US"/>
          </a:p>
        </p:txBody>
      </p:sp>
      <p:sp>
        <p:nvSpPr>
          <p:cNvPr id="6" name="Footer Placeholder 4">
            <a:extLst>
              <a:ext uri="{FF2B5EF4-FFF2-40B4-BE49-F238E27FC236}">
                <a16:creationId xmlns:a16="http://schemas.microsoft.com/office/drawing/2014/main" id="{3D5BC693-AA99-558F-8960-3FFAEDCEBC1B}"/>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F97ED9B-A920-F6BE-020F-B33EB8785F5D}"/>
              </a:ext>
            </a:extLst>
          </p:cNvPr>
          <p:cNvSpPr>
            <a:spLocks noGrp="1"/>
          </p:cNvSpPr>
          <p:nvPr>
            <p:ph type="sldNum" sz="quarter" idx="12"/>
          </p:nvPr>
        </p:nvSpPr>
        <p:spPr/>
        <p:txBody>
          <a:bodyPr/>
          <a:lstStyle>
            <a:lvl1pPr eaLnBrk="0" hangingPunct="0">
              <a:defRPr/>
            </a:lvl1pPr>
          </a:lstStyle>
          <a:p>
            <a:fld id="{F19E38A7-5EAF-4E9C-A405-2590BF04B4D3}" type="slidenum">
              <a:rPr lang="en-GB" altLang="en-US"/>
              <a:pPr/>
              <a:t>‹#›</a:t>
            </a:fld>
            <a:endParaRPr lang="en-GB" altLang="en-US"/>
          </a:p>
        </p:txBody>
      </p:sp>
    </p:spTree>
    <p:extLst>
      <p:ext uri="{BB962C8B-B14F-4D97-AF65-F5344CB8AC3E}">
        <p14:creationId xmlns:p14="http://schemas.microsoft.com/office/powerpoint/2010/main" val="218769834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FF719-9AA6-273E-1C9A-1B225EED3C59}"/>
              </a:ext>
            </a:extLst>
          </p:cNvPr>
          <p:cNvSpPr>
            <a:spLocks noGrp="1"/>
          </p:cNvSpPr>
          <p:nvPr>
            <p:ph type="dt" sz="half" idx="10"/>
          </p:nvPr>
        </p:nvSpPr>
        <p:spPr/>
        <p:txBody>
          <a:bodyPr/>
          <a:lstStyle>
            <a:lvl1pPr algn="ctr" eaLnBrk="0" hangingPunct="0">
              <a:defRPr/>
            </a:lvl1pPr>
          </a:lstStyle>
          <a:p>
            <a:pPr>
              <a:defRPr/>
            </a:pPr>
            <a:fld id="{0B365393-A59D-4528-A5E3-0287A887CDB4}"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396B369E-9197-F6DD-B943-3A6BC045AB76}"/>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0E60B5E-95B2-41EE-6260-323BB9BB850E}"/>
              </a:ext>
            </a:extLst>
          </p:cNvPr>
          <p:cNvSpPr>
            <a:spLocks noGrp="1"/>
          </p:cNvSpPr>
          <p:nvPr>
            <p:ph type="sldNum" sz="quarter" idx="12"/>
          </p:nvPr>
        </p:nvSpPr>
        <p:spPr/>
        <p:txBody>
          <a:bodyPr/>
          <a:lstStyle>
            <a:lvl1pPr eaLnBrk="0" hangingPunct="0">
              <a:defRPr/>
            </a:lvl1pPr>
          </a:lstStyle>
          <a:p>
            <a:fld id="{6EAD9357-D563-4AD3-B3CD-78A3E5B8AFD7}" type="slidenum">
              <a:rPr lang="en-GB" altLang="en-US"/>
              <a:pPr/>
              <a:t>‹#›</a:t>
            </a:fld>
            <a:endParaRPr lang="en-GB" altLang="en-US"/>
          </a:p>
        </p:txBody>
      </p:sp>
    </p:spTree>
    <p:extLst>
      <p:ext uri="{BB962C8B-B14F-4D97-AF65-F5344CB8AC3E}">
        <p14:creationId xmlns:p14="http://schemas.microsoft.com/office/powerpoint/2010/main" val="3836827693"/>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3A175-BF22-982D-813F-11DEA00AA65A}"/>
              </a:ext>
            </a:extLst>
          </p:cNvPr>
          <p:cNvSpPr>
            <a:spLocks noGrp="1"/>
          </p:cNvSpPr>
          <p:nvPr>
            <p:ph type="dt" sz="half" idx="10"/>
          </p:nvPr>
        </p:nvSpPr>
        <p:spPr/>
        <p:txBody>
          <a:bodyPr/>
          <a:lstStyle>
            <a:lvl1pPr algn="ctr" eaLnBrk="0" hangingPunct="0">
              <a:defRPr/>
            </a:lvl1pPr>
          </a:lstStyle>
          <a:p>
            <a:pPr>
              <a:defRPr/>
            </a:pPr>
            <a:fld id="{D820CFBA-BB6C-40D9-A323-3C96661C9A01}"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DC2B1800-CDD5-FF14-D5A5-8C4DB63C08FB}"/>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B345516C-F0F3-FFE8-7426-D3E0FA762DC7}"/>
              </a:ext>
            </a:extLst>
          </p:cNvPr>
          <p:cNvSpPr>
            <a:spLocks noGrp="1"/>
          </p:cNvSpPr>
          <p:nvPr>
            <p:ph type="sldNum" sz="quarter" idx="12"/>
          </p:nvPr>
        </p:nvSpPr>
        <p:spPr/>
        <p:txBody>
          <a:bodyPr/>
          <a:lstStyle>
            <a:lvl1pPr eaLnBrk="0" hangingPunct="0">
              <a:defRPr/>
            </a:lvl1pPr>
          </a:lstStyle>
          <a:p>
            <a:fld id="{9BBF3240-D903-44EC-B64F-8733B8C51AB5}" type="slidenum">
              <a:rPr lang="en-GB" altLang="en-US"/>
              <a:pPr/>
              <a:t>‹#›</a:t>
            </a:fld>
            <a:endParaRPr lang="en-GB" altLang="en-US"/>
          </a:p>
        </p:txBody>
      </p:sp>
    </p:spTree>
    <p:extLst>
      <p:ext uri="{BB962C8B-B14F-4D97-AF65-F5344CB8AC3E}">
        <p14:creationId xmlns:p14="http://schemas.microsoft.com/office/powerpoint/2010/main" val="406350817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9/16/2024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20661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21872483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6B417E-C53C-1F94-64F9-C3384C3FC1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5D9505C-AFD1-A599-6962-AD5915E6FFF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7CDDA44-632B-77EB-81CF-3E7E51FF4C7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373EF8A0-9A66-4A67-926E-1F812B1AF671}" type="datetimeFigureOut">
              <a:rPr lang="en-US" altLang="en-US"/>
              <a:pPr>
                <a:defRPr/>
              </a:pPr>
              <a:t>9/16/2024</a:t>
            </a:fld>
            <a:endParaRPr lang="en-GB" altLang="en-US"/>
          </a:p>
        </p:txBody>
      </p:sp>
      <p:sp>
        <p:nvSpPr>
          <p:cNvPr id="5" name="Footer Placeholder 4">
            <a:extLst>
              <a:ext uri="{FF2B5EF4-FFF2-40B4-BE49-F238E27FC236}">
                <a16:creationId xmlns:a16="http://schemas.microsoft.com/office/drawing/2014/main" id="{A4795843-21E0-687C-1D5F-11EC82C88B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5F817D88-F181-50B5-82F2-B661A451A39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8B1A4B6A-DFDC-404B-B1F0-9965519366B4}" type="slidenum">
              <a:rPr lang="en-GB" altLang="en-US"/>
              <a:pPr/>
              <a:t>‹#›</a:t>
            </a:fld>
            <a:endParaRPr lang="en-GB" altLang="en-US"/>
          </a:p>
        </p:txBody>
      </p:sp>
    </p:spTree>
    <p:extLst>
      <p:ext uri="{BB962C8B-B14F-4D97-AF65-F5344CB8AC3E}">
        <p14:creationId xmlns:p14="http://schemas.microsoft.com/office/powerpoint/2010/main" val="1972158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e here together….</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246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ea typeface="MS PGothic" panose="020B0600070205080204" pitchFamily="34" charset="-128"/>
                <a:cs typeface="Times New Roman"/>
              </a:rPr>
              <a:t>Beati</a:t>
            </a:r>
            <a:endPar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6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‘How-to-be-attitudes’</a:t>
            </a:r>
          </a:p>
        </p:txBody>
      </p:sp>
    </p:spTree>
    <p:extLst>
      <p:ext uri="{BB962C8B-B14F-4D97-AF65-F5344CB8AC3E}">
        <p14:creationId xmlns:p14="http://schemas.microsoft.com/office/powerpoint/2010/main" val="7162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84EEB738-7CCE-A0B7-52CF-4E2AF13A7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4C375040-1DE4-4A35-ABC8-8E8937C8447D}"/>
              </a:ext>
            </a:extLst>
          </p:cNvPr>
          <p:cNvSpPr/>
          <p:nvPr/>
        </p:nvSpPr>
        <p:spPr>
          <a:xfrm>
            <a:off x="503238" y="173038"/>
            <a:ext cx="8137525" cy="863600"/>
          </a:xfrm>
          <a:prstGeom prst="wedgeRoundRectCallout">
            <a:avLst>
              <a:gd name="adj1" fmla="val -525"/>
              <a:gd name="adj2" fmla="val 1086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Those who work to bring peace are happy.                       God will call them his children.</a:t>
            </a:r>
          </a:p>
        </p:txBody>
      </p:sp>
      <p:grpSp>
        <p:nvGrpSpPr>
          <p:cNvPr id="22532" name="Group 3">
            <a:extLst>
              <a:ext uri="{FF2B5EF4-FFF2-40B4-BE49-F238E27FC236}">
                <a16:creationId xmlns:a16="http://schemas.microsoft.com/office/drawing/2014/main" id="{7F80E85C-7262-B7DD-51A0-A4C02D6AB63F}"/>
              </a:ext>
            </a:extLst>
          </p:cNvPr>
          <p:cNvGrpSpPr>
            <a:grpSpLocks/>
          </p:cNvGrpSpPr>
          <p:nvPr/>
        </p:nvGrpSpPr>
        <p:grpSpPr bwMode="auto">
          <a:xfrm>
            <a:off x="250825" y="6165850"/>
            <a:ext cx="882650" cy="503238"/>
            <a:chOff x="251520" y="5877272"/>
            <a:chExt cx="1512168" cy="792088"/>
          </a:xfrm>
        </p:grpSpPr>
        <p:sp>
          <p:nvSpPr>
            <p:cNvPr id="8" name="Rectangle 7">
              <a:extLst>
                <a:ext uri="{FF2B5EF4-FFF2-40B4-BE49-F238E27FC236}">
                  <a16:creationId xmlns:a16="http://schemas.microsoft.com/office/drawing/2014/main" id="{D1713EFE-C0C7-05CC-75DB-DA2D89579761}"/>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pic>
          <p:nvPicPr>
            <p:cNvPr id="22534" name="Picture 1">
              <a:extLst>
                <a:ext uri="{FF2B5EF4-FFF2-40B4-BE49-F238E27FC236}">
                  <a16:creationId xmlns:a16="http://schemas.microsoft.com/office/drawing/2014/main" id="{A9C7D204-2EB6-8BBD-2B8C-B39B2469AC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E7BC48E-B1F4-9905-1395-B16EEDB51E2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5137" y="527081"/>
            <a:ext cx="3530578" cy="517818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6B53FBD-1B40-1C5E-5ED6-B650E68D79B5}"/>
              </a:ext>
            </a:extLst>
          </p:cNvPr>
          <p:cNvGrpSpPr/>
          <p:nvPr/>
        </p:nvGrpSpPr>
        <p:grpSpPr>
          <a:xfrm>
            <a:off x="4914121" y="741405"/>
            <a:ext cx="3884742" cy="4485683"/>
            <a:chOff x="5268286" y="230170"/>
            <a:chExt cx="3630738" cy="4192386"/>
          </a:xfrm>
        </p:grpSpPr>
        <p:pic>
          <p:nvPicPr>
            <p:cNvPr id="5" name="Picture 2" descr="See the source image">
              <a:extLst>
                <a:ext uri="{FF2B5EF4-FFF2-40B4-BE49-F238E27FC236}">
                  <a16:creationId xmlns:a16="http://schemas.microsoft.com/office/drawing/2014/main" id="{F842D4A3-6D74-5AAF-C522-E7EBFFA0C1B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68286" y="230170"/>
              <a:ext cx="3630738" cy="41923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24F126-467C-3D78-ED5E-0FC788A77917}"/>
                </a:ext>
              </a:extLst>
            </p:cNvPr>
            <p:cNvSpPr txBox="1"/>
            <p:nvPr/>
          </p:nvSpPr>
          <p:spPr>
            <a:xfrm>
              <a:off x="5268286" y="252112"/>
              <a:ext cx="3484974" cy="261610"/>
            </a:xfrm>
            <a:prstGeom prst="rect">
              <a:avLst/>
            </a:prstGeom>
            <a:noFill/>
          </p:spPr>
          <p:txBody>
            <a:bodyPr wrap="square" rtlCol="0">
              <a:spAutoFit/>
            </a:bodyPr>
            <a:lstStyle/>
            <a:p>
              <a:r>
                <a:rPr lang="en-GB" sz="1050" i="1" dirty="0">
                  <a:latin typeface="Century Gothic" panose="020B0502020202020204" pitchFamily="34" charset="0"/>
                </a:rPr>
                <a:t>Photo © Tull family archives &amp; National Archives</a:t>
              </a:r>
            </a:p>
          </p:txBody>
        </p:sp>
      </p:grpSp>
      <p:sp>
        <p:nvSpPr>
          <p:cNvPr id="7" name="TextBox 2">
            <a:extLst>
              <a:ext uri="{FF2B5EF4-FFF2-40B4-BE49-F238E27FC236}">
                <a16:creationId xmlns:a16="http://schemas.microsoft.com/office/drawing/2014/main" id="{E479B3A0-F8F3-F1E7-F2EA-628798078BC7}"/>
              </a:ext>
            </a:extLst>
          </p:cNvPr>
          <p:cNvSpPr txBox="1">
            <a:spLocks noChangeArrowheads="1"/>
          </p:cNvSpPr>
          <p:nvPr/>
        </p:nvSpPr>
        <p:spPr bwMode="auto">
          <a:xfrm>
            <a:off x="804707" y="80805"/>
            <a:ext cx="2611438"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200" b="1" dirty="0">
                <a:solidFill>
                  <a:srgbClr val="FFFFFF"/>
                </a:solidFill>
                <a:latin typeface="Century Gothic" charset="0"/>
              </a:rPr>
              <a:t>Lance Corporal William </a:t>
            </a:r>
            <a:r>
              <a:rPr lang="en-US" sz="1200" b="1" dirty="0" err="1">
                <a:solidFill>
                  <a:srgbClr val="FFFFFF"/>
                </a:solidFill>
                <a:latin typeface="Century Gothic" charset="0"/>
              </a:rPr>
              <a:t>Coltman</a:t>
            </a:r>
            <a:endParaRPr lang="en-US" sz="1200" b="1" dirty="0">
              <a:solidFill>
                <a:srgbClr val="FFFFFF"/>
              </a:solidFill>
              <a:latin typeface="Century Gothic" charset="0"/>
            </a:endParaRPr>
          </a:p>
          <a:p>
            <a:pPr algn="ctr" eaLnBrk="1" hangingPunct="1"/>
            <a:r>
              <a:rPr lang="en-US" sz="1050" b="1" i="1" dirty="0">
                <a:solidFill>
                  <a:srgbClr val="FFFFFF"/>
                </a:solidFill>
                <a:latin typeface="Century Gothic" charset="0"/>
              </a:rPr>
              <a:t>(1891-1974)</a:t>
            </a:r>
          </a:p>
        </p:txBody>
      </p:sp>
      <p:sp>
        <p:nvSpPr>
          <p:cNvPr id="8" name="TextBox 2">
            <a:extLst>
              <a:ext uri="{FF2B5EF4-FFF2-40B4-BE49-F238E27FC236}">
                <a16:creationId xmlns:a16="http://schemas.microsoft.com/office/drawing/2014/main" id="{5AB1E5ED-8A50-83EF-DB6A-1571D892389C}"/>
              </a:ext>
            </a:extLst>
          </p:cNvPr>
          <p:cNvSpPr txBox="1">
            <a:spLocks noChangeArrowheads="1"/>
          </p:cNvSpPr>
          <p:nvPr/>
        </p:nvSpPr>
        <p:spPr bwMode="auto">
          <a:xfrm>
            <a:off x="5472792" y="156684"/>
            <a:ext cx="26114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400" b="1" dirty="0">
                <a:solidFill>
                  <a:srgbClr val="FFFFFF"/>
                </a:solidFill>
                <a:latin typeface="Century Gothic" charset="0"/>
              </a:rPr>
              <a:t>2</a:t>
            </a:r>
            <a:r>
              <a:rPr lang="en-US" sz="1400" b="1" baseline="30000" dirty="0">
                <a:solidFill>
                  <a:srgbClr val="FFFFFF"/>
                </a:solidFill>
                <a:latin typeface="Century Gothic" charset="0"/>
              </a:rPr>
              <a:t>nd</a:t>
            </a:r>
            <a:r>
              <a:rPr lang="en-US" sz="1400" b="1" dirty="0">
                <a:solidFill>
                  <a:srgbClr val="FFFFFF"/>
                </a:solidFill>
                <a:latin typeface="Century Gothic" charset="0"/>
              </a:rPr>
              <a:t> Lieutenant Walter </a:t>
            </a:r>
            <a:r>
              <a:rPr lang="en-US" sz="1400" b="1" dirty="0" err="1">
                <a:solidFill>
                  <a:srgbClr val="FFFFFF"/>
                </a:solidFill>
                <a:latin typeface="Century Gothic" charset="0"/>
              </a:rPr>
              <a:t>Tull</a:t>
            </a:r>
            <a:endParaRPr lang="en-US" sz="1400" b="1" dirty="0">
              <a:solidFill>
                <a:srgbClr val="FFFFFF"/>
              </a:solidFill>
              <a:latin typeface="Century Gothic" charset="0"/>
            </a:endParaRPr>
          </a:p>
          <a:p>
            <a:pPr algn="ctr" eaLnBrk="1" hangingPunct="1"/>
            <a:r>
              <a:rPr lang="en-US" sz="1100" b="1" i="1" dirty="0">
                <a:solidFill>
                  <a:srgbClr val="FFFFFF"/>
                </a:solidFill>
                <a:latin typeface="Century Gothic" charset="0"/>
              </a:rPr>
              <a:t>(1888-1918)</a:t>
            </a:r>
          </a:p>
        </p:txBody>
      </p:sp>
      <p:pic>
        <p:nvPicPr>
          <p:cNvPr id="10" name="Picture 9" descr="A group of soldiers in uniform&#10;&#10;Description automatically generated">
            <a:extLst>
              <a:ext uri="{FF2B5EF4-FFF2-40B4-BE49-F238E27FC236}">
                <a16:creationId xmlns:a16="http://schemas.microsoft.com/office/drawing/2014/main" id="{445510B1-CDE0-3C02-EDFC-E543E34BAD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1034" y="3781068"/>
            <a:ext cx="4197063" cy="2892039"/>
          </a:xfrm>
          <a:prstGeom prst="rect">
            <a:avLst/>
          </a:prstGeom>
          <a:ln>
            <a:solidFill>
              <a:schemeClr val="tx1"/>
            </a:solidFill>
          </a:ln>
        </p:spPr>
      </p:pic>
    </p:spTree>
    <p:extLst>
      <p:ext uri="{BB962C8B-B14F-4D97-AF65-F5344CB8AC3E}">
        <p14:creationId xmlns:p14="http://schemas.microsoft.com/office/powerpoint/2010/main" val="40045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5E038FEA-3033-1C7F-ADAC-C42A7C7815AA}"/>
              </a:ext>
            </a:extLst>
          </p:cNvPr>
          <p:cNvSpPr txBox="1">
            <a:spLocks noChangeArrowheads="1"/>
          </p:cNvSpPr>
          <p:nvPr/>
        </p:nvSpPr>
        <p:spPr bwMode="auto">
          <a:xfrm>
            <a:off x="0" y="5245015"/>
            <a:ext cx="9144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4400" b="1" dirty="0">
                <a:solidFill>
                  <a:srgbClr val="FFFFFF"/>
                </a:solidFill>
                <a:latin typeface="Century Gothic" charset="0"/>
              </a:rPr>
              <a:t>What does it mean to be a ‘peacemaker’?</a:t>
            </a:r>
          </a:p>
        </p:txBody>
      </p:sp>
      <p:pic>
        <p:nvPicPr>
          <p:cNvPr id="4" name="Picture 3" descr="Two boys sitting on the floor holding a teddy bear&#10;&#10;Description automatically generated">
            <a:extLst>
              <a:ext uri="{FF2B5EF4-FFF2-40B4-BE49-F238E27FC236}">
                <a16:creationId xmlns:a16="http://schemas.microsoft.com/office/drawing/2014/main" id="{EEF64B76-5372-06A9-BD29-4BC08DF60CED}"/>
              </a:ext>
            </a:extLst>
          </p:cNvPr>
          <p:cNvPicPr>
            <a:picLocks noChangeAspect="1"/>
          </p:cNvPicPr>
          <p:nvPr/>
        </p:nvPicPr>
        <p:blipFill>
          <a:blip r:embed="rId3">
            <a:extLst>
              <a:ext uri="{28A0092B-C50C-407E-A947-70E740481C1C}">
                <a14:useLocalDpi xmlns:a14="http://schemas.microsoft.com/office/drawing/2010/main" val="0"/>
              </a:ext>
            </a:extLst>
          </a:blip>
          <a:srcRect t="17362"/>
          <a:stretch/>
        </p:blipFill>
        <p:spPr>
          <a:xfrm>
            <a:off x="0" y="2727"/>
            <a:ext cx="9144000" cy="5242288"/>
          </a:xfrm>
          <a:prstGeom prst="rect">
            <a:avLst/>
          </a:prstGeom>
          <a:ln>
            <a:solidFill>
              <a:schemeClr val="tx1"/>
            </a:solidFill>
          </a:ln>
        </p:spPr>
      </p:pic>
    </p:spTree>
    <p:extLst>
      <p:ext uri="{BB962C8B-B14F-4D97-AF65-F5344CB8AC3E}">
        <p14:creationId xmlns:p14="http://schemas.microsoft.com/office/powerpoint/2010/main" val="357958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724F82-15B6-91F7-8287-B00D27B6DB26}"/>
              </a:ext>
            </a:extLst>
          </p:cNvPr>
          <p:cNvSpPr txBox="1">
            <a:spLocks noChangeArrowheads="1"/>
          </p:cNvSpPr>
          <p:nvPr/>
        </p:nvSpPr>
        <p:spPr bwMode="auto">
          <a:xfrm>
            <a:off x="263525" y="4249791"/>
            <a:ext cx="8655049" cy="245605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 </a:t>
            </a:r>
            <a:r>
              <a:rPr lang="en-GB" sz="2400" b="1" dirty="0">
                <a:solidFill>
                  <a:prstClr val="black"/>
                </a:solidFill>
                <a:latin typeface="Century Gothic" panose="020B0502020202020204" pitchFamily="34" charset="0"/>
              </a:rPr>
              <a:t>wonder if there are situations you are facing that could use a little peace?.....</a:t>
            </a:r>
            <a:endPar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a:p>
            <a:pPr lvl="0" algn="ctr" fontAlgn="base">
              <a:spcAft>
                <a:spcPct val="0"/>
              </a:spcAft>
              <a:buNone/>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 </a:t>
            </a:r>
            <a:r>
              <a:rPr lang="en-GB" sz="24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wonder where peace might be needed in our world?..... </a:t>
            </a:r>
            <a:endParaRPr kumimoji="0" lang="en-GB" sz="2400" b="1"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lvl="0" algn="ctr" fontAlgn="base">
              <a:spcAft>
                <a:spcPct val="0"/>
              </a:spcAft>
              <a:buNone/>
            </a:pPr>
            <a:r>
              <a:rPr lang="en-GB" sz="2400" b="1" dirty="0">
                <a:solidFill>
                  <a:prstClr val="black"/>
                </a:solidFill>
                <a:latin typeface="Century Gothic" panose="020B0502020202020204" pitchFamily="34" charset="0"/>
              </a:rPr>
              <a:t>….I wonder how you might be the peacemaker that someone else needs?.....</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p:txBody>
      </p:sp>
      <p:pic>
        <p:nvPicPr>
          <p:cNvPr id="2" name="Picture 1">
            <a:extLst>
              <a:ext uri="{FF2B5EF4-FFF2-40B4-BE49-F238E27FC236}">
                <a16:creationId xmlns:a16="http://schemas.microsoft.com/office/drawing/2014/main" id="{E2D0C1FD-923A-2F22-0732-EBFD24EA8A4B}"/>
              </a:ext>
            </a:extLst>
          </p:cNvPr>
          <p:cNvPicPr>
            <a:picLocks noChangeAspect="1"/>
          </p:cNvPicPr>
          <p:nvPr/>
        </p:nvPicPr>
        <p:blipFill>
          <a:blip r:embed="rId3">
            <a:extLst>
              <a:ext uri="{28A0092B-C50C-407E-A947-70E740481C1C}">
                <a14:useLocalDpi xmlns:a14="http://schemas.microsoft.com/office/drawing/2010/main" val="0"/>
              </a:ext>
            </a:extLst>
          </a:blip>
          <a:srcRect t="32353"/>
          <a:stretch>
            <a:fillRect/>
          </a:stretch>
        </p:blipFill>
        <p:spPr bwMode="auto">
          <a:xfrm>
            <a:off x="0" y="0"/>
            <a:ext cx="9182100" cy="4140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79DC681-C90B-43EA-E151-C9DBB7857D2F}"/>
              </a:ext>
            </a:extLst>
          </p:cNvPr>
          <p:cNvSpPr txBox="1">
            <a:spLocks noChangeArrowheads="1"/>
          </p:cNvSpPr>
          <p:nvPr/>
        </p:nvSpPr>
        <p:spPr bwMode="auto">
          <a:xfrm>
            <a:off x="243840" y="4281360"/>
            <a:ext cx="869986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GB" sz="2400" b="1" dirty="0">
                <a:solidFill>
                  <a:srgbClr val="FFFFFF"/>
                </a:solidFill>
                <a:latin typeface="Century Gothic" charset="0"/>
              </a:rPr>
              <a:t>Dear God</a:t>
            </a:r>
          </a:p>
          <a:p>
            <a:pPr eaLnBrk="1" hangingPunct="1"/>
            <a:r>
              <a:rPr lang="en-GB" sz="2400" b="1" dirty="0">
                <a:solidFill>
                  <a:srgbClr val="FFFFFF"/>
                </a:solidFill>
                <a:latin typeface="Century Gothic" charset="0"/>
              </a:rPr>
              <a:t>Thank you for the story of Jesus calming the storm. Thank you for what it teaches us about Jesus being present through good times and through bad. Please help us as we try to follow his example, and be peacemakers in our troubled world. </a:t>
            </a:r>
          </a:p>
        </p:txBody>
      </p:sp>
      <p:pic>
        <p:nvPicPr>
          <p:cNvPr id="4" name="Picture 3">
            <a:extLst>
              <a:ext uri="{FF2B5EF4-FFF2-40B4-BE49-F238E27FC236}">
                <a16:creationId xmlns:a16="http://schemas.microsoft.com/office/drawing/2014/main" id="{B02B620F-1C24-DBFF-5FE9-B35CD85A4C13}"/>
              </a:ext>
            </a:extLst>
          </p:cNvPr>
          <p:cNvPicPr>
            <a:picLocks noChangeAspect="1"/>
          </p:cNvPicPr>
          <p:nvPr/>
        </p:nvPicPr>
        <p:blipFill>
          <a:blip r:embed="rId3">
            <a:extLst>
              <a:ext uri="{28A0092B-C50C-407E-A947-70E740481C1C}">
                <a14:useLocalDpi xmlns:a14="http://schemas.microsoft.com/office/drawing/2010/main" val="0"/>
              </a:ext>
            </a:extLst>
          </a:blip>
          <a:srcRect t="32353"/>
          <a:stretch>
            <a:fillRect/>
          </a:stretch>
        </p:blipFill>
        <p:spPr bwMode="auto">
          <a:xfrm>
            <a:off x="-19050" y="0"/>
            <a:ext cx="9182100" cy="4140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3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1FCE87AF-75BD-E49A-5FF9-05ACE0BE2CE0}"/>
              </a:ext>
            </a:extLst>
          </p:cNvPr>
          <p:cNvSpPr txBox="1">
            <a:spLocks/>
          </p:cNvSpPr>
          <p:nvPr/>
        </p:nvSpPr>
        <p:spPr>
          <a:xfrm>
            <a:off x="259748" y="4908117"/>
            <a:ext cx="8584771" cy="155113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be peace-makers wherever                we go.</a:t>
            </a:r>
            <a:endParaRPr kumimoji="0" lang="en-GB"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2" name="Group 1">
            <a:extLst>
              <a:ext uri="{FF2B5EF4-FFF2-40B4-BE49-F238E27FC236}">
                <a16:creationId xmlns:a16="http://schemas.microsoft.com/office/drawing/2014/main" id="{34FD11F0-2A6C-6461-8DA8-EDEC68DC54E0}"/>
              </a:ext>
            </a:extLst>
          </p:cNvPr>
          <p:cNvGrpSpPr/>
          <p:nvPr/>
        </p:nvGrpSpPr>
        <p:grpSpPr>
          <a:xfrm rot="8217778">
            <a:off x="7639526" y="5657851"/>
            <a:ext cx="1579856" cy="1035362"/>
            <a:chOff x="0" y="0"/>
            <a:chExt cx="1670756" cy="1095023"/>
          </a:xfrm>
          <a:solidFill>
            <a:schemeClr val="bg1"/>
          </a:solidFill>
        </p:grpSpPr>
        <p:pic>
          <p:nvPicPr>
            <p:cNvPr id="8" name="Graphic 34" descr="Arrow: Counter-clockwise curve">
              <a:extLst>
                <a:ext uri="{FF2B5EF4-FFF2-40B4-BE49-F238E27FC236}">
                  <a16:creationId xmlns:a16="http://schemas.microsoft.com/office/drawing/2014/main" id="{59282373-0394-9C1D-5E0E-4324F95A5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10" name="Graphic 35" descr="Arrow: Counter-clockwise curve">
              <a:extLst>
                <a:ext uri="{FF2B5EF4-FFF2-40B4-BE49-F238E27FC236}">
                  <a16:creationId xmlns:a16="http://schemas.microsoft.com/office/drawing/2014/main" id="{20D8C7EB-0857-55CD-3560-AE67B691A2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11" name="Graphic 36" descr="Arrow: Straight">
              <a:extLst>
                <a:ext uri="{FF2B5EF4-FFF2-40B4-BE49-F238E27FC236}">
                  <a16:creationId xmlns:a16="http://schemas.microsoft.com/office/drawing/2014/main" id="{65956F20-515E-D543-B93A-CC91F9D7D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5" name="Picture 4" descr="A close-up of a handshake&#10;&#10;Description automatically generated">
            <a:extLst>
              <a:ext uri="{FF2B5EF4-FFF2-40B4-BE49-F238E27FC236}">
                <a16:creationId xmlns:a16="http://schemas.microsoft.com/office/drawing/2014/main" id="{BA5937F5-920F-8BC6-4C51-18CF152CA3F1}"/>
              </a:ext>
            </a:extLst>
          </p:cNvPr>
          <p:cNvPicPr>
            <a:picLocks noChangeAspect="1"/>
          </p:cNvPicPr>
          <p:nvPr/>
        </p:nvPicPr>
        <p:blipFill>
          <a:blip r:embed="rId5">
            <a:extLst>
              <a:ext uri="{28A0092B-C50C-407E-A947-70E740481C1C}">
                <a14:useLocalDpi xmlns:a14="http://schemas.microsoft.com/office/drawing/2010/main" val="0"/>
              </a:ext>
            </a:extLst>
          </a:blip>
          <a:srcRect t="17319" b="4474"/>
          <a:stretch/>
        </p:blipFill>
        <p:spPr>
          <a:xfrm>
            <a:off x="11842" y="-22188"/>
            <a:ext cx="9144000" cy="4788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Zipper with solid fill">
            <a:extLst>
              <a:ext uri="{FF2B5EF4-FFF2-40B4-BE49-F238E27FC236}">
                <a16:creationId xmlns:a16="http://schemas.microsoft.com/office/drawing/2014/main" id="{B29D70FC-529B-2185-2369-51D30A6669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13709" y="1170709"/>
            <a:ext cx="4516582" cy="4516582"/>
          </a:xfrm>
          <a:prstGeom prst="rect">
            <a:avLst/>
          </a:prstGeom>
        </p:spPr>
      </p:pic>
    </p:spTree>
    <p:extLst>
      <p:ext uri="{BB962C8B-B14F-4D97-AF65-F5344CB8AC3E}">
        <p14:creationId xmlns:p14="http://schemas.microsoft.com/office/powerpoint/2010/main" val="34898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4A6CBFCE-3D80-7FFB-353D-C8220DF8CF24}"/>
              </a:ext>
            </a:extLst>
          </p:cNvPr>
          <p:cNvSpPr txBox="1">
            <a:spLocks noChangeArrowheads="1"/>
          </p:cNvSpPr>
          <p:nvPr/>
        </p:nvSpPr>
        <p:spPr bwMode="auto">
          <a:xfrm>
            <a:off x="0" y="1851025"/>
            <a:ext cx="91440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9900" b="1">
                <a:solidFill>
                  <a:schemeClr val="bg1"/>
                </a:solidFill>
                <a:latin typeface="Century Gothic" panose="020B0502020202020204" pitchFamily="34" charset="0"/>
              </a:rPr>
              <a:t>Peace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3385199-5E02-AB75-77EE-D883EFC293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06438"/>
            <a:ext cx="9144000" cy="5445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317E9535-6E4B-7961-B237-E7EA6B1822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68300"/>
            <a:ext cx="9182100" cy="6121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90E8A8D7-4C31-0F4E-9127-299A1B14BBC7}"/>
              </a:ext>
            </a:extLst>
          </p:cNvPr>
          <p:cNvPicPr>
            <a:picLocks noChangeAspect="1"/>
          </p:cNvPicPr>
          <p:nvPr/>
        </p:nvPicPr>
        <p:blipFill>
          <a:blip r:embed="rId3">
            <a:extLst>
              <a:ext uri="{28A0092B-C50C-407E-A947-70E740481C1C}">
                <a14:useLocalDpi xmlns:a14="http://schemas.microsoft.com/office/drawing/2010/main" val="0"/>
              </a:ext>
            </a:extLst>
          </a:blip>
          <a:srcRect t="9052" b="6950"/>
          <a:stretch>
            <a:fillRect/>
          </a:stretch>
        </p:blipFill>
        <p:spPr bwMode="auto">
          <a:xfrm>
            <a:off x="0" y="549275"/>
            <a:ext cx="9144000" cy="5759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t lying on a blanket&#10;&#10;Description automatically generated">
            <a:extLst>
              <a:ext uri="{FF2B5EF4-FFF2-40B4-BE49-F238E27FC236}">
                <a16:creationId xmlns:a16="http://schemas.microsoft.com/office/drawing/2014/main" id="{CA6973E0-3FD3-58D0-8640-F41F5BA9B913}"/>
              </a:ext>
            </a:extLst>
          </p:cNvPr>
          <p:cNvPicPr>
            <a:picLocks noChangeAspect="1"/>
          </p:cNvPicPr>
          <p:nvPr/>
        </p:nvPicPr>
        <p:blipFill>
          <a:blip r:embed="rId3">
            <a:extLst>
              <a:ext uri="{28A0092B-C50C-407E-A947-70E740481C1C}">
                <a14:useLocalDpi xmlns:a14="http://schemas.microsoft.com/office/drawing/2010/main" val="0"/>
              </a:ext>
            </a:extLst>
          </a:blip>
          <a:srcRect b="11492"/>
          <a:stretch/>
        </p:blipFill>
        <p:spPr>
          <a:xfrm>
            <a:off x="0" y="394063"/>
            <a:ext cx="9144000" cy="6069874"/>
          </a:xfrm>
          <a:prstGeom prst="rect">
            <a:avLst/>
          </a:prstGeom>
          <a:ln>
            <a:solidFill>
              <a:schemeClr val="bg1"/>
            </a:solidFill>
          </a:ln>
        </p:spPr>
      </p:pic>
    </p:spTree>
    <p:extLst>
      <p:ext uri="{BB962C8B-B14F-4D97-AF65-F5344CB8AC3E}">
        <p14:creationId xmlns:p14="http://schemas.microsoft.com/office/powerpoint/2010/main" val="399367556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7266B083-4A30-8079-0FD5-CED6804B9E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404813"/>
            <a:ext cx="9188450" cy="5976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ghtning lighting striking a mountain&#10;&#10;Description automatically generated">
            <a:extLst>
              <a:ext uri="{FF2B5EF4-FFF2-40B4-BE49-F238E27FC236}">
                <a16:creationId xmlns:a16="http://schemas.microsoft.com/office/drawing/2014/main" id="{FCDB6EDA-A912-1198-1BFB-9DF2DB6AF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197"/>
            <a:ext cx="9144000" cy="5993606"/>
          </a:xfrm>
          <a:prstGeom prst="rect">
            <a:avLst/>
          </a:prstGeom>
        </p:spPr>
      </p:pic>
    </p:spTree>
    <p:extLst>
      <p:ext uri="{BB962C8B-B14F-4D97-AF65-F5344CB8AC3E}">
        <p14:creationId xmlns:p14="http://schemas.microsoft.com/office/powerpoint/2010/main" val="74476324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1C3BD36F-8991-48B1-2345-EE65D48B5CB7}"/>
              </a:ext>
            </a:extLst>
          </p:cNvPr>
          <p:cNvPicPr>
            <a:picLocks noChangeAspect="1"/>
          </p:cNvPicPr>
          <p:nvPr/>
        </p:nvPicPr>
        <p:blipFill>
          <a:blip r:embed="rId3">
            <a:extLst>
              <a:ext uri="{28A0092B-C50C-407E-A947-70E740481C1C}">
                <a14:useLocalDpi xmlns:a14="http://schemas.microsoft.com/office/drawing/2010/main" val="0"/>
              </a:ext>
            </a:extLst>
          </a:blip>
          <a:srcRect t="32353"/>
          <a:stretch>
            <a:fillRect/>
          </a:stretch>
        </p:blipFill>
        <p:spPr bwMode="auto">
          <a:xfrm>
            <a:off x="-22225" y="873125"/>
            <a:ext cx="9182100" cy="4140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Box 2">
            <a:extLst>
              <a:ext uri="{FF2B5EF4-FFF2-40B4-BE49-F238E27FC236}">
                <a16:creationId xmlns:a16="http://schemas.microsoft.com/office/drawing/2014/main" id="{8ADE257B-3496-44C5-3395-FD77D76106E6}"/>
              </a:ext>
            </a:extLst>
          </p:cNvPr>
          <p:cNvSpPr txBox="1">
            <a:spLocks noChangeArrowheads="1"/>
          </p:cNvSpPr>
          <p:nvPr/>
        </p:nvSpPr>
        <p:spPr bwMode="auto">
          <a:xfrm>
            <a:off x="0" y="5200650"/>
            <a:ext cx="9121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600" b="1">
                <a:solidFill>
                  <a:schemeClr val="bg1"/>
                </a:solidFill>
                <a:latin typeface="Century Gothic" panose="020B0502020202020204" pitchFamily="34" charset="0"/>
              </a:rPr>
              <a:t>Jesus calms the storm</a:t>
            </a:r>
          </a:p>
        </p:txBody>
      </p:sp>
    </p:spTree>
  </p:cSld>
  <p:clrMapOvr>
    <a:masterClrMapping/>
  </p:clrMapOvr>
  <p:transition spd="med">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2845</TotalTime>
  <Words>876</Words>
  <Application>Microsoft Office PowerPoint</Application>
  <PresentationFormat>On-screen Show (4:3)</PresentationFormat>
  <Paragraphs>73</Paragraphs>
  <Slides>18</Slides>
  <Notes>18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MS Mincho</vt:lpstr>
      <vt:lpstr>MS PGothic</vt:lpstr>
      <vt:lpstr>Arial</vt:lpstr>
      <vt:lpstr>Avenir Next LT Pro</vt:lpstr>
      <vt:lpstr>Calibri</vt:lpstr>
      <vt:lpstr>Cambria</vt:lpstr>
      <vt:lpstr>Century Gothic</vt:lpstr>
      <vt:lpstr>Symbol</vt:lpstr>
      <vt:lpstr>Times New Roman</vt:lpstr>
      <vt:lpstr> Black </vt:lpstr>
      <vt:lpstr>3_Office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97</cp:revision>
  <dcterms:created xsi:type="dcterms:W3CDTF">2012-06-30T16:17:25Z</dcterms:created>
  <dcterms:modified xsi:type="dcterms:W3CDTF">2024-09-16T17:13:12Z</dcterms:modified>
</cp:coreProperties>
</file>