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7"/>
  </p:notesMasterIdLst>
  <p:sldIdLst>
    <p:sldId id="577" r:id="rId3"/>
    <p:sldId id="349" r:id="rId4"/>
    <p:sldId id="350" r:id="rId5"/>
    <p:sldId id="258" r:id="rId6"/>
    <p:sldId id="318" r:id="rId7"/>
    <p:sldId id="312" r:id="rId8"/>
    <p:sldId id="316" r:id="rId9"/>
    <p:sldId id="262" r:id="rId10"/>
    <p:sldId id="261" r:id="rId11"/>
    <p:sldId id="317" r:id="rId12"/>
    <p:sldId id="578" r:id="rId13"/>
    <p:sldId id="431" r:id="rId14"/>
    <p:sldId id="259" r:id="rId15"/>
    <p:sldId id="579" r:id="rId1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399D73-D929-4F56-99A0-CA0D25AF496B}" v="77" dt="2026-08-05T23:03:30.7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0036" autoAdjust="0"/>
  </p:normalViewPr>
  <p:slideViewPr>
    <p:cSldViewPr>
      <p:cViewPr varScale="1">
        <p:scale>
          <a:sx n="61" d="100"/>
          <a:sy n="61" d="100"/>
        </p:scale>
        <p:origin x="2008"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Boxer" userId="6da37c9f42e40059" providerId="LiveId" clId="{0E13CC8D-59C2-4409-A640-E738E4606E44}"/>
    <pc:docChg chg="undo custSel addSld delSld modSld modMainMaster">
      <pc:chgData name="Rachel Boxer" userId="6da37c9f42e40059" providerId="LiveId" clId="{0E13CC8D-59C2-4409-A640-E738E4606E44}" dt="2026-08-05T23:03:44.526" v="405" actId="20577"/>
      <pc:docMkLst>
        <pc:docMk/>
      </pc:docMkLst>
      <pc:sldChg chg="addSp modSp mod modTransition modAnim modNotesTx">
        <pc:chgData name="Rachel Boxer" userId="6da37c9f42e40059" providerId="LiveId" clId="{0E13CC8D-59C2-4409-A640-E738E4606E44}" dt="2026-08-05T23:01:39.474" v="389" actId="1076"/>
        <pc:sldMkLst>
          <pc:docMk/>
          <pc:sldMk cId="0" sldId="258"/>
        </pc:sldMkLst>
        <pc:picChg chg="add mod">
          <ac:chgData name="Rachel Boxer" userId="6da37c9f42e40059" providerId="LiveId" clId="{0E13CC8D-59C2-4409-A640-E738E4606E44}" dt="2026-08-05T23:01:39.474" v="389" actId="1076"/>
          <ac:picMkLst>
            <pc:docMk/>
            <pc:sldMk cId="0" sldId="258"/>
            <ac:picMk id="3" creationId="{45FCFF37-9189-6C8A-BC48-F856162035DC}"/>
          </ac:picMkLst>
        </pc:picChg>
      </pc:sldChg>
      <pc:sldChg chg="modSp mod modTransition">
        <pc:chgData name="Rachel Boxer" userId="6da37c9f42e40059" providerId="LiveId" clId="{0E13CC8D-59C2-4409-A640-E738E4606E44}" dt="2026-08-05T22:59:25.298" v="377"/>
        <pc:sldMkLst>
          <pc:docMk/>
          <pc:sldMk cId="0" sldId="259"/>
        </pc:sldMkLst>
        <pc:spChg chg="mod">
          <ac:chgData name="Rachel Boxer" userId="6da37c9f42e40059" providerId="LiveId" clId="{0E13CC8D-59C2-4409-A640-E738E4606E44}" dt="2026-08-05T22:55:53.745" v="335" actId="20577"/>
          <ac:spMkLst>
            <pc:docMk/>
            <pc:sldMk cId="0" sldId="259"/>
            <ac:spMk id="7" creationId="{B4F07FE7-BCE1-880D-F486-5F6ED2FA38ED}"/>
          </ac:spMkLst>
        </pc:spChg>
        <pc:picChg chg="mod">
          <ac:chgData name="Rachel Boxer" userId="6da37c9f42e40059" providerId="LiveId" clId="{0E13CC8D-59C2-4409-A640-E738E4606E44}" dt="2026-08-05T22:56:09.466" v="336" actId="12788"/>
          <ac:picMkLst>
            <pc:docMk/>
            <pc:sldMk cId="0" sldId="259"/>
            <ac:picMk id="31746" creationId="{2B797BED-F8E9-DEED-39D1-4A7B9CA40BAA}"/>
          </ac:picMkLst>
        </pc:picChg>
      </pc:sldChg>
      <pc:sldChg chg="del">
        <pc:chgData name="Rachel Boxer" userId="6da37c9f42e40059" providerId="LiveId" clId="{0E13CC8D-59C2-4409-A640-E738E4606E44}" dt="2026-08-05T16:07:42.296" v="220" actId="47"/>
        <pc:sldMkLst>
          <pc:docMk/>
          <pc:sldMk cId="0" sldId="260"/>
        </pc:sldMkLst>
      </pc:sldChg>
      <pc:sldChg chg="modTransition modNotesTx">
        <pc:chgData name="Rachel Boxer" userId="6da37c9f42e40059" providerId="LiveId" clId="{0E13CC8D-59C2-4409-A640-E738E4606E44}" dt="2026-08-05T23:03:44.526" v="405" actId="20577"/>
        <pc:sldMkLst>
          <pc:docMk/>
          <pc:sldMk cId="0" sldId="261"/>
        </pc:sldMkLst>
      </pc:sldChg>
      <pc:sldChg chg="addSp modSp mod modTransition modNotesTx">
        <pc:chgData name="Rachel Boxer" userId="6da37c9f42e40059" providerId="LiveId" clId="{0E13CC8D-59C2-4409-A640-E738E4606E44}" dt="2026-08-05T23:02:34.324" v="401" actId="207"/>
        <pc:sldMkLst>
          <pc:docMk/>
          <pc:sldMk cId="0" sldId="262"/>
        </pc:sldMkLst>
        <pc:picChg chg="add mod">
          <ac:chgData name="Rachel Boxer" userId="6da37c9f42e40059" providerId="LiveId" clId="{0E13CC8D-59C2-4409-A640-E738E4606E44}" dt="2026-08-05T23:02:34.324" v="401" actId="207"/>
          <ac:picMkLst>
            <pc:docMk/>
            <pc:sldMk cId="0" sldId="262"/>
            <ac:picMk id="3" creationId="{7631117B-6C47-59C7-A346-3D8CE5138D6F}"/>
          </ac:picMkLst>
        </pc:picChg>
      </pc:sldChg>
      <pc:sldChg chg="del">
        <pc:chgData name="Rachel Boxer" userId="6da37c9f42e40059" providerId="LiveId" clId="{0E13CC8D-59C2-4409-A640-E738E4606E44}" dt="2026-08-05T16:07:43.785" v="224" actId="47"/>
        <pc:sldMkLst>
          <pc:docMk/>
          <pc:sldMk cId="0" sldId="264"/>
        </pc:sldMkLst>
      </pc:sldChg>
      <pc:sldChg chg="del">
        <pc:chgData name="Rachel Boxer" userId="6da37c9f42e40059" providerId="LiveId" clId="{0E13CC8D-59C2-4409-A640-E738E4606E44}" dt="2026-08-05T16:07:44.207" v="225" actId="47"/>
        <pc:sldMkLst>
          <pc:docMk/>
          <pc:sldMk cId="0" sldId="265"/>
        </pc:sldMkLst>
      </pc:sldChg>
      <pc:sldChg chg="del">
        <pc:chgData name="Rachel Boxer" userId="6da37c9f42e40059" providerId="LiveId" clId="{0E13CC8D-59C2-4409-A640-E738E4606E44}" dt="2026-08-05T16:08:06.526" v="227" actId="47"/>
        <pc:sldMkLst>
          <pc:docMk/>
          <pc:sldMk cId="0" sldId="311"/>
        </pc:sldMkLst>
      </pc:sldChg>
      <pc:sldChg chg="addSp modSp mod modTransition modNotesTx">
        <pc:chgData name="Rachel Boxer" userId="6da37c9f42e40059" providerId="LiveId" clId="{0E13CC8D-59C2-4409-A640-E738E4606E44}" dt="2026-08-05T23:02:20.532" v="396" actId="14100"/>
        <pc:sldMkLst>
          <pc:docMk/>
          <pc:sldMk cId="0" sldId="312"/>
        </pc:sldMkLst>
        <pc:spChg chg="mod">
          <ac:chgData name="Rachel Boxer" userId="6da37c9f42e40059" providerId="LiveId" clId="{0E13CC8D-59C2-4409-A640-E738E4606E44}" dt="2026-08-05T23:02:12.688" v="393" actId="1076"/>
          <ac:spMkLst>
            <pc:docMk/>
            <pc:sldMk cId="0" sldId="312"/>
            <ac:spMk id="7" creationId="{8322657D-2B25-7066-492F-EA7D5746AF00}"/>
          </ac:spMkLst>
        </pc:spChg>
        <pc:picChg chg="add mod">
          <ac:chgData name="Rachel Boxer" userId="6da37c9f42e40059" providerId="LiveId" clId="{0E13CC8D-59C2-4409-A640-E738E4606E44}" dt="2026-08-05T23:02:20.532" v="396" actId="14100"/>
          <ac:picMkLst>
            <pc:docMk/>
            <pc:sldMk cId="0" sldId="312"/>
            <ac:picMk id="3" creationId="{0144C5CF-30D1-EB30-F95A-6CF03EA855C5}"/>
          </ac:picMkLst>
        </pc:picChg>
      </pc:sldChg>
      <pc:sldChg chg="addSp mod modTransition modNotesTx">
        <pc:chgData name="Rachel Boxer" userId="6da37c9f42e40059" providerId="LiveId" clId="{0E13CC8D-59C2-4409-A640-E738E4606E44}" dt="2026-08-05T23:02:28.279" v="399" actId="22"/>
        <pc:sldMkLst>
          <pc:docMk/>
          <pc:sldMk cId="0" sldId="316"/>
        </pc:sldMkLst>
        <pc:picChg chg="add">
          <ac:chgData name="Rachel Boxer" userId="6da37c9f42e40059" providerId="LiveId" clId="{0E13CC8D-59C2-4409-A640-E738E4606E44}" dt="2026-08-05T23:02:28.279" v="399" actId="22"/>
          <ac:picMkLst>
            <pc:docMk/>
            <pc:sldMk cId="0" sldId="316"/>
            <ac:picMk id="3" creationId="{813152EF-8021-A3C3-F45B-5201E3D0DA5C}"/>
          </ac:picMkLst>
        </pc:picChg>
      </pc:sldChg>
      <pc:sldChg chg="modTransition modNotesTx">
        <pc:chgData name="Rachel Boxer" userId="6da37c9f42e40059" providerId="LiveId" clId="{0E13CC8D-59C2-4409-A640-E738E4606E44}" dt="2026-08-05T22:59:25.298" v="377"/>
        <pc:sldMkLst>
          <pc:docMk/>
          <pc:sldMk cId="0" sldId="317"/>
        </pc:sldMkLst>
      </pc:sldChg>
      <pc:sldChg chg="addSp delSp modSp mod modTransition modNotesTx">
        <pc:chgData name="Rachel Boxer" userId="6da37c9f42e40059" providerId="LiveId" clId="{0E13CC8D-59C2-4409-A640-E738E4606E44}" dt="2026-08-05T23:02:25.725" v="398" actId="22"/>
        <pc:sldMkLst>
          <pc:docMk/>
          <pc:sldMk cId="0" sldId="318"/>
        </pc:sldMkLst>
        <pc:picChg chg="add del mod">
          <ac:chgData name="Rachel Boxer" userId="6da37c9f42e40059" providerId="LiveId" clId="{0E13CC8D-59C2-4409-A640-E738E4606E44}" dt="2026-08-05T23:02:25.200" v="397" actId="478"/>
          <ac:picMkLst>
            <pc:docMk/>
            <pc:sldMk cId="0" sldId="318"/>
            <ac:picMk id="4" creationId="{B0E3281D-AA10-1B35-F6CF-42E504BB225A}"/>
          </ac:picMkLst>
        </pc:picChg>
        <pc:picChg chg="add">
          <ac:chgData name="Rachel Boxer" userId="6da37c9f42e40059" providerId="LiveId" clId="{0E13CC8D-59C2-4409-A640-E738E4606E44}" dt="2026-08-05T23:02:25.725" v="398" actId="22"/>
          <ac:picMkLst>
            <pc:docMk/>
            <pc:sldMk cId="0" sldId="318"/>
            <ac:picMk id="6" creationId="{02D065D5-D20B-1CBD-CA8A-FF2D763AA82C}"/>
          </ac:picMkLst>
        </pc:picChg>
      </pc:sldChg>
      <pc:sldChg chg="del">
        <pc:chgData name="Rachel Boxer" userId="6da37c9f42e40059" providerId="LiveId" clId="{0E13CC8D-59C2-4409-A640-E738E4606E44}" dt="2026-08-05T16:07:42.960" v="222" actId="47"/>
        <pc:sldMkLst>
          <pc:docMk/>
          <pc:sldMk cId="0" sldId="320"/>
        </pc:sldMkLst>
      </pc:sldChg>
      <pc:sldChg chg="del">
        <pc:chgData name="Rachel Boxer" userId="6da37c9f42e40059" providerId="LiveId" clId="{0E13CC8D-59C2-4409-A640-E738E4606E44}" dt="2026-08-05T16:07:42.648" v="221" actId="47"/>
        <pc:sldMkLst>
          <pc:docMk/>
          <pc:sldMk cId="0" sldId="321"/>
        </pc:sldMkLst>
      </pc:sldChg>
      <pc:sldChg chg="del">
        <pc:chgData name="Rachel Boxer" userId="6da37c9f42e40059" providerId="LiveId" clId="{0E13CC8D-59C2-4409-A640-E738E4606E44}" dt="2026-08-05T16:07:43.288" v="223" actId="47"/>
        <pc:sldMkLst>
          <pc:docMk/>
          <pc:sldMk cId="0" sldId="322"/>
        </pc:sldMkLst>
      </pc:sldChg>
      <pc:sldChg chg="del">
        <pc:chgData name="Rachel Boxer" userId="6da37c9f42e40059" providerId="LiveId" clId="{0E13CC8D-59C2-4409-A640-E738E4606E44}" dt="2026-08-05T16:07:44.872" v="226" actId="47"/>
        <pc:sldMkLst>
          <pc:docMk/>
          <pc:sldMk cId="0" sldId="323"/>
        </pc:sldMkLst>
      </pc:sldChg>
      <pc:sldChg chg="del">
        <pc:chgData name="Rachel Boxer" userId="6da37c9f42e40059" providerId="LiveId" clId="{0E13CC8D-59C2-4409-A640-E738E4606E44}" dt="2026-08-05T15:50:52.891" v="3" actId="47"/>
        <pc:sldMkLst>
          <pc:docMk/>
          <pc:sldMk cId="0" sldId="346"/>
        </pc:sldMkLst>
      </pc:sldChg>
      <pc:sldChg chg="modSp add del mod modNotesTx">
        <pc:chgData name="Rachel Boxer" userId="6da37c9f42e40059" providerId="LiveId" clId="{0E13CC8D-59C2-4409-A640-E738E4606E44}" dt="2026-08-05T16:04:57.157" v="219" actId="47"/>
        <pc:sldMkLst>
          <pc:docMk/>
          <pc:sldMk cId="2767832261" sldId="348"/>
        </pc:sldMkLst>
        <pc:picChg chg="mod">
          <ac:chgData name="Rachel Boxer" userId="6da37c9f42e40059" providerId="LiveId" clId="{0E13CC8D-59C2-4409-A640-E738E4606E44}" dt="2026-08-05T16:02:15.223" v="76" actId="688"/>
          <ac:picMkLst>
            <pc:docMk/>
            <pc:sldMk cId="2767832261" sldId="348"/>
            <ac:picMk id="13" creationId="{D0718708-857B-0075-D202-B5325084CA54}"/>
          </ac:picMkLst>
        </pc:picChg>
      </pc:sldChg>
      <pc:sldChg chg="add del modTransition">
        <pc:chgData name="Rachel Boxer" userId="6da37c9f42e40059" providerId="LiveId" clId="{0E13CC8D-59C2-4409-A640-E738E4606E44}" dt="2026-08-05T22:59:25.298" v="377"/>
        <pc:sldMkLst>
          <pc:docMk/>
          <pc:sldMk cId="0" sldId="349"/>
        </pc:sldMkLst>
      </pc:sldChg>
      <pc:sldChg chg="add del modTransition">
        <pc:chgData name="Rachel Boxer" userId="6da37c9f42e40059" providerId="LiveId" clId="{0E13CC8D-59C2-4409-A640-E738E4606E44}" dt="2026-08-05T22:59:25.298" v="377"/>
        <pc:sldMkLst>
          <pc:docMk/>
          <pc:sldMk cId="0" sldId="350"/>
        </pc:sldMkLst>
      </pc:sldChg>
      <pc:sldChg chg="modSp add mod modTransition">
        <pc:chgData name="Rachel Boxer" userId="6da37c9f42e40059" providerId="LiveId" clId="{0E13CC8D-59C2-4409-A640-E738E4606E44}" dt="2026-08-05T23:00:15.313" v="378" actId="207"/>
        <pc:sldMkLst>
          <pc:docMk/>
          <pc:sldMk cId="0" sldId="431"/>
        </pc:sldMkLst>
        <pc:picChg chg="mod">
          <ac:chgData name="Rachel Boxer" userId="6da37c9f42e40059" providerId="LiveId" clId="{0E13CC8D-59C2-4409-A640-E738E4606E44}" dt="2026-08-05T23:00:15.313" v="378" actId="207"/>
          <ac:picMkLst>
            <pc:docMk/>
            <pc:sldMk cId="0" sldId="431"/>
            <ac:picMk id="4" creationId="{43889B80-2A74-72AA-AC2B-18980594FF74}"/>
          </ac:picMkLst>
        </pc:picChg>
      </pc:sldChg>
      <pc:sldChg chg="addSp modSp add mod modTransition modNotesTx">
        <pc:chgData name="Rachel Boxer" userId="6da37c9f42e40059" providerId="LiveId" clId="{0E13CC8D-59C2-4409-A640-E738E4606E44}" dt="2026-08-05T22:59:25.298" v="377"/>
        <pc:sldMkLst>
          <pc:docMk/>
          <pc:sldMk cId="1882833877" sldId="577"/>
        </pc:sldMkLst>
        <pc:picChg chg="add">
          <ac:chgData name="Rachel Boxer" userId="6da37c9f42e40059" providerId="LiveId" clId="{0E13CC8D-59C2-4409-A640-E738E4606E44}" dt="2026-08-05T16:04:43.964" v="218" actId="22"/>
          <ac:picMkLst>
            <pc:docMk/>
            <pc:sldMk cId="1882833877" sldId="577"/>
            <ac:picMk id="5" creationId="{F7BB376F-DAB5-915A-92F6-74D6D6F53A11}"/>
          </ac:picMkLst>
        </pc:picChg>
        <pc:picChg chg="mod">
          <ac:chgData name="Rachel Boxer" userId="6da37c9f42e40059" providerId="LiveId" clId="{0E13CC8D-59C2-4409-A640-E738E4606E44}" dt="2026-08-05T16:04:33.872" v="217" actId="688"/>
          <ac:picMkLst>
            <pc:docMk/>
            <pc:sldMk cId="1882833877" sldId="577"/>
            <ac:picMk id="9" creationId="{27FA0478-7363-A3F2-C050-E005FAC5DE6B}"/>
          </ac:picMkLst>
        </pc:picChg>
      </pc:sldChg>
      <pc:sldChg chg="addSp delSp modSp new mod modTransition modNotesTx">
        <pc:chgData name="Rachel Boxer" userId="6da37c9f42e40059" providerId="LiveId" clId="{0E13CC8D-59C2-4409-A640-E738E4606E44}" dt="2026-08-05T23:00:45.067" v="384" actId="207"/>
        <pc:sldMkLst>
          <pc:docMk/>
          <pc:sldMk cId="3143659917" sldId="578"/>
        </pc:sldMkLst>
        <pc:spChg chg="add mod">
          <ac:chgData name="Rachel Boxer" userId="6da37c9f42e40059" providerId="LiveId" clId="{0E13CC8D-59C2-4409-A640-E738E4606E44}" dt="2026-08-05T22:55:05.653" v="291" actId="14100"/>
          <ac:spMkLst>
            <pc:docMk/>
            <pc:sldMk cId="3143659917" sldId="578"/>
            <ac:spMk id="5" creationId="{B083027D-7CD5-C5D9-C6C4-B6627E37C66A}"/>
          </ac:spMkLst>
        </pc:spChg>
        <pc:picChg chg="add mod">
          <ac:chgData name="Rachel Boxer" userId="6da37c9f42e40059" providerId="LiveId" clId="{0E13CC8D-59C2-4409-A640-E738E4606E44}" dt="2026-08-05T22:55:10.339" v="292" actId="12788"/>
          <ac:picMkLst>
            <pc:docMk/>
            <pc:sldMk cId="3143659917" sldId="578"/>
            <ac:picMk id="3" creationId="{320BC98D-ACD3-F60A-EF06-CC92685B651E}"/>
          </ac:picMkLst>
        </pc:picChg>
        <pc:picChg chg="add del">
          <ac:chgData name="Rachel Boxer" userId="6da37c9f42e40059" providerId="LiveId" clId="{0E13CC8D-59C2-4409-A640-E738E4606E44}" dt="2026-08-05T23:00:35.501" v="380" actId="22"/>
          <ac:picMkLst>
            <pc:docMk/>
            <pc:sldMk cId="3143659917" sldId="578"/>
            <ac:picMk id="7" creationId="{F0FB5178-1DA8-3FF8-63C0-741E9B753586}"/>
          </ac:picMkLst>
        </pc:picChg>
        <pc:picChg chg="add del">
          <ac:chgData name="Rachel Boxer" userId="6da37c9f42e40059" providerId="LiveId" clId="{0E13CC8D-59C2-4409-A640-E738E4606E44}" dt="2026-08-05T23:00:37.988" v="382" actId="22"/>
          <ac:picMkLst>
            <pc:docMk/>
            <pc:sldMk cId="3143659917" sldId="578"/>
            <ac:picMk id="9" creationId="{42D8EBBF-7331-4AEE-F69D-89D9B70E7C40}"/>
          </ac:picMkLst>
        </pc:picChg>
        <pc:picChg chg="add mod">
          <ac:chgData name="Rachel Boxer" userId="6da37c9f42e40059" providerId="LiveId" clId="{0E13CC8D-59C2-4409-A640-E738E4606E44}" dt="2026-08-05T23:00:45.067" v="384" actId="207"/>
          <ac:picMkLst>
            <pc:docMk/>
            <pc:sldMk cId="3143659917" sldId="578"/>
            <ac:picMk id="11" creationId="{6C1B251A-5D8E-7F70-FDAD-1983E4D60546}"/>
          </ac:picMkLst>
        </pc:picChg>
      </pc:sldChg>
      <pc:sldChg chg="addSp delSp modSp new mod modTransition">
        <pc:chgData name="Rachel Boxer" userId="6da37c9f42e40059" providerId="LiveId" clId="{0E13CC8D-59C2-4409-A640-E738E4606E44}" dt="2026-08-05T22:59:25.298" v="377"/>
        <pc:sldMkLst>
          <pc:docMk/>
          <pc:sldMk cId="103483309" sldId="579"/>
        </pc:sldMkLst>
        <pc:picChg chg="add mod">
          <ac:chgData name="Rachel Boxer" userId="6da37c9f42e40059" providerId="LiveId" clId="{0E13CC8D-59C2-4409-A640-E738E4606E44}" dt="2026-08-05T22:52:53.282" v="267"/>
          <ac:picMkLst>
            <pc:docMk/>
            <pc:sldMk cId="103483309" sldId="579"/>
            <ac:picMk id="2" creationId="{2D4D28C5-4F38-5D8F-4ABB-C162CBD71A7F}"/>
          </ac:picMkLst>
        </pc:picChg>
        <pc:picChg chg="add mod">
          <ac:chgData name="Rachel Boxer" userId="6da37c9f42e40059" providerId="LiveId" clId="{0E13CC8D-59C2-4409-A640-E738E4606E44}" dt="2026-08-05T22:52:53.282" v="267"/>
          <ac:picMkLst>
            <pc:docMk/>
            <pc:sldMk cId="103483309" sldId="579"/>
            <ac:picMk id="3" creationId="{E97F731E-775D-4C17-8D2E-A847CAA058B6}"/>
          </ac:picMkLst>
        </pc:picChg>
        <pc:picChg chg="add mod">
          <ac:chgData name="Rachel Boxer" userId="6da37c9f42e40059" providerId="LiveId" clId="{0E13CC8D-59C2-4409-A640-E738E4606E44}" dt="2026-08-05T22:52:53.282" v="267"/>
          <ac:picMkLst>
            <pc:docMk/>
            <pc:sldMk cId="103483309" sldId="579"/>
            <ac:picMk id="4" creationId="{5005FA04-68FD-7CD5-E978-07A9FD3FD07D}"/>
          </ac:picMkLst>
        </pc:picChg>
        <pc:picChg chg="add mod">
          <ac:chgData name="Rachel Boxer" userId="6da37c9f42e40059" providerId="LiveId" clId="{0E13CC8D-59C2-4409-A640-E738E4606E44}" dt="2026-08-05T22:52:53.282" v="267"/>
          <ac:picMkLst>
            <pc:docMk/>
            <pc:sldMk cId="103483309" sldId="579"/>
            <ac:picMk id="5" creationId="{028B6371-4159-7CE5-7A37-985CF3182440}"/>
          </ac:picMkLst>
        </pc:picChg>
        <pc:picChg chg="add mod">
          <ac:chgData name="Rachel Boxer" userId="6da37c9f42e40059" providerId="LiveId" clId="{0E13CC8D-59C2-4409-A640-E738E4606E44}" dt="2026-08-05T22:52:53.282" v="267"/>
          <ac:picMkLst>
            <pc:docMk/>
            <pc:sldMk cId="103483309" sldId="579"/>
            <ac:picMk id="6" creationId="{200D724D-4B7F-AD6A-E0A6-6F6B4ABC4EB6}"/>
          </ac:picMkLst>
        </pc:picChg>
        <pc:picChg chg="add del mod">
          <ac:chgData name="Rachel Boxer" userId="6da37c9f42e40059" providerId="LiveId" clId="{0E13CC8D-59C2-4409-A640-E738E4606E44}" dt="2026-08-05T22:52:59.022" v="269" actId="478"/>
          <ac:picMkLst>
            <pc:docMk/>
            <pc:sldMk cId="103483309" sldId="579"/>
            <ac:picMk id="7" creationId="{77807A74-F74B-ACDC-42A3-E5607BA288F0}"/>
          </ac:picMkLst>
        </pc:picChg>
        <pc:picChg chg="add del mod">
          <ac:chgData name="Rachel Boxer" userId="6da37c9f42e40059" providerId="LiveId" clId="{0E13CC8D-59C2-4409-A640-E738E4606E44}" dt="2026-08-05T22:52:59.022" v="269" actId="478"/>
          <ac:picMkLst>
            <pc:docMk/>
            <pc:sldMk cId="103483309" sldId="579"/>
            <ac:picMk id="8" creationId="{14E1130B-29A7-0C3F-5B36-856D5DF4FC41}"/>
          </ac:picMkLst>
        </pc:picChg>
        <pc:picChg chg="add del mod">
          <ac:chgData name="Rachel Boxer" userId="6da37c9f42e40059" providerId="LiveId" clId="{0E13CC8D-59C2-4409-A640-E738E4606E44}" dt="2026-08-05T22:52:59.022" v="269" actId="478"/>
          <ac:picMkLst>
            <pc:docMk/>
            <pc:sldMk cId="103483309" sldId="579"/>
            <ac:picMk id="9" creationId="{7F368499-C390-7E06-3C49-659EFF4B8798}"/>
          </ac:picMkLst>
        </pc:picChg>
        <pc:picChg chg="add del mod">
          <ac:chgData name="Rachel Boxer" userId="6da37c9f42e40059" providerId="LiveId" clId="{0E13CC8D-59C2-4409-A640-E738E4606E44}" dt="2026-08-05T22:52:59.022" v="269" actId="478"/>
          <ac:picMkLst>
            <pc:docMk/>
            <pc:sldMk cId="103483309" sldId="579"/>
            <ac:picMk id="10" creationId="{6E7C83E3-FF89-4617-23E7-C31464EA5C68}"/>
          </ac:picMkLst>
        </pc:picChg>
        <pc:picChg chg="add del mod">
          <ac:chgData name="Rachel Boxer" userId="6da37c9f42e40059" providerId="LiveId" clId="{0E13CC8D-59C2-4409-A640-E738E4606E44}" dt="2026-08-05T22:52:59.022" v="269" actId="478"/>
          <ac:picMkLst>
            <pc:docMk/>
            <pc:sldMk cId="103483309" sldId="579"/>
            <ac:picMk id="11" creationId="{3F89B517-F4CE-1BE2-4166-45D4C157A31D}"/>
          </ac:picMkLst>
        </pc:picChg>
        <pc:picChg chg="add del">
          <ac:chgData name="Rachel Boxer" userId="6da37c9f42e40059" providerId="LiveId" clId="{0E13CC8D-59C2-4409-A640-E738E4606E44}" dt="2026-08-05T22:53:02.432" v="271" actId="22"/>
          <ac:picMkLst>
            <pc:docMk/>
            <pc:sldMk cId="103483309" sldId="579"/>
            <ac:picMk id="13" creationId="{11A7A6F4-16BD-A1FC-317F-0FA485CF8603}"/>
          </ac:picMkLst>
        </pc:picChg>
        <pc:picChg chg="add del">
          <ac:chgData name="Rachel Boxer" userId="6da37c9f42e40059" providerId="LiveId" clId="{0E13CC8D-59C2-4409-A640-E738E4606E44}" dt="2026-08-05T22:53:02.432" v="271" actId="22"/>
          <ac:picMkLst>
            <pc:docMk/>
            <pc:sldMk cId="103483309" sldId="579"/>
            <ac:picMk id="15" creationId="{C88CE11A-EEEC-7A55-F302-6D05743B974F}"/>
          </ac:picMkLst>
        </pc:picChg>
        <pc:picChg chg="add del">
          <ac:chgData name="Rachel Boxer" userId="6da37c9f42e40059" providerId="LiveId" clId="{0E13CC8D-59C2-4409-A640-E738E4606E44}" dt="2026-08-05T22:53:02.432" v="271" actId="22"/>
          <ac:picMkLst>
            <pc:docMk/>
            <pc:sldMk cId="103483309" sldId="579"/>
            <ac:picMk id="17" creationId="{A45B5517-5533-B0BE-3985-6F599C673ED8}"/>
          </ac:picMkLst>
        </pc:picChg>
        <pc:picChg chg="add del">
          <ac:chgData name="Rachel Boxer" userId="6da37c9f42e40059" providerId="LiveId" clId="{0E13CC8D-59C2-4409-A640-E738E4606E44}" dt="2026-08-05T22:53:02.432" v="271" actId="22"/>
          <ac:picMkLst>
            <pc:docMk/>
            <pc:sldMk cId="103483309" sldId="579"/>
            <ac:picMk id="19" creationId="{555AE62E-69F7-9279-5D37-03B75F0D20C3}"/>
          </ac:picMkLst>
        </pc:picChg>
        <pc:picChg chg="add del">
          <ac:chgData name="Rachel Boxer" userId="6da37c9f42e40059" providerId="LiveId" clId="{0E13CC8D-59C2-4409-A640-E738E4606E44}" dt="2026-08-05T22:53:02.432" v="271" actId="22"/>
          <ac:picMkLst>
            <pc:docMk/>
            <pc:sldMk cId="103483309" sldId="579"/>
            <ac:picMk id="21" creationId="{05773779-E4E7-25C4-243B-EE7E7CF58CDD}"/>
          </ac:picMkLst>
        </pc:picChg>
        <pc:picChg chg="add mod">
          <ac:chgData name="Rachel Boxer" userId="6da37c9f42e40059" providerId="LiveId" clId="{0E13CC8D-59C2-4409-A640-E738E4606E44}" dt="2026-08-05T22:53:11.005" v="275" actId="12789"/>
          <ac:picMkLst>
            <pc:docMk/>
            <pc:sldMk cId="103483309" sldId="579"/>
            <ac:picMk id="23" creationId="{77BC6EE3-1D6F-253E-8943-178BEBD24CBF}"/>
          </ac:picMkLst>
        </pc:picChg>
      </pc:sldChg>
      <pc:sldChg chg="new del">
        <pc:chgData name="Rachel Boxer" userId="6da37c9f42e40059" providerId="LiveId" clId="{0E13CC8D-59C2-4409-A640-E738E4606E44}" dt="2026-08-05T16:10:59.556" v="232" actId="680"/>
        <pc:sldMkLst>
          <pc:docMk/>
          <pc:sldMk cId="2168143775" sldId="579"/>
        </pc:sldMkLst>
      </pc:sldChg>
      <pc:sldChg chg="new del">
        <pc:chgData name="Rachel Boxer" userId="6da37c9f42e40059" providerId="LiveId" clId="{0E13CC8D-59C2-4409-A640-E738E4606E44}" dt="2026-08-05T16:10:59.341" v="231" actId="680"/>
        <pc:sldMkLst>
          <pc:docMk/>
          <pc:sldMk cId="4078010344" sldId="580"/>
        </pc:sldMkLst>
      </pc:sldChg>
      <pc:sldMasterChg chg="modTransition modSldLayout">
        <pc:chgData name="Rachel Boxer" userId="6da37c9f42e40059" providerId="LiveId" clId="{0E13CC8D-59C2-4409-A640-E738E4606E44}" dt="2026-08-05T22:59:25.298" v="377"/>
        <pc:sldMasterMkLst>
          <pc:docMk/>
          <pc:sldMasterMk cId="0" sldId="2147483648"/>
        </pc:sldMasterMkLst>
        <pc:sldLayoutChg chg="modTransition">
          <pc:chgData name="Rachel Boxer" userId="6da37c9f42e40059" providerId="LiveId" clId="{0E13CC8D-59C2-4409-A640-E738E4606E44}" dt="2026-08-05T22:59:25.298" v="377"/>
          <pc:sldLayoutMkLst>
            <pc:docMk/>
            <pc:sldMasterMk cId="0" sldId="2147483648"/>
            <pc:sldLayoutMk cId="1761921147" sldId="2147483649"/>
          </pc:sldLayoutMkLst>
        </pc:sldLayoutChg>
        <pc:sldLayoutChg chg="modTransition">
          <pc:chgData name="Rachel Boxer" userId="6da37c9f42e40059" providerId="LiveId" clId="{0E13CC8D-59C2-4409-A640-E738E4606E44}" dt="2026-08-05T22:59:25.298" v="377"/>
          <pc:sldLayoutMkLst>
            <pc:docMk/>
            <pc:sldMasterMk cId="0" sldId="2147483648"/>
            <pc:sldLayoutMk cId="378525710" sldId="2147483650"/>
          </pc:sldLayoutMkLst>
        </pc:sldLayoutChg>
        <pc:sldLayoutChg chg="modTransition">
          <pc:chgData name="Rachel Boxer" userId="6da37c9f42e40059" providerId="LiveId" clId="{0E13CC8D-59C2-4409-A640-E738E4606E44}" dt="2026-08-05T22:59:25.298" v="377"/>
          <pc:sldLayoutMkLst>
            <pc:docMk/>
            <pc:sldMasterMk cId="0" sldId="2147483648"/>
            <pc:sldLayoutMk cId="2966262325" sldId="2147483651"/>
          </pc:sldLayoutMkLst>
        </pc:sldLayoutChg>
        <pc:sldLayoutChg chg="modTransition">
          <pc:chgData name="Rachel Boxer" userId="6da37c9f42e40059" providerId="LiveId" clId="{0E13CC8D-59C2-4409-A640-E738E4606E44}" dt="2026-08-05T22:59:25.298" v="377"/>
          <pc:sldLayoutMkLst>
            <pc:docMk/>
            <pc:sldMasterMk cId="0" sldId="2147483648"/>
            <pc:sldLayoutMk cId="782400625" sldId="2147483652"/>
          </pc:sldLayoutMkLst>
        </pc:sldLayoutChg>
        <pc:sldLayoutChg chg="modTransition">
          <pc:chgData name="Rachel Boxer" userId="6da37c9f42e40059" providerId="LiveId" clId="{0E13CC8D-59C2-4409-A640-E738E4606E44}" dt="2026-08-05T22:59:25.298" v="377"/>
          <pc:sldLayoutMkLst>
            <pc:docMk/>
            <pc:sldMasterMk cId="0" sldId="2147483648"/>
            <pc:sldLayoutMk cId="3484437135" sldId="2147483653"/>
          </pc:sldLayoutMkLst>
        </pc:sldLayoutChg>
        <pc:sldLayoutChg chg="modTransition">
          <pc:chgData name="Rachel Boxer" userId="6da37c9f42e40059" providerId="LiveId" clId="{0E13CC8D-59C2-4409-A640-E738E4606E44}" dt="2026-08-05T22:59:25.298" v="377"/>
          <pc:sldLayoutMkLst>
            <pc:docMk/>
            <pc:sldMasterMk cId="0" sldId="2147483648"/>
            <pc:sldLayoutMk cId="178007096" sldId="2147483654"/>
          </pc:sldLayoutMkLst>
        </pc:sldLayoutChg>
        <pc:sldLayoutChg chg="modTransition">
          <pc:chgData name="Rachel Boxer" userId="6da37c9f42e40059" providerId="LiveId" clId="{0E13CC8D-59C2-4409-A640-E738E4606E44}" dt="2026-08-05T22:59:25.298" v="377"/>
          <pc:sldLayoutMkLst>
            <pc:docMk/>
            <pc:sldMasterMk cId="0" sldId="2147483648"/>
            <pc:sldLayoutMk cId="620096986" sldId="2147483655"/>
          </pc:sldLayoutMkLst>
        </pc:sldLayoutChg>
        <pc:sldLayoutChg chg="modTransition">
          <pc:chgData name="Rachel Boxer" userId="6da37c9f42e40059" providerId="LiveId" clId="{0E13CC8D-59C2-4409-A640-E738E4606E44}" dt="2026-08-05T22:59:25.298" v="377"/>
          <pc:sldLayoutMkLst>
            <pc:docMk/>
            <pc:sldMasterMk cId="0" sldId="2147483648"/>
            <pc:sldLayoutMk cId="3658246349" sldId="2147483656"/>
          </pc:sldLayoutMkLst>
        </pc:sldLayoutChg>
        <pc:sldLayoutChg chg="modTransition">
          <pc:chgData name="Rachel Boxer" userId="6da37c9f42e40059" providerId="LiveId" clId="{0E13CC8D-59C2-4409-A640-E738E4606E44}" dt="2026-08-05T22:59:25.298" v="377"/>
          <pc:sldLayoutMkLst>
            <pc:docMk/>
            <pc:sldMasterMk cId="0" sldId="2147483648"/>
            <pc:sldLayoutMk cId="243781186" sldId="2147483657"/>
          </pc:sldLayoutMkLst>
        </pc:sldLayoutChg>
        <pc:sldLayoutChg chg="modTransition">
          <pc:chgData name="Rachel Boxer" userId="6da37c9f42e40059" providerId="LiveId" clId="{0E13CC8D-59C2-4409-A640-E738E4606E44}" dt="2026-08-05T22:59:25.298" v="377"/>
          <pc:sldLayoutMkLst>
            <pc:docMk/>
            <pc:sldMasterMk cId="0" sldId="2147483648"/>
            <pc:sldLayoutMk cId="1058608129" sldId="2147483658"/>
          </pc:sldLayoutMkLst>
        </pc:sldLayoutChg>
        <pc:sldLayoutChg chg="modTransition">
          <pc:chgData name="Rachel Boxer" userId="6da37c9f42e40059" providerId="LiveId" clId="{0E13CC8D-59C2-4409-A640-E738E4606E44}" dt="2026-08-05T22:59:25.298" v="377"/>
          <pc:sldLayoutMkLst>
            <pc:docMk/>
            <pc:sldMasterMk cId="0" sldId="2147483648"/>
            <pc:sldLayoutMk cId="1673371233" sldId="2147483659"/>
          </pc:sldLayoutMkLst>
        </pc:sldLayoutChg>
      </pc:sldMasterChg>
      <pc:sldMasterChg chg="modTransition modSldLayout">
        <pc:chgData name="Rachel Boxer" userId="6da37c9f42e40059" providerId="LiveId" clId="{0E13CC8D-59C2-4409-A640-E738E4606E44}" dt="2026-08-05T22:59:25.298" v="377"/>
        <pc:sldMasterMkLst>
          <pc:docMk/>
          <pc:sldMasterMk cId="2955601162" sldId="2147483660"/>
        </pc:sldMasterMkLst>
        <pc:sldLayoutChg chg="modTransition">
          <pc:chgData name="Rachel Boxer" userId="6da37c9f42e40059" providerId="LiveId" clId="{0E13CC8D-59C2-4409-A640-E738E4606E44}" dt="2026-08-05T22:59:25.298" v="377"/>
          <pc:sldLayoutMkLst>
            <pc:docMk/>
            <pc:sldMasterMk cId="2955601162" sldId="2147483660"/>
            <pc:sldLayoutMk cId="875913069" sldId="2147483661"/>
          </pc:sldLayoutMkLst>
        </pc:sldLayoutChg>
        <pc:sldLayoutChg chg="modTransition">
          <pc:chgData name="Rachel Boxer" userId="6da37c9f42e40059" providerId="LiveId" clId="{0E13CC8D-59C2-4409-A640-E738E4606E44}" dt="2026-08-05T22:59:25.298" v="377"/>
          <pc:sldLayoutMkLst>
            <pc:docMk/>
            <pc:sldMasterMk cId="2955601162" sldId="2147483660"/>
            <pc:sldLayoutMk cId="2498011287" sldId="2147483662"/>
          </pc:sldLayoutMkLst>
        </pc:sldLayoutChg>
        <pc:sldLayoutChg chg="modTransition">
          <pc:chgData name="Rachel Boxer" userId="6da37c9f42e40059" providerId="LiveId" clId="{0E13CC8D-59C2-4409-A640-E738E4606E44}" dt="2026-08-05T22:59:25.298" v="377"/>
          <pc:sldLayoutMkLst>
            <pc:docMk/>
            <pc:sldMasterMk cId="2955601162" sldId="2147483660"/>
            <pc:sldLayoutMk cId="3865900225" sldId="2147483663"/>
          </pc:sldLayoutMkLst>
        </pc:sldLayoutChg>
        <pc:sldLayoutChg chg="modTransition">
          <pc:chgData name="Rachel Boxer" userId="6da37c9f42e40059" providerId="LiveId" clId="{0E13CC8D-59C2-4409-A640-E738E4606E44}" dt="2026-08-05T22:59:25.298" v="377"/>
          <pc:sldLayoutMkLst>
            <pc:docMk/>
            <pc:sldMasterMk cId="2955601162" sldId="2147483660"/>
            <pc:sldLayoutMk cId="2710051417" sldId="2147483664"/>
          </pc:sldLayoutMkLst>
        </pc:sldLayoutChg>
        <pc:sldLayoutChg chg="modTransition">
          <pc:chgData name="Rachel Boxer" userId="6da37c9f42e40059" providerId="LiveId" clId="{0E13CC8D-59C2-4409-A640-E738E4606E44}" dt="2026-08-05T22:59:25.298" v="377"/>
          <pc:sldLayoutMkLst>
            <pc:docMk/>
            <pc:sldMasterMk cId="2955601162" sldId="2147483660"/>
            <pc:sldLayoutMk cId="908147963" sldId="2147483665"/>
          </pc:sldLayoutMkLst>
        </pc:sldLayoutChg>
        <pc:sldLayoutChg chg="modTransition">
          <pc:chgData name="Rachel Boxer" userId="6da37c9f42e40059" providerId="LiveId" clId="{0E13CC8D-59C2-4409-A640-E738E4606E44}" dt="2026-08-05T22:59:25.298" v="377"/>
          <pc:sldLayoutMkLst>
            <pc:docMk/>
            <pc:sldMasterMk cId="2955601162" sldId="2147483660"/>
            <pc:sldLayoutMk cId="3437925206" sldId="2147483666"/>
          </pc:sldLayoutMkLst>
        </pc:sldLayoutChg>
        <pc:sldLayoutChg chg="modTransition">
          <pc:chgData name="Rachel Boxer" userId="6da37c9f42e40059" providerId="LiveId" clId="{0E13CC8D-59C2-4409-A640-E738E4606E44}" dt="2026-08-05T22:59:25.298" v="377"/>
          <pc:sldLayoutMkLst>
            <pc:docMk/>
            <pc:sldMasterMk cId="2955601162" sldId="2147483660"/>
            <pc:sldLayoutMk cId="1756791068" sldId="2147483667"/>
          </pc:sldLayoutMkLst>
        </pc:sldLayoutChg>
        <pc:sldLayoutChg chg="modTransition">
          <pc:chgData name="Rachel Boxer" userId="6da37c9f42e40059" providerId="LiveId" clId="{0E13CC8D-59C2-4409-A640-E738E4606E44}" dt="2026-08-05T22:59:25.298" v="377"/>
          <pc:sldLayoutMkLst>
            <pc:docMk/>
            <pc:sldMasterMk cId="2955601162" sldId="2147483660"/>
            <pc:sldLayoutMk cId="2404465226" sldId="2147483668"/>
          </pc:sldLayoutMkLst>
        </pc:sldLayoutChg>
        <pc:sldLayoutChg chg="modTransition">
          <pc:chgData name="Rachel Boxer" userId="6da37c9f42e40059" providerId="LiveId" clId="{0E13CC8D-59C2-4409-A640-E738E4606E44}" dt="2026-08-05T22:59:25.298" v="377"/>
          <pc:sldLayoutMkLst>
            <pc:docMk/>
            <pc:sldMasterMk cId="2955601162" sldId="2147483660"/>
            <pc:sldLayoutMk cId="4108366205" sldId="2147483669"/>
          </pc:sldLayoutMkLst>
        </pc:sldLayoutChg>
        <pc:sldLayoutChg chg="modTransition">
          <pc:chgData name="Rachel Boxer" userId="6da37c9f42e40059" providerId="LiveId" clId="{0E13CC8D-59C2-4409-A640-E738E4606E44}" dt="2026-08-05T22:59:25.298" v="377"/>
          <pc:sldLayoutMkLst>
            <pc:docMk/>
            <pc:sldMasterMk cId="2955601162" sldId="2147483660"/>
            <pc:sldLayoutMk cId="2500801164" sldId="2147483670"/>
          </pc:sldLayoutMkLst>
        </pc:sldLayoutChg>
        <pc:sldLayoutChg chg="modTransition">
          <pc:chgData name="Rachel Boxer" userId="6da37c9f42e40059" providerId="LiveId" clId="{0E13CC8D-59C2-4409-A640-E738E4606E44}" dt="2026-08-05T22:59:25.298" v="377"/>
          <pc:sldLayoutMkLst>
            <pc:docMk/>
            <pc:sldMasterMk cId="2955601162" sldId="2147483660"/>
            <pc:sldLayoutMk cId="3275330703" sldId="214748367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B7689B9-5201-4670-65DA-184DEF62091D}"/>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GB"/>
          </a:p>
        </p:txBody>
      </p:sp>
      <p:sp>
        <p:nvSpPr>
          <p:cNvPr id="3" name="Date Placeholder 2">
            <a:extLst>
              <a:ext uri="{FF2B5EF4-FFF2-40B4-BE49-F238E27FC236}">
                <a16:creationId xmlns:a16="http://schemas.microsoft.com/office/drawing/2014/main" id="{7AC760EF-52D5-4DA2-B6FA-2B70ACC3B34A}"/>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defRPr>
            </a:lvl1pPr>
          </a:lstStyle>
          <a:p>
            <a:fld id="{D13657DC-0C87-4BAB-A655-EF858BF0F233}" type="datetimeFigureOut">
              <a:rPr lang="en-US" altLang="en-US"/>
              <a:pPr/>
              <a:t>8/5/2026</a:t>
            </a:fld>
            <a:endParaRPr lang="en-GB" altLang="en-US"/>
          </a:p>
        </p:txBody>
      </p:sp>
      <p:sp>
        <p:nvSpPr>
          <p:cNvPr id="4" name="Slide Image Placeholder 3">
            <a:extLst>
              <a:ext uri="{FF2B5EF4-FFF2-40B4-BE49-F238E27FC236}">
                <a16:creationId xmlns:a16="http://schemas.microsoft.com/office/drawing/2014/main" id="{BCCDE969-0B3F-CBB1-F2B8-5AFE41E8B3A7}"/>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61AE0E1F-FD2B-1BA3-F9F2-CEE91463F515}"/>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CED19512-25E5-A2C0-FAFC-D0B5DAE5B2A5}"/>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GB"/>
          </a:p>
        </p:txBody>
      </p:sp>
      <p:sp>
        <p:nvSpPr>
          <p:cNvPr id="7" name="Slide Number Placeholder 6">
            <a:extLst>
              <a:ext uri="{FF2B5EF4-FFF2-40B4-BE49-F238E27FC236}">
                <a16:creationId xmlns:a16="http://schemas.microsoft.com/office/drawing/2014/main" id="{5BE7D2AD-09EF-127A-2154-1BB65FCA8A03}"/>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A110648C-B281-40D8-BDCF-FB75632BAA4B}"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biblegateway.com/passage/?search=Psalm%20118%3A24&amp;version=NKJV"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www.signbsl.com/sign/blessing" TargetMode="External"/><Relationship Id="rId4" Type="http://schemas.openxmlformats.org/officeDocument/2006/relationships/hyperlink" Target="https://www.signbsl.com/sign/rejoice"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biblegateway.com/passage/?search=Psalm%20118%3A24&amp;version=NKJV"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s://www.signbsl.com/sign/blessing" TargetMode="External"/><Relationship Id="rId4" Type="http://schemas.openxmlformats.org/officeDocument/2006/relationships/hyperlink" Target="https://www.signbsl.com/sign/rejoice"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b="1" dirty="0"/>
              <a:t>Slide 1: Rising hearts stilling exercise</a:t>
            </a:r>
          </a:p>
          <a:p>
            <a:r>
              <a:rPr lang="en-GB" sz="1200" i="1" kern="1200" dirty="0">
                <a:solidFill>
                  <a:schemeClr val="tx1"/>
                </a:solidFill>
                <a:effectLst/>
                <a:latin typeface="+mn-lt"/>
                <a:ea typeface="ＭＳ Ｐゴシック" charset="0"/>
                <a:cs typeface="ＭＳ Ｐゴシック" charset="0"/>
              </a:rPr>
              <a:t>Use the stilling slide if desired: the suggested words should be spoken slowly, leaving pauses </a:t>
            </a:r>
            <a:r>
              <a:rPr lang="en-GB" sz="1200" i="1" kern="1200" dirty="0" err="1">
                <a:solidFill>
                  <a:schemeClr val="tx1"/>
                </a:solidFill>
                <a:effectLst/>
                <a:latin typeface="+mn-lt"/>
                <a:ea typeface="ＭＳ Ｐゴシック" charset="0"/>
                <a:cs typeface="ＭＳ Ｐゴシック" charset="0"/>
              </a:rPr>
              <a:t>inbetween</a:t>
            </a:r>
            <a:r>
              <a:rPr lang="en-GB" sz="1200" i="1" kern="1200" dirty="0">
                <a:solidFill>
                  <a:schemeClr val="tx1"/>
                </a:solidFill>
                <a:effectLst/>
                <a:latin typeface="+mn-lt"/>
                <a:ea typeface="ＭＳ Ｐゴシック" charset="0"/>
                <a:cs typeface="ＭＳ Ｐゴシック" charset="0"/>
              </a:rPr>
              <a:t> to create a sense of stillness.</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As you sit quietly here, watch the hearts as they grow…….</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Now practise slower breathing…..in…..and out…..in……and out…..keep this going as you continue to watch….</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You maybe notice that you are feeling calmer and more relaxed….</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As you breathe, think about yourself and what you bring into this time today…..</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We come into this special / sacred space and time to be still….to think deeply…..to be together as a school community…..</a:t>
            </a:r>
          </a:p>
          <a:p>
            <a:r>
              <a:rPr lang="en-GB" sz="1200" kern="1200" dirty="0">
                <a:solidFill>
                  <a:schemeClr val="tx1"/>
                </a:solidFill>
                <a:effectLst/>
                <a:latin typeface="+mn-lt"/>
                <a:ea typeface="ＭＳ Ｐゴシック" charset="0"/>
                <a:cs typeface="ＭＳ Ｐゴシック" charset="0"/>
              </a:rPr>
              <a:t>In our time together today, we will</a:t>
            </a:r>
            <a:r>
              <a:rPr lang="en-GB" sz="1200" b="1" kern="1200" dirty="0">
                <a:solidFill>
                  <a:schemeClr val="tx1"/>
                </a:solidFill>
                <a:effectLst/>
                <a:latin typeface="+mn-lt"/>
                <a:ea typeface="ＭＳ Ｐゴシック" charset="0"/>
                <a:cs typeface="ＭＳ Ｐゴシック" charset="0"/>
              </a:rPr>
              <a:t>….. have a challenge……think about some words together….and then reflect on what they might mean for us here in this school community.</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But first, let’s welcome one another as we begin….</a:t>
            </a:r>
          </a:p>
        </p:txBody>
      </p:sp>
      <p:sp>
        <p:nvSpPr>
          <p:cNvPr id="4" name="Slide Number Placeholder 3"/>
          <p:cNvSpPr>
            <a:spLocks noGrp="1"/>
          </p:cNvSpPr>
          <p:nvPr>
            <p:ph type="sldNum" sz="quarter" idx="5"/>
          </p:nvPr>
        </p:nvSpPr>
        <p:spPr/>
        <p:txBody>
          <a:bodyPr/>
          <a:lstStyle/>
          <a:p>
            <a:fld id="{DDD5497B-4A75-480F-A5A0-54029FF93931}" type="slidenum">
              <a:rPr lang="en-GB" smtClean="0"/>
              <a:t>1</a:t>
            </a:fld>
            <a:endParaRPr lang="en-GB"/>
          </a:p>
        </p:txBody>
      </p:sp>
    </p:spTree>
    <p:extLst>
      <p:ext uri="{BB962C8B-B14F-4D97-AF65-F5344CB8AC3E}">
        <p14:creationId xmlns:p14="http://schemas.microsoft.com/office/powerpoint/2010/main" val="913147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mn-ea"/>
                <a:cs typeface="+mn-cs"/>
              </a:rPr>
              <a:t>Slides 2/3:</a:t>
            </a:r>
            <a:r>
              <a:rPr lang="en-GB" sz="1200" kern="1200" dirty="0">
                <a:solidFill>
                  <a:schemeClr val="tx1"/>
                </a:solidFill>
                <a:effectLst/>
                <a:latin typeface="+mn-lt"/>
                <a:ea typeface="+mn-ea"/>
                <a:cs typeface="+mn-cs"/>
              </a:rPr>
              <a:t> Teach this new greeting to your school community – there are two slightly different versions from the point of view of the leader; choose which best fits your school’s context. One uses words adapted from </a:t>
            </a:r>
            <a:r>
              <a:rPr lang="en-GB" sz="1200" u="sng" kern="1200" dirty="0">
                <a:solidFill>
                  <a:schemeClr val="tx1"/>
                </a:solidFill>
                <a:effectLst/>
                <a:latin typeface="+mn-lt"/>
                <a:ea typeface="+mn-ea"/>
                <a:cs typeface="+mn-cs"/>
                <a:hlinkClick r:id="rId3"/>
              </a:rPr>
              <a:t>Psalm 118:24</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Leader: This is a day that God has made!</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We will rejoice* and be glad* in it!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OR:</a:t>
            </a:r>
          </a:p>
          <a:p>
            <a:pPr lvl="0"/>
            <a:r>
              <a:rPr lang="en-US" sz="1200" b="1" kern="1200" dirty="0">
                <a:solidFill>
                  <a:schemeClr val="tx1"/>
                </a:solidFill>
                <a:effectLst/>
                <a:latin typeface="+mn-lt"/>
                <a:ea typeface="+mn-ea"/>
                <a:cs typeface="+mn-cs"/>
              </a:rPr>
              <a:t>Leader: Today is a brand new day…..</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May we be a blessing to each other!</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*There are different BSL signs for rejoicing and joy/gladness. View them here: </a:t>
            </a:r>
            <a:r>
              <a:rPr lang="en-GB" sz="1200" i="1" u="sng" kern="1200" dirty="0">
                <a:solidFill>
                  <a:schemeClr val="tx1"/>
                </a:solidFill>
                <a:effectLst/>
                <a:latin typeface="+mn-lt"/>
                <a:ea typeface="+mn-ea"/>
                <a:cs typeface="+mn-cs"/>
                <a:hlinkClick r:id="rId4"/>
              </a:rPr>
              <a:t>https://www.signbsl.com/sign/rejoice</a:t>
            </a:r>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Blessing: </a:t>
            </a:r>
            <a:r>
              <a:rPr lang="en-GB" sz="1200" i="1" u="sng" kern="1200" dirty="0">
                <a:solidFill>
                  <a:schemeClr val="tx1"/>
                </a:solidFill>
                <a:effectLst/>
                <a:latin typeface="+mn-lt"/>
                <a:ea typeface="+mn-ea"/>
                <a:cs typeface="+mn-cs"/>
                <a:hlinkClick r:id="rId5"/>
              </a:rPr>
              <a:t>https://www.signbsl.com/sign/blessing</a:t>
            </a:r>
            <a:r>
              <a:rPr lang="en-GB" sz="1200" i="1" kern="1200" dirty="0">
                <a:solidFill>
                  <a:schemeClr val="tx1"/>
                </a:solidFill>
                <a:effectLst/>
                <a:latin typeface="+mn-lt"/>
                <a:ea typeface="+mn-ea"/>
                <a:cs typeface="+mn-cs"/>
              </a:rPr>
              <a:t> (1st video)</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CAEAB70-B25E-4F3D-9489-EA7D248E6D27}"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2469295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mn-ea"/>
                <a:cs typeface="+mn-cs"/>
              </a:rPr>
              <a:t>Slides 2/3:</a:t>
            </a:r>
            <a:r>
              <a:rPr lang="en-GB" sz="1200" kern="1200" dirty="0">
                <a:solidFill>
                  <a:schemeClr val="tx1"/>
                </a:solidFill>
                <a:effectLst/>
                <a:latin typeface="+mn-lt"/>
                <a:ea typeface="+mn-ea"/>
                <a:cs typeface="+mn-cs"/>
              </a:rPr>
              <a:t> Teach this new greeting to your school community – there are two slightly different versions from the point of view of the leader; choose which best fits your school’s context. One uses words adapted from </a:t>
            </a:r>
            <a:r>
              <a:rPr lang="en-GB" sz="1200" u="sng" kern="1200" dirty="0">
                <a:solidFill>
                  <a:schemeClr val="tx1"/>
                </a:solidFill>
                <a:effectLst/>
                <a:latin typeface="+mn-lt"/>
                <a:ea typeface="+mn-ea"/>
                <a:cs typeface="+mn-cs"/>
                <a:hlinkClick r:id="rId3"/>
              </a:rPr>
              <a:t>Psalm 118:24</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Leader: This is a day that God has made!</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We will rejoice* and be glad* in it!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OR:</a:t>
            </a:r>
          </a:p>
          <a:p>
            <a:pPr lvl="0"/>
            <a:r>
              <a:rPr lang="en-US" sz="1200" b="1" kern="1200" dirty="0">
                <a:solidFill>
                  <a:schemeClr val="tx1"/>
                </a:solidFill>
                <a:effectLst/>
                <a:latin typeface="+mn-lt"/>
                <a:ea typeface="+mn-ea"/>
                <a:cs typeface="+mn-cs"/>
              </a:rPr>
              <a:t>Leader: Today is a brand new day…..</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May we be a blessing to each other!</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*There are different BSL signs for rejoicing and joy/gladness. View them here: </a:t>
            </a:r>
            <a:r>
              <a:rPr lang="en-GB" sz="1200" i="1" u="sng" kern="1200" dirty="0">
                <a:solidFill>
                  <a:schemeClr val="tx1"/>
                </a:solidFill>
                <a:effectLst/>
                <a:latin typeface="+mn-lt"/>
                <a:ea typeface="+mn-ea"/>
                <a:cs typeface="+mn-cs"/>
                <a:hlinkClick r:id="rId4"/>
              </a:rPr>
              <a:t>https://www.signbsl.com/sign/rejoice</a:t>
            </a:r>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Blessing: </a:t>
            </a:r>
            <a:r>
              <a:rPr lang="en-GB" sz="1200" i="1" u="sng" kern="1200" dirty="0">
                <a:solidFill>
                  <a:schemeClr val="tx1"/>
                </a:solidFill>
                <a:effectLst/>
                <a:latin typeface="+mn-lt"/>
                <a:ea typeface="+mn-ea"/>
                <a:cs typeface="+mn-cs"/>
                <a:hlinkClick r:id="rId5"/>
              </a:rPr>
              <a:t>https://www.signbsl.com/sign/blessing</a:t>
            </a:r>
            <a:r>
              <a:rPr lang="en-GB" sz="1200" i="1" kern="1200" dirty="0">
                <a:solidFill>
                  <a:schemeClr val="tx1"/>
                </a:solidFill>
                <a:effectLst/>
                <a:latin typeface="+mn-lt"/>
                <a:ea typeface="+mn-ea"/>
                <a:cs typeface="+mn-cs"/>
              </a:rPr>
              <a:t> (1st video)</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CAEAB70-B25E-4F3D-9489-EA7D248E6D27}"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1325605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a:extLst>
              <a:ext uri="{FF2B5EF4-FFF2-40B4-BE49-F238E27FC236}">
                <a16:creationId xmlns:a16="http://schemas.microsoft.com/office/drawing/2014/main" id="{01BDFEB2-C28F-87C0-B3E2-AB97BE52EC1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4" name="Notes Placeholder 2">
            <a:extLst>
              <a:ext uri="{FF2B5EF4-FFF2-40B4-BE49-F238E27FC236}">
                <a16:creationId xmlns:a16="http://schemas.microsoft.com/office/drawing/2014/main" id="{3431E564-90AA-02EC-895B-8CDEFC526C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GB" sz="1200" b="1" kern="1200" dirty="0">
                <a:solidFill>
                  <a:schemeClr val="tx1"/>
                </a:solidFill>
                <a:effectLst/>
                <a:latin typeface="+mn-lt"/>
                <a:ea typeface="MS PGothic" panose="020B0600070205080204" pitchFamily="34" charset="-128"/>
                <a:cs typeface="MS PGothic" charset="0"/>
              </a:rPr>
              <a:t>Slide 4: How far can you reach? </a:t>
            </a:r>
            <a:r>
              <a:rPr lang="en-GB" sz="1200" kern="1200" dirty="0">
                <a:solidFill>
                  <a:schemeClr val="tx1"/>
                </a:solidFill>
                <a:effectLst/>
                <a:latin typeface="+mn-lt"/>
                <a:ea typeface="MS PGothic" panose="020B0600070205080204" pitchFamily="34" charset="-128"/>
                <a:cs typeface="MS PGothic" charset="0"/>
              </a:rPr>
              <a:t>Let’s start with a challenge: who can reach the furthest, like this....? </a:t>
            </a:r>
            <a:r>
              <a:rPr lang="en-GB" sz="1200" i="1" kern="1200" dirty="0">
                <a:solidFill>
                  <a:schemeClr val="tx1"/>
                </a:solidFill>
                <a:effectLst/>
                <a:latin typeface="+mn-lt"/>
                <a:ea typeface="MS PGothic" panose="020B0600070205080204" pitchFamily="34" charset="-128"/>
                <a:cs typeface="MS PGothic" charset="0"/>
              </a:rPr>
              <a:t>[stretch arms out sideways. Choose a few children to try, and compare their reaches] </a:t>
            </a:r>
            <a:r>
              <a:rPr lang="en-GB" sz="1200" kern="1200" dirty="0">
                <a:solidFill>
                  <a:schemeClr val="tx1"/>
                </a:solidFill>
                <a:effectLst/>
                <a:latin typeface="+mn-lt"/>
                <a:ea typeface="MS PGothic" panose="020B0600070205080204" pitchFamily="34" charset="-128"/>
                <a:cs typeface="MS PGothic" charset="0"/>
              </a:rPr>
              <a:t>How about another challenge? Who can reach from one side of the room to the other – let’s try..... </a:t>
            </a:r>
          </a:p>
          <a:p>
            <a:r>
              <a:rPr lang="en-GB" sz="1200" kern="1200" dirty="0">
                <a:solidFill>
                  <a:schemeClr val="tx1"/>
                </a:solidFill>
                <a:effectLst/>
                <a:latin typeface="+mn-lt"/>
                <a:ea typeface="MS PGothic" panose="020B0600070205080204" pitchFamily="34" charset="-128"/>
                <a:cs typeface="MS PGothic" charset="0"/>
              </a:rPr>
              <a:t>Is there a way we can do it? </a:t>
            </a:r>
            <a:r>
              <a:rPr lang="en-GB" sz="1200" i="1" kern="1200" dirty="0">
                <a:solidFill>
                  <a:schemeClr val="tx1"/>
                </a:solidFill>
                <a:effectLst/>
                <a:latin typeface="+mn-lt"/>
                <a:ea typeface="MS PGothic" panose="020B0600070205080204" pitchFamily="34" charset="-128"/>
                <a:cs typeface="MS PGothic" charset="0"/>
              </a:rPr>
              <a:t>[Ask for some suggestions – someone might just realise that if you were able to join hands, your reach can go a lot further! If not, then make the suggestion yourself. Hold hands to make a chain to show how this would work.]</a:t>
            </a:r>
            <a:r>
              <a:rPr lang="en-GB" sz="1200" kern="1200" dirty="0">
                <a:solidFill>
                  <a:schemeClr val="tx1"/>
                </a:solidFill>
                <a:effectLst/>
                <a:latin typeface="+mn-lt"/>
                <a:ea typeface="MS PGothic" panose="020B0600070205080204" pitchFamily="34" charset="-128"/>
                <a:cs typeface="MS PGothic" charset="0"/>
              </a:rPr>
              <a:t> </a:t>
            </a:r>
          </a:p>
        </p:txBody>
      </p:sp>
      <p:sp>
        <p:nvSpPr>
          <p:cNvPr id="18435" name="Slide Number Placeholder 3">
            <a:extLst>
              <a:ext uri="{FF2B5EF4-FFF2-40B4-BE49-F238E27FC236}">
                <a16:creationId xmlns:a16="http://schemas.microsoft.com/office/drawing/2014/main" id="{79B2B4E2-9DBE-345D-DB6E-41BDFA2EFEE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AF990590-22B9-4622-8A93-503984BDF5DA}" type="slidenum">
              <a:rPr lang="en-GB" altLang="en-US" sz="1200">
                <a:latin typeface="Calibri" panose="020F0502020204030204" pitchFamily="34" charset="0"/>
              </a:rPr>
              <a:pPr/>
              <a:t>4</a:t>
            </a:fld>
            <a:endParaRPr lang="en-GB" altLang="en-US" sz="1200">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a:extLst>
              <a:ext uri="{FF2B5EF4-FFF2-40B4-BE49-F238E27FC236}">
                <a16:creationId xmlns:a16="http://schemas.microsoft.com/office/drawing/2014/main" id="{B4968C1D-60B3-750D-0FAB-FA160FE1DC7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2" name="Notes Placeholder 2">
            <a:extLst>
              <a:ext uri="{FF2B5EF4-FFF2-40B4-BE49-F238E27FC236}">
                <a16:creationId xmlns:a16="http://schemas.microsoft.com/office/drawing/2014/main" id="{1BCA339B-D57B-A155-2175-92F631DD71F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sz="1800" b="1" dirty="0">
                <a:latin typeface="Avenir Next LT Pro" panose="020B0504020202020204" pitchFamily="34" charset="0"/>
                <a:ea typeface="MS Mincho" panose="02020609040205080304" pitchFamily="49" charset="-128"/>
              </a:rPr>
              <a:t>Slide 5: </a:t>
            </a:r>
            <a:r>
              <a:rPr lang="en-GB" altLang="en-US" sz="1800" dirty="0">
                <a:latin typeface="Avenir Next LT Pro" panose="020B0504020202020204" pitchFamily="34" charset="0"/>
                <a:ea typeface="MS Mincho" panose="02020609040205080304" pitchFamily="49" charset="-128"/>
              </a:rPr>
              <a:t>I wonder whether you noticed some of the words in the song that was playing as you came in? The chorus says: ‘Circle the world with a chain of love’. Can we do </a:t>
            </a:r>
            <a:r>
              <a:rPr lang="en-GB" altLang="en-US" sz="1800" i="1" dirty="0">
                <a:latin typeface="Avenir Next LT Pro" panose="020B0504020202020204" pitchFamily="34" charset="0"/>
                <a:ea typeface="MS Mincho" panose="02020609040205080304" pitchFamily="49" charset="-128"/>
              </a:rPr>
              <a:t>THAT?!!!....</a:t>
            </a:r>
            <a:endParaRPr lang="en-GB" altLang="en-US" sz="1800" dirty="0">
              <a:latin typeface="Cambria" panose="02040503050406030204" pitchFamily="18" charset="0"/>
              <a:ea typeface="MS Mincho" panose="02020609040205080304" pitchFamily="49" charset="-128"/>
            </a:endParaRPr>
          </a:p>
          <a:p>
            <a:endParaRPr lang="en-GB" altLang="en-US" dirty="0">
              <a:ea typeface="MS Mincho" panose="02020609040205080304" pitchFamily="49" charset="-128"/>
            </a:endParaRPr>
          </a:p>
        </p:txBody>
      </p:sp>
      <p:sp>
        <p:nvSpPr>
          <p:cNvPr id="20483" name="Slide Number Placeholder 3">
            <a:extLst>
              <a:ext uri="{FF2B5EF4-FFF2-40B4-BE49-F238E27FC236}">
                <a16:creationId xmlns:a16="http://schemas.microsoft.com/office/drawing/2014/main" id="{75E51E3F-9A18-8FE5-DE3B-194715DD321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A6910CB4-5EAC-4669-9218-318584B11BF5}" type="slidenum">
              <a:rPr lang="en-GB" altLang="en-US" sz="1200">
                <a:latin typeface="Calibri" panose="020F0502020204030204" pitchFamily="34" charset="0"/>
              </a:rPr>
              <a:pPr/>
              <a:t>5</a:t>
            </a:fld>
            <a:endParaRPr lang="en-GB" altLang="en-US" sz="1200">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24E71CC-07FF-79C3-2768-CD5E12F5321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DC470A70-C00B-8524-8DD8-FF02E886F5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sz="1800" b="1" dirty="0">
                <a:latin typeface="Avenir Next LT Pro" panose="020B0504020202020204" pitchFamily="34" charset="0"/>
                <a:ea typeface="MS Mincho" panose="02020609040205080304" pitchFamily="49" charset="-128"/>
              </a:rPr>
              <a:t>Slide 6: </a:t>
            </a:r>
            <a:r>
              <a:rPr lang="en-GB" altLang="en-US" sz="1800" dirty="0">
                <a:latin typeface="Avenir Next LT Pro" panose="020B0504020202020204" pitchFamily="34" charset="0"/>
                <a:ea typeface="MS Mincho" panose="02020609040205080304" pitchFamily="49" charset="-128"/>
              </a:rPr>
              <a:t>One of my very favourite people is Mother Teresa, who always had time for other people and lived her life amongst the poorest people in the world. We heard these words of hers a few weeks back…when we were thinking about peace.</a:t>
            </a:r>
            <a:endParaRPr lang="en-GB" altLang="en-US" sz="1800" dirty="0">
              <a:latin typeface="Cambria" panose="02040503050406030204" pitchFamily="18" charset="0"/>
              <a:ea typeface="MS Mincho" panose="02020609040205080304" pitchFamily="49" charset="-128"/>
            </a:endParaRPr>
          </a:p>
          <a:p>
            <a:endParaRPr lang="en-GB" altLang="en-US" dirty="0">
              <a:ea typeface="MS Mincho" panose="02020609040205080304" pitchFamily="49" charset="-128"/>
            </a:endParaRPr>
          </a:p>
        </p:txBody>
      </p:sp>
      <p:sp>
        <p:nvSpPr>
          <p:cNvPr id="22531" name="Slide Number Placeholder 3">
            <a:extLst>
              <a:ext uri="{FF2B5EF4-FFF2-40B4-BE49-F238E27FC236}">
                <a16:creationId xmlns:a16="http://schemas.microsoft.com/office/drawing/2014/main" id="{48A59A9D-C319-B11E-901E-EDC83ED776C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9548BF5D-692E-4AB9-90F2-4108F4032C4A}" type="slidenum">
              <a:rPr lang="en-GB" altLang="en-US" sz="1200">
                <a:latin typeface="Calibri" panose="020F0502020204030204" pitchFamily="34" charset="0"/>
              </a:rPr>
              <a:pPr/>
              <a:t>6</a:t>
            </a:fld>
            <a:endParaRPr lang="en-GB" altLang="en-US" sz="1200">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a:extLst>
              <a:ext uri="{FF2B5EF4-FFF2-40B4-BE49-F238E27FC236}">
                <a16:creationId xmlns:a16="http://schemas.microsoft.com/office/drawing/2014/main" id="{E5B72102-1400-D417-A1D2-CB663B0110A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8" name="Notes Placeholder 2">
            <a:extLst>
              <a:ext uri="{FF2B5EF4-FFF2-40B4-BE49-F238E27FC236}">
                <a16:creationId xmlns:a16="http://schemas.microsoft.com/office/drawing/2014/main" id="{7CDEB90B-8774-B695-8AA3-BAF1654B521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sz="1800" b="1" dirty="0">
                <a:latin typeface="Avenir Next LT Pro" panose="020B0504020202020204" pitchFamily="34" charset="0"/>
                <a:ea typeface="MS Mincho" panose="02020609040205080304" pitchFamily="49" charset="-128"/>
              </a:rPr>
              <a:t>Slide 7:</a:t>
            </a:r>
            <a:r>
              <a:rPr lang="en-GB" altLang="en-US" sz="1800" dirty="0">
                <a:latin typeface="Avenir Next LT Pro" panose="020B0504020202020204" pitchFamily="34" charset="0"/>
                <a:ea typeface="MS Mincho" panose="02020609040205080304" pitchFamily="49" charset="-128"/>
              </a:rPr>
              <a:t> She also spoke these words: ‘Good works are links that form a chain of love’. We’re going to spend some time today thinking about this idea. I wonder what you think Mother Teresa meant by ‘good works’? And how they might form a ‘chain of love’? </a:t>
            </a:r>
            <a:r>
              <a:rPr lang="en-GB" altLang="en-US" sz="1800" i="1" dirty="0">
                <a:latin typeface="Avenir Next LT Pro" panose="020B0504020202020204" pitchFamily="34" charset="0"/>
                <a:ea typeface="MS Mincho" panose="02020609040205080304" pitchFamily="49" charset="-128"/>
              </a:rPr>
              <a:t>[Spend some time talking and sharing your ideas together, using talking partners if possible so that every child gets to contribute] </a:t>
            </a:r>
            <a:r>
              <a:rPr lang="en-GB" altLang="en-US" sz="1800" dirty="0">
                <a:latin typeface="Avenir Next LT Pro" panose="020B0504020202020204" pitchFamily="34" charset="0"/>
                <a:ea typeface="MS Mincho" panose="02020609040205080304" pitchFamily="49" charset="-128"/>
              </a:rPr>
              <a:t>The small, thoughtful acts of kindness that we do for others transform our world and make it a different, more loving place, to live in.</a:t>
            </a:r>
            <a:endParaRPr lang="en-GB" altLang="en-US" sz="1800" dirty="0">
              <a:latin typeface="Cambria" panose="02040503050406030204" pitchFamily="18" charset="0"/>
              <a:ea typeface="MS Mincho" panose="02020609040205080304" pitchFamily="49" charset="-128"/>
            </a:endParaRPr>
          </a:p>
          <a:p>
            <a:endParaRPr lang="en-GB" altLang="en-US" dirty="0">
              <a:ea typeface="MS Mincho" panose="02020609040205080304" pitchFamily="49" charset="-128"/>
            </a:endParaRPr>
          </a:p>
        </p:txBody>
      </p:sp>
      <p:sp>
        <p:nvSpPr>
          <p:cNvPr id="24579" name="Slide Number Placeholder 3">
            <a:extLst>
              <a:ext uri="{FF2B5EF4-FFF2-40B4-BE49-F238E27FC236}">
                <a16:creationId xmlns:a16="http://schemas.microsoft.com/office/drawing/2014/main" id="{2F2858D1-AFFF-405E-A2CB-870D6DB96D6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1FD693CB-9634-4D6F-B749-C64BDA960886}" type="slidenum">
              <a:rPr lang="en-GB" altLang="en-US" sz="1200">
                <a:latin typeface="Calibri" panose="020F0502020204030204" pitchFamily="34" charset="0"/>
              </a:rPr>
              <a:pPr/>
              <a:t>7</a:t>
            </a:fld>
            <a:endParaRPr lang="en-GB" altLang="en-US" sz="1200">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1">
            <a:extLst>
              <a:ext uri="{FF2B5EF4-FFF2-40B4-BE49-F238E27FC236}">
                <a16:creationId xmlns:a16="http://schemas.microsoft.com/office/drawing/2014/main" id="{F9A31AC3-22E1-B5C6-E3BC-C4B851EFA946}"/>
              </a:ext>
            </a:extLst>
          </p:cNvPr>
          <p:cNvSpPr>
            <a:spLocks noGrp="1" noRot="1" noChangeAspect="1" noChangeArrowheads="1" noTextEdit="1"/>
          </p:cNvSpPr>
          <p:nvPr>
            <p:ph type="sldImg"/>
          </p:nvPr>
        </p:nvSpPr>
        <p:spPr bwMode="auto">
          <a:xfrm>
            <a:off x="1143000" y="695325"/>
            <a:ext cx="4572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7" name="Rectangle 2">
            <a:extLst>
              <a:ext uri="{FF2B5EF4-FFF2-40B4-BE49-F238E27FC236}">
                <a16:creationId xmlns:a16="http://schemas.microsoft.com/office/drawing/2014/main" id="{FED6ECEA-1A48-5562-B1B1-D0AE9B6F1F3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marL="0" indent="0">
              <a:buFont typeface="Symbol" panose="05050102010706020507" pitchFamily="18" charset="2"/>
              <a:buNone/>
            </a:pPr>
            <a:r>
              <a:rPr lang="en-GB" altLang="en-US" sz="1800" b="1" dirty="0">
                <a:latin typeface="Avenir Next LT Pro" panose="020B0504020202020204" pitchFamily="34" charset="0"/>
                <a:ea typeface="MS Mincho" panose="02020609040205080304" pitchFamily="49" charset="-128"/>
              </a:rPr>
              <a:t>Slide 8:</a:t>
            </a:r>
            <a:r>
              <a:rPr lang="en-GB" altLang="en-US" sz="1800" dirty="0">
                <a:latin typeface="Avenir Next LT Pro" panose="020B0504020202020204" pitchFamily="34" charset="0"/>
                <a:ea typeface="MS Mincho" panose="02020609040205080304" pitchFamily="49" charset="-128"/>
              </a:rPr>
              <a:t> In the Bible, the special book for people who are Christians, there are many stories showing how Jesus lived his life putting other people first. Mother Teresa copied his example.  Jesus spent time with sick people....and poor people, the people that no-one else were bothered with, and he taught his disciples, those people who learned from him like you learn from your teachers, to live their lives the same way. He once told them that ‘each time you do these things to anyone, it’s as if you’re doing them to me’. </a:t>
            </a:r>
            <a:endParaRPr lang="en-GB" altLang="en-US" sz="1800" dirty="0">
              <a:latin typeface="Cambria" panose="02040503050406030204" pitchFamily="18" charset="0"/>
              <a:ea typeface="MS Mincho" panose="02020609040205080304" pitchFamily="49" charset="-128"/>
            </a:endParaRPr>
          </a:p>
          <a:p>
            <a:pPr marL="0" indent="0">
              <a:buFont typeface="Symbol" panose="05050102010706020507" pitchFamily="18" charset="2"/>
              <a:buNone/>
            </a:pPr>
            <a:r>
              <a:rPr lang="en-GB" altLang="en-US" sz="1800" dirty="0">
                <a:latin typeface="Avenir Next LT Pro" panose="020B0504020202020204" pitchFamily="34" charset="0"/>
                <a:ea typeface="MS Mincho" panose="02020609040205080304" pitchFamily="49" charset="-128"/>
              </a:rPr>
              <a:t>Jesus’ followers did what he said, and by following his example, they did indeed change their world. The first followers of Jesus began this ‘chain of love’. It has been continued by others, including Mother Teresa, and is still circling the world today!     </a:t>
            </a:r>
            <a:endParaRPr lang="en-GB" altLang="en-US" sz="1800" dirty="0">
              <a:latin typeface="Cambria" panose="02040503050406030204" pitchFamily="18" charset="0"/>
              <a:ea typeface="MS Mincho" panose="02020609040205080304" pitchFamily="49" charset="-128"/>
            </a:endParaRPr>
          </a:p>
          <a:p>
            <a:pPr marL="342900" indent="-342900"/>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a:extLst>
              <a:ext uri="{FF2B5EF4-FFF2-40B4-BE49-F238E27FC236}">
                <a16:creationId xmlns:a16="http://schemas.microsoft.com/office/drawing/2014/main" id="{D63C68C0-A765-FD6F-AEC4-98696164875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4" name="Notes Placeholder 2">
            <a:extLst>
              <a:ext uri="{FF2B5EF4-FFF2-40B4-BE49-F238E27FC236}">
                <a16:creationId xmlns:a16="http://schemas.microsoft.com/office/drawing/2014/main" id="{CF46D260-0CA9-6061-2658-0703B792728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b="1" kern="1200" dirty="0">
                <a:solidFill>
                  <a:schemeClr val="tx1"/>
                </a:solidFill>
                <a:effectLst/>
                <a:latin typeface="+mn-lt"/>
                <a:ea typeface="MS PGothic" panose="020B0600070205080204" pitchFamily="34" charset="-128"/>
                <a:cs typeface="MS PGothic" charset="0"/>
              </a:rPr>
              <a:t>Slide 9: </a:t>
            </a:r>
            <a:r>
              <a:rPr lang="en-GB" sz="1200" kern="1200" dirty="0">
                <a:solidFill>
                  <a:schemeClr val="tx1"/>
                </a:solidFill>
                <a:effectLst/>
                <a:latin typeface="+mn-lt"/>
                <a:ea typeface="MS PGothic" panose="020B0600070205080204" pitchFamily="34" charset="-128"/>
                <a:cs typeface="MS PGothic" charset="0"/>
              </a:rPr>
              <a:t>We’re going to make a picture of this together now, using lots of hands </a:t>
            </a:r>
            <a:r>
              <a:rPr lang="en-GB" sz="1200" i="1" kern="1200" dirty="0">
                <a:solidFill>
                  <a:schemeClr val="tx1"/>
                </a:solidFill>
                <a:effectLst/>
                <a:latin typeface="+mn-lt"/>
                <a:ea typeface="MS PGothic" panose="020B0600070205080204" pitchFamily="34" charset="-128"/>
                <a:cs typeface="MS PGothic" charset="0"/>
              </a:rPr>
              <a:t>/ a paper chain. </a:t>
            </a:r>
            <a:r>
              <a:rPr lang="en-GB" sz="1200" kern="1200" dirty="0">
                <a:solidFill>
                  <a:schemeClr val="tx1"/>
                </a:solidFill>
                <a:effectLst/>
                <a:latin typeface="+mn-lt"/>
                <a:ea typeface="MS PGothic" panose="020B0600070205080204" pitchFamily="34" charset="-128"/>
                <a:cs typeface="MS PGothic" charset="0"/>
              </a:rPr>
              <a:t>On each hand / </a:t>
            </a:r>
            <a:r>
              <a:rPr lang="en-GB" sz="1200" i="1" kern="1200" dirty="0">
                <a:solidFill>
                  <a:schemeClr val="tx1"/>
                </a:solidFill>
                <a:effectLst/>
                <a:latin typeface="+mn-lt"/>
                <a:ea typeface="MS PGothic" panose="020B0600070205080204" pitchFamily="34" charset="-128"/>
                <a:cs typeface="MS PGothic" charset="0"/>
              </a:rPr>
              <a:t>strip</a:t>
            </a:r>
            <a:r>
              <a:rPr lang="en-GB" sz="1200" kern="1200" dirty="0">
                <a:solidFill>
                  <a:schemeClr val="tx1"/>
                </a:solidFill>
                <a:effectLst/>
                <a:latin typeface="+mn-lt"/>
                <a:ea typeface="MS PGothic" panose="020B0600070205080204" pitchFamily="34" charset="-128"/>
                <a:cs typeface="MS PGothic" charset="0"/>
              </a:rPr>
              <a:t>, I’ve an idea for something you might do to begin that ‘circle’ around the world. </a:t>
            </a:r>
            <a:r>
              <a:rPr lang="en-GB" sz="1200" i="1" kern="1200" dirty="0">
                <a:solidFill>
                  <a:schemeClr val="tx1"/>
                </a:solidFill>
                <a:effectLst/>
                <a:latin typeface="+mn-lt"/>
                <a:ea typeface="MS PGothic" panose="020B0600070205080204" pitchFamily="34" charset="-128"/>
                <a:cs typeface="MS PGothic" charset="0"/>
              </a:rPr>
              <a:t>[With older children, use the blank hands / strips and take their own ideas. As you read out each, display it so that it’s touching fingers with another (or staple it into the paper chain). If you’re leaving some blanks for children to add their own ideas onto, then explain this at this point during the </a:t>
            </a:r>
            <a:r>
              <a:rPr lang="en-GB" sz="1200" i="1" kern="1200">
                <a:solidFill>
                  <a:schemeClr val="tx1"/>
                </a:solidFill>
                <a:effectLst/>
                <a:latin typeface="+mn-lt"/>
                <a:ea typeface="MS PGothic" panose="020B0600070205080204" pitchFamily="34" charset="-128"/>
                <a:cs typeface="MS PGothic" charset="0"/>
              </a:rPr>
              <a:t>assembly.]</a:t>
            </a:r>
            <a:endParaRPr lang="en-GB" altLang="en-US" i="1" dirty="0">
              <a:ea typeface="MS Mincho" panose="02020609040205080304" pitchFamily="49" charset="-128"/>
            </a:endParaRPr>
          </a:p>
        </p:txBody>
      </p:sp>
      <p:sp>
        <p:nvSpPr>
          <p:cNvPr id="28675" name="Slide Number Placeholder 3">
            <a:extLst>
              <a:ext uri="{FF2B5EF4-FFF2-40B4-BE49-F238E27FC236}">
                <a16:creationId xmlns:a16="http://schemas.microsoft.com/office/drawing/2014/main" id="{5C5239A2-4A7C-49ED-875C-ED52B82A2A4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5F16C509-B024-4E5A-A90B-8F31A875C2ED}" type="slidenum">
              <a:rPr lang="en-GB" altLang="en-US" sz="1200">
                <a:latin typeface="Calibri" panose="020F0502020204030204" pitchFamily="34" charset="0"/>
              </a:rPr>
              <a:pPr/>
              <a:t>9</a:t>
            </a:fld>
            <a:endParaRPr lang="en-GB" altLang="en-US" sz="1200">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a:extLst>
              <a:ext uri="{FF2B5EF4-FFF2-40B4-BE49-F238E27FC236}">
                <a16:creationId xmlns:a16="http://schemas.microsoft.com/office/drawing/2014/main" id="{4488B460-AD92-E301-D4CB-04F006EAFCE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2" name="Notes Placeholder 2">
            <a:extLst>
              <a:ext uri="{FF2B5EF4-FFF2-40B4-BE49-F238E27FC236}">
                <a16:creationId xmlns:a16="http://schemas.microsoft.com/office/drawing/2014/main" id="{BC92ABF4-2436-4F58-9F37-A2A1BA16683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80000"/>
              </a:lnSpc>
            </a:pPr>
            <a:r>
              <a:rPr lang="en-GB" altLang="en-US" sz="1300" b="1" dirty="0">
                <a:latin typeface="Avenir Next LT Pro" panose="020B0504020202020204" pitchFamily="34" charset="0"/>
                <a:ea typeface="MS Mincho" panose="02020609040205080304" pitchFamily="49" charset="-128"/>
              </a:rPr>
              <a:t>Slide 10: Responding and words for worship</a:t>
            </a:r>
          </a:p>
          <a:p>
            <a:pPr>
              <a:lnSpc>
                <a:spcPct val="80000"/>
              </a:lnSpc>
            </a:pPr>
            <a:r>
              <a:rPr lang="en-GB" altLang="en-US" sz="1300" dirty="0">
                <a:latin typeface="Avenir Next LT Pro" panose="020B0504020202020204" pitchFamily="34" charset="0"/>
                <a:ea typeface="MS Mincho" panose="02020609040205080304" pitchFamily="49" charset="-128"/>
              </a:rPr>
              <a:t>…</a:t>
            </a:r>
            <a:r>
              <a:rPr lang="en-GB" altLang="en-US" sz="1300" dirty="0">
                <a:latin typeface="Cambria" panose="02040503050406030204" pitchFamily="18" charset="0"/>
                <a:ea typeface="MS Mincho" panose="02020609040205080304" pitchFamily="49" charset="-128"/>
              </a:rPr>
              <a:t> </a:t>
            </a:r>
            <a:r>
              <a:rPr lang="en-GB" altLang="en-US" sz="1300" dirty="0">
                <a:latin typeface="Avenir Next LT Pro" panose="020B0504020202020204" pitchFamily="34" charset="0"/>
                <a:ea typeface="MS Mincho" panose="02020609040205080304" pitchFamily="49" charset="-128"/>
              </a:rPr>
              <a:t>We’re going to have some quiet, thinking time now. You might wish to close your eyes to help you think.....</a:t>
            </a:r>
            <a:endParaRPr lang="en-GB" altLang="en-US" sz="1300" dirty="0">
              <a:latin typeface="Cambria" panose="02040503050406030204" pitchFamily="18" charset="0"/>
              <a:ea typeface="MS Mincho" panose="02020609040205080304" pitchFamily="49" charset="-128"/>
            </a:endParaRPr>
          </a:p>
          <a:p>
            <a:pPr>
              <a:lnSpc>
                <a:spcPct val="80000"/>
              </a:lnSpc>
            </a:pPr>
            <a:r>
              <a:rPr lang="en-GB" altLang="en-US" sz="1300" dirty="0">
                <a:latin typeface="Avenir Next LT Pro" panose="020B0504020202020204" pitchFamily="34" charset="0"/>
                <a:ea typeface="MS Mincho" panose="02020609040205080304" pitchFamily="49" charset="-128"/>
              </a:rPr>
              <a:t> </a:t>
            </a:r>
            <a:endParaRPr lang="en-GB" altLang="en-US" sz="1300" dirty="0">
              <a:latin typeface="Cambria" panose="02040503050406030204" pitchFamily="18" charset="0"/>
              <a:ea typeface="MS Mincho" panose="02020609040205080304" pitchFamily="49" charset="-128"/>
            </a:endParaRPr>
          </a:p>
          <a:p>
            <a:pPr algn="ctr">
              <a:lnSpc>
                <a:spcPct val="80000"/>
              </a:lnSpc>
            </a:pPr>
            <a:r>
              <a:rPr lang="en-GB" altLang="en-US" sz="1300" dirty="0">
                <a:latin typeface="Avenir Next LT Pro" panose="020B0504020202020204" pitchFamily="34" charset="0"/>
                <a:ea typeface="Calibri" panose="020F0502020204030204" pitchFamily="34" charset="0"/>
              </a:rPr>
              <a:t>I’m going to read out what’s written on our handprints / </a:t>
            </a:r>
            <a:r>
              <a:rPr lang="en-GB" altLang="en-US" sz="1300" i="1" dirty="0">
                <a:latin typeface="Avenir Next LT Pro" panose="020B0504020202020204" pitchFamily="34" charset="0"/>
                <a:ea typeface="Calibri" panose="020F0502020204030204" pitchFamily="34" charset="0"/>
              </a:rPr>
              <a:t>chain</a:t>
            </a:r>
            <a:r>
              <a:rPr lang="en-GB" altLang="en-US" sz="1300" dirty="0">
                <a:latin typeface="Avenir Next LT Pro" panose="020B0504020202020204" pitchFamily="34" charset="0"/>
                <a:ea typeface="Calibri" panose="020F0502020204030204" pitchFamily="34" charset="0"/>
              </a:rPr>
              <a:t> again now. As I do, think about how you might change the world this week, and start that chain of love circling around the world!</a:t>
            </a:r>
            <a:endParaRPr lang="en-GB" altLang="en-US" sz="1300" dirty="0">
              <a:latin typeface="Cambria" panose="02040503050406030204" pitchFamily="18" charset="0"/>
              <a:ea typeface="Calibri" panose="020F0502020204030204" pitchFamily="34" charset="0"/>
            </a:endParaRPr>
          </a:p>
          <a:p>
            <a:pPr algn="ctr">
              <a:lnSpc>
                <a:spcPct val="80000"/>
              </a:lnSpc>
            </a:pPr>
            <a:r>
              <a:rPr lang="en-GB" altLang="en-US" sz="1300" i="1" dirty="0">
                <a:latin typeface="Avenir Next LT Pro" panose="020B0504020202020204" pitchFamily="34" charset="0"/>
                <a:ea typeface="Calibri" panose="020F0502020204030204" pitchFamily="34" charset="0"/>
              </a:rPr>
              <a:t>[read your chosen handprints / links, leaving a pause between each for children to think]</a:t>
            </a:r>
            <a:endParaRPr lang="en-GB" altLang="en-US" sz="1300" i="1" dirty="0">
              <a:latin typeface="Cambria" panose="02040503050406030204" pitchFamily="18" charset="0"/>
              <a:ea typeface="Calibri" panose="020F0502020204030204" pitchFamily="34" charset="0"/>
            </a:endParaRPr>
          </a:p>
          <a:p>
            <a:pPr algn="ctr">
              <a:lnSpc>
                <a:spcPct val="80000"/>
              </a:lnSpc>
            </a:pPr>
            <a:r>
              <a:rPr lang="en-GB" altLang="en-US" sz="1300" dirty="0">
                <a:latin typeface="Avenir Next LT Pro" panose="020B0504020202020204" pitchFamily="34" charset="0"/>
                <a:ea typeface="Calibri" panose="020F0502020204030204" pitchFamily="34" charset="0"/>
              </a:rPr>
              <a:t> </a:t>
            </a:r>
            <a:endParaRPr lang="en-GB" altLang="en-US" sz="1300" dirty="0">
              <a:latin typeface="Cambria" panose="02040503050406030204" pitchFamily="18" charset="0"/>
              <a:ea typeface="Calibri" panose="020F0502020204030204" pitchFamily="34" charset="0"/>
            </a:endParaRPr>
          </a:p>
          <a:p>
            <a:pPr algn="ctr">
              <a:lnSpc>
                <a:spcPct val="80000"/>
              </a:lnSpc>
            </a:pPr>
            <a:r>
              <a:rPr lang="en-GB" altLang="en-US" sz="1300" dirty="0">
                <a:latin typeface="Avenir Next LT Pro" panose="020B0504020202020204" pitchFamily="34" charset="0"/>
                <a:ea typeface="Calibri" panose="020F0502020204030204" pitchFamily="34" charset="0"/>
              </a:rPr>
              <a:t>Many people believe that doing these things is not always easy – it’s often much easier to do the things that we want to do than think of ways of putting other people first. And so I’m going to pray, and ask God to help us. If you’d like to make the prayer your own, then you can join with me by saying ‘Amen’ at the end.</a:t>
            </a:r>
          </a:p>
          <a:p>
            <a:pPr>
              <a:lnSpc>
                <a:spcPct val="80000"/>
              </a:lnSpc>
            </a:pPr>
            <a:endParaRPr lang="en-GB" altLang="en-US" sz="800" dirty="0"/>
          </a:p>
        </p:txBody>
      </p:sp>
      <p:sp>
        <p:nvSpPr>
          <p:cNvPr id="30723" name="Slide Number Placeholder 3">
            <a:extLst>
              <a:ext uri="{FF2B5EF4-FFF2-40B4-BE49-F238E27FC236}">
                <a16:creationId xmlns:a16="http://schemas.microsoft.com/office/drawing/2014/main" id="{EC1A4DE7-D2CC-32BB-A0B8-E1B15FA73F0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A525139-BC4C-4973-BF2D-551F6B2A8E1B}" type="slidenum">
              <a:rPr lang="en-GB" altLang="en-US" sz="1200">
                <a:latin typeface="Calibri" panose="020F0502020204030204" pitchFamily="34" charset="0"/>
              </a:rPr>
              <a:pPr/>
              <a:t>10</a:t>
            </a:fld>
            <a:endParaRPr lang="en-GB" altLang="en-US" sz="1200">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pPr>
            <a:r>
              <a:rPr lang="en-GB" altLang="en-US" sz="1200" b="1" dirty="0">
                <a:latin typeface="Avenir Next LT Pro" panose="020B0504020202020204" pitchFamily="34" charset="0"/>
                <a:ea typeface="Calibri" panose="020F0502020204030204" pitchFamily="34" charset="0"/>
              </a:rPr>
              <a:t>Slide 11: Prayer</a:t>
            </a:r>
            <a:endParaRPr lang="en-GB" altLang="en-US" sz="1200" dirty="0">
              <a:latin typeface="Cambria" panose="02040503050406030204" pitchFamily="18" charset="0"/>
              <a:ea typeface="Calibri" panose="020F0502020204030204" pitchFamily="34" charset="0"/>
            </a:endParaRPr>
          </a:p>
          <a:p>
            <a:pPr>
              <a:lnSpc>
                <a:spcPct val="80000"/>
              </a:lnSpc>
            </a:pPr>
            <a:r>
              <a:rPr lang="en-GB" altLang="en-US" sz="1200" b="1" dirty="0">
                <a:latin typeface="Avenir Next LT Pro" panose="020B0504020202020204" pitchFamily="34" charset="0"/>
                <a:ea typeface="Calibri" panose="020F0502020204030204" pitchFamily="34" charset="0"/>
              </a:rPr>
              <a:t>Dear God</a:t>
            </a:r>
            <a:endParaRPr lang="en-GB" altLang="en-US" sz="1200" dirty="0">
              <a:latin typeface="Cambria" panose="02040503050406030204" pitchFamily="18" charset="0"/>
              <a:ea typeface="Calibri" panose="020F0502020204030204" pitchFamily="34" charset="0"/>
            </a:endParaRPr>
          </a:p>
          <a:p>
            <a:pPr>
              <a:lnSpc>
                <a:spcPct val="80000"/>
              </a:lnSpc>
            </a:pPr>
            <a:r>
              <a:rPr lang="en-GB" altLang="en-US" sz="1200" b="1" dirty="0">
                <a:latin typeface="Avenir Next LT Pro" panose="020B0504020202020204" pitchFamily="34" charset="0"/>
                <a:ea typeface="Calibri" panose="020F0502020204030204" pitchFamily="34" charset="0"/>
              </a:rPr>
              <a:t>We thank you for the people who are a part of our lives whom we can show love and care for. </a:t>
            </a:r>
          </a:p>
          <a:p>
            <a:pPr>
              <a:lnSpc>
                <a:spcPct val="80000"/>
              </a:lnSpc>
            </a:pPr>
            <a:r>
              <a:rPr lang="en-GB" altLang="en-US" sz="1200" b="1" dirty="0">
                <a:latin typeface="Avenir Next LT Pro" panose="020B0504020202020204" pitchFamily="34" charset="0"/>
                <a:ea typeface="Calibri" panose="020F0502020204030204" pitchFamily="34" charset="0"/>
              </a:rPr>
              <a:t>Help us, this week, to think of ways to put other people first, and to begin the chain of love that will circle the world. </a:t>
            </a:r>
            <a:endParaRPr lang="en-GB" altLang="en-US" sz="1200" dirty="0">
              <a:latin typeface="Cambria" panose="02040503050406030204" pitchFamily="18"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A110648C-B281-40D8-BDCF-FB75632BAA4B}" type="slidenum">
              <a:rPr lang="en-GB" altLang="en-US" smtClean="0"/>
              <a:pPr/>
              <a:t>11</a:t>
            </a:fld>
            <a:endParaRPr lang="en-GB" altLang="en-US"/>
          </a:p>
        </p:txBody>
      </p:sp>
    </p:spTree>
    <p:extLst>
      <p:ext uri="{BB962C8B-B14F-4D97-AF65-F5344CB8AC3E}">
        <p14:creationId xmlns:p14="http://schemas.microsoft.com/office/powerpoint/2010/main" val="2734860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3EFE7932-C6D8-1E25-CDB8-08A29969600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463F6689-F028-1895-750E-F9B6E759DF7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ea typeface="Calibri" panose="020F0502020204030204" pitchFamily="34" charset="0"/>
              <a:cs typeface="Times New Roman" panose="02020603050405020304" pitchFamily="18" charset="0"/>
            </a:endParaRPr>
          </a:p>
        </p:txBody>
      </p:sp>
      <p:sp>
        <p:nvSpPr>
          <p:cNvPr id="28676" name="Slide Number Placeholder 3">
            <a:extLst>
              <a:ext uri="{FF2B5EF4-FFF2-40B4-BE49-F238E27FC236}">
                <a16:creationId xmlns:a16="http://schemas.microsoft.com/office/drawing/2014/main" id="{ED5866DF-9FCE-93E0-800F-ACAA91AECE1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400" eaLnBrk="1" hangingPunct="1"/>
            <a:fld id="{E7E5EFDB-AC44-490B-B91F-EA41691A5BB2}" type="slidenum">
              <a:rPr lang="en-US" altLang="en-US" smtClean="0">
                <a:solidFill>
                  <a:srgbClr val="000000"/>
                </a:solidFill>
                <a:latin typeface="Arial" panose="020B0604020202020204" pitchFamily="34" charset="0"/>
              </a:rPr>
              <a:pPr defTabSz="914400" eaLnBrk="1" hangingPunct="1"/>
              <a:t>12</a:t>
            </a:fld>
            <a:endParaRPr lang="en-US" altLang="en-US">
              <a:solidFill>
                <a:srgbClr val="000000"/>
              </a:solidFill>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S PGothic" panose="020B0600070205080204" pitchFamily="34" charset="-128"/>
                <a:cs typeface="MS PGothic" charset="0"/>
              </a:rPr>
              <a:t>Slide 14: Reflection areas</a:t>
            </a:r>
            <a:endParaRPr lang="en-GB" sz="1200" kern="1200" dirty="0">
              <a:solidFill>
                <a:schemeClr val="tx1"/>
              </a:solidFill>
              <a:effectLst/>
              <a:latin typeface="+mn-lt"/>
              <a:ea typeface="MS PGothic" panose="020B0600070205080204" pitchFamily="34" charset="-128"/>
              <a:cs typeface="MS PGothic" charset="0"/>
            </a:endParaRPr>
          </a:p>
          <a:p>
            <a:r>
              <a:rPr lang="en-GB" sz="1200" kern="1200" dirty="0">
                <a:solidFill>
                  <a:schemeClr val="tx1"/>
                </a:solidFill>
                <a:effectLst/>
                <a:latin typeface="+mn-lt"/>
                <a:ea typeface="MS PGothic" panose="020B0600070205080204" pitchFamily="34" charset="-128"/>
                <a:cs typeface="MS PGothic" charset="0"/>
              </a:rPr>
              <a:t>Provide paper for children to draw around &amp; cut out their own hand, or print/cut more of the hands used for the main collective worship, using the template on p. 4</a:t>
            </a:r>
          </a:p>
          <a:p>
            <a:r>
              <a:rPr lang="en-GB" sz="1200" b="1" kern="1200" dirty="0">
                <a:solidFill>
                  <a:schemeClr val="tx1"/>
                </a:solidFill>
                <a:effectLst/>
                <a:latin typeface="+mn-lt"/>
                <a:ea typeface="MS PGothic" panose="020B0600070205080204" pitchFamily="34" charset="-128"/>
                <a:cs typeface="MS PGothic" charset="0"/>
              </a:rPr>
              <a:t>Think:</a:t>
            </a:r>
            <a:r>
              <a:rPr lang="en-GB" sz="1200" kern="1200" dirty="0">
                <a:solidFill>
                  <a:schemeClr val="tx1"/>
                </a:solidFill>
                <a:effectLst/>
                <a:latin typeface="+mn-lt"/>
                <a:ea typeface="MS PGothic" panose="020B0600070205080204" pitchFamily="34" charset="-128"/>
                <a:cs typeface="MS PGothic" charset="0"/>
              </a:rPr>
              <a:t> What might you do this week to continue the ‘chain of love’?</a:t>
            </a:r>
          </a:p>
          <a:p>
            <a:r>
              <a:rPr lang="en-GB" sz="1200" b="1" kern="1200" dirty="0">
                <a:solidFill>
                  <a:schemeClr val="tx1"/>
                </a:solidFill>
                <a:effectLst/>
                <a:latin typeface="+mn-lt"/>
                <a:ea typeface="MS PGothic" panose="020B0600070205080204" pitchFamily="34" charset="-128"/>
                <a:cs typeface="MS PGothic" charset="0"/>
              </a:rPr>
              <a:t>Do:</a:t>
            </a:r>
            <a:r>
              <a:rPr lang="en-GB" sz="1200" kern="1200" dirty="0">
                <a:solidFill>
                  <a:schemeClr val="tx1"/>
                </a:solidFill>
                <a:effectLst/>
                <a:latin typeface="+mn-lt"/>
                <a:ea typeface="MS PGothic" panose="020B0600070205080204" pitchFamily="34" charset="-128"/>
                <a:cs typeface="MS PGothic" charset="0"/>
              </a:rPr>
              <a:t> Write or draw your idea on a hand shape and add it to the chain.</a:t>
            </a:r>
          </a:p>
          <a:p>
            <a:r>
              <a:rPr lang="en-GB" sz="1200" b="1" kern="1200" dirty="0">
                <a:solidFill>
                  <a:schemeClr val="tx1"/>
                </a:solidFill>
                <a:effectLst/>
                <a:latin typeface="+mn-lt"/>
                <a:ea typeface="MS PGothic" panose="020B0600070205080204" pitchFamily="34" charset="-128"/>
                <a:cs typeface="MS PGothic" charset="0"/>
              </a:rPr>
              <a:t>Talk: </a:t>
            </a:r>
            <a:r>
              <a:rPr lang="en-GB" sz="1200" kern="1200" dirty="0">
                <a:solidFill>
                  <a:schemeClr val="tx1"/>
                </a:solidFill>
                <a:effectLst/>
                <a:latin typeface="+mn-lt"/>
                <a:ea typeface="MS PGothic" panose="020B0600070205080204" pitchFamily="34" charset="-128"/>
                <a:cs typeface="MS PGothic" charset="0"/>
              </a:rPr>
              <a:t>At the end of the week, talk about your class chain of love. What difference has it made to your school community?</a:t>
            </a:r>
            <a:endParaRPr lang="en-GB" dirty="0"/>
          </a:p>
        </p:txBody>
      </p:sp>
      <p:sp>
        <p:nvSpPr>
          <p:cNvPr id="4" name="Slide Number Placeholder 3"/>
          <p:cNvSpPr>
            <a:spLocks noGrp="1"/>
          </p:cNvSpPr>
          <p:nvPr>
            <p:ph type="sldNum" sz="quarter" idx="5"/>
          </p:nvPr>
        </p:nvSpPr>
        <p:spPr/>
        <p:txBody>
          <a:bodyPr/>
          <a:lstStyle/>
          <a:p>
            <a:fld id="{A110648C-B281-40D8-BDCF-FB75632BAA4B}" type="slidenum">
              <a:rPr lang="en-GB" altLang="en-US" smtClean="0"/>
              <a:pPr/>
              <a:t>14</a:t>
            </a:fld>
            <a:endParaRPr lang="en-GB" altLang="en-US"/>
          </a:p>
        </p:txBody>
      </p:sp>
    </p:spTree>
    <p:extLst>
      <p:ext uri="{BB962C8B-B14F-4D97-AF65-F5344CB8AC3E}">
        <p14:creationId xmlns:p14="http://schemas.microsoft.com/office/powerpoint/2010/main" val="725511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4B5DB3-61A0-035F-07C0-BC1F766FE9BF}"/>
              </a:ext>
            </a:extLst>
          </p:cNvPr>
          <p:cNvSpPr>
            <a:spLocks noGrp="1"/>
          </p:cNvSpPr>
          <p:nvPr>
            <p:ph type="dt" sz="half" idx="10"/>
          </p:nvPr>
        </p:nvSpPr>
        <p:spPr/>
        <p:txBody>
          <a:bodyPr/>
          <a:lstStyle>
            <a:lvl1pPr>
              <a:defRPr/>
            </a:lvl1pPr>
          </a:lstStyle>
          <a:p>
            <a:fld id="{686B005E-BDBE-4CC3-97CB-8B6588EAC778}" type="datetimeFigureOut">
              <a:rPr lang="en-US" altLang="en-US"/>
              <a:pPr/>
              <a:t>8/5/2026</a:t>
            </a:fld>
            <a:endParaRPr lang="en-GB" altLang="en-US"/>
          </a:p>
        </p:txBody>
      </p:sp>
      <p:sp>
        <p:nvSpPr>
          <p:cNvPr id="5" name="Footer Placeholder 4">
            <a:extLst>
              <a:ext uri="{FF2B5EF4-FFF2-40B4-BE49-F238E27FC236}">
                <a16:creationId xmlns:a16="http://schemas.microsoft.com/office/drawing/2014/main" id="{C9701DE8-D1FB-D740-E6D4-59BE0653D17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5EF55DA4-CD9E-393F-1720-8A872AEC24FF}"/>
              </a:ext>
            </a:extLst>
          </p:cNvPr>
          <p:cNvSpPr>
            <a:spLocks noGrp="1"/>
          </p:cNvSpPr>
          <p:nvPr>
            <p:ph type="sldNum" sz="quarter" idx="12"/>
          </p:nvPr>
        </p:nvSpPr>
        <p:spPr/>
        <p:txBody>
          <a:bodyPr/>
          <a:lstStyle>
            <a:lvl1pPr>
              <a:defRPr/>
            </a:lvl1pPr>
          </a:lstStyle>
          <a:p>
            <a:fld id="{C48C2738-8C14-4C3B-864D-95211F55F56D}" type="slidenum">
              <a:rPr lang="en-GB" altLang="en-US"/>
              <a:pPr/>
              <a:t>‹#›</a:t>
            </a:fld>
            <a:endParaRPr lang="en-GB" altLang="en-US"/>
          </a:p>
        </p:txBody>
      </p:sp>
    </p:spTree>
    <p:extLst>
      <p:ext uri="{BB962C8B-B14F-4D97-AF65-F5344CB8AC3E}">
        <p14:creationId xmlns:p14="http://schemas.microsoft.com/office/powerpoint/2010/main" val="17619211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D37E66B-E592-E99D-9699-B0B52058C10E}"/>
              </a:ext>
            </a:extLst>
          </p:cNvPr>
          <p:cNvSpPr>
            <a:spLocks noGrp="1"/>
          </p:cNvSpPr>
          <p:nvPr>
            <p:ph type="dt" sz="half" idx="10"/>
          </p:nvPr>
        </p:nvSpPr>
        <p:spPr/>
        <p:txBody>
          <a:bodyPr/>
          <a:lstStyle>
            <a:lvl1pPr>
              <a:defRPr/>
            </a:lvl1pPr>
          </a:lstStyle>
          <a:p>
            <a:fld id="{B011B5C2-605C-494A-B205-7516F493251A}" type="datetimeFigureOut">
              <a:rPr lang="en-US" altLang="en-US"/>
              <a:pPr/>
              <a:t>8/5/2026</a:t>
            </a:fld>
            <a:endParaRPr lang="en-GB" altLang="en-US"/>
          </a:p>
        </p:txBody>
      </p:sp>
      <p:sp>
        <p:nvSpPr>
          <p:cNvPr id="5" name="Footer Placeholder 4">
            <a:extLst>
              <a:ext uri="{FF2B5EF4-FFF2-40B4-BE49-F238E27FC236}">
                <a16:creationId xmlns:a16="http://schemas.microsoft.com/office/drawing/2014/main" id="{FAE70864-0643-BEF9-E2A2-1CB71E2712BF}"/>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03034DF1-3B43-7C33-3D6D-07B7CDB6DAC6}"/>
              </a:ext>
            </a:extLst>
          </p:cNvPr>
          <p:cNvSpPr>
            <a:spLocks noGrp="1"/>
          </p:cNvSpPr>
          <p:nvPr>
            <p:ph type="sldNum" sz="quarter" idx="12"/>
          </p:nvPr>
        </p:nvSpPr>
        <p:spPr/>
        <p:txBody>
          <a:bodyPr/>
          <a:lstStyle>
            <a:lvl1pPr>
              <a:defRPr/>
            </a:lvl1pPr>
          </a:lstStyle>
          <a:p>
            <a:fld id="{3ADC6CC3-3862-44CF-9949-E71DD02B5794}" type="slidenum">
              <a:rPr lang="en-GB" altLang="en-US"/>
              <a:pPr/>
              <a:t>‹#›</a:t>
            </a:fld>
            <a:endParaRPr lang="en-GB" altLang="en-US"/>
          </a:p>
        </p:txBody>
      </p:sp>
    </p:spTree>
    <p:extLst>
      <p:ext uri="{BB962C8B-B14F-4D97-AF65-F5344CB8AC3E}">
        <p14:creationId xmlns:p14="http://schemas.microsoft.com/office/powerpoint/2010/main" val="3785257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A6AE59-F556-93F2-5559-08B3F2BD357D}"/>
              </a:ext>
            </a:extLst>
          </p:cNvPr>
          <p:cNvSpPr>
            <a:spLocks noGrp="1"/>
          </p:cNvSpPr>
          <p:nvPr>
            <p:ph type="dt" sz="half" idx="10"/>
          </p:nvPr>
        </p:nvSpPr>
        <p:spPr/>
        <p:txBody>
          <a:bodyPr/>
          <a:lstStyle>
            <a:lvl1pPr>
              <a:defRPr/>
            </a:lvl1pPr>
          </a:lstStyle>
          <a:p>
            <a:fld id="{5B977C21-1BB5-4896-89F8-3E08838D3D1D}" type="datetimeFigureOut">
              <a:rPr lang="en-US" altLang="en-US"/>
              <a:pPr/>
              <a:t>8/5/2026</a:t>
            </a:fld>
            <a:endParaRPr lang="en-GB" altLang="en-US"/>
          </a:p>
        </p:txBody>
      </p:sp>
      <p:sp>
        <p:nvSpPr>
          <p:cNvPr id="5" name="Footer Placeholder 4">
            <a:extLst>
              <a:ext uri="{FF2B5EF4-FFF2-40B4-BE49-F238E27FC236}">
                <a16:creationId xmlns:a16="http://schemas.microsoft.com/office/drawing/2014/main" id="{742E594A-D1EE-8FD0-DD76-9582CA3E7E78}"/>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0F88C2D2-E123-6211-C465-B545AD6E6DBD}"/>
              </a:ext>
            </a:extLst>
          </p:cNvPr>
          <p:cNvSpPr>
            <a:spLocks noGrp="1"/>
          </p:cNvSpPr>
          <p:nvPr>
            <p:ph type="sldNum" sz="quarter" idx="12"/>
          </p:nvPr>
        </p:nvSpPr>
        <p:spPr/>
        <p:txBody>
          <a:bodyPr/>
          <a:lstStyle>
            <a:lvl1pPr>
              <a:defRPr/>
            </a:lvl1pPr>
          </a:lstStyle>
          <a:p>
            <a:fld id="{6B9546B4-13D3-4296-8B27-59FED9B780FB}" type="slidenum">
              <a:rPr lang="en-GB" altLang="en-US"/>
              <a:pPr/>
              <a:t>‹#›</a:t>
            </a:fld>
            <a:endParaRPr lang="en-GB" altLang="en-US"/>
          </a:p>
        </p:txBody>
      </p:sp>
    </p:spTree>
    <p:extLst>
      <p:ext uri="{BB962C8B-B14F-4D97-AF65-F5344CB8AC3E}">
        <p14:creationId xmlns:p14="http://schemas.microsoft.com/office/powerpoint/2010/main" val="29662623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F0F3B53F-8AB7-FF35-6CAC-4A9FC2D6C671}"/>
              </a:ext>
            </a:extLst>
          </p:cNvPr>
          <p:cNvSpPr>
            <a:spLocks noGrp="1"/>
          </p:cNvSpPr>
          <p:nvPr>
            <p:ph type="dt" sz="half" idx="10"/>
          </p:nvPr>
        </p:nvSpPr>
        <p:spPr/>
        <p:txBody>
          <a:bodyPr/>
          <a:lstStyle>
            <a:lvl1pPr>
              <a:defRPr/>
            </a:lvl1pPr>
          </a:lstStyle>
          <a:p>
            <a:fld id="{4B4BF5D6-BB4B-4582-9499-5963675CCD55}" type="datetimeFigureOut">
              <a:rPr lang="en-US" altLang="en-US"/>
              <a:pPr/>
              <a:t>8/5/2026</a:t>
            </a:fld>
            <a:endParaRPr lang="en-GB" altLang="en-US"/>
          </a:p>
        </p:txBody>
      </p:sp>
      <p:sp>
        <p:nvSpPr>
          <p:cNvPr id="6" name="Footer Placeholder 4">
            <a:extLst>
              <a:ext uri="{FF2B5EF4-FFF2-40B4-BE49-F238E27FC236}">
                <a16:creationId xmlns:a16="http://schemas.microsoft.com/office/drawing/2014/main" id="{5B1DEA70-77CC-B3FE-6DAC-1C1942D76439}"/>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0DCBAD37-9374-2354-9113-8D541300F770}"/>
              </a:ext>
            </a:extLst>
          </p:cNvPr>
          <p:cNvSpPr>
            <a:spLocks noGrp="1"/>
          </p:cNvSpPr>
          <p:nvPr>
            <p:ph type="sldNum" sz="quarter" idx="12"/>
          </p:nvPr>
        </p:nvSpPr>
        <p:spPr/>
        <p:txBody>
          <a:bodyPr/>
          <a:lstStyle>
            <a:lvl1pPr>
              <a:defRPr/>
            </a:lvl1pPr>
          </a:lstStyle>
          <a:p>
            <a:fld id="{F4CF0DB9-8BF5-4BE2-8E28-BE1D1484F8FF}" type="slidenum">
              <a:rPr lang="en-GB" altLang="en-US"/>
              <a:pPr/>
              <a:t>‹#›</a:t>
            </a:fld>
            <a:endParaRPr lang="en-GB" altLang="en-US"/>
          </a:p>
        </p:txBody>
      </p:sp>
    </p:spTree>
    <p:extLst>
      <p:ext uri="{BB962C8B-B14F-4D97-AF65-F5344CB8AC3E}">
        <p14:creationId xmlns:p14="http://schemas.microsoft.com/office/powerpoint/2010/main" val="7824006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DF2B2BA6-0A91-AE3E-3A2B-B8422D4114C8}"/>
              </a:ext>
            </a:extLst>
          </p:cNvPr>
          <p:cNvSpPr>
            <a:spLocks noGrp="1"/>
          </p:cNvSpPr>
          <p:nvPr>
            <p:ph type="dt" sz="half" idx="10"/>
          </p:nvPr>
        </p:nvSpPr>
        <p:spPr/>
        <p:txBody>
          <a:bodyPr/>
          <a:lstStyle>
            <a:lvl1pPr>
              <a:defRPr/>
            </a:lvl1pPr>
          </a:lstStyle>
          <a:p>
            <a:fld id="{CA6C8A6A-3121-4921-85B3-B407CC965F76}" type="datetimeFigureOut">
              <a:rPr lang="en-US" altLang="en-US"/>
              <a:pPr/>
              <a:t>8/5/2026</a:t>
            </a:fld>
            <a:endParaRPr lang="en-GB" altLang="en-US"/>
          </a:p>
        </p:txBody>
      </p:sp>
      <p:sp>
        <p:nvSpPr>
          <p:cNvPr id="8" name="Footer Placeholder 4">
            <a:extLst>
              <a:ext uri="{FF2B5EF4-FFF2-40B4-BE49-F238E27FC236}">
                <a16:creationId xmlns:a16="http://schemas.microsoft.com/office/drawing/2014/main" id="{731A65A7-34DE-F40A-3059-F70C81CDD71F}"/>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0B37AB51-6BFF-E03A-1559-E20FF6B9AF19}"/>
              </a:ext>
            </a:extLst>
          </p:cNvPr>
          <p:cNvSpPr>
            <a:spLocks noGrp="1"/>
          </p:cNvSpPr>
          <p:nvPr>
            <p:ph type="sldNum" sz="quarter" idx="12"/>
          </p:nvPr>
        </p:nvSpPr>
        <p:spPr/>
        <p:txBody>
          <a:bodyPr/>
          <a:lstStyle>
            <a:lvl1pPr>
              <a:defRPr/>
            </a:lvl1pPr>
          </a:lstStyle>
          <a:p>
            <a:fld id="{84CDA3C3-9524-47CE-9D20-AE1B7070B626}" type="slidenum">
              <a:rPr lang="en-GB" altLang="en-US"/>
              <a:pPr/>
              <a:t>‹#›</a:t>
            </a:fld>
            <a:endParaRPr lang="en-GB" altLang="en-US"/>
          </a:p>
        </p:txBody>
      </p:sp>
    </p:spTree>
    <p:extLst>
      <p:ext uri="{BB962C8B-B14F-4D97-AF65-F5344CB8AC3E}">
        <p14:creationId xmlns:p14="http://schemas.microsoft.com/office/powerpoint/2010/main" val="34844371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47D3AB7D-13C3-A3EA-F17A-F370F880F181}"/>
              </a:ext>
            </a:extLst>
          </p:cNvPr>
          <p:cNvSpPr>
            <a:spLocks noGrp="1"/>
          </p:cNvSpPr>
          <p:nvPr>
            <p:ph type="dt" sz="half" idx="10"/>
          </p:nvPr>
        </p:nvSpPr>
        <p:spPr/>
        <p:txBody>
          <a:bodyPr/>
          <a:lstStyle>
            <a:lvl1pPr>
              <a:defRPr/>
            </a:lvl1pPr>
          </a:lstStyle>
          <a:p>
            <a:fld id="{68599A80-9F86-4F65-867E-4C25E19CDF33}" type="datetimeFigureOut">
              <a:rPr lang="en-US" altLang="en-US"/>
              <a:pPr/>
              <a:t>8/5/2026</a:t>
            </a:fld>
            <a:endParaRPr lang="en-GB" altLang="en-US"/>
          </a:p>
        </p:txBody>
      </p:sp>
      <p:sp>
        <p:nvSpPr>
          <p:cNvPr id="4" name="Footer Placeholder 4">
            <a:extLst>
              <a:ext uri="{FF2B5EF4-FFF2-40B4-BE49-F238E27FC236}">
                <a16:creationId xmlns:a16="http://schemas.microsoft.com/office/drawing/2014/main" id="{D30354CF-73F8-B8F5-4E2D-DDA34162C502}"/>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B49EAB87-09D4-856F-DBFC-201CB922EC04}"/>
              </a:ext>
            </a:extLst>
          </p:cNvPr>
          <p:cNvSpPr>
            <a:spLocks noGrp="1"/>
          </p:cNvSpPr>
          <p:nvPr>
            <p:ph type="sldNum" sz="quarter" idx="12"/>
          </p:nvPr>
        </p:nvSpPr>
        <p:spPr/>
        <p:txBody>
          <a:bodyPr/>
          <a:lstStyle>
            <a:lvl1pPr>
              <a:defRPr/>
            </a:lvl1pPr>
          </a:lstStyle>
          <a:p>
            <a:fld id="{1EF75E8D-1A83-4208-B070-258C8F476F92}" type="slidenum">
              <a:rPr lang="en-GB" altLang="en-US"/>
              <a:pPr/>
              <a:t>‹#›</a:t>
            </a:fld>
            <a:endParaRPr lang="en-GB" altLang="en-US"/>
          </a:p>
        </p:txBody>
      </p:sp>
    </p:spTree>
    <p:extLst>
      <p:ext uri="{BB962C8B-B14F-4D97-AF65-F5344CB8AC3E}">
        <p14:creationId xmlns:p14="http://schemas.microsoft.com/office/powerpoint/2010/main" val="1780070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B56878BB-DF86-EEF2-D7C4-94A12021E8F6}"/>
              </a:ext>
            </a:extLst>
          </p:cNvPr>
          <p:cNvSpPr>
            <a:spLocks noGrp="1"/>
          </p:cNvSpPr>
          <p:nvPr>
            <p:ph type="dt" sz="half" idx="10"/>
          </p:nvPr>
        </p:nvSpPr>
        <p:spPr/>
        <p:txBody>
          <a:bodyPr/>
          <a:lstStyle>
            <a:lvl1pPr>
              <a:defRPr/>
            </a:lvl1pPr>
          </a:lstStyle>
          <a:p>
            <a:fld id="{B9BDB62F-D115-4768-ADD8-4C2170C3089E}" type="datetimeFigureOut">
              <a:rPr lang="en-US" altLang="en-US"/>
              <a:pPr/>
              <a:t>8/5/2026</a:t>
            </a:fld>
            <a:endParaRPr lang="en-GB" altLang="en-US"/>
          </a:p>
        </p:txBody>
      </p:sp>
      <p:sp>
        <p:nvSpPr>
          <p:cNvPr id="3" name="Footer Placeholder 4">
            <a:extLst>
              <a:ext uri="{FF2B5EF4-FFF2-40B4-BE49-F238E27FC236}">
                <a16:creationId xmlns:a16="http://schemas.microsoft.com/office/drawing/2014/main" id="{CA497554-2508-B55B-C5EC-5EC00C4BF0E0}"/>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CB654DA0-0828-E14B-E424-83B5397D3BF3}"/>
              </a:ext>
            </a:extLst>
          </p:cNvPr>
          <p:cNvSpPr>
            <a:spLocks noGrp="1"/>
          </p:cNvSpPr>
          <p:nvPr>
            <p:ph type="sldNum" sz="quarter" idx="12"/>
          </p:nvPr>
        </p:nvSpPr>
        <p:spPr/>
        <p:txBody>
          <a:bodyPr/>
          <a:lstStyle>
            <a:lvl1pPr>
              <a:defRPr/>
            </a:lvl1pPr>
          </a:lstStyle>
          <a:p>
            <a:fld id="{E5480B03-D51D-4D3B-A252-4F17731434CA}" type="slidenum">
              <a:rPr lang="en-GB" altLang="en-US"/>
              <a:pPr/>
              <a:t>‹#›</a:t>
            </a:fld>
            <a:endParaRPr lang="en-GB" altLang="en-US"/>
          </a:p>
        </p:txBody>
      </p:sp>
    </p:spTree>
    <p:extLst>
      <p:ext uri="{BB962C8B-B14F-4D97-AF65-F5344CB8AC3E}">
        <p14:creationId xmlns:p14="http://schemas.microsoft.com/office/powerpoint/2010/main" val="6200969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F71A717-A479-5E8E-A1B9-97DB05B600B1}"/>
              </a:ext>
            </a:extLst>
          </p:cNvPr>
          <p:cNvSpPr>
            <a:spLocks noGrp="1"/>
          </p:cNvSpPr>
          <p:nvPr>
            <p:ph type="dt" sz="half" idx="10"/>
          </p:nvPr>
        </p:nvSpPr>
        <p:spPr/>
        <p:txBody>
          <a:bodyPr/>
          <a:lstStyle>
            <a:lvl1pPr>
              <a:defRPr/>
            </a:lvl1pPr>
          </a:lstStyle>
          <a:p>
            <a:fld id="{A8F0AE5C-9E79-437F-BD38-59186C558EC9}" type="datetimeFigureOut">
              <a:rPr lang="en-US" altLang="en-US"/>
              <a:pPr/>
              <a:t>8/5/2026</a:t>
            </a:fld>
            <a:endParaRPr lang="en-GB" altLang="en-US"/>
          </a:p>
        </p:txBody>
      </p:sp>
      <p:sp>
        <p:nvSpPr>
          <p:cNvPr id="6" name="Footer Placeholder 4">
            <a:extLst>
              <a:ext uri="{FF2B5EF4-FFF2-40B4-BE49-F238E27FC236}">
                <a16:creationId xmlns:a16="http://schemas.microsoft.com/office/drawing/2014/main" id="{572F36E0-BC05-1994-C31F-A21BD9B6B147}"/>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CCFAC103-79E1-AFD5-1156-59FB0F33BD2B}"/>
              </a:ext>
            </a:extLst>
          </p:cNvPr>
          <p:cNvSpPr>
            <a:spLocks noGrp="1"/>
          </p:cNvSpPr>
          <p:nvPr>
            <p:ph type="sldNum" sz="quarter" idx="12"/>
          </p:nvPr>
        </p:nvSpPr>
        <p:spPr/>
        <p:txBody>
          <a:bodyPr/>
          <a:lstStyle>
            <a:lvl1pPr>
              <a:defRPr/>
            </a:lvl1pPr>
          </a:lstStyle>
          <a:p>
            <a:fld id="{F113F45F-6254-4DC2-A99E-8274C48CBA0C}" type="slidenum">
              <a:rPr lang="en-GB" altLang="en-US"/>
              <a:pPr/>
              <a:t>‹#›</a:t>
            </a:fld>
            <a:endParaRPr lang="en-GB" altLang="en-US"/>
          </a:p>
        </p:txBody>
      </p:sp>
    </p:spTree>
    <p:extLst>
      <p:ext uri="{BB962C8B-B14F-4D97-AF65-F5344CB8AC3E}">
        <p14:creationId xmlns:p14="http://schemas.microsoft.com/office/powerpoint/2010/main" val="36582463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93FBF85-EF4B-FBC2-632D-6E41DB467ABF}"/>
              </a:ext>
            </a:extLst>
          </p:cNvPr>
          <p:cNvSpPr>
            <a:spLocks noGrp="1"/>
          </p:cNvSpPr>
          <p:nvPr>
            <p:ph type="dt" sz="half" idx="10"/>
          </p:nvPr>
        </p:nvSpPr>
        <p:spPr/>
        <p:txBody>
          <a:bodyPr/>
          <a:lstStyle>
            <a:lvl1pPr>
              <a:defRPr/>
            </a:lvl1pPr>
          </a:lstStyle>
          <a:p>
            <a:fld id="{5F9B2772-732E-423F-86C8-FB4D65E8F251}" type="datetimeFigureOut">
              <a:rPr lang="en-US" altLang="en-US"/>
              <a:pPr/>
              <a:t>8/5/2026</a:t>
            </a:fld>
            <a:endParaRPr lang="en-GB" altLang="en-US"/>
          </a:p>
        </p:txBody>
      </p:sp>
      <p:sp>
        <p:nvSpPr>
          <p:cNvPr id="6" name="Footer Placeholder 4">
            <a:extLst>
              <a:ext uri="{FF2B5EF4-FFF2-40B4-BE49-F238E27FC236}">
                <a16:creationId xmlns:a16="http://schemas.microsoft.com/office/drawing/2014/main" id="{3AD7AB14-19E4-123A-9930-52850E75C548}"/>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25B8952D-CA78-2B87-A147-77393BAFB34D}"/>
              </a:ext>
            </a:extLst>
          </p:cNvPr>
          <p:cNvSpPr>
            <a:spLocks noGrp="1"/>
          </p:cNvSpPr>
          <p:nvPr>
            <p:ph type="sldNum" sz="quarter" idx="12"/>
          </p:nvPr>
        </p:nvSpPr>
        <p:spPr/>
        <p:txBody>
          <a:bodyPr/>
          <a:lstStyle>
            <a:lvl1pPr>
              <a:defRPr/>
            </a:lvl1pPr>
          </a:lstStyle>
          <a:p>
            <a:fld id="{E518EBA5-53E1-42C7-83F3-2AED0A6A07E1}" type="slidenum">
              <a:rPr lang="en-GB" altLang="en-US"/>
              <a:pPr/>
              <a:t>‹#›</a:t>
            </a:fld>
            <a:endParaRPr lang="en-GB" altLang="en-US"/>
          </a:p>
        </p:txBody>
      </p:sp>
    </p:spTree>
    <p:extLst>
      <p:ext uri="{BB962C8B-B14F-4D97-AF65-F5344CB8AC3E}">
        <p14:creationId xmlns:p14="http://schemas.microsoft.com/office/powerpoint/2010/main" val="2437811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A361504-35B7-BEFD-0B57-9C977537E832}"/>
              </a:ext>
            </a:extLst>
          </p:cNvPr>
          <p:cNvSpPr>
            <a:spLocks noGrp="1"/>
          </p:cNvSpPr>
          <p:nvPr>
            <p:ph type="dt" sz="half" idx="10"/>
          </p:nvPr>
        </p:nvSpPr>
        <p:spPr/>
        <p:txBody>
          <a:bodyPr/>
          <a:lstStyle>
            <a:lvl1pPr>
              <a:defRPr/>
            </a:lvl1pPr>
          </a:lstStyle>
          <a:p>
            <a:fld id="{3861DB74-1A7C-4A13-9696-09EBE75FF9F4}" type="datetimeFigureOut">
              <a:rPr lang="en-US" altLang="en-US"/>
              <a:pPr/>
              <a:t>8/5/2026</a:t>
            </a:fld>
            <a:endParaRPr lang="en-GB" altLang="en-US"/>
          </a:p>
        </p:txBody>
      </p:sp>
      <p:sp>
        <p:nvSpPr>
          <p:cNvPr id="5" name="Footer Placeholder 4">
            <a:extLst>
              <a:ext uri="{FF2B5EF4-FFF2-40B4-BE49-F238E27FC236}">
                <a16:creationId xmlns:a16="http://schemas.microsoft.com/office/drawing/2014/main" id="{7BE101F8-CB44-8D30-722C-6B6B7CE3315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50E2D6A8-EA0B-9914-EEDC-D7B1F9147351}"/>
              </a:ext>
            </a:extLst>
          </p:cNvPr>
          <p:cNvSpPr>
            <a:spLocks noGrp="1"/>
          </p:cNvSpPr>
          <p:nvPr>
            <p:ph type="sldNum" sz="quarter" idx="12"/>
          </p:nvPr>
        </p:nvSpPr>
        <p:spPr/>
        <p:txBody>
          <a:bodyPr/>
          <a:lstStyle>
            <a:lvl1pPr>
              <a:defRPr/>
            </a:lvl1pPr>
          </a:lstStyle>
          <a:p>
            <a:fld id="{3DD4A873-4C8C-4627-B3E6-250CB3D48370}" type="slidenum">
              <a:rPr lang="en-GB" altLang="en-US"/>
              <a:pPr/>
              <a:t>‹#›</a:t>
            </a:fld>
            <a:endParaRPr lang="en-GB" altLang="en-US"/>
          </a:p>
        </p:txBody>
      </p:sp>
    </p:spTree>
    <p:extLst>
      <p:ext uri="{BB962C8B-B14F-4D97-AF65-F5344CB8AC3E}">
        <p14:creationId xmlns:p14="http://schemas.microsoft.com/office/powerpoint/2010/main" val="10586081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5E3214-F1FE-EB5A-4B93-E3F3CBC78A1A}"/>
              </a:ext>
            </a:extLst>
          </p:cNvPr>
          <p:cNvSpPr>
            <a:spLocks noGrp="1"/>
          </p:cNvSpPr>
          <p:nvPr>
            <p:ph type="dt" sz="half" idx="10"/>
          </p:nvPr>
        </p:nvSpPr>
        <p:spPr/>
        <p:txBody>
          <a:bodyPr/>
          <a:lstStyle>
            <a:lvl1pPr>
              <a:defRPr/>
            </a:lvl1pPr>
          </a:lstStyle>
          <a:p>
            <a:fld id="{7E285FE7-9A5E-49B5-B7CD-98082820BC73}" type="datetimeFigureOut">
              <a:rPr lang="en-US" altLang="en-US"/>
              <a:pPr/>
              <a:t>8/5/2026</a:t>
            </a:fld>
            <a:endParaRPr lang="en-GB" altLang="en-US"/>
          </a:p>
        </p:txBody>
      </p:sp>
      <p:sp>
        <p:nvSpPr>
          <p:cNvPr id="5" name="Footer Placeholder 4">
            <a:extLst>
              <a:ext uri="{FF2B5EF4-FFF2-40B4-BE49-F238E27FC236}">
                <a16:creationId xmlns:a16="http://schemas.microsoft.com/office/drawing/2014/main" id="{1938550E-CB67-7352-F038-73FE65F7D39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2F29B47-2839-7AF3-62A0-9F2637346A76}"/>
              </a:ext>
            </a:extLst>
          </p:cNvPr>
          <p:cNvSpPr>
            <a:spLocks noGrp="1"/>
          </p:cNvSpPr>
          <p:nvPr>
            <p:ph type="sldNum" sz="quarter" idx="12"/>
          </p:nvPr>
        </p:nvSpPr>
        <p:spPr/>
        <p:txBody>
          <a:bodyPr/>
          <a:lstStyle>
            <a:lvl1pPr>
              <a:defRPr/>
            </a:lvl1pPr>
          </a:lstStyle>
          <a:p>
            <a:fld id="{5350D99E-249D-45D1-B77B-B87465AB2E5F}" type="slidenum">
              <a:rPr lang="en-GB" altLang="en-US"/>
              <a:pPr/>
              <a:t>‹#›</a:t>
            </a:fld>
            <a:endParaRPr lang="en-GB" altLang="en-US"/>
          </a:p>
        </p:txBody>
      </p:sp>
    </p:spTree>
    <p:extLst>
      <p:ext uri="{BB962C8B-B14F-4D97-AF65-F5344CB8AC3E}">
        <p14:creationId xmlns:p14="http://schemas.microsoft.com/office/powerpoint/2010/main" val="16733712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29F6918-4D59-93B2-3492-6052203ECCA6}"/>
              </a:ext>
            </a:extLst>
          </p:cNvPr>
          <p:cNvSpPr>
            <a:spLocks noGrp="1"/>
          </p:cNvSpPr>
          <p:nvPr>
            <p:ph type="dt" sz="half" idx="10"/>
          </p:nvPr>
        </p:nvSpPr>
        <p:spPr/>
        <p:txBody>
          <a:bodyPr/>
          <a:lstStyle>
            <a:lvl1pPr>
              <a:defRPr/>
            </a:lvl1pPr>
          </a:lstStyle>
          <a:p>
            <a:pPr>
              <a:defRPr/>
            </a:pPr>
            <a:fld id="{1479C3A3-8727-4520-8BA9-BA065EFD339E}" type="datetimeFigureOut">
              <a:rPr lang="en-US"/>
              <a:pPr>
                <a:defRPr/>
              </a:pPr>
              <a:t>8/5/2026</a:t>
            </a:fld>
            <a:endParaRPr lang="en-GB"/>
          </a:p>
        </p:txBody>
      </p:sp>
      <p:sp>
        <p:nvSpPr>
          <p:cNvPr id="5" name="Footer Placeholder 4">
            <a:extLst>
              <a:ext uri="{FF2B5EF4-FFF2-40B4-BE49-F238E27FC236}">
                <a16:creationId xmlns:a16="http://schemas.microsoft.com/office/drawing/2014/main" id="{5E698E86-583F-613B-84D9-68313CAC4D46}"/>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C91306C0-3518-CE79-3D6B-1B7F4087EDDA}"/>
              </a:ext>
            </a:extLst>
          </p:cNvPr>
          <p:cNvSpPr>
            <a:spLocks noGrp="1"/>
          </p:cNvSpPr>
          <p:nvPr>
            <p:ph type="sldNum" sz="quarter" idx="12"/>
          </p:nvPr>
        </p:nvSpPr>
        <p:spPr/>
        <p:txBody>
          <a:bodyPr/>
          <a:lstStyle>
            <a:lvl1pPr>
              <a:defRPr/>
            </a:lvl1pPr>
          </a:lstStyle>
          <a:p>
            <a:pPr>
              <a:defRPr/>
            </a:pPr>
            <a:fld id="{A2967609-6B83-44F9-8F9D-E7EDDB1AF3C6}" type="slidenum">
              <a:rPr lang="en-GB"/>
              <a:pPr>
                <a:defRPr/>
              </a:pPr>
              <a:t>‹#›</a:t>
            </a:fld>
            <a:endParaRPr lang="en-GB"/>
          </a:p>
        </p:txBody>
      </p:sp>
    </p:spTree>
    <p:extLst>
      <p:ext uri="{BB962C8B-B14F-4D97-AF65-F5344CB8AC3E}">
        <p14:creationId xmlns:p14="http://schemas.microsoft.com/office/powerpoint/2010/main" val="8759130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25AE2F-AB4D-ABAE-E54E-614873EF0742}"/>
              </a:ext>
            </a:extLst>
          </p:cNvPr>
          <p:cNvSpPr>
            <a:spLocks noGrp="1"/>
          </p:cNvSpPr>
          <p:nvPr>
            <p:ph type="dt" sz="half" idx="10"/>
          </p:nvPr>
        </p:nvSpPr>
        <p:spPr/>
        <p:txBody>
          <a:bodyPr/>
          <a:lstStyle>
            <a:lvl1pPr>
              <a:defRPr/>
            </a:lvl1pPr>
          </a:lstStyle>
          <a:p>
            <a:pPr>
              <a:defRPr/>
            </a:pPr>
            <a:fld id="{A0C39E70-A207-4B17-834C-31D1D6BA2C82}" type="datetimeFigureOut">
              <a:rPr lang="en-US"/>
              <a:pPr>
                <a:defRPr/>
              </a:pPr>
              <a:t>8/5/2026</a:t>
            </a:fld>
            <a:endParaRPr lang="en-GB"/>
          </a:p>
        </p:txBody>
      </p:sp>
      <p:sp>
        <p:nvSpPr>
          <p:cNvPr id="5" name="Footer Placeholder 4">
            <a:extLst>
              <a:ext uri="{FF2B5EF4-FFF2-40B4-BE49-F238E27FC236}">
                <a16:creationId xmlns:a16="http://schemas.microsoft.com/office/drawing/2014/main" id="{A9B6BA31-1045-AEB7-A356-57F5472817F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C4EA0A0-C822-462C-D5A2-3C892687F857}"/>
              </a:ext>
            </a:extLst>
          </p:cNvPr>
          <p:cNvSpPr>
            <a:spLocks noGrp="1"/>
          </p:cNvSpPr>
          <p:nvPr>
            <p:ph type="sldNum" sz="quarter" idx="12"/>
          </p:nvPr>
        </p:nvSpPr>
        <p:spPr/>
        <p:txBody>
          <a:bodyPr/>
          <a:lstStyle>
            <a:lvl1pPr>
              <a:defRPr/>
            </a:lvl1pPr>
          </a:lstStyle>
          <a:p>
            <a:pPr>
              <a:defRPr/>
            </a:pPr>
            <a:fld id="{8A003755-5705-441C-9277-DE85C402411D}" type="slidenum">
              <a:rPr lang="en-GB"/>
              <a:pPr>
                <a:defRPr/>
              </a:pPr>
              <a:t>‹#›</a:t>
            </a:fld>
            <a:endParaRPr lang="en-GB"/>
          </a:p>
        </p:txBody>
      </p:sp>
    </p:spTree>
    <p:extLst>
      <p:ext uri="{BB962C8B-B14F-4D97-AF65-F5344CB8AC3E}">
        <p14:creationId xmlns:p14="http://schemas.microsoft.com/office/powerpoint/2010/main" val="24980112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63E882-A755-E1CA-0580-3ED0278FF127}"/>
              </a:ext>
            </a:extLst>
          </p:cNvPr>
          <p:cNvSpPr>
            <a:spLocks noGrp="1"/>
          </p:cNvSpPr>
          <p:nvPr>
            <p:ph type="dt" sz="half" idx="10"/>
          </p:nvPr>
        </p:nvSpPr>
        <p:spPr/>
        <p:txBody>
          <a:bodyPr/>
          <a:lstStyle>
            <a:lvl1pPr>
              <a:defRPr/>
            </a:lvl1pPr>
          </a:lstStyle>
          <a:p>
            <a:pPr>
              <a:defRPr/>
            </a:pPr>
            <a:fld id="{E46FFB2E-4C61-44E2-9B46-5494C397CBC8}" type="datetimeFigureOut">
              <a:rPr lang="en-US"/>
              <a:pPr>
                <a:defRPr/>
              </a:pPr>
              <a:t>8/5/2026</a:t>
            </a:fld>
            <a:endParaRPr lang="en-GB"/>
          </a:p>
        </p:txBody>
      </p:sp>
      <p:sp>
        <p:nvSpPr>
          <p:cNvPr id="5" name="Footer Placeholder 4">
            <a:extLst>
              <a:ext uri="{FF2B5EF4-FFF2-40B4-BE49-F238E27FC236}">
                <a16:creationId xmlns:a16="http://schemas.microsoft.com/office/drawing/2014/main" id="{48418B2E-3A14-7FC7-62CD-077ADE9E1091}"/>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CFE600F-E478-7EF5-1E72-1087545C2C00}"/>
              </a:ext>
            </a:extLst>
          </p:cNvPr>
          <p:cNvSpPr>
            <a:spLocks noGrp="1"/>
          </p:cNvSpPr>
          <p:nvPr>
            <p:ph type="sldNum" sz="quarter" idx="12"/>
          </p:nvPr>
        </p:nvSpPr>
        <p:spPr/>
        <p:txBody>
          <a:bodyPr/>
          <a:lstStyle>
            <a:lvl1pPr>
              <a:defRPr/>
            </a:lvl1pPr>
          </a:lstStyle>
          <a:p>
            <a:pPr>
              <a:defRPr/>
            </a:pPr>
            <a:fld id="{52E9A5A0-C40A-4E32-9718-493600113F19}" type="slidenum">
              <a:rPr lang="en-GB"/>
              <a:pPr>
                <a:defRPr/>
              </a:pPr>
              <a:t>‹#›</a:t>
            </a:fld>
            <a:endParaRPr lang="en-GB"/>
          </a:p>
        </p:txBody>
      </p:sp>
    </p:spTree>
    <p:extLst>
      <p:ext uri="{BB962C8B-B14F-4D97-AF65-F5344CB8AC3E}">
        <p14:creationId xmlns:p14="http://schemas.microsoft.com/office/powerpoint/2010/main" val="38659002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84D5E93B-D14C-FEE0-3FA3-382F3D7FB0BF}"/>
              </a:ext>
            </a:extLst>
          </p:cNvPr>
          <p:cNvSpPr>
            <a:spLocks noGrp="1"/>
          </p:cNvSpPr>
          <p:nvPr>
            <p:ph type="dt" sz="half" idx="10"/>
          </p:nvPr>
        </p:nvSpPr>
        <p:spPr/>
        <p:txBody>
          <a:bodyPr/>
          <a:lstStyle>
            <a:lvl1pPr>
              <a:defRPr/>
            </a:lvl1pPr>
          </a:lstStyle>
          <a:p>
            <a:pPr>
              <a:defRPr/>
            </a:pPr>
            <a:fld id="{C2341F89-F2AD-4B6B-B60D-E4581EB6DF92}" type="datetimeFigureOut">
              <a:rPr lang="en-US"/>
              <a:pPr>
                <a:defRPr/>
              </a:pPr>
              <a:t>8/5/2026</a:t>
            </a:fld>
            <a:endParaRPr lang="en-GB"/>
          </a:p>
        </p:txBody>
      </p:sp>
      <p:sp>
        <p:nvSpPr>
          <p:cNvPr id="6" name="Footer Placeholder 4">
            <a:extLst>
              <a:ext uri="{FF2B5EF4-FFF2-40B4-BE49-F238E27FC236}">
                <a16:creationId xmlns:a16="http://schemas.microsoft.com/office/drawing/2014/main" id="{DCAD05EE-4E3C-97C2-3CB4-1E223E23132B}"/>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CA172E6A-286D-9683-426D-FE55CC712E88}"/>
              </a:ext>
            </a:extLst>
          </p:cNvPr>
          <p:cNvSpPr>
            <a:spLocks noGrp="1"/>
          </p:cNvSpPr>
          <p:nvPr>
            <p:ph type="sldNum" sz="quarter" idx="12"/>
          </p:nvPr>
        </p:nvSpPr>
        <p:spPr/>
        <p:txBody>
          <a:bodyPr/>
          <a:lstStyle>
            <a:lvl1pPr>
              <a:defRPr/>
            </a:lvl1pPr>
          </a:lstStyle>
          <a:p>
            <a:pPr>
              <a:defRPr/>
            </a:pPr>
            <a:fld id="{B4E3FDB8-331C-4183-82F0-CF4EEA6B2A2B}" type="slidenum">
              <a:rPr lang="en-GB"/>
              <a:pPr>
                <a:defRPr/>
              </a:pPr>
              <a:t>‹#›</a:t>
            </a:fld>
            <a:endParaRPr lang="en-GB"/>
          </a:p>
        </p:txBody>
      </p:sp>
    </p:spTree>
    <p:extLst>
      <p:ext uri="{BB962C8B-B14F-4D97-AF65-F5344CB8AC3E}">
        <p14:creationId xmlns:p14="http://schemas.microsoft.com/office/powerpoint/2010/main" val="27100514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0737E9BD-2464-D91D-B6A9-3E487575872F}"/>
              </a:ext>
            </a:extLst>
          </p:cNvPr>
          <p:cNvSpPr>
            <a:spLocks noGrp="1"/>
          </p:cNvSpPr>
          <p:nvPr>
            <p:ph type="dt" sz="half" idx="10"/>
          </p:nvPr>
        </p:nvSpPr>
        <p:spPr/>
        <p:txBody>
          <a:bodyPr/>
          <a:lstStyle>
            <a:lvl1pPr>
              <a:defRPr/>
            </a:lvl1pPr>
          </a:lstStyle>
          <a:p>
            <a:pPr>
              <a:defRPr/>
            </a:pPr>
            <a:fld id="{0D390A1F-802E-49B9-AD69-307942A4B255}" type="datetimeFigureOut">
              <a:rPr lang="en-US"/>
              <a:pPr>
                <a:defRPr/>
              </a:pPr>
              <a:t>8/5/2026</a:t>
            </a:fld>
            <a:endParaRPr lang="en-GB"/>
          </a:p>
        </p:txBody>
      </p:sp>
      <p:sp>
        <p:nvSpPr>
          <p:cNvPr id="8" name="Footer Placeholder 4">
            <a:extLst>
              <a:ext uri="{FF2B5EF4-FFF2-40B4-BE49-F238E27FC236}">
                <a16:creationId xmlns:a16="http://schemas.microsoft.com/office/drawing/2014/main" id="{B958F65F-E20C-DC5F-4321-AEB3724353F4}"/>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0CCF3B04-49C7-3551-0C8E-4CABA804A093}"/>
              </a:ext>
            </a:extLst>
          </p:cNvPr>
          <p:cNvSpPr>
            <a:spLocks noGrp="1"/>
          </p:cNvSpPr>
          <p:nvPr>
            <p:ph type="sldNum" sz="quarter" idx="12"/>
          </p:nvPr>
        </p:nvSpPr>
        <p:spPr/>
        <p:txBody>
          <a:bodyPr/>
          <a:lstStyle>
            <a:lvl1pPr>
              <a:defRPr/>
            </a:lvl1pPr>
          </a:lstStyle>
          <a:p>
            <a:pPr>
              <a:defRPr/>
            </a:pPr>
            <a:fld id="{FF13C754-1B9E-4AFB-80FB-93BC4DA2761C}" type="slidenum">
              <a:rPr lang="en-GB"/>
              <a:pPr>
                <a:defRPr/>
              </a:pPr>
              <a:t>‹#›</a:t>
            </a:fld>
            <a:endParaRPr lang="en-GB"/>
          </a:p>
        </p:txBody>
      </p:sp>
    </p:spTree>
    <p:extLst>
      <p:ext uri="{BB962C8B-B14F-4D97-AF65-F5344CB8AC3E}">
        <p14:creationId xmlns:p14="http://schemas.microsoft.com/office/powerpoint/2010/main" val="9081479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75435A2-E657-9942-1016-13A83B671C24}"/>
              </a:ext>
            </a:extLst>
          </p:cNvPr>
          <p:cNvSpPr>
            <a:spLocks noGrp="1"/>
          </p:cNvSpPr>
          <p:nvPr>
            <p:ph type="dt" sz="half" idx="10"/>
          </p:nvPr>
        </p:nvSpPr>
        <p:spPr/>
        <p:txBody>
          <a:bodyPr/>
          <a:lstStyle>
            <a:lvl1pPr>
              <a:defRPr/>
            </a:lvl1pPr>
          </a:lstStyle>
          <a:p>
            <a:pPr>
              <a:defRPr/>
            </a:pPr>
            <a:fld id="{E7FC068D-A6EB-4CD5-AA8B-74A528F7E3A8}" type="datetimeFigureOut">
              <a:rPr lang="en-US"/>
              <a:pPr>
                <a:defRPr/>
              </a:pPr>
              <a:t>8/5/2026</a:t>
            </a:fld>
            <a:endParaRPr lang="en-GB"/>
          </a:p>
        </p:txBody>
      </p:sp>
      <p:sp>
        <p:nvSpPr>
          <p:cNvPr id="4" name="Footer Placeholder 4">
            <a:extLst>
              <a:ext uri="{FF2B5EF4-FFF2-40B4-BE49-F238E27FC236}">
                <a16:creationId xmlns:a16="http://schemas.microsoft.com/office/drawing/2014/main" id="{057B2D0F-B8E5-C101-A705-CBCC968FBE13}"/>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77BFB758-C41A-200B-B7FF-EB71CA394008}"/>
              </a:ext>
            </a:extLst>
          </p:cNvPr>
          <p:cNvSpPr>
            <a:spLocks noGrp="1"/>
          </p:cNvSpPr>
          <p:nvPr>
            <p:ph type="sldNum" sz="quarter" idx="12"/>
          </p:nvPr>
        </p:nvSpPr>
        <p:spPr/>
        <p:txBody>
          <a:bodyPr/>
          <a:lstStyle>
            <a:lvl1pPr>
              <a:defRPr/>
            </a:lvl1pPr>
          </a:lstStyle>
          <a:p>
            <a:pPr>
              <a:defRPr/>
            </a:pPr>
            <a:fld id="{0382ACD1-9026-4318-8999-747790531D19}" type="slidenum">
              <a:rPr lang="en-GB"/>
              <a:pPr>
                <a:defRPr/>
              </a:pPr>
              <a:t>‹#›</a:t>
            </a:fld>
            <a:endParaRPr lang="en-GB"/>
          </a:p>
        </p:txBody>
      </p:sp>
    </p:spTree>
    <p:extLst>
      <p:ext uri="{BB962C8B-B14F-4D97-AF65-F5344CB8AC3E}">
        <p14:creationId xmlns:p14="http://schemas.microsoft.com/office/powerpoint/2010/main" val="34379252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6A7902B-208A-62CB-052E-EA11DBC05C37}"/>
              </a:ext>
            </a:extLst>
          </p:cNvPr>
          <p:cNvSpPr>
            <a:spLocks noGrp="1"/>
          </p:cNvSpPr>
          <p:nvPr>
            <p:ph type="dt" sz="half" idx="10"/>
          </p:nvPr>
        </p:nvSpPr>
        <p:spPr/>
        <p:txBody>
          <a:bodyPr/>
          <a:lstStyle>
            <a:lvl1pPr>
              <a:defRPr/>
            </a:lvl1pPr>
          </a:lstStyle>
          <a:p>
            <a:pPr>
              <a:defRPr/>
            </a:pPr>
            <a:fld id="{38890CC8-A41D-4935-A18A-39346EAC9C55}" type="datetimeFigureOut">
              <a:rPr lang="en-US"/>
              <a:pPr>
                <a:defRPr/>
              </a:pPr>
              <a:t>8/5/2026</a:t>
            </a:fld>
            <a:endParaRPr lang="en-GB"/>
          </a:p>
        </p:txBody>
      </p:sp>
      <p:sp>
        <p:nvSpPr>
          <p:cNvPr id="3" name="Footer Placeholder 4">
            <a:extLst>
              <a:ext uri="{FF2B5EF4-FFF2-40B4-BE49-F238E27FC236}">
                <a16:creationId xmlns:a16="http://schemas.microsoft.com/office/drawing/2014/main" id="{A13FDDAA-C8E5-9512-ED08-F9B41E9D5F2F}"/>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A9DF4AF0-105B-BFD2-6B90-6306F66D84CF}"/>
              </a:ext>
            </a:extLst>
          </p:cNvPr>
          <p:cNvSpPr>
            <a:spLocks noGrp="1"/>
          </p:cNvSpPr>
          <p:nvPr>
            <p:ph type="sldNum" sz="quarter" idx="12"/>
          </p:nvPr>
        </p:nvSpPr>
        <p:spPr/>
        <p:txBody>
          <a:bodyPr/>
          <a:lstStyle>
            <a:lvl1pPr>
              <a:defRPr/>
            </a:lvl1pPr>
          </a:lstStyle>
          <a:p>
            <a:pPr>
              <a:defRPr/>
            </a:pPr>
            <a:fld id="{0B291A96-09B2-48A0-8672-7FAABE05CDB4}" type="slidenum">
              <a:rPr lang="en-GB"/>
              <a:pPr>
                <a:defRPr/>
              </a:pPr>
              <a:t>‹#›</a:t>
            </a:fld>
            <a:endParaRPr lang="en-GB"/>
          </a:p>
        </p:txBody>
      </p:sp>
    </p:spTree>
    <p:extLst>
      <p:ext uri="{BB962C8B-B14F-4D97-AF65-F5344CB8AC3E}">
        <p14:creationId xmlns:p14="http://schemas.microsoft.com/office/powerpoint/2010/main" val="17567910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9CAB4D7-C3BE-C6BB-506C-8D2F6055DA03}"/>
              </a:ext>
            </a:extLst>
          </p:cNvPr>
          <p:cNvSpPr>
            <a:spLocks noGrp="1"/>
          </p:cNvSpPr>
          <p:nvPr>
            <p:ph type="dt" sz="half" idx="10"/>
          </p:nvPr>
        </p:nvSpPr>
        <p:spPr/>
        <p:txBody>
          <a:bodyPr/>
          <a:lstStyle>
            <a:lvl1pPr>
              <a:defRPr/>
            </a:lvl1pPr>
          </a:lstStyle>
          <a:p>
            <a:pPr>
              <a:defRPr/>
            </a:pPr>
            <a:fld id="{F05C993D-5BAE-42D3-AF89-9EFFC152E1D6}" type="datetimeFigureOut">
              <a:rPr lang="en-US"/>
              <a:pPr>
                <a:defRPr/>
              </a:pPr>
              <a:t>8/5/2026</a:t>
            </a:fld>
            <a:endParaRPr lang="en-GB"/>
          </a:p>
        </p:txBody>
      </p:sp>
      <p:sp>
        <p:nvSpPr>
          <p:cNvPr id="6" name="Footer Placeholder 4">
            <a:extLst>
              <a:ext uri="{FF2B5EF4-FFF2-40B4-BE49-F238E27FC236}">
                <a16:creationId xmlns:a16="http://schemas.microsoft.com/office/drawing/2014/main" id="{92A24EF8-9212-AE32-B1B0-82331C18838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ABCB9D6E-BE1C-8397-903B-1421819A2DF8}"/>
              </a:ext>
            </a:extLst>
          </p:cNvPr>
          <p:cNvSpPr>
            <a:spLocks noGrp="1"/>
          </p:cNvSpPr>
          <p:nvPr>
            <p:ph type="sldNum" sz="quarter" idx="12"/>
          </p:nvPr>
        </p:nvSpPr>
        <p:spPr/>
        <p:txBody>
          <a:bodyPr/>
          <a:lstStyle>
            <a:lvl1pPr>
              <a:defRPr/>
            </a:lvl1pPr>
          </a:lstStyle>
          <a:p>
            <a:pPr>
              <a:defRPr/>
            </a:pPr>
            <a:fld id="{D75C1811-D875-41EF-95FA-38E6A64A53E6}" type="slidenum">
              <a:rPr lang="en-GB"/>
              <a:pPr>
                <a:defRPr/>
              </a:pPr>
              <a:t>‹#›</a:t>
            </a:fld>
            <a:endParaRPr lang="en-GB"/>
          </a:p>
        </p:txBody>
      </p:sp>
    </p:spTree>
    <p:extLst>
      <p:ext uri="{BB962C8B-B14F-4D97-AF65-F5344CB8AC3E}">
        <p14:creationId xmlns:p14="http://schemas.microsoft.com/office/powerpoint/2010/main" val="24044652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AE4F27A-5F32-20E7-AE79-98236E914226}"/>
              </a:ext>
            </a:extLst>
          </p:cNvPr>
          <p:cNvSpPr>
            <a:spLocks noGrp="1"/>
          </p:cNvSpPr>
          <p:nvPr>
            <p:ph type="dt" sz="half" idx="10"/>
          </p:nvPr>
        </p:nvSpPr>
        <p:spPr/>
        <p:txBody>
          <a:bodyPr/>
          <a:lstStyle>
            <a:lvl1pPr>
              <a:defRPr/>
            </a:lvl1pPr>
          </a:lstStyle>
          <a:p>
            <a:pPr>
              <a:defRPr/>
            </a:pPr>
            <a:fld id="{4735F040-19D7-4541-ABCF-DD5FEFCBBE34}" type="datetimeFigureOut">
              <a:rPr lang="en-US"/>
              <a:pPr>
                <a:defRPr/>
              </a:pPr>
              <a:t>8/5/2026</a:t>
            </a:fld>
            <a:endParaRPr lang="en-GB"/>
          </a:p>
        </p:txBody>
      </p:sp>
      <p:sp>
        <p:nvSpPr>
          <p:cNvPr id="6" name="Footer Placeholder 4">
            <a:extLst>
              <a:ext uri="{FF2B5EF4-FFF2-40B4-BE49-F238E27FC236}">
                <a16:creationId xmlns:a16="http://schemas.microsoft.com/office/drawing/2014/main" id="{F9A79CF1-BBE6-AFA0-A6EE-10F559C19E8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77588B17-2023-E3A0-D1CD-C9AE93DEC336}"/>
              </a:ext>
            </a:extLst>
          </p:cNvPr>
          <p:cNvSpPr>
            <a:spLocks noGrp="1"/>
          </p:cNvSpPr>
          <p:nvPr>
            <p:ph type="sldNum" sz="quarter" idx="12"/>
          </p:nvPr>
        </p:nvSpPr>
        <p:spPr/>
        <p:txBody>
          <a:bodyPr/>
          <a:lstStyle>
            <a:lvl1pPr>
              <a:defRPr/>
            </a:lvl1pPr>
          </a:lstStyle>
          <a:p>
            <a:pPr>
              <a:defRPr/>
            </a:pPr>
            <a:fld id="{6E2DBD2A-0989-41CA-AD73-64EB058E1019}" type="slidenum">
              <a:rPr lang="en-GB"/>
              <a:pPr>
                <a:defRPr/>
              </a:pPr>
              <a:t>‹#›</a:t>
            </a:fld>
            <a:endParaRPr lang="en-GB"/>
          </a:p>
        </p:txBody>
      </p:sp>
    </p:spTree>
    <p:extLst>
      <p:ext uri="{BB962C8B-B14F-4D97-AF65-F5344CB8AC3E}">
        <p14:creationId xmlns:p14="http://schemas.microsoft.com/office/powerpoint/2010/main" val="41083662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9AECCE-41E6-1962-DF2A-42B5B0D5DC06}"/>
              </a:ext>
            </a:extLst>
          </p:cNvPr>
          <p:cNvSpPr>
            <a:spLocks noGrp="1"/>
          </p:cNvSpPr>
          <p:nvPr>
            <p:ph type="dt" sz="half" idx="10"/>
          </p:nvPr>
        </p:nvSpPr>
        <p:spPr/>
        <p:txBody>
          <a:bodyPr/>
          <a:lstStyle>
            <a:lvl1pPr>
              <a:defRPr/>
            </a:lvl1pPr>
          </a:lstStyle>
          <a:p>
            <a:pPr>
              <a:defRPr/>
            </a:pPr>
            <a:fld id="{A65259BE-6B49-41E9-980E-CA6EFED7F6F7}" type="datetimeFigureOut">
              <a:rPr lang="en-US"/>
              <a:pPr>
                <a:defRPr/>
              </a:pPr>
              <a:t>8/5/2026</a:t>
            </a:fld>
            <a:endParaRPr lang="en-GB"/>
          </a:p>
        </p:txBody>
      </p:sp>
      <p:sp>
        <p:nvSpPr>
          <p:cNvPr id="5" name="Footer Placeholder 4">
            <a:extLst>
              <a:ext uri="{FF2B5EF4-FFF2-40B4-BE49-F238E27FC236}">
                <a16:creationId xmlns:a16="http://schemas.microsoft.com/office/drawing/2014/main" id="{C5FCEAF6-CADD-D1D4-F2D6-C2ECD82AB58D}"/>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1152464A-2E3F-E101-C8EA-79A5E02E813C}"/>
              </a:ext>
            </a:extLst>
          </p:cNvPr>
          <p:cNvSpPr>
            <a:spLocks noGrp="1"/>
          </p:cNvSpPr>
          <p:nvPr>
            <p:ph type="sldNum" sz="quarter" idx="12"/>
          </p:nvPr>
        </p:nvSpPr>
        <p:spPr/>
        <p:txBody>
          <a:bodyPr/>
          <a:lstStyle>
            <a:lvl1pPr>
              <a:defRPr/>
            </a:lvl1pPr>
          </a:lstStyle>
          <a:p>
            <a:pPr>
              <a:defRPr/>
            </a:pPr>
            <a:fld id="{60C52D30-79E3-4A5C-9CAA-9F85664CFA80}" type="slidenum">
              <a:rPr lang="en-GB"/>
              <a:pPr>
                <a:defRPr/>
              </a:pPr>
              <a:t>‹#›</a:t>
            </a:fld>
            <a:endParaRPr lang="en-GB"/>
          </a:p>
        </p:txBody>
      </p:sp>
    </p:spTree>
    <p:extLst>
      <p:ext uri="{BB962C8B-B14F-4D97-AF65-F5344CB8AC3E}">
        <p14:creationId xmlns:p14="http://schemas.microsoft.com/office/powerpoint/2010/main" val="25008011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E96F33-5563-85DE-19BF-52773664F7EB}"/>
              </a:ext>
            </a:extLst>
          </p:cNvPr>
          <p:cNvSpPr>
            <a:spLocks noGrp="1"/>
          </p:cNvSpPr>
          <p:nvPr>
            <p:ph type="dt" sz="half" idx="10"/>
          </p:nvPr>
        </p:nvSpPr>
        <p:spPr/>
        <p:txBody>
          <a:bodyPr/>
          <a:lstStyle>
            <a:lvl1pPr>
              <a:defRPr/>
            </a:lvl1pPr>
          </a:lstStyle>
          <a:p>
            <a:pPr>
              <a:defRPr/>
            </a:pPr>
            <a:fld id="{27FEECF5-343C-4AE3-9570-F348A5DF9A2C}" type="datetimeFigureOut">
              <a:rPr lang="en-US"/>
              <a:pPr>
                <a:defRPr/>
              </a:pPr>
              <a:t>8/5/2026</a:t>
            </a:fld>
            <a:endParaRPr lang="en-GB"/>
          </a:p>
        </p:txBody>
      </p:sp>
      <p:sp>
        <p:nvSpPr>
          <p:cNvPr id="5" name="Footer Placeholder 4">
            <a:extLst>
              <a:ext uri="{FF2B5EF4-FFF2-40B4-BE49-F238E27FC236}">
                <a16:creationId xmlns:a16="http://schemas.microsoft.com/office/drawing/2014/main" id="{2ADA4493-2482-DF7E-BE7F-C8AEBCE94FA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D6F8492-07EC-7A40-A639-15F5F17E71D1}"/>
              </a:ext>
            </a:extLst>
          </p:cNvPr>
          <p:cNvSpPr>
            <a:spLocks noGrp="1"/>
          </p:cNvSpPr>
          <p:nvPr>
            <p:ph type="sldNum" sz="quarter" idx="12"/>
          </p:nvPr>
        </p:nvSpPr>
        <p:spPr/>
        <p:txBody>
          <a:bodyPr/>
          <a:lstStyle>
            <a:lvl1pPr>
              <a:defRPr/>
            </a:lvl1pPr>
          </a:lstStyle>
          <a:p>
            <a:pPr>
              <a:defRPr/>
            </a:pPr>
            <a:fld id="{831B422E-574C-44F4-99D2-41B9DCBC7CC5}" type="slidenum">
              <a:rPr lang="en-GB"/>
              <a:pPr>
                <a:defRPr/>
              </a:pPr>
              <a:t>‹#›</a:t>
            </a:fld>
            <a:endParaRPr lang="en-GB"/>
          </a:p>
        </p:txBody>
      </p:sp>
    </p:spTree>
    <p:extLst>
      <p:ext uri="{BB962C8B-B14F-4D97-AF65-F5344CB8AC3E}">
        <p14:creationId xmlns:p14="http://schemas.microsoft.com/office/powerpoint/2010/main" val="32753307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13AFBF0-C71C-DAEE-8D78-29361D4E55B7}"/>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801DD3AD-7FEF-3A40-ABD7-E0CDA5FD5D45}"/>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C6407DD4-AA32-0D9B-F76C-72B2DA5694E1}"/>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anose="020F0502020204030204" pitchFamily="34" charset="0"/>
              </a:defRPr>
            </a:lvl1pPr>
          </a:lstStyle>
          <a:p>
            <a:fld id="{265999CD-7217-4CC0-85D4-DE1F771AD9FD}" type="datetimeFigureOut">
              <a:rPr lang="en-US" altLang="en-US"/>
              <a:pPr/>
              <a:t>8/5/2026</a:t>
            </a:fld>
            <a:endParaRPr lang="en-GB" altLang="en-US"/>
          </a:p>
        </p:txBody>
      </p:sp>
      <p:sp>
        <p:nvSpPr>
          <p:cNvPr id="5" name="Footer Placeholder 4">
            <a:extLst>
              <a:ext uri="{FF2B5EF4-FFF2-40B4-BE49-F238E27FC236}">
                <a16:creationId xmlns:a16="http://schemas.microsoft.com/office/drawing/2014/main" id="{6A640408-D52E-7A60-5279-A468E4DCEF75}"/>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3B74B811-9A12-33DA-9BF8-1D3824642EAB}"/>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F763038A-11D1-4DEE-932D-56AD6353828D}"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1"/>
          </a:solidFill>
          <a:latin typeface="Calibri" charset="0"/>
          <a:ea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D70874B4-AD1F-BDD4-50A7-42256AC3F11D}"/>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1" name="Text Placeholder 2">
            <a:extLst>
              <a:ext uri="{FF2B5EF4-FFF2-40B4-BE49-F238E27FC236}">
                <a16:creationId xmlns:a16="http://schemas.microsoft.com/office/drawing/2014/main" id="{68E3395E-EE12-7A46-A3EE-2A559D058A93}"/>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365BCFD8-B922-BD48-0560-9071A51DCD6D}"/>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cs typeface="Arial" charset="0"/>
              </a:defRPr>
            </a:lvl1pPr>
          </a:lstStyle>
          <a:p>
            <a:pPr>
              <a:defRPr/>
            </a:pPr>
            <a:fld id="{230107AE-6836-4CC0-9A1E-E079B142FDDD}" type="datetimeFigureOut">
              <a:rPr lang="en-US"/>
              <a:pPr>
                <a:defRPr/>
              </a:pPr>
              <a:t>8/5/2026</a:t>
            </a:fld>
            <a:endParaRPr lang="en-GB"/>
          </a:p>
        </p:txBody>
      </p:sp>
      <p:sp>
        <p:nvSpPr>
          <p:cNvPr id="5" name="Footer Placeholder 4">
            <a:extLst>
              <a:ext uri="{FF2B5EF4-FFF2-40B4-BE49-F238E27FC236}">
                <a16:creationId xmlns:a16="http://schemas.microsoft.com/office/drawing/2014/main" id="{BBB2C1AF-32E9-A46B-A31E-E06788BAE58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14D83331-B54A-26BD-D771-8D76C1856873}"/>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Arial" charset="0"/>
              </a:defRPr>
            </a:lvl1pPr>
          </a:lstStyle>
          <a:p>
            <a:pPr>
              <a:defRPr/>
            </a:pPr>
            <a:fld id="{8D476886-B68E-401A-989C-21799146A086}" type="slidenum">
              <a:rPr lang="en-GB"/>
              <a:pPr>
                <a:defRPr/>
              </a:pPr>
              <a:t>‹#›</a:t>
            </a:fld>
            <a:endParaRPr lang="en-GB"/>
          </a:p>
        </p:txBody>
      </p:sp>
    </p:spTree>
    <p:extLst>
      <p:ext uri="{BB962C8B-B14F-4D97-AF65-F5344CB8AC3E}">
        <p14:creationId xmlns:p14="http://schemas.microsoft.com/office/powerpoint/2010/main" val="29556011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12.xml"/><Relationship Id="rId7" Type="http://schemas.openxmlformats.org/officeDocument/2006/relationships/image" Target="../media/image3.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notesSlide" Target="../notesSlides/notesSlide1.xml"/><Relationship Id="rId9"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8.sv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1.svg"/><Relationship Id="rId4" Type="http://schemas.openxmlformats.org/officeDocument/2006/relationships/image" Target="../media/image20.sv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00533-913022333_small">
            <a:hlinkClick r:id="" action="ppaction://media"/>
            <a:extLst>
              <a:ext uri="{FF2B5EF4-FFF2-40B4-BE49-F238E27FC236}">
                <a16:creationId xmlns:a16="http://schemas.microsoft.com/office/drawing/2014/main" id="{6C4624E3-4C05-D15B-14CD-6578D0DF7E67}"/>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12125" r="12125"/>
          <a:stretch>
            <a:fillRect/>
          </a:stretch>
        </p:blipFill>
        <p:spPr>
          <a:xfrm>
            <a:off x="-26930" y="34009"/>
            <a:ext cx="9144000" cy="6789982"/>
          </a:xfrm>
          <a:prstGeom prst="rect">
            <a:avLst/>
          </a:prstGeom>
        </p:spPr>
      </p:pic>
      <p:sp>
        <p:nvSpPr>
          <p:cNvPr id="11" name="TextBox 10">
            <a:extLst>
              <a:ext uri="{FF2B5EF4-FFF2-40B4-BE49-F238E27FC236}">
                <a16:creationId xmlns:a16="http://schemas.microsoft.com/office/drawing/2014/main" id="{66B5E165-2999-07FC-A4B7-E507E84FCCA0}"/>
              </a:ext>
            </a:extLst>
          </p:cNvPr>
          <p:cNvSpPr txBox="1">
            <a:spLocks noChangeArrowheads="1"/>
          </p:cNvSpPr>
          <p:nvPr/>
        </p:nvSpPr>
        <p:spPr bwMode="auto">
          <a:xfrm>
            <a:off x="5724128" y="6551438"/>
            <a:ext cx="33385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en-GB" altLang="en-US" sz="1100" i="1" dirty="0">
                <a:solidFill>
                  <a:srgbClr val="FFFFFF"/>
                </a:solidFill>
                <a:latin typeface="Century Gothic" panose="020B0502020202020204" pitchFamily="34" charset="0"/>
              </a:rPr>
              <a:t>All pictures copyright-free from </a:t>
            </a:r>
            <a:r>
              <a:rPr lang="en-GB" altLang="en-US" sz="1100" i="1" dirty="0" err="1">
                <a:solidFill>
                  <a:srgbClr val="FFFFFF"/>
                </a:solidFill>
                <a:latin typeface="Century Gothic" panose="020B0502020202020204" pitchFamily="34" charset="0"/>
              </a:rPr>
              <a:t>pixabay</a:t>
            </a:r>
            <a:endParaRPr lang="en-GB" altLang="en-US" sz="1100" i="1" dirty="0">
              <a:solidFill>
                <a:srgbClr val="FFFFFF"/>
              </a:solidFill>
              <a:latin typeface="Century Gothic" panose="020B0502020202020204" pitchFamily="34" charset="0"/>
            </a:endParaRPr>
          </a:p>
        </p:txBody>
      </p:sp>
      <p:pic>
        <p:nvPicPr>
          <p:cNvPr id="15" name="Graphic 14" descr="Storytelling with solid fill">
            <a:extLst>
              <a:ext uri="{FF2B5EF4-FFF2-40B4-BE49-F238E27FC236}">
                <a16:creationId xmlns:a16="http://schemas.microsoft.com/office/drawing/2014/main" id="{EAE0665F-6153-D1B2-4222-9E7F5E2A62E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589428" y="1268760"/>
            <a:ext cx="1965143" cy="1965143"/>
          </a:xfrm>
          <a:prstGeom prst="rect">
            <a:avLst/>
          </a:prstGeom>
        </p:spPr>
      </p:pic>
      <p:pic>
        <p:nvPicPr>
          <p:cNvPr id="2" name="Graphic 1" descr="Thought bubble with solid fill">
            <a:extLst>
              <a:ext uri="{FF2B5EF4-FFF2-40B4-BE49-F238E27FC236}">
                <a16:creationId xmlns:a16="http://schemas.microsoft.com/office/drawing/2014/main" id="{E8BDD7B8-9154-B6B2-C9E2-3016D4145A9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63955" y="2251331"/>
            <a:ext cx="2181167" cy="2181167"/>
          </a:xfrm>
          <a:prstGeom prst="rect">
            <a:avLst/>
          </a:prstGeom>
        </p:spPr>
      </p:pic>
      <p:pic>
        <p:nvPicPr>
          <p:cNvPr id="9" name="Graphic 8" descr="Maze with solid fill">
            <a:extLst>
              <a:ext uri="{FF2B5EF4-FFF2-40B4-BE49-F238E27FC236}">
                <a16:creationId xmlns:a16="http://schemas.microsoft.com/office/drawing/2014/main" id="{27FA0478-7363-A3F2-C050-E005FAC5DE6B}"/>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rot="20941414">
            <a:off x="534316" y="2005786"/>
            <a:ext cx="2456234" cy="2456234"/>
          </a:xfrm>
          <a:prstGeom prst="rect">
            <a:avLst/>
          </a:prstGeom>
        </p:spPr>
      </p:pic>
      <p:pic>
        <p:nvPicPr>
          <p:cNvPr id="5" name="Graphic 21" descr="Door Open">
            <a:extLst>
              <a:ext uri="{FF2B5EF4-FFF2-40B4-BE49-F238E27FC236}">
                <a16:creationId xmlns:a16="http://schemas.microsoft.com/office/drawing/2014/main" id="{F7BB376F-DAB5-915A-92F6-74D6D6F53A1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373988" y="91530"/>
            <a:ext cx="740618" cy="740618"/>
          </a:xfrm>
          <a:prstGeom prst="rect">
            <a:avLst/>
          </a:prstGeom>
        </p:spPr>
      </p:pic>
    </p:spTree>
    <p:extLst>
      <p:ext uri="{BB962C8B-B14F-4D97-AF65-F5344CB8AC3E}">
        <p14:creationId xmlns:p14="http://schemas.microsoft.com/office/powerpoint/2010/main" val="18828338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08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repeatCount="indefinite" fill="hold" display="0">
                  <p:stCondLst>
                    <p:cond delay="indefinite"/>
                  </p:stCondLst>
                </p:cTn>
                <p:tgtEl>
                  <p:spTgt spid="3"/>
                </p:tgtEl>
              </p:cMediaNode>
            </p:video>
            <p:seq concurrent="1" nextAc="seek">
              <p:cTn id="23" restart="whenNotActive" fill="hold" evtFilter="cancelBubble" nodeType="interactiveSeq">
                <p:stCondLst>
                  <p:cond evt="onClick" delay="0">
                    <p:tgtEl>
                      <p:spTgt spid="3"/>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afterEffect">
                                  <p:stCondLst>
                                    <p:cond delay="0"/>
                                  </p:stCondLst>
                                  <p:childTnLst>
                                    <p:cmd type="call" cmd="togglePause">
                                      <p:cBhvr>
                                        <p:cTn id="27"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A picture containing snow, covered, rain, wave&#10;&#10;Description automatically generated">
            <a:extLst>
              <a:ext uri="{FF2B5EF4-FFF2-40B4-BE49-F238E27FC236}">
                <a16:creationId xmlns:a16="http://schemas.microsoft.com/office/drawing/2014/main" id="{A2D5D8D6-28F8-8D97-0261-62C59A8BC68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FF140CF-6990-616B-6052-8EE93B337213}"/>
              </a:ext>
            </a:extLst>
          </p:cNvPr>
          <p:cNvSpPr txBox="1">
            <a:spLocks noChangeArrowheads="1"/>
          </p:cNvSpPr>
          <p:nvPr/>
        </p:nvSpPr>
        <p:spPr bwMode="auto">
          <a:xfrm>
            <a:off x="2814638" y="190500"/>
            <a:ext cx="6170612"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rPr>
              <a:t>Leader: This is a day that God has made.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4400" b="1"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rPr>
              <a:t>ALL: We will rejoice and be glad in it! </a:t>
            </a:r>
          </a:p>
        </p:txBody>
      </p:sp>
      <p:pic>
        <p:nvPicPr>
          <p:cNvPr id="2" name="Graphic 21" descr="Door Open">
            <a:extLst>
              <a:ext uri="{FF2B5EF4-FFF2-40B4-BE49-F238E27FC236}">
                <a16:creationId xmlns:a16="http://schemas.microsoft.com/office/drawing/2014/main" id="{C98AD8A1-272A-4E27-AD70-C66FE68E1AD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73988" y="91530"/>
            <a:ext cx="740618" cy="7406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A picture containing snow, covered, rain, wave&#10;&#10;Description automatically generated">
            <a:extLst>
              <a:ext uri="{FF2B5EF4-FFF2-40B4-BE49-F238E27FC236}">
                <a16:creationId xmlns:a16="http://schemas.microsoft.com/office/drawing/2014/main" id="{8ED8B47C-A10D-F990-AE2F-E9042C6F1B9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3A7ACBE-4BCA-9FDC-63BB-91E0EC0CC37E}"/>
              </a:ext>
            </a:extLst>
          </p:cNvPr>
          <p:cNvSpPr txBox="1">
            <a:spLocks noChangeArrowheads="1"/>
          </p:cNvSpPr>
          <p:nvPr/>
        </p:nvSpPr>
        <p:spPr bwMode="auto">
          <a:xfrm>
            <a:off x="2176272" y="190500"/>
            <a:ext cx="6808978"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prstClr val="black"/>
                </a:solidFill>
                <a:effectLst/>
                <a:uLnTx/>
                <a:uFillTx/>
                <a:latin typeface="Century Gothic" panose="020B0502020202020204" pitchFamily="34" charset="0"/>
                <a:ea typeface="MS PGothic" panose="020B0600070205080204" pitchFamily="34" charset="-128"/>
                <a:cs typeface="+mn-cs"/>
              </a:rPr>
              <a:t>Leader: Today is a brand new day!</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4400" b="1" i="0" u="none" strike="noStrike" kern="1200" cap="none" spc="0" normalizeH="0" baseline="0" noProof="0" dirty="0">
              <a:ln>
                <a:noFill/>
              </a:ln>
              <a:solidFill>
                <a:prstClr val="black"/>
              </a:solidFill>
              <a:effectLst/>
              <a:uLnTx/>
              <a:uFillTx/>
              <a:latin typeface="Century Gothic" panose="020B0502020202020204" pitchFamily="34" charset="0"/>
              <a:ea typeface="MS PGothic"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prstClr val="black"/>
                </a:solidFill>
                <a:effectLst/>
                <a:uLnTx/>
                <a:uFillTx/>
                <a:latin typeface="Century Gothic" panose="020B0502020202020204" pitchFamily="34" charset="0"/>
                <a:ea typeface="MS PGothic" panose="020B0600070205080204" pitchFamily="34" charset="-128"/>
                <a:cs typeface="+mn-cs"/>
              </a:rPr>
              <a:t>ALL: May we be a blessing to each other!</a:t>
            </a:r>
          </a:p>
        </p:txBody>
      </p:sp>
      <p:pic>
        <p:nvPicPr>
          <p:cNvPr id="2" name="Graphic 21" descr="Door Open">
            <a:extLst>
              <a:ext uri="{FF2B5EF4-FFF2-40B4-BE49-F238E27FC236}">
                <a16:creationId xmlns:a16="http://schemas.microsoft.com/office/drawing/2014/main" id="{977ACD1F-DB15-82DD-0BB4-530702C1A9B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73988" y="91530"/>
            <a:ext cx="740618" cy="7406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a:extLst>
              <a:ext uri="{FF2B5EF4-FFF2-40B4-BE49-F238E27FC236}">
                <a16:creationId xmlns:a16="http://schemas.microsoft.com/office/drawing/2014/main" id="{C400E6D9-72DF-D53F-798B-46CF8349D22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0B2E20EC-5FEC-77C9-0C7A-5746FA3A0A79}"/>
              </a:ext>
            </a:extLst>
          </p:cNvPr>
          <p:cNvSpPr/>
          <p:nvPr/>
        </p:nvSpPr>
        <p:spPr>
          <a:xfrm>
            <a:off x="107504" y="417438"/>
            <a:ext cx="8856984" cy="923330"/>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1" fontAlgn="auto" hangingPunct="1">
              <a:spcBef>
                <a:spcPts val="0"/>
              </a:spcBef>
              <a:spcAft>
                <a:spcPts val="0"/>
              </a:spcAft>
              <a:defRPr/>
            </a:pPr>
            <a:r>
              <a:rPr lang="en-US" sz="5400" b="1" dirty="0">
                <a:ln w="11430">
                  <a:solidFill>
                    <a:schemeClr val="accent4">
                      <a:lumMod val="50000"/>
                    </a:schemeClr>
                  </a:solidFill>
                </a:ln>
                <a:solidFill>
                  <a:schemeClr val="accent4">
                    <a:lumMod val="75000"/>
                  </a:schemeClr>
                </a:solidFill>
                <a:effectLst>
                  <a:outerShdw blurRad="50800" dist="39000" dir="5460000" algn="tl">
                    <a:srgbClr val="000000">
                      <a:alpha val="38000"/>
                    </a:srgbClr>
                  </a:outerShdw>
                </a:effectLst>
                <a:latin typeface="Century Gothic" panose="020B0502020202020204" pitchFamily="34" charset="0"/>
                <a:ea typeface="+mn-ea"/>
              </a:rPr>
              <a:t>How far can you reach?</a:t>
            </a:r>
          </a:p>
        </p:txBody>
      </p:sp>
      <p:pic>
        <p:nvPicPr>
          <p:cNvPr id="3" name="Graphic 2" descr="Maze with solid fill">
            <a:extLst>
              <a:ext uri="{FF2B5EF4-FFF2-40B4-BE49-F238E27FC236}">
                <a16:creationId xmlns:a16="http://schemas.microsoft.com/office/drawing/2014/main" id="{45FCFF37-9189-6C8A-BC48-F856162035DC}"/>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20941414">
            <a:off x="8101640" y="1206644"/>
            <a:ext cx="951711" cy="951711"/>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Box 3">
            <a:extLst>
              <a:ext uri="{FF2B5EF4-FFF2-40B4-BE49-F238E27FC236}">
                <a16:creationId xmlns:a16="http://schemas.microsoft.com/office/drawing/2014/main" id="{A38EFFD8-CF81-599A-9D90-6FD1E82E7FA3}"/>
              </a:ext>
            </a:extLst>
          </p:cNvPr>
          <p:cNvSpPr txBox="1">
            <a:spLocks noChangeArrowheads="1"/>
          </p:cNvSpPr>
          <p:nvPr/>
        </p:nvSpPr>
        <p:spPr bwMode="auto">
          <a:xfrm>
            <a:off x="323850" y="333375"/>
            <a:ext cx="8358188"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GB" altLang="en-US" sz="4000" i="1">
                <a:solidFill>
                  <a:schemeClr val="bg1"/>
                </a:solidFill>
                <a:latin typeface="Calibri" panose="020F0502020204030204" pitchFamily="34" charset="0"/>
              </a:rPr>
              <a:t>Chain of love, chain of love,</a:t>
            </a:r>
          </a:p>
          <a:p>
            <a:pPr algn="ctr" eaLnBrk="1" hangingPunct="1"/>
            <a:r>
              <a:rPr lang="en-GB" altLang="en-US" sz="4000" i="1">
                <a:solidFill>
                  <a:schemeClr val="bg1"/>
                </a:solidFill>
                <a:latin typeface="Calibri" panose="020F0502020204030204" pitchFamily="34" charset="0"/>
              </a:rPr>
              <a:t>Circle the world with a chain of love, Chain of love, chain of love,</a:t>
            </a:r>
          </a:p>
          <a:p>
            <a:pPr algn="ctr" eaLnBrk="1" hangingPunct="1"/>
            <a:r>
              <a:rPr lang="en-GB" altLang="en-US" sz="4000" i="1">
                <a:solidFill>
                  <a:schemeClr val="bg1"/>
                </a:solidFill>
                <a:latin typeface="Calibri" panose="020F0502020204030204" pitchFamily="34" charset="0"/>
              </a:rPr>
              <a:t>Circle the world with a chain of love.</a:t>
            </a:r>
          </a:p>
          <a:p>
            <a:pPr algn="ctr" eaLnBrk="1" hangingPunct="1"/>
            <a:endParaRPr lang="en-GB" altLang="en-US" sz="4000" i="1">
              <a:solidFill>
                <a:schemeClr val="bg1"/>
              </a:solidFill>
              <a:latin typeface="Calibri" panose="020F0502020204030204" pitchFamily="34" charset="0"/>
            </a:endParaRPr>
          </a:p>
        </p:txBody>
      </p:sp>
      <p:sp>
        <p:nvSpPr>
          <p:cNvPr id="19458" name="Rectangle 2">
            <a:extLst>
              <a:ext uri="{FF2B5EF4-FFF2-40B4-BE49-F238E27FC236}">
                <a16:creationId xmlns:a16="http://schemas.microsoft.com/office/drawing/2014/main" id="{9DD8F5B0-1808-B0D7-808E-90732EADF2B9}"/>
              </a:ext>
            </a:extLst>
          </p:cNvPr>
          <p:cNvSpPr>
            <a:spLocks noChangeArrowheads="1"/>
          </p:cNvSpPr>
          <p:nvPr/>
        </p:nvSpPr>
        <p:spPr bwMode="auto">
          <a:xfrm>
            <a:off x="8072438" y="6215063"/>
            <a:ext cx="800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GB" altLang="en-US" sz="1800" i="1">
                <a:solidFill>
                  <a:schemeClr val="bg1"/>
                </a:solidFill>
                <a:latin typeface="Calibri" panose="020F0502020204030204" pitchFamily="34" charset="0"/>
              </a:rPr>
              <a:t>© BBC</a:t>
            </a:r>
            <a:endParaRPr lang="en-GB" altLang="en-US" sz="1800"/>
          </a:p>
        </p:txBody>
      </p:sp>
      <p:grpSp>
        <p:nvGrpSpPr>
          <p:cNvPr id="19459" name="Group 3">
            <a:extLst>
              <a:ext uri="{FF2B5EF4-FFF2-40B4-BE49-F238E27FC236}">
                <a16:creationId xmlns:a16="http://schemas.microsoft.com/office/drawing/2014/main" id="{412FA3A2-80D2-8B35-4C9A-EEF5CB4A89FA}"/>
              </a:ext>
            </a:extLst>
          </p:cNvPr>
          <p:cNvGrpSpPr>
            <a:grpSpLocks/>
          </p:cNvGrpSpPr>
          <p:nvPr/>
        </p:nvGrpSpPr>
        <p:grpSpPr bwMode="auto">
          <a:xfrm>
            <a:off x="2840038" y="3068638"/>
            <a:ext cx="3463925" cy="3455987"/>
            <a:chOff x="2699792" y="3068960"/>
            <a:chExt cx="3464743" cy="3455665"/>
          </a:xfrm>
        </p:grpSpPr>
        <p:sp>
          <p:nvSpPr>
            <p:cNvPr id="3" name="Rectangle 2">
              <a:extLst>
                <a:ext uri="{FF2B5EF4-FFF2-40B4-BE49-F238E27FC236}">
                  <a16:creationId xmlns:a16="http://schemas.microsoft.com/office/drawing/2014/main" id="{4B135278-E478-86D6-1C95-658D98F61864}"/>
                </a:ext>
              </a:extLst>
            </p:cNvPr>
            <p:cNvSpPr/>
            <p:nvPr/>
          </p:nvSpPr>
          <p:spPr>
            <a:xfrm>
              <a:off x="2699792" y="3068960"/>
              <a:ext cx="3455216" cy="34556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pic>
          <p:nvPicPr>
            <p:cNvPr id="19461" name="Picture 4" descr="A picture containing monitor, table, colorful, decorated&#10;&#10;Description automatically generated">
              <a:extLst>
                <a:ext uri="{FF2B5EF4-FFF2-40B4-BE49-F238E27FC236}">
                  <a16:creationId xmlns:a16="http://schemas.microsoft.com/office/drawing/2014/main" id="{331F3FCC-A105-4280-D74D-BF11973FA9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3068960"/>
              <a:ext cx="3464743" cy="3420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 name="Graphic 5" descr="Storytelling with solid fill">
            <a:extLst>
              <a:ext uri="{FF2B5EF4-FFF2-40B4-BE49-F238E27FC236}">
                <a16:creationId xmlns:a16="http://schemas.microsoft.com/office/drawing/2014/main" id="{02D065D5-D20B-1CBD-CA8A-FF2D763AA82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16416" y="116632"/>
            <a:ext cx="670422" cy="670422"/>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2" descr="A dog wearing a costume&#10;&#10;Description automatically generated">
            <a:extLst>
              <a:ext uri="{FF2B5EF4-FFF2-40B4-BE49-F238E27FC236}">
                <a16:creationId xmlns:a16="http://schemas.microsoft.com/office/drawing/2014/main" id="{458061FC-D448-360C-3E34-4C1641A85A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3875" y="503238"/>
            <a:ext cx="3903663" cy="58515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7" name="Speech Bubble: Rectangle with Corners Rounded 6">
            <a:extLst>
              <a:ext uri="{FF2B5EF4-FFF2-40B4-BE49-F238E27FC236}">
                <a16:creationId xmlns:a16="http://schemas.microsoft.com/office/drawing/2014/main" id="{8322657D-2B25-7066-492F-EA7D5746AF00}"/>
              </a:ext>
            </a:extLst>
          </p:cNvPr>
          <p:cNvSpPr/>
          <p:nvPr/>
        </p:nvSpPr>
        <p:spPr>
          <a:xfrm>
            <a:off x="4716462" y="908720"/>
            <a:ext cx="3903663" cy="1346200"/>
          </a:xfrm>
          <a:prstGeom prst="wedgeRoundRectCallout">
            <a:avLst>
              <a:gd name="adj1" fmla="val -70570"/>
              <a:gd name="adj2" fmla="val 95015"/>
              <a:gd name="adj3" fmla="val 16667"/>
            </a:avLst>
          </a:prstGeom>
          <a:solidFill>
            <a:srgbClr val="3FCDFF"/>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GB" altLang="en-US" sz="3600" b="1">
                <a:solidFill>
                  <a:srgbClr val="FFFFFF"/>
                </a:solidFill>
                <a:latin typeface="Century Gothic" panose="020B0502020202020204" pitchFamily="34" charset="0"/>
              </a:rPr>
              <a:t>“Peace begins with a smile.”</a:t>
            </a:r>
          </a:p>
        </p:txBody>
      </p:sp>
      <p:sp>
        <p:nvSpPr>
          <p:cNvPr id="9" name="Speech Bubble: Rectangle with Corners Rounded 8">
            <a:extLst>
              <a:ext uri="{FF2B5EF4-FFF2-40B4-BE49-F238E27FC236}">
                <a16:creationId xmlns:a16="http://schemas.microsoft.com/office/drawing/2014/main" id="{08F45D58-87AC-4C19-5420-53D1CA3E5B74}"/>
              </a:ext>
            </a:extLst>
          </p:cNvPr>
          <p:cNvSpPr/>
          <p:nvPr/>
        </p:nvSpPr>
        <p:spPr>
          <a:xfrm>
            <a:off x="5022850" y="3429000"/>
            <a:ext cx="3903663" cy="2925763"/>
          </a:xfrm>
          <a:prstGeom prst="wedgeRoundRectCallout">
            <a:avLst>
              <a:gd name="adj1" fmla="val -75307"/>
              <a:gd name="adj2" fmla="val -65290"/>
              <a:gd name="adj3" fmla="val 16667"/>
            </a:avLst>
          </a:prstGeom>
          <a:solidFill>
            <a:srgbClr val="3FCDFF"/>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GB" altLang="en-US" sz="3200" b="1">
                <a:solidFill>
                  <a:srgbClr val="FFFFFF"/>
                </a:solidFill>
                <a:latin typeface="Century Gothic" panose="020B0502020202020204" pitchFamily="34" charset="0"/>
              </a:rPr>
              <a:t>“</a:t>
            </a:r>
            <a:r>
              <a:rPr lang="en-GB" altLang="ja-JP" sz="3200" b="1">
                <a:solidFill>
                  <a:schemeClr val="bg1"/>
                </a:solidFill>
                <a:latin typeface="Century Gothic" panose="020B0502020202020204" pitchFamily="34" charset="0"/>
              </a:rPr>
              <a:t>What can you do to promote world peace? Go home &amp; love your family.</a:t>
            </a:r>
            <a:r>
              <a:rPr lang="en-GB" altLang="en-US" sz="3200" b="1">
                <a:solidFill>
                  <a:schemeClr val="bg1"/>
                </a:solidFill>
                <a:latin typeface="Century Gothic" panose="020B0502020202020204" pitchFamily="34" charset="0"/>
              </a:rPr>
              <a:t>”</a:t>
            </a:r>
          </a:p>
        </p:txBody>
      </p:sp>
      <p:pic>
        <p:nvPicPr>
          <p:cNvPr id="3" name="Graphic 2" descr="Storytelling with solid fill">
            <a:extLst>
              <a:ext uri="{FF2B5EF4-FFF2-40B4-BE49-F238E27FC236}">
                <a16:creationId xmlns:a16="http://schemas.microsoft.com/office/drawing/2014/main" id="{0144C5CF-30D1-EB30-F95A-6CF03EA855C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16416" y="116632"/>
            <a:ext cx="670422" cy="670422"/>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2" descr="A dog wearing a costume&#10;&#10;Description automatically generated">
            <a:extLst>
              <a:ext uri="{FF2B5EF4-FFF2-40B4-BE49-F238E27FC236}">
                <a16:creationId xmlns:a16="http://schemas.microsoft.com/office/drawing/2014/main" id="{2EB48BE6-FED9-2DD1-0FA4-217A41DDC4D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3875" y="503238"/>
            <a:ext cx="3903663" cy="58515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5" name="Speech Bubble: Rectangle with Corners Rounded 4">
            <a:extLst>
              <a:ext uri="{FF2B5EF4-FFF2-40B4-BE49-F238E27FC236}">
                <a16:creationId xmlns:a16="http://schemas.microsoft.com/office/drawing/2014/main" id="{BB61DAF4-D84D-88A4-0FDC-53B8371514C8}"/>
              </a:ext>
            </a:extLst>
          </p:cNvPr>
          <p:cNvSpPr/>
          <p:nvPr/>
        </p:nvSpPr>
        <p:spPr>
          <a:xfrm>
            <a:off x="4067175" y="1196975"/>
            <a:ext cx="4752975" cy="2592388"/>
          </a:xfrm>
          <a:prstGeom prst="wedgeRoundRectCallout">
            <a:avLst>
              <a:gd name="adj1" fmla="val -54774"/>
              <a:gd name="adj2" fmla="val 73201"/>
              <a:gd name="adj3" fmla="val 16667"/>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4000" b="1" dirty="0">
                <a:solidFill>
                  <a:schemeClr val="bg1"/>
                </a:solidFill>
                <a:latin typeface="Century Gothic" panose="020B0502020202020204" pitchFamily="34" charset="0"/>
              </a:rPr>
              <a:t>Good works are links that form a chain of love.</a:t>
            </a:r>
          </a:p>
        </p:txBody>
      </p:sp>
      <p:pic>
        <p:nvPicPr>
          <p:cNvPr id="3" name="Graphic 2" descr="Storytelling with solid fill">
            <a:extLst>
              <a:ext uri="{FF2B5EF4-FFF2-40B4-BE49-F238E27FC236}">
                <a16:creationId xmlns:a16="http://schemas.microsoft.com/office/drawing/2014/main" id="{813152EF-8021-A3C3-F45B-5201E3D0DA5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16416" y="116632"/>
            <a:ext cx="670422" cy="670422"/>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a:extLst>
              <a:ext uri="{FF2B5EF4-FFF2-40B4-BE49-F238E27FC236}">
                <a16:creationId xmlns:a16="http://schemas.microsoft.com/office/drawing/2014/main" id="{AEED77DE-B83E-7689-07CD-2CB30DFEA9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5588" cy="6859588"/>
          </a:xfrm>
          <a:prstGeom prst="rect">
            <a:avLst/>
          </a:prstGeom>
          <a:noFill/>
          <a:ln>
            <a:noFill/>
          </a:ln>
          <a:effectLst/>
          <a:extLst>
            <a:ext uri="{909E8E84-426E-40dd-AFC4-6F175D3DCCD1}">
              <a14:hiddenFill xmlns="" xmlns:a14="http://schemas.microsoft.com/office/drawing/2010/main">
                <a:blipFill dpi="0" rotWithShape="0">
                  <a:blip xmlns:r="http://schemas.openxmlformats.org/officeDocument/2006/relationships"/>
                  <a:srcRect/>
                  <a:stretch>
                    <a:fillRect/>
                  </a:stretch>
                </a:blipFill>
              </a14:hiddenFill>
            </a:ext>
            <a:ext uri="{91240B29-F687-4f45-9708-019B960494DF}">
              <a14:hiddenLine xmlns="" xmlns:a14="http://schemas.microsoft.com/office/drawing/2010/main" w="9525">
                <a:solidFill>
                  <a:srgbClr val="3465A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5602" name="Picture 4" descr="See the source image">
            <a:extLst>
              <a:ext uri="{FF2B5EF4-FFF2-40B4-BE49-F238E27FC236}">
                <a16:creationId xmlns:a16="http://schemas.microsoft.com/office/drawing/2014/main" id="{53283A56-2AE9-C1DF-68B1-0CFCAFF6A0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350" y="133350"/>
            <a:ext cx="1243013"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Rounded Corners 3">
            <a:extLst>
              <a:ext uri="{FF2B5EF4-FFF2-40B4-BE49-F238E27FC236}">
                <a16:creationId xmlns:a16="http://schemas.microsoft.com/office/drawing/2014/main" id="{F23EFDAB-3CC0-625B-E920-8E8CB9637470}"/>
              </a:ext>
            </a:extLst>
          </p:cNvPr>
          <p:cNvSpPr/>
          <p:nvPr/>
        </p:nvSpPr>
        <p:spPr>
          <a:xfrm>
            <a:off x="4140200" y="4868863"/>
            <a:ext cx="4824413" cy="1728787"/>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GB" altLang="en-US" sz="2800" b="1">
                <a:solidFill>
                  <a:schemeClr val="bg1"/>
                </a:solidFill>
                <a:latin typeface="Century Gothic" panose="020B0502020202020204" pitchFamily="34" charset="0"/>
                <a:ea typeface="MS Mincho" panose="02020609040205080304" pitchFamily="49" charset="-128"/>
              </a:rPr>
              <a:t>‘Each time you do these things to anyone, it’s as if you’re doing them to me’. </a:t>
            </a:r>
          </a:p>
        </p:txBody>
      </p:sp>
      <p:pic>
        <p:nvPicPr>
          <p:cNvPr id="3" name="Graphic 2" descr="Storytelling with solid fill">
            <a:extLst>
              <a:ext uri="{FF2B5EF4-FFF2-40B4-BE49-F238E27FC236}">
                <a16:creationId xmlns:a16="http://schemas.microsoft.com/office/drawing/2014/main" id="{7631117B-6C47-59C7-A346-3D8CE5138D6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16416" y="116632"/>
            <a:ext cx="670422" cy="670422"/>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3" descr="A picture containing table, cake, food, birthday&#10;&#10;Description automatically generated">
            <a:extLst>
              <a:ext uri="{FF2B5EF4-FFF2-40B4-BE49-F238E27FC236}">
                <a16:creationId xmlns:a16="http://schemas.microsoft.com/office/drawing/2014/main" id="{2AC414CC-EB77-8059-0BAF-E1F1FF1BF9F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5775" y="365125"/>
            <a:ext cx="8172450" cy="612775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2" descr="A dog wearing a costume&#10;&#10;Description automatically generated">
            <a:extLst>
              <a:ext uri="{FF2B5EF4-FFF2-40B4-BE49-F238E27FC236}">
                <a16:creationId xmlns:a16="http://schemas.microsoft.com/office/drawing/2014/main" id="{06AFDD9B-E842-FFDB-69B9-96C14778FA2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3875" y="503238"/>
            <a:ext cx="3903663" cy="58515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5" name="Speech Bubble: Rectangle with Corners Rounded 4">
            <a:extLst>
              <a:ext uri="{FF2B5EF4-FFF2-40B4-BE49-F238E27FC236}">
                <a16:creationId xmlns:a16="http://schemas.microsoft.com/office/drawing/2014/main" id="{039C86E5-3424-6D95-DCF0-C937572DCA6C}"/>
              </a:ext>
            </a:extLst>
          </p:cNvPr>
          <p:cNvSpPr/>
          <p:nvPr/>
        </p:nvSpPr>
        <p:spPr>
          <a:xfrm>
            <a:off x="4051300" y="260350"/>
            <a:ext cx="4752975" cy="2592388"/>
          </a:xfrm>
          <a:prstGeom prst="wedgeRoundRectCallout">
            <a:avLst>
              <a:gd name="adj1" fmla="val -54774"/>
              <a:gd name="adj2" fmla="val 73201"/>
              <a:gd name="adj3" fmla="val 16667"/>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4000" b="1" dirty="0">
                <a:solidFill>
                  <a:schemeClr val="bg1"/>
                </a:solidFill>
                <a:latin typeface="Century Gothic" panose="020B0502020202020204" pitchFamily="34" charset="0"/>
              </a:rPr>
              <a:t>Good works are links that form a chain of love.</a:t>
            </a:r>
          </a:p>
        </p:txBody>
      </p:sp>
      <p:sp>
        <p:nvSpPr>
          <p:cNvPr id="6" name="Thought Bubble: Cloud 5">
            <a:extLst>
              <a:ext uri="{FF2B5EF4-FFF2-40B4-BE49-F238E27FC236}">
                <a16:creationId xmlns:a16="http://schemas.microsoft.com/office/drawing/2014/main" id="{17193DA6-BA1E-3AB3-BE41-72F8F3CD7623}"/>
              </a:ext>
            </a:extLst>
          </p:cNvPr>
          <p:cNvSpPr/>
          <p:nvPr/>
        </p:nvSpPr>
        <p:spPr>
          <a:xfrm>
            <a:off x="3924300" y="3429000"/>
            <a:ext cx="4751388" cy="2808288"/>
          </a:xfrm>
          <a:prstGeom prst="cloudCallout">
            <a:avLst>
              <a:gd name="adj1" fmla="val 55749"/>
              <a:gd name="adj2" fmla="val 49110"/>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3200" b="1" dirty="0">
                <a:solidFill>
                  <a:schemeClr val="bg1"/>
                </a:solidFill>
                <a:latin typeface="Century Gothic" panose="020B0502020202020204" pitchFamily="34" charset="0"/>
              </a:rPr>
              <a:t>I wonder how far that chain of love could reach?</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20BC98D-ACD3-F60A-EF06-CC92685B65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9389" y="150813"/>
            <a:ext cx="3905223" cy="3854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2">
            <a:extLst>
              <a:ext uri="{FF2B5EF4-FFF2-40B4-BE49-F238E27FC236}">
                <a16:creationId xmlns:a16="http://schemas.microsoft.com/office/drawing/2014/main" id="{B083027D-7CD5-C5D9-C6C4-B6627E37C66A}"/>
              </a:ext>
            </a:extLst>
          </p:cNvPr>
          <p:cNvSpPr txBox="1">
            <a:spLocks noChangeArrowheads="1"/>
          </p:cNvSpPr>
          <p:nvPr/>
        </p:nvSpPr>
        <p:spPr bwMode="auto">
          <a:xfrm>
            <a:off x="107504" y="4025826"/>
            <a:ext cx="8856984" cy="2677656"/>
          </a:xfrm>
          <a:prstGeom prst="rect">
            <a:avLst/>
          </a:prstGeom>
          <a:solidFill>
            <a:schemeClr val="tx1">
              <a:alpha val="6117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GB" altLang="en-US" sz="2800" b="1" dirty="0">
                <a:solidFill>
                  <a:schemeClr val="bg1"/>
                </a:solidFill>
                <a:latin typeface="Century Gothic" panose="020B0502020202020204" pitchFamily="34" charset="0"/>
              </a:rPr>
              <a:t>Dear God</a:t>
            </a:r>
          </a:p>
          <a:p>
            <a:pPr eaLnBrk="1" hangingPunct="1">
              <a:spcBef>
                <a:spcPct val="0"/>
              </a:spcBef>
              <a:buFontTx/>
              <a:buNone/>
            </a:pPr>
            <a:r>
              <a:rPr lang="en-GB" altLang="en-US" sz="2800" b="1" dirty="0">
                <a:solidFill>
                  <a:schemeClr val="bg1"/>
                </a:solidFill>
                <a:latin typeface="Century Gothic" panose="020B0502020202020204" pitchFamily="34" charset="0"/>
              </a:rPr>
              <a:t>We thank you for the people who are a part of our lives whom we can show love and care for. </a:t>
            </a:r>
          </a:p>
          <a:p>
            <a:pPr eaLnBrk="1" hangingPunct="1">
              <a:spcBef>
                <a:spcPct val="0"/>
              </a:spcBef>
              <a:buFontTx/>
              <a:buNone/>
            </a:pPr>
            <a:r>
              <a:rPr lang="en-GB" altLang="en-US" sz="2800" b="1" dirty="0">
                <a:solidFill>
                  <a:schemeClr val="bg1"/>
                </a:solidFill>
                <a:latin typeface="Century Gothic" panose="020B0502020202020204" pitchFamily="34" charset="0"/>
              </a:rPr>
              <a:t>Help us, this week, to think of ways to put other people first, and to begin the chain of love that will circle the world. </a:t>
            </a:r>
          </a:p>
        </p:txBody>
      </p:sp>
      <p:pic>
        <p:nvPicPr>
          <p:cNvPr id="11" name="Graphic 23" descr="Hand with solid fill">
            <a:extLst>
              <a:ext uri="{FF2B5EF4-FFF2-40B4-BE49-F238E27FC236}">
                <a16:creationId xmlns:a16="http://schemas.microsoft.com/office/drawing/2014/main" id="{6C1B251A-5D8E-7F70-FDAD-1983E4D6054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2803203">
            <a:off x="8247710" y="31576"/>
            <a:ext cx="821432" cy="821432"/>
          </a:xfrm>
          <a:prstGeom prst="rect">
            <a:avLst/>
          </a:prstGeom>
        </p:spPr>
      </p:pic>
    </p:spTree>
    <p:extLst>
      <p:ext uri="{BB962C8B-B14F-4D97-AF65-F5344CB8AC3E}">
        <p14:creationId xmlns:p14="http://schemas.microsoft.com/office/powerpoint/2010/main" val="31436599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A picture containing text&#10;&#10;Description automatically generated">
            <a:extLst>
              <a:ext uri="{FF2B5EF4-FFF2-40B4-BE49-F238E27FC236}">
                <a16:creationId xmlns:a16="http://schemas.microsoft.com/office/drawing/2014/main" id="{AF76E935-19FF-B146-BA9D-CCFF389FC3B7}"/>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842963"/>
            <a:ext cx="9137650" cy="51720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8981886E-14C8-2D45-9D54-F3C02F1B0AC8}"/>
              </a:ext>
            </a:extLst>
          </p:cNvPr>
          <p:cNvGrpSpPr/>
          <p:nvPr/>
        </p:nvGrpSpPr>
        <p:grpSpPr>
          <a:xfrm rot="21351573">
            <a:off x="8249702" y="30005"/>
            <a:ext cx="862904" cy="878109"/>
            <a:chOff x="7956376" y="5301208"/>
            <a:chExt cx="862904" cy="878109"/>
          </a:xfrm>
        </p:grpSpPr>
        <p:pic>
          <p:nvPicPr>
            <p:cNvPr id="3" name="Graphic 23" descr="Hand with solid fill">
              <a:extLst>
                <a:ext uri="{FF2B5EF4-FFF2-40B4-BE49-F238E27FC236}">
                  <a16:creationId xmlns:a16="http://schemas.microsoft.com/office/drawing/2014/main" id="{121C2C2D-E2C4-5187-45F6-2D906092018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4" name="Graphic 23" descr="Hand with solid fill">
              <a:extLst>
                <a:ext uri="{FF2B5EF4-FFF2-40B4-BE49-F238E27FC236}">
                  <a16:creationId xmlns:a16="http://schemas.microsoft.com/office/drawing/2014/main" id="{43889B80-2A74-72AA-AC2B-18980594FF74}"/>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3547580">
              <a:off x="7997848" y="5357885"/>
              <a:ext cx="821432" cy="821432"/>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1746" name="Picture 2">
            <a:extLst>
              <a:ext uri="{FF2B5EF4-FFF2-40B4-BE49-F238E27FC236}">
                <a16:creationId xmlns:a16="http://schemas.microsoft.com/office/drawing/2014/main" id="{2B797BED-F8E9-DEED-39D1-4A7B9CA40B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8026" y="150814"/>
            <a:ext cx="4387949" cy="4330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8">
            <a:extLst>
              <a:ext uri="{FF2B5EF4-FFF2-40B4-BE49-F238E27FC236}">
                <a16:creationId xmlns:a16="http://schemas.microsoft.com/office/drawing/2014/main" id="{B4F07FE7-BCE1-880D-F486-5F6ED2FA38ED}"/>
              </a:ext>
            </a:extLst>
          </p:cNvPr>
          <p:cNvSpPr txBox="1">
            <a:spLocks/>
          </p:cNvSpPr>
          <p:nvPr/>
        </p:nvSpPr>
        <p:spPr>
          <a:xfrm>
            <a:off x="184050" y="4496435"/>
            <a:ext cx="8492405" cy="1592263"/>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GB" altLang="en-US" sz="3200" b="1" i="1" dirty="0">
                <a:latin typeface="Century Gothic" panose="020B0502020202020204" pitchFamily="34" charset="0"/>
                <a:ea typeface="MS Mincho" panose="02020609040205080304" pitchFamily="49" charset="-128"/>
              </a:rPr>
              <a:t>Leader: </a:t>
            </a:r>
            <a:r>
              <a:rPr lang="en-GB" altLang="en-US" sz="3200" b="1" dirty="0">
                <a:latin typeface="Century Gothic" panose="020B0502020202020204" pitchFamily="34" charset="0"/>
                <a:ea typeface="MS Mincho" panose="02020609040205080304" pitchFamily="49" charset="-128"/>
              </a:rPr>
              <a:t>As we leave this place &amp; time  and go into the day ahead…</a:t>
            </a:r>
          </a:p>
          <a:p>
            <a:pPr eaLnBrk="1" hangingPunct="1"/>
            <a:r>
              <a:rPr lang="en-GB" altLang="en-US" sz="3200" b="1" i="1" dirty="0">
                <a:latin typeface="Century Gothic" panose="020B0502020202020204" pitchFamily="34" charset="0"/>
                <a:ea typeface="MS Mincho" panose="02020609040205080304" pitchFamily="49" charset="-128"/>
              </a:rPr>
              <a:t>All: </a:t>
            </a:r>
            <a:r>
              <a:rPr lang="en-GB" altLang="en-US" sz="3200" b="1" dirty="0">
                <a:latin typeface="Century Gothic" panose="020B0502020202020204" pitchFamily="34" charset="0"/>
                <a:ea typeface="MS Mincho" panose="02020609040205080304" pitchFamily="49" charset="-128"/>
              </a:rPr>
              <a:t>Let’s ‘circle the world’ with our chain of love!</a:t>
            </a:r>
            <a:endParaRPr lang="en-GB" altLang="en-US" sz="2000" b="1" dirty="0">
              <a:latin typeface="Century Gothic" panose="020B0502020202020204" pitchFamily="34" charset="0"/>
              <a:ea typeface="MS Mincho" panose="02020609040205080304" pitchFamily="49" charset="-128"/>
            </a:endParaRPr>
          </a:p>
        </p:txBody>
      </p:sp>
      <p:grpSp>
        <p:nvGrpSpPr>
          <p:cNvPr id="31748" name="Group 11">
            <a:extLst>
              <a:ext uri="{FF2B5EF4-FFF2-40B4-BE49-F238E27FC236}">
                <a16:creationId xmlns:a16="http://schemas.microsoft.com/office/drawing/2014/main" id="{1AFF93CB-25CD-1765-8990-E998896DD007}"/>
              </a:ext>
            </a:extLst>
          </p:cNvPr>
          <p:cNvGrpSpPr>
            <a:grpSpLocks/>
          </p:cNvGrpSpPr>
          <p:nvPr/>
        </p:nvGrpSpPr>
        <p:grpSpPr bwMode="auto">
          <a:xfrm rot="8217778">
            <a:off x="7791450" y="5746750"/>
            <a:ext cx="1477963" cy="969963"/>
            <a:chOff x="0" y="0"/>
            <a:chExt cx="1670756" cy="1095023"/>
          </a:xfrm>
        </p:grpSpPr>
        <p:pic>
          <p:nvPicPr>
            <p:cNvPr id="31749" name="Graphic 34" descr="Arrow: Counter-clockwise curve">
              <a:extLst>
                <a:ext uri="{FF2B5EF4-FFF2-40B4-BE49-F238E27FC236}">
                  <a16:creationId xmlns:a16="http://schemas.microsoft.com/office/drawing/2014/main" id="{151EE935-3838-B1FF-AA37-96637FF62F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6" y="179562"/>
              <a:ext cx="915237" cy="91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Graphic 35" descr="Arrow: Counter-clockwise curve">
              <a:extLst>
                <a:ext uri="{FF2B5EF4-FFF2-40B4-BE49-F238E27FC236}">
                  <a16:creationId xmlns:a16="http://schemas.microsoft.com/office/drawing/2014/main" id="{531C6657-9F52-E2B9-2C7C-D23287E10B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54136" y="180331"/>
              <a:ext cx="915237" cy="91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Graphic 36" descr="Arrow: Straight">
              <a:extLst>
                <a:ext uri="{FF2B5EF4-FFF2-40B4-BE49-F238E27FC236}">
                  <a16:creationId xmlns:a16="http://schemas.microsoft.com/office/drawing/2014/main" id="{3B4DE9BD-B0FE-0048-8FF2-93F6F2A8A9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374630" y="257"/>
              <a:ext cx="914012" cy="913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77BC6EE3-1D6F-253E-8943-178BEBD24CBF}"/>
              </a:ext>
            </a:extLst>
          </p:cNvPr>
          <p:cNvPicPr>
            <a:picLocks noChangeAspect="1"/>
          </p:cNvPicPr>
          <p:nvPr/>
        </p:nvPicPr>
        <p:blipFill>
          <a:blip r:embed="rId3"/>
          <a:stretch>
            <a:fillRect/>
          </a:stretch>
        </p:blipFill>
        <p:spPr>
          <a:xfrm>
            <a:off x="179511" y="2060848"/>
            <a:ext cx="9004789" cy="2736304"/>
          </a:xfrm>
          <a:prstGeom prst="rect">
            <a:avLst/>
          </a:prstGeom>
        </p:spPr>
      </p:pic>
    </p:spTree>
    <p:extLst>
      <p:ext uri="{BB962C8B-B14F-4D97-AF65-F5344CB8AC3E}">
        <p14:creationId xmlns:p14="http://schemas.microsoft.com/office/powerpoint/2010/main" val="1034833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603</TotalTime>
  <Words>1626</Words>
  <Application>Microsoft Office PowerPoint</Application>
  <PresentationFormat>On-screen Show (4:3)</PresentationFormat>
  <Paragraphs>86</Paragraphs>
  <Slides>14</Slides>
  <Notes>13</Notes>
  <HiddenSlides>0</HiddenSlides>
  <MMClips>1</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14</vt:i4>
      </vt:variant>
    </vt:vector>
  </HeadingPairs>
  <TitlesOfParts>
    <vt:vector size="23" baseType="lpstr">
      <vt:lpstr>MS Mincho</vt:lpstr>
      <vt:lpstr>Arial</vt:lpstr>
      <vt:lpstr>Avenir Next LT Pro</vt:lpstr>
      <vt:lpstr>Calibri</vt:lpstr>
      <vt:lpstr>Cambria</vt:lpstr>
      <vt:lpstr>Century Gothic</vt:lpstr>
      <vt:lpstr>Symbol</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Rachel</dc:creator>
  <cp:lastModifiedBy>Rachel Boxer</cp:lastModifiedBy>
  <cp:revision>37</cp:revision>
  <dcterms:created xsi:type="dcterms:W3CDTF">2011-09-22T11:05:49Z</dcterms:created>
  <dcterms:modified xsi:type="dcterms:W3CDTF">2026-08-05T23:03:47Z</dcterms:modified>
</cp:coreProperties>
</file>