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18"/>
  </p:notesMasterIdLst>
  <p:sldIdLst>
    <p:sldId id="454" r:id="rId4"/>
    <p:sldId id="455" r:id="rId5"/>
    <p:sldId id="479" r:id="rId6"/>
    <p:sldId id="474" r:id="rId7"/>
    <p:sldId id="263" r:id="rId8"/>
    <p:sldId id="477" r:id="rId9"/>
    <p:sldId id="475" r:id="rId10"/>
    <p:sldId id="476" r:id="rId11"/>
    <p:sldId id="480" r:id="rId12"/>
    <p:sldId id="469" r:id="rId13"/>
    <p:sldId id="431" r:id="rId14"/>
    <p:sldId id="482" r:id="rId15"/>
    <p:sldId id="301" r:id="rId16"/>
    <p:sldId id="481" r:id="rId17"/>
  </p:sldIdLst>
  <p:sldSz cx="9144000" cy="6858000" type="screen4x3"/>
  <p:notesSz cx="6858000" cy="9144000"/>
  <p:defaultText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5" algn="l" defTabSz="457177" rtl="0" eaLnBrk="1" latinLnBrk="0" hangingPunct="1">
      <a:defRPr sz="1800" kern="1200">
        <a:solidFill>
          <a:schemeClr val="tx1"/>
        </a:solidFill>
        <a:latin typeface="+mn-lt"/>
        <a:ea typeface="+mn-ea"/>
        <a:cs typeface="+mn-cs"/>
      </a:defRPr>
    </a:lvl3pPr>
    <a:lvl4pPr marL="1371532" algn="l" defTabSz="457177" rtl="0" eaLnBrk="1" latinLnBrk="0" hangingPunct="1">
      <a:defRPr sz="1800" kern="1200">
        <a:solidFill>
          <a:schemeClr val="tx1"/>
        </a:solidFill>
        <a:latin typeface="+mn-lt"/>
        <a:ea typeface="+mn-ea"/>
        <a:cs typeface="+mn-cs"/>
      </a:defRPr>
    </a:lvl4pPr>
    <a:lvl5pPr marL="1828710" algn="l" defTabSz="457177" rtl="0" eaLnBrk="1" latinLnBrk="0" hangingPunct="1">
      <a:defRPr sz="1800" kern="1200">
        <a:solidFill>
          <a:schemeClr val="tx1"/>
        </a:solidFill>
        <a:latin typeface="+mn-lt"/>
        <a:ea typeface="+mn-ea"/>
        <a:cs typeface="+mn-cs"/>
      </a:defRPr>
    </a:lvl5pPr>
    <a:lvl6pPr marL="2285887" algn="l" defTabSz="457177" rtl="0" eaLnBrk="1" latinLnBrk="0" hangingPunct="1">
      <a:defRPr sz="1800" kern="1200">
        <a:solidFill>
          <a:schemeClr val="tx1"/>
        </a:solidFill>
        <a:latin typeface="+mn-lt"/>
        <a:ea typeface="+mn-ea"/>
        <a:cs typeface="+mn-cs"/>
      </a:defRPr>
    </a:lvl6pPr>
    <a:lvl7pPr marL="2743064" algn="l" defTabSz="457177" rtl="0" eaLnBrk="1" latinLnBrk="0" hangingPunct="1">
      <a:defRPr sz="1800" kern="1200">
        <a:solidFill>
          <a:schemeClr val="tx1"/>
        </a:solidFill>
        <a:latin typeface="+mn-lt"/>
        <a:ea typeface="+mn-ea"/>
        <a:cs typeface="+mn-cs"/>
      </a:defRPr>
    </a:lvl7pPr>
    <a:lvl8pPr marL="3200241" algn="l" defTabSz="457177" rtl="0" eaLnBrk="1" latinLnBrk="0" hangingPunct="1">
      <a:defRPr sz="1800" kern="1200">
        <a:solidFill>
          <a:schemeClr val="tx1"/>
        </a:solidFill>
        <a:latin typeface="+mn-lt"/>
        <a:ea typeface="+mn-ea"/>
        <a:cs typeface="+mn-cs"/>
      </a:defRPr>
    </a:lvl8pPr>
    <a:lvl9pPr marL="3657418" algn="l" defTabSz="4571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46CEC3-BB88-4191-BCA0-51D8E68B5C80}" v="5" dt="2026-04-27T11:25:37.2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805" autoAdjust="0"/>
  </p:normalViewPr>
  <p:slideViewPr>
    <p:cSldViewPr snapToGrid="0" snapToObjects="1">
      <p:cViewPr varScale="1">
        <p:scale>
          <a:sx n="71" d="100"/>
          <a:sy n="71" d="100"/>
        </p:scale>
        <p:origin x="1708"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Boxer" userId="6da37c9f42e40059" providerId="LiveId" clId="{0E13CC8D-59C2-4409-A640-E738E4606E44}"/>
    <pc:docChg chg="undo redo custSel addSld delSld modSld sldOrd">
      <pc:chgData name="Rachel Boxer" userId="6da37c9f42e40059" providerId="LiveId" clId="{0E13CC8D-59C2-4409-A640-E738E4606E44}" dt="2026-04-27T11:37:20.070" v="2504" actId="20577"/>
      <pc:docMkLst>
        <pc:docMk/>
      </pc:docMkLst>
      <pc:sldChg chg="addSp delSp modSp add mod modTransition modNotesTx">
        <pc:chgData name="Rachel Boxer" userId="6da37c9f42e40059" providerId="LiveId" clId="{0E13CC8D-59C2-4409-A640-E738E4606E44}" dt="2026-04-15T16:19:37.946" v="1381" actId="27107"/>
        <pc:sldMkLst>
          <pc:docMk/>
          <pc:sldMk cId="0" sldId="263"/>
        </pc:sldMkLst>
        <pc:spChg chg="add mod">
          <ac:chgData name="Rachel Boxer" userId="6da37c9f42e40059" providerId="LiveId" clId="{0E13CC8D-59C2-4409-A640-E738E4606E44}" dt="2026-04-15T16:19:07.824" v="1378" actId="313"/>
          <ac:spMkLst>
            <pc:docMk/>
            <pc:sldMk cId="0" sldId="263"/>
            <ac:spMk id="2" creationId="{C319CEB7-1584-8B93-FDD4-A774F3A97F69}"/>
          </ac:spMkLst>
        </pc:spChg>
        <pc:picChg chg="mod">
          <ac:chgData name="Rachel Boxer" userId="6da37c9f42e40059" providerId="LiveId" clId="{0E13CC8D-59C2-4409-A640-E738E4606E44}" dt="2026-04-15T16:06:21.167" v="1187" actId="208"/>
          <ac:picMkLst>
            <pc:docMk/>
            <pc:sldMk cId="0" sldId="263"/>
            <ac:picMk id="6147" creationId="{9177B718-9FB3-AB2A-EC1B-688B3D93388C}"/>
          </ac:picMkLst>
        </pc:picChg>
      </pc:sldChg>
      <pc:sldChg chg="addSp delSp modSp mod modNotesTx">
        <pc:chgData name="Rachel Boxer" userId="6da37c9f42e40059" providerId="LiveId" clId="{0E13CC8D-59C2-4409-A640-E738E4606E44}" dt="2026-04-27T11:20:23.467" v="2467" actId="20577"/>
        <pc:sldMkLst>
          <pc:docMk/>
          <pc:sldMk cId="0" sldId="301"/>
        </pc:sldMkLst>
        <pc:spChg chg="mod">
          <ac:chgData name="Rachel Boxer" userId="6da37c9f42e40059" providerId="LiveId" clId="{0E13CC8D-59C2-4409-A640-E738E4606E44}" dt="2026-04-15T17:04:46.468" v="1836" actId="20577"/>
          <ac:spMkLst>
            <pc:docMk/>
            <pc:sldMk cId="0" sldId="301"/>
            <ac:spMk id="4" creationId="{EB8E02D1-870E-4729-85AA-34388EBFDC05}"/>
          </ac:spMkLst>
        </pc:spChg>
        <pc:picChg chg="add del mod modCrop">
          <ac:chgData name="Rachel Boxer" userId="6da37c9f42e40059" providerId="LiveId" clId="{0E13CC8D-59C2-4409-A640-E738E4606E44}" dt="2026-04-15T17:05:00.598" v="1837" actId="1076"/>
          <ac:picMkLst>
            <pc:docMk/>
            <pc:sldMk cId="0" sldId="301"/>
            <ac:picMk id="3" creationId="{FAE0BB54-2964-6EF1-E637-9968F6909DE1}"/>
          </ac:picMkLst>
        </pc:picChg>
      </pc:sldChg>
      <pc:sldChg chg="ord modNotesTx">
        <pc:chgData name="Rachel Boxer" userId="6da37c9f42e40059" providerId="LiveId" clId="{0E13CC8D-59C2-4409-A640-E738E4606E44}" dt="2026-04-27T11:20:44.312" v="2473" actId="20577"/>
        <pc:sldMkLst>
          <pc:docMk/>
          <pc:sldMk cId="0" sldId="431"/>
        </pc:sldMkLst>
      </pc:sldChg>
      <pc:sldChg chg="addSp delSp modSp mod delAnim modAnim modNotesTx">
        <pc:chgData name="Rachel Boxer" userId="6da37c9f42e40059" providerId="LiveId" clId="{0E13CC8D-59C2-4409-A640-E738E4606E44}" dt="2026-04-15T16:27:14.571" v="1456"/>
        <pc:sldMkLst>
          <pc:docMk/>
          <pc:sldMk cId="3505680144" sldId="454"/>
        </pc:sldMkLst>
        <pc:picChg chg="add mod ord">
          <ac:chgData name="Rachel Boxer" userId="6da37c9f42e40059" providerId="LiveId" clId="{0E13CC8D-59C2-4409-A640-E738E4606E44}" dt="2026-04-15T14:25:48.060" v="5" actId="167"/>
          <ac:picMkLst>
            <pc:docMk/>
            <pc:sldMk cId="3505680144" sldId="454"/>
            <ac:picMk id="3" creationId="{6E3AB62D-A888-6667-DF83-B9FBB7FC2B0F}"/>
          </ac:picMkLst>
        </pc:picChg>
        <pc:picChg chg="mod">
          <ac:chgData name="Rachel Boxer" userId="6da37c9f42e40059" providerId="LiveId" clId="{0E13CC8D-59C2-4409-A640-E738E4606E44}" dt="2026-04-15T14:58:01.548" v="80" actId="688"/>
          <ac:picMkLst>
            <pc:docMk/>
            <pc:sldMk cId="3505680144" sldId="454"/>
            <ac:picMk id="9" creationId="{F8B0AC3A-B766-32D9-6067-D099AF7D60E7}"/>
          </ac:picMkLst>
        </pc:picChg>
      </pc:sldChg>
      <pc:sldChg chg="addSp delSp modSp mod modNotesTx">
        <pc:chgData name="Rachel Boxer" userId="6da37c9f42e40059" providerId="LiveId" clId="{0E13CC8D-59C2-4409-A640-E738E4606E44}" dt="2026-04-15T15:27:54.347" v="176" actId="20577"/>
        <pc:sldMkLst>
          <pc:docMk/>
          <pc:sldMk cId="0" sldId="455"/>
        </pc:sldMkLst>
        <pc:spChg chg="mod">
          <ac:chgData name="Rachel Boxer" userId="6da37c9f42e40059" providerId="LiveId" clId="{0E13CC8D-59C2-4409-A640-E738E4606E44}" dt="2026-04-15T15:27:50.438" v="165" actId="20577"/>
          <ac:spMkLst>
            <pc:docMk/>
            <pc:sldMk cId="0" sldId="455"/>
            <ac:spMk id="4" creationId="{0EAF9808-5E01-4DA8-9A03-5E507781930A}"/>
          </ac:spMkLst>
        </pc:spChg>
      </pc:sldChg>
      <pc:sldChg chg="addSp delSp modSp mod modAnim modNotesTx">
        <pc:chgData name="Rachel Boxer" userId="6da37c9f42e40059" providerId="LiveId" clId="{0E13CC8D-59C2-4409-A640-E738E4606E44}" dt="2026-04-15T17:00:15.140" v="1743"/>
        <pc:sldMkLst>
          <pc:docMk/>
          <pc:sldMk cId="1199702230" sldId="469"/>
        </pc:sldMkLst>
        <pc:spChg chg="mod">
          <ac:chgData name="Rachel Boxer" userId="6da37c9f42e40059" providerId="LiveId" clId="{0E13CC8D-59C2-4409-A640-E738E4606E44}" dt="2026-04-15T16:59:48.167" v="1742" actId="12788"/>
          <ac:spMkLst>
            <pc:docMk/>
            <pc:sldMk cId="1199702230" sldId="469"/>
            <ac:spMk id="7" creationId="{964DB173-73C7-1DF2-233C-3EAAA3EA7DE0}"/>
          </ac:spMkLst>
        </pc:spChg>
        <pc:picChg chg="add mod ord modCrop">
          <ac:chgData name="Rachel Boxer" userId="6da37c9f42e40059" providerId="LiveId" clId="{0E13CC8D-59C2-4409-A640-E738E4606E44}" dt="2026-04-15T16:58:58.971" v="1675" actId="167"/>
          <ac:picMkLst>
            <pc:docMk/>
            <pc:sldMk cId="1199702230" sldId="469"/>
            <ac:picMk id="3" creationId="{F6AE8B2E-D2DF-24F8-529A-5EEFD6E2ED84}"/>
          </ac:picMkLst>
        </pc:picChg>
      </pc:sldChg>
      <pc:sldChg chg="addSp modSp new mod modNotesTx">
        <pc:chgData name="Rachel Boxer" userId="6da37c9f42e40059" providerId="LiveId" clId="{0E13CC8D-59C2-4409-A640-E738E4606E44}" dt="2026-04-15T15:52:17.210" v="649" actId="20577"/>
        <pc:sldMkLst>
          <pc:docMk/>
          <pc:sldMk cId="919959021" sldId="474"/>
        </pc:sldMkLst>
        <pc:spChg chg="add mod">
          <ac:chgData name="Rachel Boxer" userId="6da37c9f42e40059" providerId="LiveId" clId="{0E13CC8D-59C2-4409-A640-E738E4606E44}" dt="2026-04-15T15:29:58.539" v="178" actId="2711"/>
          <ac:spMkLst>
            <pc:docMk/>
            <pc:sldMk cId="919959021" sldId="474"/>
            <ac:spMk id="3" creationId="{A07CCF33-061C-5B42-CE39-3E6EE2FDA800}"/>
          </ac:spMkLst>
        </pc:spChg>
        <pc:picChg chg="add mod">
          <ac:chgData name="Rachel Boxer" userId="6da37c9f42e40059" providerId="LiveId" clId="{0E13CC8D-59C2-4409-A640-E738E4606E44}" dt="2026-04-15T15:30:10.147" v="179" actId="12788"/>
          <ac:picMkLst>
            <pc:docMk/>
            <pc:sldMk cId="919959021" sldId="474"/>
            <ac:picMk id="2" creationId="{89B819CE-4694-4523-A7A8-80256CE02BF7}"/>
          </ac:picMkLst>
        </pc:picChg>
      </pc:sldChg>
      <pc:sldChg chg="addSp modSp new mod modNotesTx">
        <pc:chgData name="Rachel Boxer" userId="6da37c9f42e40059" providerId="LiveId" clId="{0E13CC8D-59C2-4409-A640-E738E4606E44}" dt="2026-04-15T16:25:22.784" v="1455" actId="12789"/>
        <pc:sldMkLst>
          <pc:docMk/>
          <pc:sldMk cId="1510526832" sldId="475"/>
        </pc:sldMkLst>
        <pc:picChg chg="add mod modCrop">
          <ac:chgData name="Rachel Boxer" userId="6da37c9f42e40059" providerId="LiveId" clId="{0E13CC8D-59C2-4409-A640-E738E4606E44}" dt="2026-04-15T16:25:22.784" v="1455" actId="12789"/>
          <ac:picMkLst>
            <pc:docMk/>
            <pc:sldMk cId="1510526832" sldId="475"/>
            <ac:picMk id="2" creationId="{58B0FED6-094A-9999-A7FA-C6E3D0DF8315}"/>
          </ac:picMkLst>
        </pc:picChg>
      </pc:sldChg>
      <pc:sldChg chg="addSp delSp modSp new mod delAnim modAnim modNotesTx">
        <pc:chgData name="Rachel Boxer" userId="6da37c9f42e40059" providerId="LiveId" clId="{0E13CC8D-59C2-4409-A640-E738E4606E44}" dt="2026-04-15T16:47:17.863" v="1629" actId="20577"/>
        <pc:sldMkLst>
          <pc:docMk/>
          <pc:sldMk cId="2966707299" sldId="476"/>
        </pc:sldMkLst>
        <pc:spChg chg="add mod">
          <ac:chgData name="Rachel Boxer" userId="6da37c9f42e40059" providerId="LiveId" clId="{0E13CC8D-59C2-4409-A640-E738E4606E44}" dt="2026-04-15T16:40:18.985" v="1537" actId="1036"/>
          <ac:spMkLst>
            <pc:docMk/>
            <pc:sldMk cId="2966707299" sldId="476"/>
            <ac:spMk id="3" creationId="{55E67504-1E9C-9603-BF74-AD9D6527E60D}"/>
          </ac:spMkLst>
        </pc:spChg>
        <pc:picChg chg="add mod">
          <ac:chgData name="Rachel Boxer" userId="6da37c9f42e40059" providerId="LiveId" clId="{0E13CC8D-59C2-4409-A640-E738E4606E44}" dt="2026-04-15T16:27:20.484" v="1457"/>
          <ac:picMkLst>
            <pc:docMk/>
            <pc:sldMk cId="2966707299" sldId="476"/>
            <ac:picMk id="2" creationId="{1D1726F1-BBD4-36B1-08FB-A53B450FBC98}"/>
          </ac:picMkLst>
        </pc:picChg>
      </pc:sldChg>
      <pc:sldChg chg="addSp delSp modSp new mod ord modNotesTx">
        <pc:chgData name="Rachel Boxer" userId="6da37c9f42e40059" providerId="LiveId" clId="{0E13CC8D-59C2-4409-A640-E738E4606E44}" dt="2026-04-15T16:19:22.457" v="1380" actId="20577"/>
        <pc:sldMkLst>
          <pc:docMk/>
          <pc:sldMk cId="3298255788" sldId="477"/>
        </pc:sldMkLst>
        <pc:picChg chg="add mod">
          <ac:chgData name="Rachel Boxer" userId="6da37c9f42e40059" providerId="LiveId" clId="{0E13CC8D-59C2-4409-A640-E738E4606E44}" dt="2026-04-15T15:19:34.502" v="120" actId="1440"/>
          <ac:picMkLst>
            <pc:docMk/>
            <pc:sldMk cId="3298255788" sldId="477"/>
            <ac:picMk id="3" creationId="{860202E7-3318-36F3-6F3E-2CD27753B6DA}"/>
          </ac:picMkLst>
        </pc:picChg>
        <pc:picChg chg="add mod">
          <ac:chgData name="Rachel Boxer" userId="6da37c9f42e40059" providerId="LiveId" clId="{0E13CC8D-59C2-4409-A640-E738E4606E44}" dt="2026-04-15T15:25:26.746" v="139" actId="1076"/>
          <ac:picMkLst>
            <pc:docMk/>
            <pc:sldMk cId="3298255788" sldId="477"/>
            <ac:picMk id="5" creationId="{BD5AD6F0-790D-3C6A-05EE-4FF0A1DDF179}"/>
          </ac:picMkLst>
        </pc:picChg>
        <pc:picChg chg="add mod">
          <ac:chgData name="Rachel Boxer" userId="6da37c9f42e40059" providerId="LiveId" clId="{0E13CC8D-59C2-4409-A640-E738E4606E44}" dt="2026-04-15T15:25:39.080" v="140" actId="14100"/>
          <ac:picMkLst>
            <pc:docMk/>
            <pc:sldMk cId="3298255788" sldId="477"/>
            <ac:picMk id="9" creationId="{81E6A95A-F892-12DD-1534-0E0216846BF9}"/>
          </ac:picMkLst>
        </pc:picChg>
        <pc:picChg chg="add mod">
          <ac:chgData name="Rachel Boxer" userId="6da37c9f42e40059" providerId="LiveId" clId="{0E13CC8D-59C2-4409-A640-E738E4606E44}" dt="2026-04-15T15:26:58.002" v="150" actId="14100"/>
          <ac:picMkLst>
            <pc:docMk/>
            <pc:sldMk cId="3298255788" sldId="477"/>
            <ac:picMk id="12" creationId="{4CF1C320-9AAD-CC8E-F2E2-5808BB1C22B1}"/>
          </ac:picMkLst>
        </pc:picChg>
      </pc:sldChg>
      <pc:sldChg chg="add modNotesTx">
        <pc:chgData name="Rachel Boxer" userId="6da37c9f42e40059" providerId="LiveId" clId="{0E13CC8D-59C2-4409-A640-E738E4606E44}" dt="2026-04-15T15:47:06.058" v="453" actId="20577"/>
        <pc:sldMkLst>
          <pc:docMk/>
          <pc:sldMk cId="1869283672" sldId="479"/>
        </pc:sldMkLst>
      </pc:sldChg>
      <pc:sldChg chg="addSp delSp modSp add mod addAnim delAnim modAnim modNotesTx">
        <pc:chgData name="Rachel Boxer" userId="6da37c9f42e40059" providerId="LiveId" clId="{0E13CC8D-59C2-4409-A640-E738E4606E44}" dt="2026-04-15T16:55:06.985" v="1648" actId="20577"/>
        <pc:sldMkLst>
          <pc:docMk/>
          <pc:sldMk cId="965626577" sldId="480"/>
        </pc:sldMkLst>
        <pc:spChg chg="mod">
          <ac:chgData name="Rachel Boxer" userId="6da37c9f42e40059" providerId="LiveId" clId="{0E13CC8D-59C2-4409-A640-E738E4606E44}" dt="2026-04-15T16:45:49.284" v="1605" actId="5793"/>
          <ac:spMkLst>
            <pc:docMk/>
            <pc:sldMk cId="965626577" sldId="480"/>
            <ac:spMk id="3" creationId="{8DC8D4C9-E6D0-3411-F214-47616C34887A}"/>
          </ac:spMkLst>
        </pc:spChg>
        <pc:spChg chg="add mod">
          <ac:chgData name="Rachel Boxer" userId="6da37c9f42e40059" providerId="LiveId" clId="{0E13CC8D-59C2-4409-A640-E738E4606E44}" dt="2026-04-15T16:49:47.541" v="1640" actId="12788"/>
          <ac:spMkLst>
            <pc:docMk/>
            <pc:sldMk cId="965626577" sldId="480"/>
            <ac:spMk id="5" creationId="{C80F1105-08E3-365E-852D-2884D33A669B}"/>
          </ac:spMkLst>
        </pc:spChg>
      </pc:sldChg>
      <pc:sldChg chg="add modNotesTx">
        <pc:chgData name="Rachel Boxer" userId="6da37c9f42e40059" providerId="LiveId" clId="{0E13CC8D-59C2-4409-A640-E738E4606E44}" dt="2026-04-27T11:20:31.898" v="2469" actId="20577"/>
        <pc:sldMkLst>
          <pc:docMk/>
          <pc:sldMk cId="1418223508" sldId="481"/>
        </pc:sldMkLst>
      </pc:sldChg>
      <pc:sldChg chg="addSp delSp modSp new mod modNotesTx">
        <pc:chgData name="Rachel Boxer" userId="6da37c9f42e40059" providerId="LiveId" clId="{0E13CC8D-59C2-4409-A640-E738E4606E44}" dt="2026-04-27T11:37:20.070" v="2504" actId="20577"/>
        <pc:sldMkLst>
          <pc:docMk/>
          <pc:sldMk cId="458406905" sldId="482"/>
        </pc:sldMkLst>
        <pc:spChg chg="del">
          <ac:chgData name="Rachel Boxer" userId="6da37c9f42e40059" providerId="LiveId" clId="{0E13CC8D-59C2-4409-A640-E738E4606E44}" dt="2026-04-27T11:14:38.498" v="1873" actId="478"/>
          <ac:spMkLst>
            <pc:docMk/>
            <pc:sldMk cId="458406905" sldId="482"/>
            <ac:spMk id="2" creationId="{5E66F66D-4911-5943-C1BB-5E88EACD505C}"/>
          </ac:spMkLst>
        </pc:spChg>
        <pc:spChg chg="del">
          <ac:chgData name="Rachel Boxer" userId="6da37c9f42e40059" providerId="LiveId" clId="{0E13CC8D-59C2-4409-A640-E738E4606E44}" dt="2026-04-27T11:14:38.498" v="1873" actId="478"/>
          <ac:spMkLst>
            <pc:docMk/>
            <pc:sldMk cId="458406905" sldId="482"/>
            <ac:spMk id="3" creationId="{2156A9CD-CF46-27A7-BA2C-FA6819BF5767}"/>
          </ac:spMkLst>
        </pc:spChg>
        <pc:picChg chg="add mod modCrop">
          <ac:chgData name="Rachel Boxer" userId="6da37c9f42e40059" providerId="LiveId" clId="{0E13CC8D-59C2-4409-A640-E738E4606E44}" dt="2026-04-27T11:24:40.544" v="2488" actId="1076"/>
          <ac:picMkLst>
            <pc:docMk/>
            <pc:sldMk cId="458406905" sldId="482"/>
            <ac:picMk id="5" creationId="{D20B3060-CDF2-F147-5D9D-529CE11F23DF}"/>
          </ac:picMkLst>
        </pc:picChg>
        <pc:picChg chg="add mod">
          <ac:chgData name="Rachel Boxer" userId="6da37c9f42e40059" providerId="LiveId" clId="{0E13CC8D-59C2-4409-A640-E738E4606E44}" dt="2026-04-27T11:24:43.742" v="2489" actId="14100"/>
          <ac:picMkLst>
            <pc:docMk/>
            <pc:sldMk cId="458406905" sldId="482"/>
            <ac:picMk id="7" creationId="{6F8A410F-B3F8-F59E-2A0A-CC44AC7D498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8EED16-83D9-944D-B225-945A2D6DED7F}" type="datetimeFigureOut">
              <a:rPr lang="en-US" smtClean="0"/>
              <a:t>4/27/2026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3128AB-7EA3-884D-B84F-2D9B3C601A6B}" type="slidenum">
              <a:rPr lang="en-US" smtClean="0"/>
              <a:t>‹#›</a:t>
            </a:fld>
            <a:endParaRPr lang="en-US"/>
          </a:p>
        </p:txBody>
      </p:sp>
    </p:spTree>
    <p:extLst>
      <p:ext uri="{BB962C8B-B14F-4D97-AF65-F5344CB8AC3E}">
        <p14:creationId xmlns:p14="http://schemas.microsoft.com/office/powerpoint/2010/main" val="2689807745"/>
      </p:ext>
    </p:extLst>
  </p:cSld>
  <p:clrMap bg1="lt1" tx1="dk1" bg2="lt2" tx2="dk2" accent1="accent1" accent2="accent2" accent3="accent3" accent4="accent4" accent5="accent5" accent6="accent6" hlink="hlink" folHlink="folHlink"/>
  <p:notesStyle>
    <a:lvl1pPr marL="0" algn="l" defTabSz="457177" rtl="0" eaLnBrk="1" latinLnBrk="0" hangingPunct="1">
      <a:defRPr sz="1200" kern="1200">
        <a:solidFill>
          <a:schemeClr val="tx1"/>
        </a:solidFill>
        <a:latin typeface="+mn-lt"/>
        <a:ea typeface="+mn-ea"/>
        <a:cs typeface="+mn-cs"/>
      </a:defRPr>
    </a:lvl1pPr>
    <a:lvl2pPr marL="457177" algn="l" defTabSz="457177" rtl="0" eaLnBrk="1" latinLnBrk="0" hangingPunct="1">
      <a:defRPr sz="1200" kern="1200">
        <a:solidFill>
          <a:schemeClr val="tx1"/>
        </a:solidFill>
        <a:latin typeface="+mn-lt"/>
        <a:ea typeface="+mn-ea"/>
        <a:cs typeface="+mn-cs"/>
      </a:defRPr>
    </a:lvl2pPr>
    <a:lvl3pPr marL="914355" algn="l" defTabSz="457177" rtl="0" eaLnBrk="1" latinLnBrk="0" hangingPunct="1">
      <a:defRPr sz="1200" kern="1200">
        <a:solidFill>
          <a:schemeClr val="tx1"/>
        </a:solidFill>
        <a:latin typeface="+mn-lt"/>
        <a:ea typeface="+mn-ea"/>
        <a:cs typeface="+mn-cs"/>
      </a:defRPr>
    </a:lvl3pPr>
    <a:lvl4pPr marL="1371532" algn="l" defTabSz="457177" rtl="0" eaLnBrk="1" latinLnBrk="0" hangingPunct="1">
      <a:defRPr sz="1200" kern="1200">
        <a:solidFill>
          <a:schemeClr val="tx1"/>
        </a:solidFill>
        <a:latin typeface="+mn-lt"/>
        <a:ea typeface="+mn-ea"/>
        <a:cs typeface="+mn-cs"/>
      </a:defRPr>
    </a:lvl4pPr>
    <a:lvl5pPr marL="1828710" algn="l" defTabSz="457177" rtl="0" eaLnBrk="1" latinLnBrk="0" hangingPunct="1">
      <a:defRPr sz="1200" kern="1200">
        <a:solidFill>
          <a:schemeClr val="tx1"/>
        </a:solidFill>
        <a:latin typeface="+mn-lt"/>
        <a:ea typeface="+mn-ea"/>
        <a:cs typeface="+mn-cs"/>
      </a:defRPr>
    </a:lvl5pPr>
    <a:lvl6pPr marL="2285887" algn="l" defTabSz="457177" rtl="0" eaLnBrk="1" latinLnBrk="0" hangingPunct="1">
      <a:defRPr sz="1200" kern="1200">
        <a:solidFill>
          <a:schemeClr val="tx1"/>
        </a:solidFill>
        <a:latin typeface="+mn-lt"/>
        <a:ea typeface="+mn-ea"/>
        <a:cs typeface="+mn-cs"/>
      </a:defRPr>
    </a:lvl6pPr>
    <a:lvl7pPr marL="2743064" algn="l" defTabSz="457177" rtl="0" eaLnBrk="1" latinLnBrk="0" hangingPunct="1">
      <a:defRPr sz="1200" kern="1200">
        <a:solidFill>
          <a:schemeClr val="tx1"/>
        </a:solidFill>
        <a:latin typeface="+mn-lt"/>
        <a:ea typeface="+mn-ea"/>
        <a:cs typeface="+mn-cs"/>
      </a:defRPr>
    </a:lvl7pPr>
    <a:lvl8pPr marL="3200241" algn="l" defTabSz="457177" rtl="0" eaLnBrk="1" latinLnBrk="0" hangingPunct="1">
      <a:defRPr sz="1200" kern="1200">
        <a:solidFill>
          <a:schemeClr val="tx1"/>
        </a:solidFill>
        <a:latin typeface="+mn-lt"/>
        <a:ea typeface="+mn-ea"/>
        <a:cs typeface="+mn-cs"/>
      </a:defRPr>
    </a:lvl8pPr>
    <a:lvl9pPr marL="3657418" algn="l" defTabSz="4571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asa.gov/gallery/lunar-flyby/page/2/"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S PGothic" panose="020B0600070205080204" pitchFamily="34" charset="-128"/>
                <a:cs typeface="MS PGothic" charset="0"/>
              </a:rPr>
              <a:t>Gathering:</a:t>
            </a:r>
            <a:r>
              <a:rPr lang="en-GB" sz="1200" kern="1200" dirty="0">
                <a:solidFill>
                  <a:schemeClr val="tx1"/>
                </a:solidFill>
                <a:effectLst/>
                <a:latin typeface="+mn-lt"/>
                <a:ea typeface="MS PGothic" panose="020B0600070205080204" pitchFamily="34" charset="-128"/>
                <a:cs typeface="MS PGothic" charset="0"/>
              </a:rPr>
              <a:t> </a:t>
            </a:r>
          </a:p>
          <a:p>
            <a:r>
              <a:rPr lang="en-GB" sz="1200" b="1" kern="1200" dirty="0">
                <a:solidFill>
                  <a:schemeClr val="tx1"/>
                </a:solidFill>
                <a:effectLst/>
                <a:latin typeface="+mn-lt"/>
                <a:ea typeface="+mn-ea"/>
                <a:cs typeface="+mn-cs"/>
              </a:rPr>
              <a:t>Slide 1: Rain falling stilling exercise</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Use the stilling slide if desired: the suggested words should be spoken slowly, leaving pauses </a:t>
            </a:r>
            <a:r>
              <a:rPr lang="en-GB" sz="1200" i="1" kern="1200" dirty="0" err="1">
                <a:solidFill>
                  <a:schemeClr val="tx1"/>
                </a:solidFill>
                <a:effectLst/>
                <a:latin typeface="+mn-lt"/>
                <a:ea typeface="+mn-ea"/>
                <a:cs typeface="+mn-cs"/>
              </a:rPr>
              <a:t>inbetween</a:t>
            </a:r>
            <a:r>
              <a:rPr lang="en-GB" sz="1200" i="1" kern="1200" dirty="0">
                <a:solidFill>
                  <a:schemeClr val="tx1"/>
                </a:solidFill>
                <a:effectLst/>
                <a:latin typeface="+mn-lt"/>
                <a:ea typeface="+mn-ea"/>
                <a:cs typeface="+mn-cs"/>
              </a:rPr>
              <a:t> to create a sense of stillness.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 you sit quietly, watch the raindrops falling on the window…… </a:t>
            </a:r>
            <a:r>
              <a:rPr lang="en-GB" sz="1200" i="1" kern="1200" dirty="0">
                <a:solidFill>
                  <a:schemeClr val="tx1"/>
                </a:solidFill>
                <a:effectLst/>
                <a:latin typeface="+mn-lt"/>
                <a:ea typeface="+mn-ea"/>
                <a:cs typeface="+mn-cs"/>
              </a:rPr>
              <a:t>[PAUSE]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Now practise slower breathing…..in…..and out…..in……and out…..as you watch….</a:t>
            </a:r>
            <a:r>
              <a:rPr lang="en-GB" sz="1200" i="1" kern="1200" dirty="0">
                <a:solidFill>
                  <a:schemeClr val="tx1"/>
                </a:solidFill>
                <a:effectLst/>
                <a:latin typeface="+mn-lt"/>
                <a:ea typeface="+mn-ea"/>
                <a:cs typeface="+mn-cs"/>
              </a:rPr>
              <a:t>[PAUSE]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 maybe notice that you are feeling calmer and more relaxed….</a:t>
            </a:r>
            <a:r>
              <a:rPr lang="en-GB" sz="1200" i="1" kern="1200" dirty="0">
                <a:solidFill>
                  <a:schemeClr val="tx1"/>
                </a:solidFill>
                <a:effectLst/>
                <a:latin typeface="+mn-lt"/>
                <a:ea typeface="+mn-ea"/>
                <a:cs typeface="+mn-cs"/>
              </a:rPr>
              <a:t>[PAUSE]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 you breathe, think about yourself and what you bring into this time today….. </a:t>
            </a:r>
            <a:r>
              <a:rPr lang="en-GB" sz="1200" i="1" kern="1200" dirty="0">
                <a:solidFill>
                  <a:schemeClr val="tx1"/>
                </a:solidFill>
                <a:effectLst/>
                <a:latin typeface="+mn-lt"/>
                <a:ea typeface="+mn-ea"/>
                <a:cs typeface="+mn-cs"/>
              </a:rPr>
              <a:t>[PAUSE]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come into this special / sacred space and time to be still….to think deeply…..to be together as a school community…..</a:t>
            </a:r>
          </a:p>
          <a:p>
            <a:r>
              <a:rPr lang="en-GB" sz="1200" kern="1200" dirty="0">
                <a:solidFill>
                  <a:schemeClr val="tx1"/>
                </a:solidFill>
                <a:effectLst/>
                <a:latin typeface="+mn-lt"/>
                <a:ea typeface="+mn-ea"/>
                <a:cs typeface="+mn-cs"/>
              </a:rPr>
              <a:t>In our time together today, we will</a:t>
            </a:r>
            <a:r>
              <a:rPr lang="en-GB" sz="1200" b="1" kern="1200" dirty="0">
                <a:solidFill>
                  <a:schemeClr val="tx1"/>
                </a:solidFill>
                <a:effectLst/>
                <a:latin typeface="+mn-lt"/>
                <a:ea typeface="+mn-ea"/>
                <a:cs typeface="+mn-cs"/>
              </a:rPr>
              <a:t> talk about a question together, share a story, and then think together.</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128AB-7EA3-884D-B84F-2D9B3C601A6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4757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10: Prayer</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Dear God</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It is good to know that our tears matter to you. We are grateful for all the happy times of our lives, but please help us to know what to do when we are having a sad or difficult time. Help us to find the right people to talk to, who will stand by us when it’s hard to keep going. Thank you for those people who have helped us already. May we in turn be good friends to others during their sad times.</a:t>
            </a:r>
            <a:r>
              <a:rPr lang="en-GB" sz="1200" kern="1200" dirty="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5"/>
          </p:nvPr>
        </p:nvSpPr>
        <p:spPr/>
        <p:txBody>
          <a:bodyPr/>
          <a:lstStyle/>
          <a:p>
            <a:fld id="{403128AB-7EA3-884D-B84F-2D9B3C601A6B}" type="slidenum">
              <a:rPr lang="en-US" smtClean="0"/>
              <a:t>10</a:t>
            </a:fld>
            <a:endParaRPr lang="en-US"/>
          </a:p>
        </p:txBody>
      </p:sp>
    </p:spTree>
    <p:extLst>
      <p:ext uri="{BB962C8B-B14F-4D97-AF65-F5344CB8AC3E}">
        <p14:creationId xmlns:p14="http://schemas.microsoft.com/office/powerpoint/2010/main" val="2826505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6F7C24D1-881E-6F3C-29F2-7488E2E3B0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A6A9FBD7-52F5-89AD-5CAD-E8E947F478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b="1" dirty="0">
                <a:ea typeface="Calibri" panose="020F0502020204030204" pitchFamily="34" charset="0"/>
                <a:cs typeface="Times New Roman" panose="02020603050405020304" pitchFamily="18" charset="0"/>
              </a:rPr>
              <a:t>Slide 11: Amen</a:t>
            </a:r>
          </a:p>
        </p:txBody>
      </p:sp>
      <p:sp>
        <p:nvSpPr>
          <p:cNvPr id="26628" name="Slide Number Placeholder 3">
            <a:extLst>
              <a:ext uri="{FF2B5EF4-FFF2-40B4-BE49-F238E27FC236}">
                <a16:creationId xmlns:a16="http://schemas.microsoft.com/office/drawing/2014/main" id="{1D8B4CDF-3F30-C7DD-56ED-EFFCB54294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D0C386-E2A9-42D2-A06A-1F41FB917231}"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12: The Moon from Artemis II</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But just before we leave, I couldn’t waste this chance to show you some images of the Moon taken from NASA’s recent trip around the Moon as part of the Artemis II expedition, in April 2026. You can clearly see the craters, which are a more scientific explanation of the dark patches. I’ll leave it up to you to decide which version you prefer!! </a:t>
            </a:r>
            <a:r>
              <a:rPr lang="en-GB" sz="1200" i="1" kern="1200" dirty="0">
                <a:solidFill>
                  <a:schemeClr val="tx1"/>
                </a:solidFill>
                <a:effectLst/>
                <a:latin typeface="+mn-lt"/>
                <a:ea typeface="+mn-ea"/>
                <a:cs typeface="+mn-cs"/>
              </a:rPr>
              <a:t>[You can find more imagery and information here: </a:t>
            </a:r>
            <a:r>
              <a:rPr lang="en-GB" sz="1200" i="1" u="sng" kern="1200" dirty="0">
                <a:solidFill>
                  <a:schemeClr val="tx1"/>
                </a:solidFill>
                <a:effectLst/>
                <a:latin typeface="+mn-lt"/>
                <a:ea typeface="+mn-ea"/>
                <a:cs typeface="+mn-cs"/>
                <a:hlinkClick r:id="rId3"/>
              </a:rPr>
              <a:t>https://www.nasa.gov/gallery/lunar-flyby/page/2/ </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[bottom image] </a:t>
            </a:r>
            <a:r>
              <a:rPr lang="en-GB" sz="1200" kern="1200" dirty="0">
                <a:solidFill>
                  <a:schemeClr val="tx1"/>
                </a:solidFill>
                <a:effectLst/>
                <a:latin typeface="+mn-lt"/>
                <a:ea typeface="+mn-ea"/>
                <a:cs typeface="+mn-cs"/>
              </a:rPr>
              <a:t>It’s also the first time human beings have ever seen what’s called the ‘dark side of the moon’ – that’s the side that we can’t see from Earth – and has never been visited by humans.</a:t>
            </a:r>
          </a:p>
          <a:p>
            <a:r>
              <a:rPr lang="en-GB" sz="1200" kern="1200" dirty="0">
                <a:solidFill>
                  <a:schemeClr val="tx1"/>
                </a:solidFill>
                <a:effectLst/>
                <a:latin typeface="+mn-lt"/>
                <a:ea typeface="+mn-ea"/>
                <a:cs typeface="+mn-cs"/>
              </a:rPr>
              <a:t>Images are © NASA, but available for use with attribution.</a:t>
            </a:r>
            <a:endParaRPr lang="en-GB" b="0" dirty="0"/>
          </a:p>
        </p:txBody>
      </p:sp>
      <p:sp>
        <p:nvSpPr>
          <p:cNvPr id="4" name="Slide Number Placeholder 3"/>
          <p:cNvSpPr>
            <a:spLocks noGrp="1"/>
          </p:cNvSpPr>
          <p:nvPr>
            <p:ph type="sldNum" sz="quarter" idx="5"/>
          </p:nvPr>
        </p:nvSpPr>
        <p:spPr/>
        <p:txBody>
          <a:bodyPr/>
          <a:lstStyle/>
          <a:p>
            <a:fld id="{403128AB-7EA3-884D-B84F-2D9B3C601A6B}" type="slidenum">
              <a:rPr lang="en-US" smtClean="0"/>
              <a:t>12</a:t>
            </a:fld>
            <a:endParaRPr lang="en-US"/>
          </a:p>
        </p:txBody>
      </p:sp>
    </p:spTree>
    <p:extLst>
      <p:ext uri="{BB962C8B-B14F-4D97-AF65-F5344CB8AC3E}">
        <p14:creationId xmlns:p14="http://schemas.microsoft.com/office/powerpoint/2010/main" val="2036032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8A8AAB0E-F071-4859-8F1A-CB796C267CB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9" name="Notes Placeholder 2">
            <a:extLst>
              <a:ext uri="{FF2B5EF4-FFF2-40B4-BE49-F238E27FC236}">
                <a16:creationId xmlns:a16="http://schemas.microsoft.com/office/drawing/2014/main" id="{D70522BB-334F-4C08-BD97-61336541259B}"/>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gn="l"/>
            <a:r>
              <a:rPr lang="en-GB" altLang="en-US" sz="1800" b="1" dirty="0">
                <a:latin typeface="Cambria" panose="02040503050406030204" pitchFamily="18" charset="0"/>
                <a:ea typeface="Calibri" panose="020F0502020204030204" pitchFamily="34" charset="0"/>
                <a:cs typeface="Times New Roman" panose="02020603050405020304" pitchFamily="18" charset="0"/>
              </a:rPr>
              <a:t>Slide 13: Sending</a:t>
            </a:r>
          </a:p>
          <a:p>
            <a:pPr>
              <a:defRPr/>
            </a:pPr>
            <a:r>
              <a:rPr lang="en-GB" sz="1800" b="1" i="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Leader: </a:t>
            </a:r>
            <a:r>
              <a:rPr lang="en-GB" sz="1800" b="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As we leave this place &amp; time and go into the day ahead…</a:t>
            </a:r>
          </a:p>
          <a:p>
            <a:pPr>
              <a:defRPr/>
            </a:pPr>
            <a:r>
              <a:rPr lang="en-GB" sz="1800" b="1" i="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All: </a:t>
            </a:r>
            <a:r>
              <a:rPr lang="en-GB" sz="1800" b="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May we support anyone who is feeling sad.</a:t>
            </a:r>
            <a:endParaRPr lang="en-GB" altLang="en-US" sz="1800" b="1" dirty="0">
              <a:latin typeface="Cambria" panose="02040503050406030204" pitchFamily="18" charset="0"/>
              <a:ea typeface="Calibri" panose="020F0502020204030204" pitchFamily="34" charset="0"/>
              <a:cs typeface="Times New Roman" panose="02020603050405020304" pitchFamily="18" charset="0"/>
            </a:endParaRPr>
          </a:p>
        </p:txBody>
      </p:sp>
      <p:sp>
        <p:nvSpPr>
          <p:cNvPr id="29700" name="Slide Number Placeholder 3">
            <a:extLst>
              <a:ext uri="{FF2B5EF4-FFF2-40B4-BE49-F238E27FC236}">
                <a16:creationId xmlns:a16="http://schemas.microsoft.com/office/drawing/2014/main" id="{40EA7E7F-A931-4F24-9436-79D6B5D95405}"/>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C213F1E-943C-4E51-9084-843FD1080160}" type="slidenum">
              <a:rPr lang="en-US" altLang="en-US" smtClean="0"/>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D20E3-3A84-4A18-1BE7-86D6F39933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DD2000-E1FE-2382-F717-BAD6FA550B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D4EC03-3C95-6776-2A52-1E65FADF2661}"/>
              </a:ext>
            </a:extLst>
          </p:cNvPr>
          <p:cNvSpPr>
            <a:spLocks noGrp="1"/>
          </p:cNvSpPr>
          <p:nvPr>
            <p:ph type="body" idx="1"/>
          </p:nvPr>
        </p:nvSpPr>
        <p:spPr/>
        <p:txBody>
          <a:bodyPr/>
          <a:lstStyle/>
          <a:p>
            <a:r>
              <a:rPr lang="en-GB" sz="1200" b="1" kern="1200" dirty="0">
                <a:solidFill>
                  <a:schemeClr val="tx1"/>
                </a:solidFill>
                <a:effectLst/>
                <a:latin typeface="+mn-lt"/>
                <a:ea typeface="+mn-ea"/>
                <a:cs typeface="+mn-cs"/>
              </a:rPr>
              <a:t>Slide 14: Reflective areas</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You will need a plastic water bottle and some glass beads, preferably blue, to represent tears.</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Think: </a:t>
            </a:r>
            <a:r>
              <a:rPr lang="en-US" sz="1200" kern="1200" dirty="0">
                <a:solidFill>
                  <a:schemeClr val="tx1"/>
                </a:solidFill>
                <a:effectLst/>
                <a:latin typeface="+mn-lt"/>
                <a:ea typeface="+mn-ea"/>
                <a:cs typeface="+mn-cs"/>
              </a:rPr>
              <a:t>Is there anyone you know who is sad today?</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Do: </a:t>
            </a:r>
            <a:r>
              <a:rPr lang="en-US" sz="1200" kern="1200" dirty="0">
                <a:solidFill>
                  <a:schemeClr val="tx1"/>
                </a:solidFill>
                <a:effectLst/>
                <a:latin typeface="+mn-lt"/>
                <a:ea typeface="+mn-ea"/>
                <a:cs typeface="+mn-cs"/>
              </a:rPr>
              <a:t>Take a ‘tear’ and hold it in your hand. Then pop it into the bottle as a way of bringing their sadness to God.</a:t>
            </a:r>
            <a:endParaRPr lang="en-GB"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Talk: </a:t>
            </a:r>
            <a:r>
              <a:rPr lang="en-GB" sz="1200" kern="1200" dirty="0">
                <a:solidFill>
                  <a:schemeClr val="tx1"/>
                </a:solidFill>
                <a:effectLst/>
                <a:latin typeface="+mn-lt"/>
                <a:ea typeface="+mn-ea"/>
                <a:cs typeface="+mn-cs"/>
              </a:rPr>
              <a:t>You might want to go and find that person and speak some words of comfort to them.</a:t>
            </a:r>
            <a:endParaRPr lang="en-GB" dirty="0"/>
          </a:p>
        </p:txBody>
      </p:sp>
      <p:sp>
        <p:nvSpPr>
          <p:cNvPr id="4" name="Slide Number Placeholder 3">
            <a:extLst>
              <a:ext uri="{FF2B5EF4-FFF2-40B4-BE49-F238E27FC236}">
                <a16:creationId xmlns:a16="http://schemas.microsoft.com/office/drawing/2014/main" id="{14E9023C-504B-FC74-6430-E2D0C9FF42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2A51ED-6BC5-4CFB-89D2-E1A1420AF81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5809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5602AD20-6F91-4FA2-B894-F9C4B2F778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387" name="Notes Placeholder 2">
            <a:extLst>
              <a:ext uri="{FF2B5EF4-FFF2-40B4-BE49-F238E27FC236}">
                <a16:creationId xmlns:a16="http://schemas.microsoft.com/office/drawing/2014/main" id="{E4A28BB7-4757-499D-9C15-27492969CAA6}"/>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lvl="0"/>
            <a:r>
              <a:rPr lang="en-GB" sz="1200" b="1" kern="1200" dirty="0">
                <a:solidFill>
                  <a:schemeClr val="tx1"/>
                </a:solidFill>
                <a:effectLst/>
                <a:latin typeface="+mn-lt"/>
                <a:ea typeface="+mn-ea"/>
                <a:cs typeface="+mn-cs"/>
              </a:rPr>
              <a:t>Slide 2:</a:t>
            </a:r>
            <a:r>
              <a:rPr lang="en-GB" sz="1200" kern="1200" dirty="0">
                <a:solidFill>
                  <a:schemeClr val="tx1"/>
                </a:solidFill>
                <a:effectLst/>
                <a:latin typeface="+mn-lt"/>
                <a:ea typeface="+mn-ea"/>
                <a:cs typeface="+mn-cs"/>
              </a:rPr>
              <a:t> Use our new gathering words for this term, or your usual greeting if you prefer. These greetings may change slightly each week to reflect the spiritual elements that we will be exploring in each week’s materials.</a:t>
            </a:r>
          </a:p>
          <a:p>
            <a:r>
              <a:rPr lang="en-GB" sz="1200" kern="1200" dirty="0">
                <a:solidFill>
                  <a:schemeClr val="tx1"/>
                </a:solidFill>
                <a:effectLst/>
                <a:latin typeface="+mn-lt"/>
                <a:ea typeface="+mn-ea"/>
                <a:cs typeface="+mn-cs"/>
              </a:rPr>
              <a:t> </a:t>
            </a:r>
          </a:p>
          <a:p>
            <a:r>
              <a:rPr lang="en-GB" sz="1200" b="1" i="1" kern="1200" dirty="0">
                <a:solidFill>
                  <a:schemeClr val="tx1"/>
                </a:solidFill>
                <a:effectLst/>
                <a:latin typeface="+mn-lt"/>
                <a:ea typeface="+mn-ea"/>
                <a:cs typeface="+mn-cs"/>
              </a:rPr>
              <a:t>Leader: </a:t>
            </a:r>
            <a:r>
              <a:rPr lang="en-GB" sz="1200" kern="1200" dirty="0">
                <a:solidFill>
                  <a:schemeClr val="tx1"/>
                </a:solidFill>
                <a:effectLst/>
                <a:latin typeface="+mn-lt"/>
                <a:ea typeface="+mn-ea"/>
                <a:cs typeface="+mn-cs"/>
              </a:rPr>
              <a:t>As we gather to share our story today….</a:t>
            </a:r>
          </a:p>
          <a:p>
            <a:r>
              <a:rPr lang="en-GB" sz="1200" b="1" i="1" kern="1200" dirty="0">
                <a:solidFill>
                  <a:schemeClr val="tx1"/>
                </a:solidFill>
                <a:effectLst/>
                <a:latin typeface="+mn-lt"/>
                <a:ea typeface="+mn-ea"/>
                <a:cs typeface="+mn-cs"/>
              </a:rPr>
              <a:t>All: </a:t>
            </a:r>
            <a:r>
              <a:rPr lang="en-GB" sz="1200" b="1" kern="1200" dirty="0">
                <a:solidFill>
                  <a:schemeClr val="tx1"/>
                </a:solidFill>
                <a:effectLst/>
                <a:latin typeface="+mn-lt"/>
                <a:ea typeface="+mn-ea"/>
                <a:cs typeface="+mn-cs"/>
              </a:rPr>
              <a:t>May we grow in our understanding of ourselves and others.</a:t>
            </a:r>
            <a:endParaRPr lang="en-GB" altLang="en-US" sz="1800" dirty="0">
              <a:latin typeface="Cambria" panose="02040503050406030204" pitchFamily="18" charset="0"/>
              <a:ea typeface="Calibri" panose="020F0502020204030204" pitchFamily="34" charset="0"/>
              <a:cs typeface="Times New Roman" panose="02020603050405020304" pitchFamily="18" charset="0"/>
            </a:endParaRPr>
          </a:p>
        </p:txBody>
      </p:sp>
      <p:sp>
        <p:nvSpPr>
          <p:cNvPr id="16388" name="Slide Number Placeholder 3">
            <a:extLst>
              <a:ext uri="{FF2B5EF4-FFF2-40B4-BE49-F238E27FC236}">
                <a16:creationId xmlns:a16="http://schemas.microsoft.com/office/drawing/2014/main" id="{EDFF2C78-F87D-42BD-B67C-ADA74CDB4A71}"/>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C105EB9-C087-4CF7-A15F-30CC282395FD}"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Slide 3: </a:t>
            </a:r>
            <a:r>
              <a:rPr lang="en-GB" sz="1200" b="0" kern="1200" dirty="0">
                <a:solidFill>
                  <a:schemeClr val="tx1"/>
                </a:solidFill>
                <a:effectLst/>
                <a:latin typeface="+mn-lt"/>
                <a:ea typeface="+mn-ea"/>
                <a:cs typeface="+mn-cs"/>
              </a:rPr>
              <a:t>In a short while</a:t>
            </a:r>
            <a:r>
              <a:rPr lang="en-GB" sz="1200" kern="1200" dirty="0">
                <a:solidFill>
                  <a:schemeClr val="tx1"/>
                </a:solidFill>
                <a:effectLst/>
                <a:latin typeface="+mn-lt"/>
                <a:ea typeface="+mn-ea"/>
                <a:cs typeface="+mn-cs"/>
              </a:rPr>
              <a:t>, we’re going to hear another story that will help us to grow, from a very different place in the world that last week’s story – and from the places we live. But before we share our story…..</a:t>
            </a:r>
          </a:p>
          <a:p>
            <a:endParaRPr lang="en-GB" b="1" dirty="0"/>
          </a:p>
        </p:txBody>
      </p:sp>
      <p:sp>
        <p:nvSpPr>
          <p:cNvPr id="4" name="Slide Number Placeholder 3"/>
          <p:cNvSpPr>
            <a:spLocks noGrp="1"/>
          </p:cNvSpPr>
          <p:nvPr>
            <p:ph type="sldNum" sz="quarter" idx="5"/>
          </p:nvPr>
        </p:nvSpPr>
        <p:spPr/>
        <p:txBody>
          <a:bodyPr/>
          <a:lstStyle/>
          <a:p>
            <a:fld id="{403128AB-7EA3-884D-B84F-2D9B3C601A6B}" type="slidenum">
              <a:rPr lang="en-US" smtClean="0"/>
              <a:t>3</a:t>
            </a:fld>
            <a:endParaRPr lang="en-US"/>
          </a:p>
        </p:txBody>
      </p:sp>
    </p:spTree>
    <p:extLst>
      <p:ext uri="{BB962C8B-B14F-4D97-AF65-F5344CB8AC3E}">
        <p14:creationId xmlns:p14="http://schemas.microsoft.com/office/powerpoint/2010/main" val="4043232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4: What makes us sad?</a:t>
            </a:r>
          </a:p>
          <a:p>
            <a:pPr marL="0" marR="0" lvl="0" indent="0" algn="l" defTabSz="457177"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 wonder what might have happened for this person to be sad? What do you think?.... </a:t>
            </a:r>
            <a:r>
              <a:rPr lang="en-GB" sz="1200" i="1" kern="1200" dirty="0">
                <a:solidFill>
                  <a:schemeClr val="tx1"/>
                </a:solidFill>
                <a:effectLst/>
                <a:latin typeface="+mn-lt"/>
                <a:ea typeface="+mn-ea"/>
                <a:cs typeface="+mn-cs"/>
              </a:rPr>
              <a:t>[allow children to talk to each other, then interview a few children about their thoughts]</a:t>
            </a:r>
          </a:p>
          <a:p>
            <a:r>
              <a:rPr lang="en-GB" sz="1200" kern="1200" dirty="0">
                <a:solidFill>
                  <a:schemeClr val="tx1"/>
                </a:solidFill>
                <a:effectLst/>
                <a:latin typeface="+mn-lt"/>
                <a:ea typeface="+mn-ea"/>
                <a:cs typeface="+mn-cs"/>
              </a:rPr>
              <a:t>Quite often, we don’t want to think about any sad times we’ve experienced, do we? But feeling sad is a very natural emotion, and it’s really important that we learn how to deal with sadness as well as all the other emotions we experience. </a:t>
            </a:r>
          </a:p>
          <a:p>
            <a:r>
              <a:rPr lang="en-GB" sz="1200" kern="1200" dirty="0">
                <a:solidFill>
                  <a:schemeClr val="tx1"/>
                </a:solidFill>
                <a:effectLst/>
                <a:latin typeface="+mn-lt"/>
                <a:ea typeface="+mn-ea"/>
                <a:cs typeface="+mn-cs"/>
              </a:rPr>
              <a:t>There is nothing wrong with feeling sad – in fact, the sad times of our lives can help us to really appreciate the happy times and also help us to grow. In everybody’s life there will be happy times, a time to laugh, and sad times, a time to cry. We’ll come back to this thinking in a little while, but now it’s time for our story.</a:t>
            </a:r>
          </a:p>
          <a:p>
            <a:endParaRPr lang="en-GB" b="1" dirty="0"/>
          </a:p>
        </p:txBody>
      </p:sp>
      <p:sp>
        <p:nvSpPr>
          <p:cNvPr id="4" name="Slide Number Placeholder 3"/>
          <p:cNvSpPr>
            <a:spLocks noGrp="1"/>
          </p:cNvSpPr>
          <p:nvPr>
            <p:ph type="sldNum" sz="quarter" idx="5"/>
          </p:nvPr>
        </p:nvSpPr>
        <p:spPr/>
        <p:txBody>
          <a:bodyPr/>
          <a:lstStyle/>
          <a:p>
            <a:fld id="{403128AB-7EA3-884D-B84F-2D9B3C601A6B}" type="slidenum">
              <a:rPr lang="en-US" smtClean="0"/>
              <a:t>4</a:t>
            </a:fld>
            <a:endParaRPr lang="en-US"/>
          </a:p>
        </p:txBody>
      </p:sp>
    </p:spTree>
    <p:extLst>
      <p:ext uri="{BB962C8B-B14F-4D97-AF65-F5344CB8AC3E}">
        <p14:creationId xmlns:p14="http://schemas.microsoft.com/office/powerpoint/2010/main" val="4109555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Slide 5: ‘You have counted my tears and stored them in a bottle’ (Psalm 56:8)</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If God thinks our tears are important, then surely crying can’t be wrong. Someone once said that ‘tears are the words that our hearts can’t express’. When we are really sad, we need to express how we feel – and that means sometimes that we need to cry. Many people believe that God made us with the ability to express how we feel through our tears, because our tears can help to heal the hurts we have deep inside us, and that’s got to be good news. We’ll come back to this thinking in a little while, but now it’s time for our story.</a:t>
            </a:r>
          </a:p>
          <a:p>
            <a:endParaRPr lang="en-GB" dirty="0"/>
          </a:p>
        </p:txBody>
      </p:sp>
      <p:sp>
        <p:nvSpPr>
          <p:cNvPr id="4" name="Slide Number Placeholder 3"/>
          <p:cNvSpPr>
            <a:spLocks noGrp="1"/>
          </p:cNvSpPr>
          <p:nvPr>
            <p:ph type="sldNum" sz="quarter" idx="5"/>
          </p:nvPr>
        </p:nvSpPr>
        <p:spPr/>
        <p:txBody>
          <a:bodyPr/>
          <a:lstStyle/>
          <a:p>
            <a:fld id="{403128AB-7EA3-884D-B84F-2D9B3C601A6B}" type="slidenum">
              <a:rPr lang="en-US" smtClean="0"/>
              <a:t>5</a:t>
            </a:fld>
            <a:endParaRPr lang="en-US"/>
          </a:p>
        </p:txBody>
      </p:sp>
    </p:spTree>
    <p:extLst>
      <p:ext uri="{BB962C8B-B14F-4D97-AF65-F5344CB8AC3E}">
        <p14:creationId xmlns:p14="http://schemas.microsoft.com/office/powerpoint/2010/main" val="3128488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6: Algeria</a:t>
            </a:r>
          </a:p>
          <a:p>
            <a:pPr marL="0" marR="0" lvl="0" indent="0" algn="l" defTabSz="457177"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story is another traditional tale, and another story that can tell us things about ourselves, about others…..and maybe about the world around us. </a:t>
            </a:r>
            <a:r>
              <a:rPr lang="en-GB" b="0" dirty="0"/>
              <a:t>This story comes from the North African country of Algeria, which sits both on the Mediterranean coast and the Sahara Desert, so it’s a country of real contrasts, as you can see from the images here. Across the history of our planet, people have asked big questions about things that seem mysterious about our world and t</a:t>
            </a:r>
            <a:r>
              <a:rPr lang="en-GB" sz="1200" kern="1200" dirty="0">
                <a:solidFill>
                  <a:schemeClr val="tx1"/>
                </a:solidFill>
                <a:effectLst/>
                <a:latin typeface="+mn-lt"/>
                <a:ea typeface="+mn-ea"/>
                <a:cs typeface="+mn-cs"/>
              </a:rPr>
              <a:t>here are many really old stories from cultures all over the world that try to explain how different parts of it came to be as they are. Our story today is one of those stories. I’m going to put a picture of the moon up for you to look at as I tell this story, called ‘Why the moon is sad’…..</a:t>
            </a:r>
            <a:endParaRPr lang="en-GB" b="0" dirty="0"/>
          </a:p>
        </p:txBody>
      </p:sp>
      <p:sp>
        <p:nvSpPr>
          <p:cNvPr id="4" name="Slide Number Placeholder 3"/>
          <p:cNvSpPr>
            <a:spLocks noGrp="1"/>
          </p:cNvSpPr>
          <p:nvPr>
            <p:ph type="sldNum" sz="quarter" idx="5"/>
          </p:nvPr>
        </p:nvSpPr>
        <p:spPr/>
        <p:txBody>
          <a:bodyPr/>
          <a:lstStyle/>
          <a:p>
            <a:fld id="{403128AB-7EA3-884D-B84F-2D9B3C601A6B}" type="slidenum">
              <a:rPr lang="en-US" smtClean="0"/>
              <a:t>6</a:t>
            </a:fld>
            <a:endParaRPr lang="en-US"/>
          </a:p>
        </p:txBody>
      </p:sp>
    </p:spTree>
    <p:extLst>
      <p:ext uri="{BB962C8B-B14F-4D97-AF65-F5344CB8AC3E}">
        <p14:creationId xmlns:p14="http://schemas.microsoft.com/office/powerpoint/2010/main" val="1254418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Slide 7: Why the moon is sad</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Many years ago there was an orphan child wandering about upon the earth. He was very sad, as he had no one to care for him and he was all alone.</a:t>
            </a:r>
          </a:p>
          <a:p>
            <a:r>
              <a:rPr lang="en-GB" sz="1200" kern="1200" dirty="0">
                <a:solidFill>
                  <a:schemeClr val="tx1"/>
                </a:solidFill>
                <a:effectLst/>
                <a:latin typeface="+mn-lt"/>
                <a:ea typeface="+mn-ea"/>
                <a:cs typeface="+mn-cs"/>
              </a:rPr>
              <a:t>As night fell, and the moon rose in the sky, the moon saw the little boy, and felt great compassion towards him.  </a:t>
            </a:r>
          </a:p>
          <a:p>
            <a:r>
              <a:rPr lang="en-GB" sz="1200" kern="1200" dirty="0">
                <a:solidFill>
                  <a:schemeClr val="tx1"/>
                </a:solidFill>
                <a:effectLst/>
                <a:latin typeface="+mn-lt"/>
                <a:ea typeface="+mn-ea"/>
                <a:cs typeface="+mn-cs"/>
              </a:rPr>
              <a:t>The moon decided that the boy could be alone no longer and so it came down from the night sky to sit beside the lonely child, and spoke these words to him:</a:t>
            </a:r>
          </a:p>
          <a:p>
            <a:r>
              <a:rPr lang="en-GB" sz="1200" kern="1200" dirty="0">
                <a:solidFill>
                  <a:schemeClr val="tx1"/>
                </a:solidFill>
                <a:effectLst/>
                <a:latin typeface="+mn-lt"/>
                <a:ea typeface="+mn-ea"/>
                <a:cs typeface="+mn-cs"/>
              </a:rPr>
              <a:t>"Weep, sad child! Let your tears fall onto me. I will then carry them all back with me up into the sky." </a:t>
            </a:r>
          </a:p>
          <a:p>
            <a:r>
              <a:rPr lang="en-GB" sz="1200" kern="1200" dirty="0">
                <a:solidFill>
                  <a:schemeClr val="tx1"/>
                </a:solidFill>
                <a:effectLst/>
                <a:latin typeface="+mn-lt"/>
                <a:ea typeface="+mn-ea"/>
                <a:cs typeface="+mn-cs"/>
              </a:rPr>
              <a:t>As the orphan child began to weep, the tears rolled down his cheeks and dropped onto the moon. Then Moon gave the lonely child a blessing saying: "From now on, every person shall love you." When the child could weep no more, the moon returned to the heavens. </a:t>
            </a:r>
          </a:p>
          <a:p>
            <a:r>
              <a:rPr lang="en-GB" sz="1200" kern="1200" dirty="0">
                <a:solidFill>
                  <a:schemeClr val="tx1"/>
                </a:solidFill>
                <a:effectLst/>
                <a:latin typeface="+mn-lt"/>
                <a:ea typeface="+mn-ea"/>
                <a:cs typeface="+mn-cs"/>
              </a:rPr>
              <a:t>After this, people did love the orphan boy and gave him all that he needed and all that would make him happy. </a:t>
            </a:r>
          </a:p>
          <a:p>
            <a:r>
              <a:rPr lang="en-GB" sz="1200" kern="1200" dirty="0">
                <a:solidFill>
                  <a:schemeClr val="tx1"/>
                </a:solidFill>
                <a:effectLst/>
                <a:latin typeface="+mn-lt"/>
                <a:ea typeface="+mn-ea"/>
                <a:cs typeface="+mn-cs"/>
              </a:rPr>
              <a:t>And now, every time you look at the moon's face, you will be able to see the stains left by the tears of the orphan child.</a:t>
            </a:r>
          </a:p>
          <a:p>
            <a:r>
              <a:rPr lang="en-GB" sz="1200" i="1" kern="1200" dirty="0">
                <a:solidFill>
                  <a:schemeClr val="tx1"/>
                </a:solidFill>
                <a:effectLst/>
                <a:latin typeface="+mn-lt"/>
                <a:ea typeface="+mn-ea"/>
                <a:cs typeface="+mn-cs"/>
              </a:rPr>
              <a:t>Then continue, by looking at the picture of the moon: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Can you see the patterns on the face of the moon – these dark patches? They do look a little bit like the kind of marks you get when something gets wet, don’t they, a little bit like tear-stains? We’re going to have some quiet, thinking time now…. you might want to continue looking at the moon while we think.</a:t>
            </a:r>
            <a:endParaRPr lang="en-GB" b="1" dirty="0"/>
          </a:p>
        </p:txBody>
      </p:sp>
      <p:sp>
        <p:nvSpPr>
          <p:cNvPr id="4" name="Slide Number Placeholder 3"/>
          <p:cNvSpPr>
            <a:spLocks noGrp="1"/>
          </p:cNvSpPr>
          <p:nvPr>
            <p:ph type="sldNum" sz="quarter" idx="5"/>
          </p:nvPr>
        </p:nvSpPr>
        <p:spPr/>
        <p:txBody>
          <a:bodyPr/>
          <a:lstStyle/>
          <a:p>
            <a:fld id="{403128AB-7EA3-884D-B84F-2D9B3C601A6B}" type="slidenum">
              <a:rPr lang="en-US" smtClean="0"/>
              <a:t>7</a:t>
            </a:fld>
            <a:endParaRPr lang="en-US"/>
          </a:p>
        </p:txBody>
      </p:sp>
    </p:spTree>
    <p:extLst>
      <p:ext uri="{BB962C8B-B14F-4D97-AF65-F5344CB8AC3E}">
        <p14:creationId xmlns:p14="http://schemas.microsoft.com/office/powerpoint/2010/main" val="817634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8:</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Responding (and words for worship)</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 don’t know what you think about whether that story’s true or not </a:t>
            </a:r>
            <a:r>
              <a:rPr lang="en-GB" sz="1200" i="1" kern="1200" dirty="0">
                <a:solidFill>
                  <a:schemeClr val="tx1"/>
                </a:solidFill>
                <a:effectLst/>
                <a:latin typeface="+mn-lt"/>
                <a:ea typeface="+mn-ea"/>
                <a:cs typeface="+mn-cs"/>
              </a:rPr>
              <a:t>[you might want to talk about this afterwards, and also about any big questions of their own that children have about the world]</a:t>
            </a:r>
            <a:r>
              <a:rPr lang="en-GB" sz="1200" kern="1200" dirty="0">
                <a:solidFill>
                  <a:schemeClr val="tx1"/>
                </a:solidFill>
                <a:effectLst/>
                <a:latin typeface="+mn-lt"/>
                <a:ea typeface="+mn-ea"/>
                <a:cs typeface="+mn-cs"/>
              </a:rPr>
              <a:t> but I really like the idea that the moon was saddened by how the little boy was feeling, decided to do something about it, and came down from the night sky to sit with him. </a:t>
            </a:r>
          </a:p>
          <a:p>
            <a:r>
              <a:rPr lang="en-GB" sz="1200" kern="1200" dirty="0">
                <a:solidFill>
                  <a:schemeClr val="tx1"/>
                </a:solidFill>
                <a:effectLst/>
                <a:latin typeface="+mn-lt"/>
                <a:ea typeface="+mn-ea"/>
                <a:cs typeface="+mn-cs"/>
              </a:rPr>
              <a:t>There’s another verse in the Bible that says this: </a:t>
            </a:r>
          </a:p>
          <a:p>
            <a:r>
              <a:rPr lang="en-GB" sz="1200" b="1" kern="1200" dirty="0">
                <a:solidFill>
                  <a:schemeClr val="tx1"/>
                </a:solidFill>
                <a:effectLst/>
                <a:latin typeface="+mn-lt"/>
                <a:ea typeface="+mn-ea"/>
                <a:cs typeface="+mn-cs"/>
              </a:rPr>
              <a:t>‘When others are happy, be happy with them, and when they are sad, be sad with them.’ </a:t>
            </a:r>
            <a:r>
              <a:rPr lang="en-GB" sz="1200" b="1" i="1" kern="1200" dirty="0">
                <a:solidFill>
                  <a:schemeClr val="tx1"/>
                </a:solidFill>
                <a:effectLst/>
                <a:latin typeface="+mn-lt"/>
                <a:ea typeface="+mn-ea"/>
                <a:cs typeface="+mn-cs"/>
              </a:rPr>
              <a:t>(Romans 15:12)</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Understanding how it feels to be sad also means that we are more able to really help other people when they are sad. Maybe when we look at the moon, it’ll be a reminder to us to do just that – to be the friend that other people need when they are sad, because we know how it feels…..</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03128AB-7EA3-884D-B84F-2D9B3C601A6B}" type="slidenum">
              <a:rPr lang="en-US" smtClean="0"/>
              <a:t>8</a:t>
            </a:fld>
            <a:endParaRPr lang="en-US"/>
          </a:p>
        </p:txBody>
      </p:sp>
    </p:spTree>
    <p:extLst>
      <p:ext uri="{BB962C8B-B14F-4D97-AF65-F5344CB8AC3E}">
        <p14:creationId xmlns:p14="http://schemas.microsoft.com/office/powerpoint/2010/main" val="130035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83EB4-75C4-C34A-E516-2B12C1922A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4B0A61-8691-5308-8F31-35BB8D287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646DF8-4C3A-3A58-B81F-5C71826A10D0}"/>
              </a:ext>
            </a:extLst>
          </p:cNvPr>
          <p:cNvSpPr>
            <a:spLocks noGrp="1"/>
          </p:cNvSpPr>
          <p:nvPr>
            <p:ph type="body" idx="1"/>
          </p:nvPr>
        </p:nvSpPr>
        <p:spPr/>
        <p:txBody>
          <a:bodyPr/>
          <a:lstStyle/>
          <a:p>
            <a:r>
              <a:rPr lang="en-GB" sz="1200" b="1" kern="1200" dirty="0">
                <a:solidFill>
                  <a:schemeClr val="tx1"/>
                </a:solidFill>
                <a:effectLst/>
                <a:latin typeface="+mn-lt"/>
                <a:ea typeface="+mn-ea"/>
                <a:cs typeface="+mn-cs"/>
              </a:rPr>
              <a:t>Slide 9: </a:t>
            </a:r>
          </a:p>
          <a:p>
            <a:pPr algn="ctr"/>
            <a:r>
              <a:rPr lang="en-GB" sz="1200" b="1" kern="1200" dirty="0">
                <a:solidFill>
                  <a:schemeClr val="tx1"/>
                </a:solidFill>
                <a:effectLst/>
                <a:latin typeface="+mn-lt"/>
                <a:ea typeface="+mn-ea"/>
                <a:cs typeface="+mn-cs"/>
              </a:rPr>
              <a:t>…I wonder how the actions of the Moon in this story might help us when we see others feeling sad?...</a:t>
            </a:r>
            <a:endParaRPr lang="en-GB" sz="1200" kern="1200" dirty="0">
              <a:solidFill>
                <a:schemeClr val="tx1"/>
              </a:solidFill>
              <a:effectLst/>
              <a:latin typeface="+mn-lt"/>
              <a:ea typeface="+mn-ea"/>
              <a:cs typeface="+mn-cs"/>
            </a:endParaRPr>
          </a:p>
          <a:p>
            <a:pPr algn="ctr"/>
            <a:r>
              <a:rPr lang="en-GB" sz="1200" b="1" kern="1200" dirty="0">
                <a:solidFill>
                  <a:schemeClr val="tx1"/>
                </a:solidFill>
                <a:effectLst/>
                <a:latin typeface="+mn-lt"/>
                <a:ea typeface="+mn-ea"/>
                <a:cs typeface="+mn-cs"/>
              </a:rPr>
              <a:t>…or how the words from the Bible might inspire us to take action?...</a:t>
            </a:r>
            <a:endParaRPr lang="en-GB" sz="1200" kern="1200" dirty="0">
              <a:solidFill>
                <a:schemeClr val="tx1"/>
              </a:solidFill>
              <a:effectLst/>
              <a:latin typeface="+mn-lt"/>
              <a:ea typeface="+mn-ea"/>
              <a:cs typeface="+mn-cs"/>
            </a:endParaRPr>
          </a:p>
          <a:p>
            <a:pPr algn="ctr"/>
            <a:r>
              <a:rPr lang="en-GB" sz="1200" kern="1200" dirty="0">
                <a:solidFill>
                  <a:schemeClr val="tx1"/>
                </a:solidFill>
                <a:effectLst/>
                <a:latin typeface="+mn-lt"/>
                <a:ea typeface="+mn-ea"/>
                <a:cs typeface="+mn-cs"/>
              </a:rPr>
              <a:t>Earlier, we heard how our tears matter to God, that he knows them and counts them….</a:t>
            </a:r>
          </a:p>
          <a:p>
            <a:pPr algn="ctr"/>
            <a:r>
              <a:rPr lang="en-GB" sz="1200" b="1" kern="1200" dirty="0">
                <a:solidFill>
                  <a:schemeClr val="tx1"/>
                </a:solidFill>
                <a:effectLst/>
                <a:latin typeface="+mn-lt"/>
                <a:ea typeface="+mn-ea"/>
                <a:cs typeface="+mn-cs"/>
              </a:rPr>
              <a:t>…I wonder how these words might help us next time we are feeling sad?...</a:t>
            </a:r>
            <a:endParaRPr lang="en-GB" sz="1200" kern="1200" dirty="0">
              <a:solidFill>
                <a:schemeClr val="tx1"/>
              </a:solidFill>
              <a:effectLst/>
              <a:latin typeface="+mn-lt"/>
              <a:ea typeface="+mn-ea"/>
              <a:cs typeface="+mn-cs"/>
            </a:endParaRPr>
          </a:p>
          <a:p>
            <a:pPr algn="ctr"/>
            <a:r>
              <a:rPr lang="en-GB" sz="1200" b="1" kern="1200" dirty="0">
                <a:solidFill>
                  <a:schemeClr val="tx1"/>
                </a:solidFill>
                <a:effectLst/>
                <a:latin typeface="+mn-lt"/>
                <a:ea typeface="+mn-ea"/>
                <a:cs typeface="+mn-cs"/>
              </a:rPr>
              <a:t>…or how they might help us to bring comfort to others?...</a:t>
            </a:r>
          </a:p>
          <a:p>
            <a:pPr algn="ctr"/>
            <a:endParaRPr lang="en-GB" sz="1200" kern="1200" dirty="0">
              <a:solidFill>
                <a:schemeClr val="tx1"/>
              </a:solidFill>
              <a:effectLst/>
              <a:latin typeface="+mn-lt"/>
              <a:ea typeface="+mn-ea"/>
              <a:cs typeface="+mn-cs"/>
            </a:endParaRPr>
          </a:p>
          <a:p>
            <a:pPr marL="0" marR="0" lvl="0" indent="0" algn="l" defTabSz="457177"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many people, talking to God in prayer helps them when they are experiencing sadness, so I’m going to pray now, asking God to be with us….If you would like to pray too, find a way to make the prayer your own, or if praying is not something you are comfortable with, then just continue to be quiet and still with your own thoughts…</a:t>
            </a:r>
          </a:p>
          <a:p>
            <a:endParaRPr lang="en-GB" b="1" dirty="0"/>
          </a:p>
        </p:txBody>
      </p:sp>
      <p:sp>
        <p:nvSpPr>
          <p:cNvPr id="4" name="Slide Number Placeholder 3">
            <a:extLst>
              <a:ext uri="{FF2B5EF4-FFF2-40B4-BE49-F238E27FC236}">
                <a16:creationId xmlns:a16="http://schemas.microsoft.com/office/drawing/2014/main" id="{3DEAE6A7-6FFB-6D1A-F171-F25DF29D3D23}"/>
              </a:ext>
            </a:extLst>
          </p:cNvPr>
          <p:cNvSpPr>
            <a:spLocks noGrp="1"/>
          </p:cNvSpPr>
          <p:nvPr>
            <p:ph type="sldNum" sz="quarter" idx="5"/>
          </p:nvPr>
        </p:nvSpPr>
        <p:spPr/>
        <p:txBody>
          <a:bodyPr/>
          <a:lstStyle/>
          <a:p>
            <a:fld id="{403128AB-7EA3-884D-B84F-2D9B3C601A6B}" type="slidenum">
              <a:rPr lang="en-US" smtClean="0"/>
              <a:t>9</a:t>
            </a:fld>
            <a:endParaRPr lang="en-US"/>
          </a:p>
        </p:txBody>
      </p:sp>
    </p:spTree>
    <p:extLst>
      <p:ext uri="{BB962C8B-B14F-4D97-AF65-F5344CB8AC3E}">
        <p14:creationId xmlns:p14="http://schemas.microsoft.com/office/powerpoint/2010/main" val="1667525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10" indent="0" algn="ctr">
              <a:buNone/>
              <a:defRPr>
                <a:solidFill>
                  <a:schemeClr val="tx1">
                    <a:tint val="75000"/>
                  </a:schemeClr>
                </a:solidFill>
              </a:defRPr>
            </a:lvl5pPr>
            <a:lvl6pPr marL="2285887" indent="0" algn="ctr">
              <a:buNone/>
              <a:defRPr>
                <a:solidFill>
                  <a:schemeClr val="tx1">
                    <a:tint val="75000"/>
                  </a:schemeClr>
                </a:solidFill>
              </a:defRPr>
            </a:lvl6pPr>
            <a:lvl7pPr marL="2743064" indent="0" algn="ctr">
              <a:buNone/>
              <a:defRPr>
                <a:solidFill>
                  <a:schemeClr val="tx1">
                    <a:tint val="75000"/>
                  </a:schemeClr>
                </a:solidFill>
              </a:defRPr>
            </a:lvl7pPr>
            <a:lvl8pPr marL="3200241" indent="0" algn="ctr">
              <a:buNone/>
              <a:defRPr>
                <a:solidFill>
                  <a:schemeClr val="tx1">
                    <a:tint val="75000"/>
                  </a:schemeClr>
                </a:solidFill>
              </a:defRPr>
            </a:lvl8pPr>
            <a:lvl9pPr marL="3657418"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2EAAE875-A053-6A4F-A48F-F1C220029E65}" type="datetimeFigureOut">
              <a:rPr lang="en-US" smtClean="0"/>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E0D0D9-9241-2A4B-BE4C-9F7C73F302B9}" type="slidenum">
              <a:rPr lang="en-US" smtClean="0"/>
              <a:t>‹#›</a:t>
            </a:fld>
            <a:endParaRPr lang="en-US"/>
          </a:p>
        </p:txBody>
      </p:sp>
    </p:spTree>
    <p:extLst>
      <p:ext uri="{BB962C8B-B14F-4D97-AF65-F5344CB8AC3E}">
        <p14:creationId xmlns:p14="http://schemas.microsoft.com/office/powerpoint/2010/main" val="755877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EAAE875-A053-6A4F-A48F-F1C220029E65}" type="datetimeFigureOut">
              <a:rPr lang="en-US" smtClean="0"/>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E0D0D9-9241-2A4B-BE4C-9F7C73F302B9}" type="slidenum">
              <a:rPr lang="en-US" smtClean="0"/>
              <a:t>‹#›</a:t>
            </a:fld>
            <a:endParaRPr lang="en-US"/>
          </a:p>
        </p:txBody>
      </p:sp>
    </p:spTree>
    <p:extLst>
      <p:ext uri="{BB962C8B-B14F-4D97-AF65-F5344CB8AC3E}">
        <p14:creationId xmlns:p14="http://schemas.microsoft.com/office/powerpoint/2010/main" val="286713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EAAE875-A053-6A4F-A48F-F1C220029E65}" type="datetimeFigureOut">
              <a:rPr lang="en-US" smtClean="0"/>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E0D0D9-9241-2A4B-BE4C-9F7C73F302B9}" type="slidenum">
              <a:rPr lang="en-US" smtClean="0"/>
              <a:t>‹#›</a:t>
            </a:fld>
            <a:endParaRPr lang="en-US"/>
          </a:p>
        </p:txBody>
      </p:sp>
    </p:spTree>
    <p:extLst>
      <p:ext uri="{BB962C8B-B14F-4D97-AF65-F5344CB8AC3E}">
        <p14:creationId xmlns:p14="http://schemas.microsoft.com/office/powerpoint/2010/main" val="187194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685865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314953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3007353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4/27/2026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4243297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4/27/2026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97496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4/27/2026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350917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4/27/2026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647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4/27/2026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3738067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EAAE875-A053-6A4F-A48F-F1C220029E65}" type="datetimeFigureOut">
              <a:rPr lang="en-US" smtClean="0"/>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E0D0D9-9241-2A4B-BE4C-9F7C73F302B9}" type="slidenum">
              <a:rPr lang="en-US" smtClean="0"/>
              <a:t>‹#›</a:t>
            </a:fld>
            <a:endParaRPr lang="en-US"/>
          </a:p>
        </p:txBody>
      </p:sp>
    </p:spTree>
    <p:extLst>
      <p:ext uri="{BB962C8B-B14F-4D97-AF65-F5344CB8AC3E}">
        <p14:creationId xmlns:p14="http://schemas.microsoft.com/office/powerpoint/2010/main" val="3662199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4/27/2026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571566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693043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80676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53E89A9-CE94-2467-2112-650C04683165}"/>
              </a:ext>
            </a:extLst>
          </p:cNvPr>
          <p:cNvSpPr>
            <a:spLocks noGrp="1"/>
          </p:cNvSpPr>
          <p:nvPr>
            <p:ph type="dt" sz="half" idx="10"/>
          </p:nvPr>
        </p:nvSpPr>
        <p:spPr/>
        <p:txBody>
          <a:bodyPr/>
          <a:lstStyle>
            <a:lvl1pPr>
              <a:defRPr/>
            </a:lvl1pPr>
          </a:lstStyle>
          <a:p>
            <a:pPr>
              <a:defRPr/>
            </a:pPr>
            <a:fld id="{C4B3B945-64C7-4D1B-AD42-D97F0EF26513}" type="datetimeFigureOut">
              <a:rPr lang="en-US"/>
              <a:pPr>
                <a:defRPr/>
              </a:pPr>
              <a:t>4/27/2026</a:t>
            </a:fld>
            <a:endParaRPr lang="en-GB"/>
          </a:p>
        </p:txBody>
      </p:sp>
      <p:sp>
        <p:nvSpPr>
          <p:cNvPr id="5" name="Footer Placeholder 4">
            <a:extLst>
              <a:ext uri="{FF2B5EF4-FFF2-40B4-BE49-F238E27FC236}">
                <a16:creationId xmlns:a16="http://schemas.microsoft.com/office/drawing/2014/main" id="{729F405D-7B93-024A-8030-130EA98B67D0}"/>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43A0F33-76C0-4982-0CF9-8B70AA75C70F}"/>
              </a:ext>
            </a:extLst>
          </p:cNvPr>
          <p:cNvSpPr>
            <a:spLocks noGrp="1"/>
          </p:cNvSpPr>
          <p:nvPr>
            <p:ph type="sldNum" sz="quarter" idx="12"/>
          </p:nvPr>
        </p:nvSpPr>
        <p:spPr/>
        <p:txBody>
          <a:bodyPr/>
          <a:lstStyle>
            <a:lvl1pPr>
              <a:defRPr/>
            </a:lvl1pPr>
          </a:lstStyle>
          <a:p>
            <a:fld id="{6D545833-78E5-4930-973D-54AD85628875}" type="slidenum">
              <a:rPr lang="en-GB" altLang="en-US"/>
              <a:pPr/>
              <a:t>‹#›</a:t>
            </a:fld>
            <a:endParaRPr lang="en-GB" altLang="en-US"/>
          </a:p>
        </p:txBody>
      </p:sp>
    </p:spTree>
    <p:extLst>
      <p:ext uri="{BB962C8B-B14F-4D97-AF65-F5344CB8AC3E}">
        <p14:creationId xmlns:p14="http://schemas.microsoft.com/office/powerpoint/2010/main" val="2360574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E4DAA1-D487-33A6-8335-F5CD0F9768A3}"/>
              </a:ext>
            </a:extLst>
          </p:cNvPr>
          <p:cNvSpPr>
            <a:spLocks noGrp="1"/>
          </p:cNvSpPr>
          <p:nvPr>
            <p:ph type="dt" sz="half" idx="10"/>
          </p:nvPr>
        </p:nvSpPr>
        <p:spPr/>
        <p:txBody>
          <a:bodyPr/>
          <a:lstStyle>
            <a:lvl1pPr>
              <a:defRPr/>
            </a:lvl1pPr>
          </a:lstStyle>
          <a:p>
            <a:pPr>
              <a:defRPr/>
            </a:pPr>
            <a:fld id="{4E966134-92EB-4320-9B1B-70067C00DB29}" type="datetimeFigureOut">
              <a:rPr lang="en-US"/>
              <a:pPr>
                <a:defRPr/>
              </a:pPr>
              <a:t>4/27/2026</a:t>
            </a:fld>
            <a:endParaRPr lang="en-GB"/>
          </a:p>
        </p:txBody>
      </p:sp>
      <p:sp>
        <p:nvSpPr>
          <p:cNvPr id="5" name="Footer Placeholder 4">
            <a:extLst>
              <a:ext uri="{FF2B5EF4-FFF2-40B4-BE49-F238E27FC236}">
                <a16:creationId xmlns:a16="http://schemas.microsoft.com/office/drawing/2014/main" id="{3F71BDC3-5AF9-E2D5-354F-3E53FAE24D72}"/>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0D828DB0-C8D1-B2CC-FC5F-A1C4F189D2A8}"/>
              </a:ext>
            </a:extLst>
          </p:cNvPr>
          <p:cNvSpPr>
            <a:spLocks noGrp="1"/>
          </p:cNvSpPr>
          <p:nvPr>
            <p:ph type="sldNum" sz="quarter" idx="12"/>
          </p:nvPr>
        </p:nvSpPr>
        <p:spPr/>
        <p:txBody>
          <a:bodyPr/>
          <a:lstStyle>
            <a:lvl1pPr>
              <a:defRPr/>
            </a:lvl1pPr>
          </a:lstStyle>
          <a:p>
            <a:fld id="{3AE4DB24-FF24-4F51-AE1C-4E8D74A04A33}" type="slidenum">
              <a:rPr lang="en-GB" altLang="en-US"/>
              <a:pPr/>
              <a:t>‹#›</a:t>
            </a:fld>
            <a:endParaRPr lang="en-GB" altLang="en-US"/>
          </a:p>
        </p:txBody>
      </p:sp>
    </p:spTree>
    <p:extLst>
      <p:ext uri="{BB962C8B-B14F-4D97-AF65-F5344CB8AC3E}">
        <p14:creationId xmlns:p14="http://schemas.microsoft.com/office/powerpoint/2010/main" val="306705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CB843F-2C00-AC6A-0F7B-FAB4FF03C4AE}"/>
              </a:ext>
            </a:extLst>
          </p:cNvPr>
          <p:cNvSpPr>
            <a:spLocks noGrp="1"/>
          </p:cNvSpPr>
          <p:nvPr>
            <p:ph type="dt" sz="half" idx="10"/>
          </p:nvPr>
        </p:nvSpPr>
        <p:spPr/>
        <p:txBody>
          <a:bodyPr/>
          <a:lstStyle>
            <a:lvl1pPr>
              <a:defRPr/>
            </a:lvl1pPr>
          </a:lstStyle>
          <a:p>
            <a:pPr>
              <a:defRPr/>
            </a:pPr>
            <a:fld id="{17F06130-0146-4292-952D-B9ADB0DD4239}" type="datetimeFigureOut">
              <a:rPr lang="en-US"/>
              <a:pPr>
                <a:defRPr/>
              </a:pPr>
              <a:t>4/27/2026</a:t>
            </a:fld>
            <a:endParaRPr lang="en-GB"/>
          </a:p>
        </p:txBody>
      </p:sp>
      <p:sp>
        <p:nvSpPr>
          <p:cNvPr id="5" name="Footer Placeholder 4">
            <a:extLst>
              <a:ext uri="{FF2B5EF4-FFF2-40B4-BE49-F238E27FC236}">
                <a16:creationId xmlns:a16="http://schemas.microsoft.com/office/drawing/2014/main" id="{8F0889CD-B7DE-7E87-8F3A-8B12BDE8E365}"/>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EAD9597-C7B9-6D10-BDB9-B6E5317BCD58}"/>
              </a:ext>
            </a:extLst>
          </p:cNvPr>
          <p:cNvSpPr>
            <a:spLocks noGrp="1"/>
          </p:cNvSpPr>
          <p:nvPr>
            <p:ph type="sldNum" sz="quarter" idx="12"/>
          </p:nvPr>
        </p:nvSpPr>
        <p:spPr/>
        <p:txBody>
          <a:bodyPr/>
          <a:lstStyle>
            <a:lvl1pPr>
              <a:defRPr/>
            </a:lvl1pPr>
          </a:lstStyle>
          <a:p>
            <a:fld id="{2E0ECAFB-42C5-4FDF-B8FD-141E10D9078E}" type="slidenum">
              <a:rPr lang="en-GB" altLang="en-US"/>
              <a:pPr/>
              <a:t>‹#›</a:t>
            </a:fld>
            <a:endParaRPr lang="en-GB" altLang="en-US"/>
          </a:p>
        </p:txBody>
      </p:sp>
    </p:spTree>
    <p:extLst>
      <p:ext uri="{BB962C8B-B14F-4D97-AF65-F5344CB8AC3E}">
        <p14:creationId xmlns:p14="http://schemas.microsoft.com/office/powerpoint/2010/main" val="311602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3794FF52-B821-4D40-2BB3-FD339F386805}"/>
              </a:ext>
            </a:extLst>
          </p:cNvPr>
          <p:cNvSpPr>
            <a:spLocks noGrp="1"/>
          </p:cNvSpPr>
          <p:nvPr>
            <p:ph type="dt" sz="half" idx="10"/>
          </p:nvPr>
        </p:nvSpPr>
        <p:spPr/>
        <p:txBody>
          <a:bodyPr/>
          <a:lstStyle>
            <a:lvl1pPr>
              <a:defRPr/>
            </a:lvl1pPr>
          </a:lstStyle>
          <a:p>
            <a:pPr>
              <a:defRPr/>
            </a:pPr>
            <a:fld id="{B6AD29EB-8DE9-4734-8505-50C601FFDE55}" type="datetimeFigureOut">
              <a:rPr lang="en-US"/>
              <a:pPr>
                <a:defRPr/>
              </a:pPr>
              <a:t>4/27/2026</a:t>
            </a:fld>
            <a:endParaRPr lang="en-GB"/>
          </a:p>
        </p:txBody>
      </p:sp>
      <p:sp>
        <p:nvSpPr>
          <p:cNvPr id="6" name="Footer Placeholder 4">
            <a:extLst>
              <a:ext uri="{FF2B5EF4-FFF2-40B4-BE49-F238E27FC236}">
                <a16:creationId xmlns:a16="http://schemas.microsoft.com/office/drawing/2014/main" id="{AA4368FC-8726-54BD-BE13-38998E41A8E4}"/>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C32F6ADB-AD17-1380-9445-E56D370B41AF}"/>
              </a:ext>
            </a:extLst>
          </p:cNvPr>
          <p:cNvSpPr>
            <a:spLocks noGrp="1"/>
          </p:cNvSpPr>
          <p:nvPr>
            <p:ph type="sldNum" sz="quarter" idx="12"/>
          </p:nvPr>
        </p:nvSpPr>
        <p:spPr/>
        <p:txBody>
          <a:bodyPr/>
          <a:lstStyle>
            <a:lvl1pPr>
              <a:defRPr/>
            </a:lvl1pPr>
          </a:lstStyle>
          <a:p>
            <a:fld id="{52A1FE81-8EDE-472C-B956-5EB9913FE808}" type="slidenum">
              <a:rPr lang="en-GB" altLang="en-US"/>
              <a:pPr/>
              <a:t>‹#›</a:t>
            </a:fld>
            <a:endParaRPr lang="en-GB" altLang="en-US"/>
          </a:p>
        </p:txBody>
      </p:sp>
    </p:spTree>
    <p:extLst>
      <p:ext uri="{BB962C8B-B14F-4D97-AF65-F5344CB8AC3E}">
        <p14:creationId xmlns:p14="http://schemas.microsoft.com/office/powerpoint/2010/main" val="55063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3468D819-AAD4-9BC3-2FC8-AF560287761E}"/>
              </a:ext>
            </a:extLst>
          </p:cNvPr>
          <p:cNvSpPr>
            <a:spLocks noGrp="1"/>
          </p:cNvSpPr>
          <p:nvPr>
            <p:ph type="dt" sz="half" idx="10"/>
          </p:nvPr>
        </p:nvSpPr>
        <p:spPr/>
        <p:txBody>
          <a:bodyPr/>
          <a:lstStyle>
            <a:lvl1pPr>
              <a:defRPr/>
            </a:lvl1pPr>
          </a:lstStyle>
          <a:p>
            <a:pPr>
              <a:defRPr/>
            </a:pPr>
            <a:fld id="{16B7AA61-20F5-4537-B723-06BE64DABD10}" type="datetimeFigureOut">
              <a:rPr lang="en-US"/>
              <a:pPr>
                <a:defRPr/>
              </a:pPr>
              <a:t>4/27/2026</a:t>
            </a:fld>
            <a:endParaRPr lang="en-GB"/>
          </a:p>
        </p:txBody>
      </p:sp>
      <p:sp>
        <p:nvSpPr>
          <p:cNvPr id="8" name="Footer Placeholder 4">
            <a:extLst>
              <a:ext uri="{FF2B5EF4-FFF2-40B4-BE49-F238E27FC236}">
                <a16:creationId xmlns:a16="http://schemas.microsoft.com/office/drawing/2014/main" id="{994F4B5E-5158-78E7-7E5A-B813BD63B4E3}"/>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124D5162-6F8E-1715-97E4-FBA9AE250C3E}"/>
              </a:ext>
            </a:extLst>
          </p:cNvPr>
          <p:cNvSpPr>
            <a:spLocks noGrp="1"/>
          </p:cNvSpPr>
          <p:nvPr>
            <p:ph type="sldNum" sz="quarter" idx="12"/>
          </p:nvPr>
        </p:nvSpPr>
        <p:spPr/>
        <p:txBody>
          <a:bodyPr/>
          <a:lstStyle>
            <a:lvl1pPr>
              <a:defRPr/>
            </a:lvl1pPr>
          </a:lstStyle>
          <a:p>
            <a:fld id="{29427522-49B6-457F-B9D3-40DA3F2DBC42}" type="slidenum">
              <a:rPr lang="en-GB" altLang="en-US"/>
              <a:pPr/>
              <a:t>‹#›</a:t>
            </a:fld>
            <a:endParaRPr lang="en-GB" altLang="en-US"/>
          </a:p>
        </p:txBody>
      </p:sp>
    </p:spTree>
    <p:extLst>
      <p:ext uri="{BB962C8B-B14F-4D97-AF65-F5344CB8AC3E}">
        <p14:creationId xmlns:p14="http://schemas.microsoft.com/office/powerpoint/2010/main" val="16001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957FCF7F-F19A-B090-8C27-452658112432}"/>
              </a:ext>
            </a:extLst>
          </p:cNvPr>
          <p:cNvSpPr>
            <a:spLocks noGrp="1"/>
          </p:cNvSpPr>
          <p:nvPr>
            <p:ph type="dt" sz="half" idx="10"/>
          </p:nvPr>
        </p:nvSpPr>
        <p:spPr/>
        <p:txBody>
          <a:bodyPr/>
          <a:lstStyle>
            <a:lvl1pPr>
              <a:defRPr/>
            </a:lvl1pPr>
          </a:lstStyle>
          <a:p>
            <a:pPr>
              <a:defRPr/>
            </a:pPr>
            <a:fld id="{A73369E9-2848-4EC1-BCD3-DDAC2C7979CC}" type="datetimeFigureOut">
              <a:rPr lang="en-US"/>
              <a:pPr>
                <a:defRPr/>
              </a:pPr>
              <a:t>4/27/2026</a:t>
            </a:fld>
            <a:endParaRPr lang="en-GB"/>
          </a:p>
        </p:txBody>
      </p:sp>
      <p:sp>
        <p:nvSpPr>
          <p:cNvPr id="4" name="Footer Placeholder 4">
            <a:extLst>
              <a:ext uri="{FF2B5EF4-FFF2-40B4-BE49-F238E27FC236}">
                <a16:creationId xmlns:a16="http://schemas.microsoft.com/office/drawing/2014/main" id="{55BFE6AF-65AE-F7D0-413A-C1BB8C1FB93D}"/>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D1C31EAB-2251-FB24-A6F7-6512D2F36A38}"/>
              </a:ext>
            </a:extLst>
          </p:cNvPr>
          <p:cNvSpPr>
            <a:spLocks noGrp="1"/>
          </p:cNvSpPr>
          <p:nvPr>
            <p:ph type="sldNum" sz="quarter" idx="12"/>
          </p:nvPr>
        </p:nvSpPr>
        <p:spPr/>
        <p:txBody>
          <a:bodyPr/>
          <a:lstStyle>
            <a:lvl1pPr>
              <a:defRPr/>
            </a:lvl1pPr>
          </a:lstStyle>
          <a:p>
            <a:fld id="{2CCB79E3-C05A-4640-974E-5CA83098218C}" type="slidenum">
              <a:rPr lang="en-GB" altLang="en-US"/>
              <a:pPr/>
              <a:t>‹#›</a:t>
            </a:fld>
            <a:endParaRPr lang="en-GB" altLang="en-US"/>
          </a:p>
        </p:txBody>
      </p:sp>
    </p:spTree>
    <p:extLst>
      <p:ext uri="{BB962C8B-B14F-4D97-AF65-F5344CB8AC3E}">
        <p14:creationId xmlns:p14="http://schemas.microsoft.com/office/powerpoint/2010/main" val="1171246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6FDC579-2DE4-F661-D40E-37ADB62E43B4}"/>
              </a:ext>
            </a:extLst>
          </p:cNvPr>
          <p:cNvSpPr>
            <a:spLocks noGrp="1"/>
          </p:cNvSpPr>
          <p:nvPr>
            <p:ph type="dt" sz="half" idx="10"/>
          </p:nvPr>
        </p:nvSpPr>
        <p:spPr/>
        <p:txBody>
          <a:bodyPr/>
          <a:lstStyle>
            <a:lvl1pPr>
              <a:defRPr/>
            </a:lvl1pPr>
          </a:lstStyle>
          <a:p>
            <a:pPr>
              <a:defRPr/>
            </a:pPr>
            <a:fld id="{E7FE8490-17D3-4082-827F-966487E4FAB9}" type="datetimeFigureOut">
              <a:rPr lang="en-US"/>
              <a:pPr>
                <a:defRPr/>
              </a:pPr>
              <a:t>4/27/2026</a:t>
            </a:fld>
            <a:endParaRPr lang="en-GB"/>
          </a:p>
        </p:txBody>
      </p:sp>
      <p:sp>
        <p:nvSpPr>
          <p:cNvPr id="3" name="Footer Placeholder 4">
            <a:extLst>
              <a:ext uri="{FF2B5EF4-FFF2-40B4-BE49-F238E27FC236}">
                <a16:creationId xmlns:a16="http://schemas.microsoft.com/office/drawing/2014/main" id="{7EED7FFD-8CE7-9BCE-63D8-120C7E978EE9}"/>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D8E0F738-B51D-DD52-5666-27DC31EABB05}"/>
              </a:ext>
            </a:extLst>
          </p:cNvPr>
          <p:cNvSpPr>
            <a:spLocks noGrp="1"/>
          </p:cNvSpPr>
          <p:nvPr>
            <p:ph type="sldNum" sz="quarter" idx="12"/>
          </p:nvPr>
        </p:nvSpPr>
        <p:spPr/>
        <p:txBody>
          <a:bodyPr/>
          <a:lstStyle>
            <a:lvl1pPr>
              <a:defRPr/>
            </a:lvl1pPr>
          </a:lstStyle>
          <a:p>
            <a:fld id="{40E9300F-3203-4765-8EFF-D2F5FA57D91D}" type="slidenum">
              <a:rPr lang="en-GB" altLang="en-US"/>
              <a:pPr/>
              <a:t>‹#›</a:t>
            </a:fld>
            <a:endParaRPr lang="en-GB" altLang="en-US"/>
          </a:p>
        </p:txBody>
      </p:sp>
    </p:spTree>
    <p:extLst>
      <p:ext uri="{BB962C8B-B14F-4D97-AF65-F5344CB8AC3E}">
        <p14:creationId xmlns:p14="http://schemas.microsoft.com/office/powerpoint/2010/main" val="2876713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77" indent="0">
              <a:buNone/>
              <a:defRPr sz="1800">
                <a:solidFill>
                  <a:schemeClr val="tx1">
                    <a:tint val="75000"/>
                  </a:schemeClr>
                </a:solidFill>
              </a:defRPr>
            </a:lvl2pPr>
            <a:lvl3pPr marL="914355" indent="0">
              <a:buNone/>
              <a:defRPr sz="1600">
                <a:solidFill>
                  <a:schemeClr val="tx1">
                    <a:tint val="75000"/>
                  </a:schemeClr>
                </a:solidFill>
              </a:defRPr>
            </a:lvl3pPr>
            <a:lvl4pPr marL="1371532" indent="0">
              <a:buNone/>
              <a:defRPr sz="1400">
                <a:solidFill>
                  <a:schemeClr val="tx1">
                    <a:tint val="75000"/>
                  </a:schemeClr>
                </a:solidFill>
              </a:defRPr>
            </a:lvl4pPr>
            <a:lvl5pPr marL="1828710" indent="0">
              <a:buNone/>
              <a:defRPr sz="1400">
                <a:solidFill>
                  <a:schemeClr val="tx1">
                    <a:tint val="75000"/>
                  </a:schemeClr>
                </a:solidFill>
              </a:defRPr>
            </a:lvl5pPr>
            <a:lvl6pPr marL="2285887" indent="0">
              <a:buNone/>
              <a:defRPr sz="1400">
                <a:solidFill>
                  <a:schemeClr val="tx1">
                    <a:tint val="75000"/>
                  </a:schemeClr>
                </a:solidFill>
              </a:defRPr>
            </a:lvl6pPr>
            <a:lvl7pPr marL="2743064" indent="0">
              <a:buNone/>
              <a:defRPr sz="1400">
                <a:solidFill>
                  <a:schemeClr val="tx1">
                    <a:tint val="75000"/>
                  </a:schemeClr>
                </a:solidFill>
              </a:defRPr>
            </a:lvl7pPr>
            <a:lvl8pPr marL="3200241"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EAAE875-A053-6A4F-A48F-F1C220029E65}" type="datetimeFigureOut">
              <a:rPr lang="en-US" smtClean="0"/>
              <a:t>4/27/2026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E0D0D9-9241-2A4B-BE4C-9F7C73F302B9}" type="slidenum">
              <a:rPr lang="en-US" smtClean="0"/>
              <a:t>‹#›</a:t>
            </a:fld>
            <a:endParaRPr lang="en-US"/>
          </a:p>
        </p:txBody>
      </p:sp>
    </p:spTree>
    <p:extLst>
      <p:ext uri="{BB962C8B-B14F-4D97-AF65-F5344CB8AC3E}">
        <p14:creationId xmlns:p14="http://schemas.microsoft.com/office/powerpoint/2010/main" val="1373165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12144CF-0D06-5F52-7ED7-378F03088E2E}"/>
              </a:ext>
            </a:extLst>
          </p:cNvPr>
          <p:cNvSpPr>
            <a:spLocks noGrp="1"/>
          </p:cNvSpPr>
          <p:nvPr>
            <p:ph type="dt" sz="half" idx="10"/>
          </p:nvPr>
        </p:nvSpPr>
        <p:spPr/>
        <p:txBody>
          <a:bodyPr/>
          <a:lstStyle>
            <a:lvl1pPr>
              <a:defRPr/>
            </a:lvl1pPr>
          </a:lstStyle>
          <a:p>
            <a:pPr>
              <a:defRPr/>
            </a:pPr>
            <a:fld id="{1A2E7D2B-5B2D-4DA0-B59E-41BB7AD447CE}" type="datetimeFigureOut">
              <a:rPr lang="en-US"/>
              <a:pPr>
                <a:defRPr/>
              </a:pPr>
              <a:t>4/27/2026</a:t>
            </a:fld>
            <a:endParaRPr lang="en-GB"/>
          </a:p>
        </p:txBody>
      </p:sp>
      <p:sp>
        <p:nvSpPr>
          <p:cNvPr id="6" name="Footer Placeholder 4">
            <a:extLst>
              <a:ext uri="{FF2B5EF4-FFF2-40B4-BE49-F238E27FC236}">
                <a16:creationId xmlns:a16="http://schemas.microsoft.com/office/drawing/2014/main" id="{83C25520-5F3A-C670-48AE-102AD272DFF4}"/>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83393120-02EB-64DB-101F-24E13B8C7388}"/>
              </a:ext>
            </a:extLst>
          </p:cNvPr>
          <p:cNvSpPr>
            <a:spLocks noGrp="1"/>
          </p:cNvSpPr>
          <p:nvPr>
            <p:ph type="sldNum" sz="quarter" idx="12"/>
          </p:nvPr>
        </p:nvSpPr>
        <p:spPr/>
        <p:txBody>
          <a:bodyPr/>
          <a:lstStyle>
            <a:lvl1pPr>
              <a:defRPr/>
            </a:lvl1pPr>
          </a:lstStyle>
          <a:p>
            <a:fld id="{D9CC6D8B-2A6B-442B-A6CC-CBEC4AFD861C}" type="slidenum">
              <a:rPr lang="en-GB" altLang="en-US"/>
              <a:pPr/>
              <a:t>‹#›</a:t>
            </a:fld>
            <a:endParaRPr lang="en-GB" altLang="en-US"/>
          </a:p>
        </p:txBody>
      </p:sp>
    </p:spTree>
    <p:extLst>
      <p:ext uri="{BB962C8B-B14F-4D97-AF65-F5344CB8AC3E}">
        <p14:creationId xmlns:p14="http://schemas.microsoft.com/office/powerpoint/2010/main" val="122275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0B14C3A-2BC5-6838-E9A6-5E933ED9E554}"/>
              </a:ext>
            </a:extLst>
          </p:cNvPr>
          <p:cNvSpPr>
            <a:spLocks noGrp="1"/>
          </p:cNvSpPr>
          <p:nvPr>
            <p:ph type="dt" sz="half" idx="10"/>
          </p:nvPr>
        </p:nvSpPr>
        <p:spPr/>
        <p:txBody>
          <a:bodyPr/>
          <a:lstStyle>
            <a:lvl1pPr>
              <a:defRPr/>
            </a:lvl1pPr>
          </a:lstStyle>
          <a:p>
            <a:pPr>
              <a:defRPr/>
            </a:pPr>
            <a:fld id="{315EAD58-4BF1-47AD-932A-7325C22B4039}" type="datetimeFigureOut">
              <a:rPr lang="en-US"/>
              <a:pPr>
                <a:defRPr/>
              </a:pPr>
              <a:t>4/27/2026</a:t>
            </a:fld>
            <a:endParaRPr lang="en-GB"/>
          </a:p>
        </p:txBody>
      </p:sp>
      <p:sp>
        <p:nvSpPr>
          <p:cNvPr id="6" name="Footer Placeholder 4">
            <a:extLst>
              <a:ext uri="{FF2B5EF4-FFF2-40B4-BE49-F238E27FC236}">
                <a16:creationId xmlns:a16="http://schemas.microsoft.com/office/drawing/2014/main" id="{1D200A44-723F-E527-999D-038E0EB7AF3C}"/>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4CB93248-3360-5016-E18E-7209DAF2A611}"/>
              </a:ext>
            </a:extLst>
          </p:cNvPr>
          <p:cNvSpPr>
            <a:spLocks noGrp="1"/>
          </p:cNvSpPr>
          <p:nvPr>
            <p:ph type="sldNum" sz="quarter" idx="12"/>
          </p:nvPr>
        </p:nvSpPr>
        <p:spPr/>
        <p:txBody>
          <a:bodyPr/>
          <a:lstStyle>
            <a:lvl1pPr>
              <a:defRPr/>
            </a:lvl1pPr>
          </a:lstStyle>
          <a:p>
            <a:fld id="{82378DAF-B82F-46A8-A86F-4EC4126B9A64}" type="slidenum">
              <a:rPr lang="en-GB" altLang="en-US"/>
              <a:pPr/>
              <a:t>‹#›</a:t>
            </a:fld>
            <a:endParaRPr lang="en-GB" altLang="en-US"/>
          </a:p>
        </p:txBody>
      </p:sp>
    </p:spTree>
    <p:extLst>
      <p:ext uri="{BB962C8B-B14F-4D97-AF65-F5344CB8AC3E}">
        <p14:creationId xmlns:p14="http://schemas.microsoft.com/office/powerpoint/2010/main" val="283473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9E690C-7D47-1B5E-679B-7BC33A88A594}"/>
              </a:ext>
            </a:extLst>
          </p:cNvPr>
          <p:cNvSpPr>
            <a:spLocks noGrp="1"/>
          </p:cNvSpPr>
          <p:nvPr>
            <p:ph type="dt" sz="half" idx="10"/>
          </p:nvPr>
        </p:nvSpPr>
        <p:spPr/>
        <p:txBody>
          <a:bodyPr/>
          <a:lstStyle>
            <a:lvl1pPr>
              <a:defRPr/>
            </a:lvl1pPr>
          </a:lstStyle>
          <a:p>
            <a:pPr>
              <a:defRPr/>
            </a:pPr>
            <a:fld id="{213AEB02-664E-4D2D-AE76-E9DEB59F0CFE}" type="datetimeFigureOut">
              <a:rPr lang="en-US"/>
              <a:pPr>
                <a:defRPr/>
              </a:pPr>
              <a:t>4/27/2026</a:t>
            </a:fld>
            <a:endParaRPr lang="en-GB"/>
          </a:p>
        </p:txBody>
      </p:sp>
      <p:sp>
        <p:nvSpPr>
          <p:cNvPr id="5" name="Footer Placeholder 4">
            <a:extLst>
              <a:ext uri="{FF2B5EF4-FFF2-40B4-BE49-F238E27FC236}">
                <a16:creationId xmlns:a16="http://schemas.microsoft.com/office/drawing/2014/main" id="{A47C33E4-5DED-74CD-DF8F-08F88958E4AA}"/>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883AA7-7962-A609-D13F-5EB93C6E2609}"/>
              </a:ext>
            </a:extLst>
          </p:cNvPr>
          <p:cNvSpPr>
            <a:spLocks noGrp="1"/>
          </p:cNvSpPr>
          <p:nvPr>
            <p:ph type="sldNum" sz="quarter" idx="12"/>
          </p:nvPr>
        </p:nvSpPr>
        <p:spPr/>
        <p:txBody>
          <a:bodyPr/>
          <a:lstStyle>
            <a:lvl1pPr>
              <a:defRPr/>
            </a:lvl1pPr>
          </a:lstStyle>
          <a:p>
            <a:fld id="{C5A47B0B-02F6-4E5A-9D3E-EE2F899633BC}" type="slidenum">
              <a:rPr lang="en-GB" altLang="en-US"/>
              <a:pPr/>
              <a:t>‹#›</a:t>
            </a:fld>
            <a:endParaRPr lang="en-GB" altLang="en-US"/>
          </a:p>
        </p:txBody>
      </p:sp>
    </p:spTree>
    <p:extLst>
      <p:ext uri="{BB962C8B-B14F-4D97-AF65-F5344CB8AC3E}">
        <p14:creationId xmlns:p14="http://schemas.microsoft.com/office/powerpoint/2010/main" val="836586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FAB909-E4A9-D2C5-5723-5298C7D79CE2}"/>
              </a:ext>
            </a:extLst>
          </p:cNvPr>
          <p:cNvSpPr>
            <a:spLocks noGrp="1"/>
          </p:cNvSpPr>
          <p:nvPr>
            <p:ph type="dt" sz="half" idx="10"/>
          </p:nvPr>
        </p:nvSpPr>
        <p:spPr/>
        <p:txBody>
          <a:bodyPr/>
          <a:lstStyle>
            <a:lvl1pPr>
              <a:defRPr/>
            </a:lvl1pPr>
          </a:lstStyle>
          <a:p>
            <a:pPr>
              <a:defRPr/>
            </a:pPr>
            <a:fld id="{A7BD19B0-D137-4E69-9A99-06673CAF7913}" type="datetimeFigureOut">
              <a:rPr lang="en-US"/>
              <a:pPr>
                <a:defRPr/>
              </a:pPr>
              <a:t>4/27/2026</a:t>
            </a:fld>
            <a:endParaRPr lang="en-GB"/>
          </a:p>
        </p:txBody>
      </p:sp>
      <p:sp>
        <p:nvSpPr>
          <p:cNvPr id="5" name="Footer Placeholder 4">
            <a:extLst>
              <a:ext uri="{FF2B5EF4-FFF2-40B4-BE49-F238E27FC236}">
                <a16:creationId xmlns:a16="http://schemas.microsoft.com/office/drawing/2014/main" id="{304A81D5-83E6-0D40-F106-690C0C927E97}"/>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07634F2-EA7E-A4E5-5B13-05CCB1597424}"/>
              </a:ext>
            </a:extLst>
          </p:cNvPr>
          <p:cNvSpPr>
            <a:spLocks noGrp="1"/>
          </p:cNvSpPr>
          <p:nvPr>
            <p:ph type="sldNum" sz="quarter" idx="12"/>
          </p:nvPr>
        </p:nvSpPr>
        <p:spPr/>
        <p:txBody>
          <a:bodyPr/>
          <a:lstStyle>
            <a:lvl1pPr>
              <a:defRPr/>
            </a:lvl1pPr>
          </a:lstStyle>
          <a:p>
            <a:fld id="{D6CF9769-1E54-488B-A255-F19E3D3138B0}" type="slidenum">
              <a:rPr lang="en-GB" altLang="en-US"/>
              <a:pPr/>
              <a:t>‹#›</a:t>
            </a:fld>
            <a:endParaRPr lang="en-GB" altLang="en-US"/>
          </a:p>
        </p:txBody>
      </p:sp>
    </p:spTree>
    <p:extLst>
      <p:ext uri="{BB962C8B-B14F-4D97-AF65-F5344CB8AC3E}">
        <p14:creationId xmlns:p14="http://schemas.microsoft.com/office/powerpoint/2010/main" val="115168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2EAAE875-A053-6A4F-A48F-F1C220029E65}" type="datetimeFigureOut">
              <a:rPr lang="en-US" smtClean="0"/>
              <a:t>4/27/2026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E0D0D9-9241-2A4B-BE4C-9F7C73F302B9}" type="slidenum">
              <a:rPr lang="en-US" smtClean="0"/>
              <a:t>‹#›</a:t>
            </a:fld>
            <a:endParaRPr lang="en-US"/>
          </a:p>
        </p:txBody>
      </p:sp>
    </p:spTree>
    <p:extLst>
      <p:ext uri="{BB962C8B-B14F-4D97-AF65-F5344CB8AC3E}">
        <p14:creationId xmlns:p14="http://schemas.microsoft.com/office/powerpoint/2010/main" val="32559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5" indent="0">
              <a:buNone/>
              <a:defRPr sz="1800" b="1"/>
            </a:lvl3pPr>
            <a:lvl4pPr marL="1371532" indent="0">
              <a:buNone/>
              <a:defRPr sz="1600" b="1"/>
            </a:lvl4pPr>
            <a:lvl5pPr marL="1828710" indent="0">
              <a:buNone/>
              <a:defRPr sz="1600" b="1"/>
            </a:lvl5pPr>
            <a:lvl6pPr marL="2285887" indent="0">
              <a:buNone/>
              <a:defRPr sz="1600" b="1"/>
            </a:lvl6pPr>
            <a:lvl7pPr marL="2743064" indent="0">
              <a:buNone/>
              <a:defRPr sz="1600" b="1"/>
            </a:lvl7pPr>
            <a:lvl8pPr marL="3200241" indent="0">
              <a:buNone/>
              <a:defRPr sz="1600" b="1"/>
            </a:lvl8pPr>
            <a:lvl9pPr marL="3657418"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5" indent="0">
              <a:buNone/>
              <a:defRPr sz="1800" b="1"/>
            </a:lvl3pPr>
            <a:lvl4pPr marL="1371532" indent="0">
              <a:buNone/>
              <a:defRPr sz="1600" b="1"/>
            </a:lvl4pPr>
            <a:lvl5pPr marL="1828710" indent="0">
              <a:buNone/>
              <a:defRPr sz="1600" b="1"/>
            </a:lvl5pPr>
            <a:lvl6pPr marL="2285887" indent="0">
              <a:buNone/>
              <a:defRPr sz="1600" b="1"/>
            </a:lvl6pPr>
            <a:lvl7pPr marL="2743064" indent="0">
              <a:buNone/>
              <a:defRPr sz="1600" b="1"/>
            </a:lvl7pPr>
            <a:lvl8pPr marL="3200241" indent="0">
              <a:buNone/>
              <a:defRPr sz="1600" b="1"/>
            </a:lvl8pPr>
            <a:lvl9pPr marL="3657418"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2EAAE875-A053-6A4F-A48F-F1C220029E65}" type="datetimeFigureOut">
              <a:rPr lang="en-US" smtClean="0"/>
              <a:t>4/27/2026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E0D0D9-9241-2A4B-BE4C-9F7C73F302B9}" type="slidenum">
              <a:rPr lang="en-US" smtClean="0"/>
              <a:t>‹#›</a:t>
            </a:fld>
            <a:endParaRPr lang="en-US"/>
          </a:p>
        </p:txBody>
      </p:sp>
    </p:spTree>
    <p:extLst>
      <p:ext uri="{BB962C8B-B14F-4D97-AF65-F5344CB8AC3E}">
        <p14:creationId xmlns:p14="http://schemas.microsoft.com/office/powerpoint/2010/main" val="11401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2EAAE875-A053-6A4F-A48F-F1C220029E65}" type="datetimeFigureOut">
              <a:rPr lang="en-US" smtClean="0"/>
              <a:t>4/27/2026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E0D0D9-9241-2A4B-BE4C-9F7C73F302B9}" type="slidenum">
              <a:rPr lang="en-US" smtClean="0"/>
              <a:t>‹#›</a:t>
            </a:fld>
            <a:endParaRPr lang="en-US"/>
          </a:p>
        </p:txBody>
      </p:sp>
    </p:spTree>
    <p:extLst>
      <p:ext uri="{BB962C8B-B14F-4D97-AF65-F5344CB8AC3E}">
        <p14:creationId xmlns:p14="http://schemas.microsoft.com/office/powerpoint/2010/main" val="146611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AAE875-A053-6A4F-A48F-F1C220029E65}" type="datetimeFigureOut">
              <a:rPr lang="en-US" smtClean="0"/>
              <a:t>4/27/2026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E0D0D9-9241-2A4B-BE4C-9F7C73F302B9}" type="slidenum">
              <a:rPr lang="en-US" smtClean="0"/>
              <a:t>‹#›</a:t>
            </a:fld>
            <a:endParaRPr lang="en-US"/>
          </a:p>
        </p:txBody>
      </p:sp>
    </p:spTree>
    <p:extLst>
      <p:ext uri="{BB962C8B-B14F-4D97-AF65-F5344CB8AC3E}">
        <p14:creationId xmlns:p14="http://schemas.microsoft.com/office/powerpoint/2010/main" val="173080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5" indent="0">
              <a:buNone/>
              <a:defRPr sz="1000"/>
            </a:lvl3pPr>
            <a:lvl4pPr marL="1371532" indent="0">
              <a:buNone/>
              <a:defRPr sz="900"/>
            </a:lvl4pPr>
            <a:lvl5pPr marL="1828710" indent="0">
              <a:buNone/>
              <a:defRPr sz="900"/>
            </a:lvl5pPr>
            <a:lvl6pPr marL="2285887" indent="0">
              <a:buNone/>
              <a:defRPr sz="900"/>
            </a:lvl6pPr>
            <a:lvl7pPr marL="2743064" indent="0">
              <a:buNone/>
              <a:defRPr sz="900"/>
            </a:lvl7pPr>
            <a:lvl8pPr marL="3200241" indent="0">
              <a:buNone/>
              <a:defRPr sz="900"/>
            </a:lvl8pPr>
            <a:lvl9pPr marL="3657418"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2EAAE875-A053-6A4F-A48F-F1C220029E65}" type="datetimeFigureOut">
              <a:rPr lang="en-US" smtClean="0"/>
              <a:t>4/27/2026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E0D0D9-9241-2A4B-BE4C-9F7C73F302B9}" type="slidenum">
              <a:rPr lang="en-US" smtClean="0"/>
              <a:t>‹#›</a:t>
            </a:fld>
            <a:endParaRPr lang="en-US"/>
          </a:p>
        </p:txBody>
      </p:sp>
    </p:spTree>
    <p:extLst>
      <p:ext uri="{BB962C8B-B14F-4D97-AF65-F5344CB8AC3E}">
        <p14:creationId xmlns:p14="http://schemas.microsoft.com/office/powerpoint/2010/main" val="3566411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5" indent="0">
              <a:buNone/>
              <a:defRPr sz="2400"/>
            </a:lvl3pPr>
            <a:lvl4pPr marL="1371532" indent="0">
              <a:buNone/>
              <a:defRPr sz="2000"/>
            </a:lvl4pPr>
            <a:lvl5pPr marL="1828710" indent="0">
              <a:buNone/>
              <a:defRPr sz="2000"/>
            </a:lvl5pPr>
            <a:lvl6pPr marL="2285887" indent="0">
              <a:buNone/>
              <a:defRPr sz="2000"/>
            </a:lvl6pPr>
            <a:lvl7pPr marL="2743064" indent="0">
              <a:buNone/>
              <a:defRPr sz="2000"/>
            </a:lvl7pPr>
            <a:lvl8pPr marL="3200241"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5" indent="0">
              <a:buNone/>
              <a:defRPr sz="1000"/>
            </a:lvl3pPr>
            <a:lvl4pPr marL="1371532" indent="0">
              <a:buNone/>
              <a:defRPr sz="900"/>
            </a:lvl4pPr>
            <a:lvl5pPr marL="1828710" indent="0">
              <a:buNone/>
              <a:defRPr sz="900"/>
            </a:lvl5pPr>
            <a:lvl6pPr marL="2285887" indent="0">
              <a:buNone/>
              <a:defRPr sz="900"/>
            </a:lvl6pPr>
            <a:lvl7pPr marL="2743064" indent="0">
              <a:buNone/>
              <a:defRPr sz="900"/>
            </a:lvl7pPr>
            <a:lvl8pPr marL="3200241" indent="0">
              <a:buNone/>
              <a:defRPr sz="900"/>
            </a:lvl8pPr>
            <a:lvl9pPr marL="3657418"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2EAAE875-A053-6A4F-A48F-F1C220029E65}" type="datetimeFigureOut">
              <a:rPr lang="en-US" smtClean="0"/>
              <a:t>4/27/2026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E0D0D9-9241-2A4B-BE4C-9F7C73F302B9}" type="slidenum">
              <a:rPr lang="en-US" smtClean="0"/>
              <a:t>‹#›</a:t>
            </a:fld>
            <a:endParaRPr lang="en-US"/>
          </a:p>
        </p:txBody>
      </p:sp>
    </p:spTree>
    <p:extLst>
      <p:ext uri="{BB962C8B-B14F-4D97-AF65-F5344CB8AC3E}">
        <p14:creationId xmlns:p14="http://schemas.microsoft.com/office/powerpoint/2010/main" val="3195694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6" tIns="45718" rIns="91436" bIns="45718"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36" tIns="45718" rIns="91436" bIns="45718"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436" tIns="45718" rIns="91436" bIns="45718" rtlCol="0" anchor="ctr"/>
          <a:lstStyle>
            <a:lvl1pPr algn="l">
              <a:defRPr sz="1200">
                <a:solidFill>
                  <a:schemeClr val="tx1">
                    <a:tint val="75000"/>
                  </a:schemeClr>
                </a:solidFill>
              </a:defRPr>
            </a:lvl1pPr>
          </a:lstStyle>
          <a:p>
            <a:fld id="{2EAAE875-A053-6A4F-A48F-F1C220029E65}" type="datetimeFigureOut">
              <a:rPr lang="en-US" smtClean="0"/>
              <a:t>4/27/2026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36" tIns="45718" rIns="91436" bIns="45718" rtlCol="0" anchor="ctr"/>
          <a:lstStyle>
            <a:lvl1pPr algn="r">
              <a:defRPr sz="1200">
                <a:solidFill>
                  <a:schemeClr val="tx1">
                    <a:tint val="75000"/>
                  </a:schemeClr>
                </a:solidFill>
              </a:defRPr>
            </a:lvl1pPr>
          </a:lstStyle>
          <a:p>
            <a:fld id="{8DE0D0D9-9241-2A4B-BE4C-9F7C73F302B9}" type="slidenum">
              <a:rPr lang="en-US" smtClean="0"/>
              <a:t>‹#›</a:t>
            </a:fld>
            <a:endParaRPr lang="en-US"/>
          </a:p>
        </p:txBody>
      </p:sp>
    </p:spTree>
    <p:extLst>
      <p:ext uri="{BB962C8B-B14F-4D97-AF65-F5344CB8AC3E}">
        <p14:creationId xmlns:p14="http://schemas.microsoft.com/office/powerpoint/2010/main" val="29621005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177" rtl="0" eaLnBrk="1" latinLnBrk="0" hangingPunct="1">
        <a:spcBef>
          <a:spcPct val="0"/>
        </a:spcBef>
        <a:buNone/>
        <a:defRPr sz="4400" kern="1200">
          <a:solidFill>
            <a:schemeClr val="tx1"/>
          </a:solidFill>
          <a:latin typeface="+mj-lt"/>
          <a:ea typeface="+mj-ea"/>
          <a:cs typeface="+mj-cs"/>
        </a:defRPr>
      </a:lvl1pPr>
    </p:titleStyle>
    <p:bodyStyle>
      <a:lvl1pPr marL="342883" indent="-342883" algn="l" defTabSz="457177" rtl="0" eaLnBrk="1" latinLnBrk="0" hangingPunct="1">
        <a:spcBef>
          <a:spcPct val="20000"/>
        </a:spcBef>
        <a:buFont typeface="Arial"/>
        <a:buChar char="•"/>
        <a:defRPr sz="3200" kern="1200">
          <a:solidFill>
            <a:schemeClr val="tx1"/>
          </a:solidFill>
          <a:latin typeface="+mn-lt"/>
          <a:ea typeface="+mn-ea"/>
          <a:cs typeface="+mn-cs"/>
        </a:defRPr>
      </a:lvl1pPr>
      <a:lvl2pPr marL="742913" indent="-285736" algn="l" defTabSz="457177" rtl="0" eaLnBrk="1" latinLnBrk="0" hangingPunct="1">
        <a:spcBef>
          <a:spcPct val="20000"/>
        </a:spcBef>
        <a:buFont typeface="Arial"/>
        <a:buChar char="–"/>
        <a:defRPr sz="2800" kern="1200">
          <a:solidFill>
            <a:schemeClr val="tx1"/>
          </a:solidFill>
          <a:latin typeface="+mn-lt"/>
          <a:ea typeface="+mn-ea"/>
          <a:cs typeface="+mn-cs"/>
        </a:defRPr>
      </a:lvl2pPr>
      <a:lvl3pPr marL="1142943" indent="-228589" algn="l" defTabSz="457177" rtl="0" eaLnBrk="1" latinLnBrk="0" hangingPunct="1">
        <a:spcBef>
          <a:spcPct val="20000"/>
        </a:spcBef>
        <a:buFont typeface="Arial"/>
        <a:buChar char="•"/>
        <a:defRPr sz="2400" kern="1200">
          <a:solidFill>
            <a:schemeClr val="tx1"/>
          </a:solidFill>
          <a:latin typeface="+mn-lt"/>
          <a:ea typeface="+mn-ea"/>
          <a:cs typeface="+mn-cs"/>
        </a:defRPr>
      </a:lvl3pPr>
      <a:lvl4pPr marL="1600120" indent="-228589" algn="l" defTabSz="457177" rtl="0" eaLnBrk="1" latinLnBrk="0" hangingPunct="1">
        <a:spcBef>
          <a:spcPct val="20000"/>
        </a:spcBef>
        <a:buFont typeface="Arial"/>
        <a:buChar char="–"/>
        <a:defRPr sz="2000" kern="1200">
          <a:solidFill>
            <a:schemeClr val="tx1"/>
          </a:solidFill>
          <a:latin typeface="+mn-lt"/>
          <a:ea typeface="+mn-ea"/>
          <a:cs typeface="+mn-cs"/>
        </a:defRPr>
      </a:lvl4pPr>
      <a:lvl5pPr marL="2057298" indent="-228589" algn="l" defTabSz="457177" rtl="0" eaLnBrk="1" latinLnBrk="0" hangingPunct="1">
        <a:spcBef>
          <a:spcPct val="20000"/>
        </a:spcBef>
        <a:buFont typeface="Arial"/>
        <a:buChar char="»"/>
        <a:defRPr sz="2000" kern="1200">
          <a:solidFill>
            <a:schemeClr val="tx1"/>
          </a:solidFill>
          <a:latin typeface="+mn-lt"/>
          <a:ea typeface="+mn-ea"/>
          <a:cs typeface="+mn-cs"/>
        </a:defRPr>
      </a:lvl5pPr>
      <a:lvl6pPr marL="2514475"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3"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30"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7" indent="-228589" algn="l" defTabSz="45717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5" algn="l" defTabSz="457177" rtl="0" eaLnBrk="1" latinLnBrk="0" hangingPunct="1">
        <a:defRPr sz="1800" kern="1200">
          <a:solidFill>
            <a:schemeClr val="tx1"/>
          </a:solidFill>
          <a:latin typeface="+mn-lt"/>
          <a:ea typeface="+mn-ea"/>
          <a:cs typeface="+mn-cs"/>
        </a:defRPr>
      </a:lvl3pPr>
      <a:lvl4pPr marL="1371532" algn="l" defTabSz="457177" rtl="0" eaLnBrk="1" latinLnBrk="0" hangingPunct="1">
        <a:defRPr sz="1800" kern="1200">
          <a:solidFill>
            <a:schemeClr val="tx1"/>
          </a:solidFill>
          <a:latin typeface="+mn-lt"/>
          <a:ea typeface="+mn-ea"/>
          <a:cs typeface="+mn-cs"/>
        </a:defRPr>
      </a:lvl4pPr>
      <a:lvl5pPr marL="1828710" algn="l" defTabSz="457177" rtl="0" eaLnBrk="1" latinLnBrk="0" hangingPunct="1">
        <a:defRPr sz="1800" kern="1200">
          <a:solidFill>
            <a:schemeClr val="tx1"/>
          </a:solidFill>
          <a:latin typeface="+mn-lt"/>
          <a:ea typeface="+mn-ea"/>
          <a:cs typeface="+mn-cs"/>
        </a:defRPr>
      </a:lvl5pPr>
      <a:lvl6pPr marL="2285887" algn="l" defTabSz="457177" rtl="0" eaLnBrk="1" latinLnBrk="0" hangingPunct="1">
        <a:defRPr sz="1800" kern="1200">
          <a:solidFill>
            <a:schemeClr val="tx1"/>
          </a:solidFill>
          <a:latin typeface="+mn-lt"/>
          <a:ea typeface="+mn-ea"/>
          <a:cs typeface="+mn-cs"/>
        </a:defRPr>
      </a:lvl6pPr>
      <a:lvl7pPr marL="2743064" algn="l" defTabSz="457177" rtl="0" eaLnBrk="1" latinLnBrk="0" hangingPunct="1">
        <a:defRPr sz="1800" kern="1200">
          <a:solidFill>
            <a:schemeClr val="tx1"/>
          </a:solidFill>
          <a:latin typeface="+mn-lt"/>
          <a:ea typeface="+mn-ea"/>
          <a:cs typeface="+mn-cs"/>
        </a:defRPr>
      </a:lvl7pPr>
      <a:lvl8pPr marL="3200241" algn="l" defTabSz="457177" rtl="0" eaLnBrk="1" latinLnBrk="0" hangingPunct="1">
        <a:defRPr sz="1800" kern="1200">
          <a:solidFill>
            <a:schemeClr val="tx1"/>
          </a:solidFill>
          <a:latin typeface="+mn-lt"/>
          <a:ea typeface="+mn-ea"/>
          <a:cs typeface="+mn-cs"/>
        </a:defRPr>
      </a:lvl8pPr>
      <a:lvl9pPr marL="3657418" algn="l" defTabSz="4571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4/27/2026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147013747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3EBC42C-1D74-4647-3AD0-4468124A136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7E3D05D7-5714-1429-D8BB-C5961C47E9A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CA9F7989-E1D7-6196-07F0-8C26648BDCC3}"/>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BB86AE8-83FB-414A-9E54-8CB38AFF35F0}" type="datetimeFigureOut">
              <a:rPr lang="en-US"/>
              <a:pPr>
                <a:defRPr/>
              </a:pPr>
              <a:t>4/27/2026</a:t>
            </a:fld>
            <a:endParaRPr lang="en-GB"/>
          </a:p>
        </p:txBody>
      </p:sp>
      <p:sp>
        <p:nvSpPr>
          <p:cNvPr id="5" name="Footer Placeholder 4">
            <a:extLst>
              <a:ext uri="{FF2B5EF4-FFF2-40B4-BE49-F238E27FC236}">
                <a16:creationId xmlns:a16="http://schemas.microsoft.com/office/drawing/2014/main" id="{08AB8E63-4BE5-8914-29C1-DC442FF194D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a:extLst>
              <a:ext uri="{FF2B5EF4-FFF2-40B4-BE49-F238E27FC236}">
                <a16:creationId xmlns:a16="http://schemas.microsoft.com/office/drawing/2014/main" id="{469A5CEC-C33D-BC7C-81A3-71A36D62C41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E62FDB21-369E-4F82-9A31-E34E27C61C33}" type="slidenum">
              <a:rPr lang="en-GB" altLang="en-US"/>
              <a:pPr/>
              <a:t>‹#›</a:t>
            </a:fld>
            <a:endParaRPr lang="en-GB" altLang="en-US"/>
          </a:p>
        </p:txBody>
      </p:sp>
    </p:spTree>
    <p:extLst>
      <p:ext uri="{BB962C8B-B14F-4D97-AF65-F5344CB8AC3E}">
        <p14:creationId xmlns:p14="http://schemas.microsoft.com/office/powerpoint/2010/main" val="6962163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Layout" Target="../slideLayouts/slideLayout18.xml"/><Relationship Id="rId7" Type="http://schemas.openxmlformats.org/officeDocument/2006/relationships/image" Target="../media/image3.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74388-552236080">
            <a:hlinkClick r:id="" action="ppaction://media"/>
            <a:extLst>
              <a:ext uri="{FF2B5EF4-FFF2-40B4-BE49-F238E27FC236}">
                <a16:creationId xmlns:a16="http://schemas.microsoft.com/office/drawing/2014/main" id="{6E3AB62D-A888-6667-DF83-B9FBB7FC2B0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a:effectLst>
            <a:softEdge rad="317500"/>
          </a:effectLst>
        </p:spPr>
      </p:pic>
      <p:sp>
        <p:nvSpPr>
          <p:cNvPr id="4" name="TextBox 3">
            <a:extLst>
              <a:ext uri="{FF2B5EF4-FFF2-40B4-BE49-F238E27FC236}">
                <a16:creationId xmlns:a16="http://schemas.microsoft.com/office/drawing/2014/main" id="{40B2F9AD-0EB0-164B-72A4-8AC8DD7B5D1E}"/>
              </a:ext>
            </a:extLst>
          </p:cNvPr>
          <p:cNvSpPr txBox="1">
            <a:spLocks noChangeArrowheads="1"/>
          </p:cNvSpPr>
          <p:nvPr/>
        </p:nvSpPr>
        <p:spPr bwMode="auto">
          <a:xfrm>
            <a:off x="3371274" y="6551438"/>
            <a:ext cx="569136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GB" altLang="en-US" sz="1100" b="0" i="1" u="none" strike="noStrike" kern="1200" cap="none" spc="0" normalizeH="0" baseline="0" noProof="0" dirty="0">
                <a:ln>
                  <a:noFill/>
                </a:ln>
                <a:solidFill>
                  <a:srgbClr val="FFFFFF"/>
                </a:solidFill>
                <a:effectLst/>
                <a:uLnTx/>
                <a:uFillTx/>
                <a:latin typeface="Century Gothic" panose="020B0502020202020204" pitchFamily="34" charset="0"/>
                <a:ea typeface="MS PGothic" panose="020B0600070205080204" pitchFamily="34" charset="-128"/>
                <a:cs typeface="+mn-cs"/>
              </a:rPr>
              <a:t>All images copyright-free from </a:t>
            </a:r>
            <a:r>
              <a:rPr kumimoji="0" lang="en-GB" altLang="en-US" sz="1100" b="0" i="1" u="none" strike="noStrike" kern="1200" cap="none" spc="0" normalizeH="0" baseline="0" noProof="0" dirty="0" err="1">
                <a:ln>
                  <a:noFill/>
                </a:ln>
                <a:solidFill>
                  <a:srgbClr val="FFFFFF"/>
                </a:solidFill>
                <a:effectLst/>
                <a:uLnTx/>
                <a:uFillTx/>
                <a:latin typeface="Century Gothic" panose="020B0502020202020204" pitchFamily="34" charset="0"/>
                <a:ea typeface="MS PGothic" panose="020B0600070205080204" pitchFamily="34" charset="-128"/>
                <a:cs typeface="+mn-cs"/>
              </a:rPr>
              <a:t>pixabay</a:t>
            </a:r>
            <a:r>
              <a:rPr kumimoji="0" lang="en-GB" altLang="en-US" sz="1100" b="0" i="1" u="none" strike="noStrike" kern="1200" cap="none" spc="0" normalizeH="0" baseline="0" noProof="0" dirty="0">
                <a:ln>
                  <a:noFill/>
                </a:ln>
                <a:solidFill>
                  <a:srgbClr val="FFFFFF"/>
                </a:solidFill>
                <a:effectLst/>
                <a:uLnTx/>
                <a:uFillTx/>
                <a:latin typeface="Century Gothic" panose="020B0502020202020204" pitchFamily="34" charset="0"/>
                <a:ea typeface="MS PGothic" panose="020B0600070205080204" pitchFamily="34" charset="-128"/>
                <a:cs typeface="+mn-cs"/>
              </a:rPr>
              <a:t>, unless otherwise identified</a:t>
            </a:r>
          </a:p>
        </p:txBody>
      </p:sp>
      <p:pic>
        <p:nvPicPr>
          <p:cNvPr id="5" name="Graphic 4" descr="Storytelling with solid fill">
            <a:extLst>
              <a:ext uri="{FF2B5EF4-FFF2-40B4-BE49-F238E27FC236}">
                <a16:creationId xmlns:a16="http://schemas.microsoft.com/office/drawing/2014/main" id="{358C19F6-8683-D30E-6874-8DEE2D7296D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447785" y="2040625"/>
            <a:ext cx="2248431" cy="2248431"/>
          </a:xfrm>
          <a:prstGeom prst="rect">
            <a:avLst/>
          </a:prstGeom>
        </p:spPr>
      </p:pic>
      <p:pic>
        <p:nvPicPr>
          <p:cNvPr id="6" name="Graphic 5" descr="Thought bubble with solid fill">
            <a:extLst>
              <a:ext uri="{FF2B5EF4-FFF2-40B4-BE49-F238E27FC236}">
                <a16:creationId xmlns:a16="http://schemas.microsoft.com/office/drawing/2014/main" id="{95D09699-61D7-7725-6EE4-97275E185CFC}"/>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409509" y="2181201"/>
            <a:ext cx="2495597" cy="2495597"/>
          </a:xfrm>
          <a:prstGeom prst="rect">
            <a:avLst/>
          </a:prstGeom>
        </p:spPr>
      </p:pic>
      <p:pic>
        <p:nvPicPr>
          <p:cNvPr id="9" name="Graphic 8" descr="Badge Question Mark with solid fill">
            <a:extLst>
              <a:ext uri="{FF2B5EF4-FFF2-40B4-BE49-F238E27FC236}">
                <a16:creationId xmlns:a16="http://schemas.microsoft.com/office/drawing/2014/main" id="{F8B0AC3A-B766-32D9-6067-D099AF7D60E7}"/>
              </a:ext>
            </a:extLst>
          </p:cNvPr>
          <p:cNvPicPr>
            <a:picLocks noChangeAspect="1"/>
          </p:cNvPicPr>
          <p:nvPr/>
        </p:nvPicPr>
        <p:blipFill>
          <a:blip>
            <a:extLst>
              <a:ext uri="{96DAC541-7B7A-43D3-8B79-37D633B846F1}">
                <asvg:svgBlip xmlns:asvg="http://schemas.microsoft.com/office/drawing/2016/SVG/main" r:embed="rId8"/>
              </a:ext>
            </a:extLst>
          </a:blip>
          <a:srcRect/>
          <a:stretch/>
        </p:blipFill>
        <p:spPr>
          <a:xfrm>
            <a:off x="571969" y="2250441"/>
            <a:ext cx="2038616" cy="2038616"/>
          </a:xfrm>
          <a:prstGeom prst="rect">
            <a:avLst/>
          </a:prstGeom>
        </p:spPr>
      </p:pic>
    </p:spTree>
    <p:extLst>
      <p:ext uri="{BB962C8B-B14F-4D97-AF65-F5344CB8AC3E}">
        <p14:creationId xmlns:p14="http://schemas.microsoft.com/office/powerpoint/2010/main" val="3505680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8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repeatCount="indefinite"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AE8B2E-D2DF-24F8-529A-5EEFD6E2ED8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525" y="0"/>
            <a:ext cx="9124950" cy="6858000"/>
          </a:xfrm>
          <a:prstGeom prst="rect">
            <a:avLst/>
          </a:prstGeom>
        </p:spPr>
      </p:pic>
      <p:sp>
        <p:nvSpPr>
          <p:cNvPr id="7" name="TextBox 2">
            <a:extLst>
              <a:ext uri="{FF2B5EF4-FFF2-40B4-BE49-F238E27FC236}">
                <a16:creationId xmlns:a16="http://schemas.microsoft.com/office/drawing/2014/main" id="{964DB173-73C7-1DF2-233C-3EAAA3EA7DE0}"/>
              </a:ext>
            </a:extLst>
          </p:cNvPr>
          <p:cNvSpPr txBox="1">
            <a:spLocks noChangeArrowheads="1"/>
          </p:cNvSpPr>
          <p:nvPr/>
        </p:nvSpPr>
        <p:spPr bwMode="auto">
          <a:xfrm>
            <a:off x="157163" y="3672840"/>
            <a:ext cx="8829675" cy="3046988"/>
          </a:xfrm>
          <a:prstGeom prst="rect">
            <a:avLst/>
          </a:prstGeom>
          <a:solidFill>
            <a:schemeClr val="tx1">
              <a:alpha val="34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pPr>
            <a:r>
              <a:rPr lang="en-GB" altLang="en-US" sz="2400" b="1" dirty="0">
                <a:solidFill>
                  <a:srgbClr val="FFFFFF"/>
                </a:solidFill>
                <a:latin typeface="Century Gothic" panose="020B0502020202020204" pitchFamily="34" charset="0"/>
                <a:cs typeface="Arial" panose="020B0604020202020204" pitchFamily="34" charset="0"/>
              </a:rPr>
              <a:t>Dear God</a:t>
            </a:r>
          </a:p>
          <a:p>
            <a:pPr>
              <a:spcBef>
                <a:spcPct val="0"/>
              </a:spcBef>
              <a:buNone/>
            </a:pPr>
            <a:r>
              <a:rPr lang="en-GB" altLang="en-US" sz="2400" b="1" dirty="0">
                <a:solidFill>
                  <a:srgbClr val="FFFFFF"/>
                </a:solidFill>
                <a:latin typeface="Century Gothic" panose="020B0502020202020204" pitchFamily="34" charset="0"/>
                <a:cs typeface="Arial" panose="020B0604020202020204" pitchFamily="34" charset="0"/>
              </a:rPr>
              <a:t>It is good to know that our tears matter to you. We are grateful for all the happy times of our lives, but please help us to know what to do when we are having a sad or difficult time. Help us to find the right people to talk to, who will stand by us when it’s hard to keep going. Thank you for those people who have helped us already. May we in turn be good friends to others during their sad times. </a:t>
            </a:r>
            <a:endParaRPr lang="en-US" altLang="en-US" sz="2400" b="1" dirty="0">
              <a:solidFill>
                <a:srgbClr val="FFFFFF"/>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1199702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A picture containing text&#10;&#10;Description automatically generated">
            <a:extLst>
              <a:ext uri="{FF2B5EF4-FFF2-40B4-BE49-F238E27FC236}">
                <a16:creationId xmlns:a16="http://schemas.microsoft.com/office/drawing/2014/main" id="{57B2E13A-B316-B469-6B3D-06A47AD7E26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42963"/>
            <a:ext cx="9137650" cy="51720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0B3060-CDF2-F147-5D9D-529CE11F23DF}"/>
              </a:ext>
            </a:extLst>
          </p:cNvPr>
          <p:cNvPicPr>
            <a:picLocks noChangeAspect="1"/>
          </p:cNvPicPr>
          <p:nvPr/>
        </p:nvPicPr>
        <p:blipFill>
          <a:blip r:embed="rId3"/>
          <a:srcRect l="1746" t="2951" r="-159" b="11881"/>
          <a:stretch>
            <a:fillRect/>
          </a:stretch>
        </p:blipFill>
        <p:spPr>
          <a:xfrm>
            <a:off x="98613" y="111130"/>
            <a:ext cx="5558118" cy="3206737"/>
          </a:xfrm>
          <a:prstGeom prst="rect">
            <a:avLst/>
          </a:prstGeom>
          <a:ln>
            <a:solidFill>
              <a:schemeClr val="bg1"/>
            </a:solidFill>
          </a:ln>
        </p:spPr>
      </p:pic>
      <p:pic>
        <p:nvPicPr>
          <p:cNvPr id="3" name="Picture 2">
            <a:extLst>
              <a:ext uri="{FF2B5EF4-FFF2-40B4-BE49-F238E27FC236}">
                <a16:creationId xmlns:a16="http://schemas.microsoft.com/office/drawing/2014/main" id="{2056C5EF-C02C-3A81-307E-8C22349F3CBC}"/>
              </a:ext>
            </a:extLst>
          </p:cNvPr>
          <p:cNvPicPr>
            <a:picLocks noChangeAspect="1"/>
          </p:cNvPicPr>
          <p:nvPr/>
        </p:nvPicPr>
        <p:blipFill>
          <a:blip r:embed="rId4"/>
          <a:srcRect t="40221" r="1042" b="1938"/>
          <a:stretch>
            <a:fillRect/>
          </a:stretch>
        </p:blipFill>
        <p:spPr>
          <a:xfrm>
            <a:off x="539869" y="3429001"/>
            <a:ext cx="8514484" cy="3317868"/>
          </a:xfrm>
          <a:prstGeom prst="rect">
            <a:avLst/>
          </a:prstGeom>
          <a:ln>
            <a:solidFill>
              <a:schemeClr val="bg1"/>
            </a:solidFill>
          </a:ln>
        </p:spPr>
      </p:pic>
      <p:sp>
        <p:nvSpPr>
          <p:cNvPr id="2" name="TextBox 1">
            <a:extLst>
              <a:ext uri="{FF2B5EF4-FFF2-40B4-BE49-F238E27FC236}">
                <a16:creationId xmlns:a16="http://schemas.microsoft.com/office/drawing/2014/main" id="{5D9E37AF-4890-8039-8560-2B11A609C1EB}"/>
              </a:ext>
            </a:extLst>
          </p:cNvPr>
          <p:cNvSpPr txBox="1">
            <a:spLocks noChangeArrowheads="1"/>
          </p:cNvSpPr>
          <p:nvPr/>
        </p:nvSpPr>
        <p:spPr bwMode="auto">
          <a:xfrm>
            <a:off x="3452632" y="118333"/>
            <a:ext cx="569136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GB" altLang="en-US" sz="1100" b="0" i="1" u="none" strike="noStrike" kern="1200" cap="none" spc="0" normalizeH="0" baseline="0" noProof="0">
                <a:ln>
                  <a:noFill/>
                </a:ln>
                <a:solidFill>
                  <a:srgbClr val="FFFFFF"/>
                </a:solidFill>
                <a:effectLst/>
                <a:uLnTx/>
                <a:uFillTx/>
                <a:latin typeface="Century Gothic" panose="020B0502020202020204" pitchFamily="34" charset="0"/>
                <a:ea typeface="MS PGothic" panose="020B0600070205080204" pitchFamily="34" charset="-128"/>
                <a:cs typeface="+mn-cs"/>
              </a:rPr>
              <a:t>These images are </a:t>
            </a:r>
            <a:r>
              <a:rPr kumimoji="0" lang="en-GB" altLang="en-US" sz="1100" b="0" i="1" u="none" strike="noStrike" kern="1200" cap="none" spc="0" normalizeH="0" baseline="0" noProof="0" dirty="0">
                <a:ln>
                  <a:noFill/>
                </a:ln>
                <a:solidFill>
                  <a:srgbClr val="FFFFFF"/>
                </a:solidFill>
                <a:effectLst/>
                <a:uLnTx/>
                <a:uFillTx/>
                <a:latin typeface="Century Gothic" panose="020B0502020202020204" pitchFamily="34" charset="0"/>
                <a:ea typeface="MS PGothic" panose="020B0600070205080204" pitchFamily="34" charset="-128"/>
                <a:cs typeface="+mn-cs"/>
              </a:rPr>
              <a:t>©NASA</a:t>
            </a:r>
          </a:p>
        </p:txBody>
      </p:sp>
    </p:spTree>
    <p:extLst>
      <p:ext uri="{BB962C8B-B14F-4D97-AF65-F5344CB8AC3E}">
        <p14:creationId xmlns:p14="http://schemas.microsoft.com/office/powerpoint/2010/main" val="45840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a:extLst>
              <a:ext uri="{FF2B5EF4-FFF2-40B4-BE49-F238E27FC236}">
                <a16:creationId xmlns:a16="http://schemas.microsoft.com/office/drawing/2014/main" id="{EB8E02D1-870E-4729-85AA-34388EBFDC05}"/>
              </a:ext>
            </a:extLst>
          </p:cNvPr>
          <p:cNvSpPr txBox="1">
            <a:spLocks/>
          </p:cNvSpPr>
          <p:nvPr/>
        </p:nvSpPr>
        <p:spPr>
          <a:xfrm>
            <a:off x="258763" y="4213225"/>
            <a:ext cx="8958262" cy="2455863"/>
          </a:xfrm>
          <a:prstGeom prst="rect">
            <a:avLst/>
          </a:prstGeom>
          <a:noFill/>
          <a:ln w="38100" cmpd="dbl">
            <a:noFill/>
          </a:ln>
          <a:effectLst/>
        </p:spPr>
        <p:style>
          <a:lnRef idx="0">
            <a:schemeClr val="accent1"/>
          </a:lnRef>
          <a:fillRef idx="0">
            <a:schemeClr val="accent1"/>
          </a:fillRef>
          <a:effectRef idx="0">
            <a:schemeClr val="accent1"/>
          </a:effectRef>
          <a:fontRef idx="minor">
            <a:schemeClr val="dk1"/>
          </a:fontRef>
        </p:style>
        <p:txBody>
          <a:bodyPr/>
          <a:lstStyle/>
          <a:p>
            <a:pPr>
              <a:defRPr/>
            </a:pPr>
            <a:r>
              <a:rPr lang="en-GB" sz="3600" b="1" i="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Leader: </a:t>
            </a:r>
            <a:r>
              <a:rPr lang="en-GB" sz="3600" b="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As we leave this place &amp; time and go into the day ahead…</a:t>
            </a:r>
          </a:p>
          <a:p>
            <a:pPr>
              <a:defRPr/>
            </a:pPr>
            <a:r>
              <a:rPr lang="en-GB" sz="3600" b="1" i="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All: </a:t>
            </a:r>
            <a:r>
              <a:rPr lang="en-GB" sz="3600" b="1" dirty="0">
                <a:solidFill>
                  <a:schemeClr val="bg1"/>
                </a:solidFill>
                <a:latin typeface="Century Gothic" panose="020B0502020202020204" pitchFamily="34" charset="0"/>
                <a:ea typeface="MS Mincho" panose="02020609040205080304" pitchFamily="49" charset="-128"/>
                <a:cs typeface="Times New Roman" panose="02020603050405020304" pitchFamily="18" charset="0"/>
              </a:rPr>
              <a:t>May we support anyone who is feeling sad.</a:t>
            </a:r>
            <a:endParaRPr lang="en-GB" sz="2400" b="1" dirty="0">
              <a:solidFill>
                <a:schemeClr val="bg1"/>
              </a:solidFill>
              <a:latin typeface="Century Gothic" panose="020B0502020202020204" pitchFamily="34" charset="0"/>
              <a:ea typeface="ＭＳ 明朝"/>
              <a:cs typeface="Times New Roman"/>
            </a:endParaRPr>
          </a:p>
        </p:txBody>
      </p:sp>
      <p:grpSp>
        <p:nvGrpSpPr>
          <p:cNvPr id="28676" name="Group 4">
            <a:extLst>
              <a:ext uri="{FF2B5EF4-FFF2-40B4-BE49-F238E27FC236}">
                <a16:creationId xmlns:a16="http://schemas.microsoft.com/office/drawing/2014/main" id="{482EB203-0C56-46E5-A049-793C9BB3AA9B}"/>
              </a:ext>
            </a:extLst>
          </p:cNvPr>
          <p:cNvGrpSpPr>
            <a:grpSpLocks/>
          </p:cNvGrpSpPr>
          <p:nvPr/>
        </p:nvGrpSpPr>
        <p:grpSpPr bwMode="auto">
          <a:xfrm rot="8217778">
            <a:off x="7765529" y="5826524"/>
            <a:ext cx="1522413" cy="996950"/>
            <a:chOff x="0" y="0"/>
            <a:chExt cx="1670756" cy="1095023"/>
          </a:xfrm>
        </p:grpSpPr>
        <p:pic>
          <p:nvPicPr>
            <p:cNvPr id="28677" name="Graphic 34" descr="Arrow: Counter-clockwise curve">
              <a:extLst>
                <a:ext uri="{FF2B5EF4-FFF2-40B4-BE49-F238E27FC236}">
                  <a16:creationId xmlns:a16="http://schemas.microsoft.com/office/drawing/2014/main" id="{2EFE775D-8FCD-42E6-A843-92D238FC01B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3" y="182626"/>
              <a:ext cx="914648" cy="9136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8" name="Graphic 35" descr="Arrow: Counter-clockwise curve">
              <a:extLst>
                <a:ext uri="{FF2B5EF4-FFF2-40B4-BE49-F238E27FC236}">
                  <a16:creationId xmlns:a16="http://schemas.microsoft.com/office/drawing/2014/main" id="{A7E24CE2-10EF-4E6E-9AB6-01F5423F369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flipH="1">
              <a:off x="757153" y="182530"/>
              <a:ext cx="914648" cy="9136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9" name="Graphic 36" descr="Arrow: Straight">
              <a:extLst>
                <a:ext uri="{FF2B5EF4-FFF2-40B4-BE49-F238E27FC236}">
                  <a16:creationId xmlns:a16="http://schemas.microsoft.com/office/drawing/2014/main" id="{46EF68AC-59A9-4C66-8AA5-87E9DE0789C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5400000">
              <a:off x="373037" y="1551"/>
              <a:ext cx="913682" cy="914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5" name="TextBox 14">
            <a:extLst>
              <a:ext uri="{FF2B5EF4-FFF2-40B4-BE49-F238E27FC236}">
                <a16:creationId xmlns:a16="http://schemas.microsoft.com/office/drawing/2014/main" id="{31CEDDFB-8E5E-4EAA-91C8-42BC5317C1E5}"/>
              </a:ext>
            </a:extLst>
          </p:cNvPr>
          <p:cNvSpPr txBox="1"/>
          <p:nvPr/>
        </p:nvSpPr>
        <p:spPr>
          <a:xfrm>
            <a:off x="2329665" y="3144161"/>
            <a:ext cx="4659330" cy="369332"/>
          </a:xfrm>
          <a:prstGeom prst="rect">
            <a:avLst/>
          </a:prstGeom>
          <a:noFill/>
        </p:spPr>
        <p:txBody>
          <a:bodyPr wrap="square">
            <a:spAutoFit/>
          </a:bodyPr>
          <a:lstStyle/>
          <a:p>
            <a:r>
              <a:rPr lang="en-GB" sz="1800" b="1" dirty="0">
                <a:effectLst/>
                <a:latin typeface="Avenir Next LT Pro" panose="020B0504020202020204" pitchFamily="34" charset="0"/>
                <a:ea typeface="MS Mincho" panose="02020609040205080304" pitchFamily="49" charset="-128"/>
                <a:cs typeface="Times New Roman" panose="02020603050405020304" pitchFamily="18" charset="0"/>
              </a:rPr>
              <a:t>[Slide 4:] </a:t>
            </a:r>
            <a:endParaRPr lang="en-GB" dirty="0"/>
          </a:p>
        </p:txBody>
      </p:sp>
      <p:pic>
        <p:nvPicPr>
          <p:cNvPr id="3" name="Graphic 2" descr="Water with solid fill">
            <a:extLst>
              <a:ext uri="{FF2B5EF4-FFF2-40B4-BE49-F238E27FC236}">
                <a16:creationId xmlns:a16="http://schemas.microsoft.com/office/drawing/2014/main" id="{FAE0BB54-2964-6EF1-E637-9968F6909DE1}"/>
              </a:ext>
            </a:extLst>
          </p:cNvPr>
          <p:cNvPicPr>
            <a:picLocks noChangeAspect="1"/>
          </p:cNvPicPr>
          <p:nvPr/>
        </p:nvPicPr>
        <p:blipFill>
          <a:blip>
            <a:extLst>
              <a:ext uri="{96DAC541-7B7A-43D3-8B79-37D633B846F1}">
                <asvg:svgBlip xmlns:asvg="http://schemas.microsoft.com/office/drawing/2016/SVG/main" r:embed="rId5"/>
              </a:ext>
            </a:extLst>
          </a:blip>
          <a:srcRect t="4094" b="5520"/>
          <a:stretch>
            <a:fillRect/>
          </a:stretch>
        </p:blipFill>
        <p:spPr>
          <a:xfrm>
            <a:off x="2256424" y="27305"/>
            <a:ext cx="4631153" cy="41859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2BCCA-E7FC-AA40-36B5-17AFEBCEBAB1}"/>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F117B097-4F5A-587B-7173-CE8FA772D58A}"/>
              </a:ext>
            </a:extLst>
          </p:cNvPr>
          <p:cNvGrpSpPr/>
          <p:nvPr/>
        </p:nvGrpSpPr>
        <p:grpSpPr>
          <a:xfrm>
            <a:off x="2705724" y="340929"/>
            <a:ext cx="3732552" cy="6206943"/>
            <a:chOff x="359763" y="340929"/>
            <a:chExt cx="3732552" cy="6206943"/>
          </a:xfrm>
        </p:grpSpPr>
        <p:pic>
          <p:nvPicPr>
            <p:cNvPr id="5" name="Picture 4" descr="A glass jar on a table&#10;&#10;Description automatically generated with medium confidence">
              <a:extLst>
                <a:ext uri="{FF2B5EF4-FFF2-40B4-BE49-F238E27FC236}">
                  <a16:creationId xmlns:a16="http://schemas.microsoft.com/office/drawing/2014/main" id="{C0605B40-2EA2-D709-2DC1-CC03C028C8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9763" y="340929"/>
              <a:ext cx="3732552" cy="6206943"/>
            </a:xfrm>
            <a:prstGeom prst="rect">
              <a:avLst/>
            </a:prstGeom>
            <a:ln>
              <a:solidFill>
                <a:schemeClr val="bg1"/>
              </a:solidFill>
            </a:ln>
          </p:spPr>
        </p:pic>
        <p:pic>
          <p:nvPicPr>
            <p:cNvPr id="6" name="Picture 5" descr="Icon&#10;&#10;Description automatically generated">
              <a:extLst>
                <a:ext uri="{FF2B5EF4-FFF2-40B4-BE49-F238E27FC236}">
                  <a16:creationId xmlns:a16="http://schemas.microsoft.com/office/drawing/2014/main" id="{2538EB4B-395D-C293-FB58-3A728C39373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86357" y="3444400"/>
              <a:ext cx="679365" cy="1356610"/>
            </a:xfrm>
            <a:prstGeom prst="rect">
              <a:avLst/>
            </a:prstGeom>
          </p:spPr>
        </p:pic>
      </p:grpSp>
    </p:spTree>
    <p:extLst>
      <p:ext uri="{BB962C8B-B14F-4D97-AF65-F5344CB8AC3E}">
        <p14:creationId xmlns:p14="http://schemas.microsoft.com/office/powerpoint/2010/main" val="141822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4E7F15-FCE7-FFB2-69B6-031C1AAFAE7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 y="487220"/>
            <a:ext cx="9202393" cy="5883561"/>
          </a:xfrm>
          <a:prstGeom prst="rect">
            <a:avLst/>
          </a:prstGeom>
        </p:spPr>
      </p:pic>
      <p:sp>
        <p:nvSpPr>
          <p:cNvPr id="4" name="Text Box 8">
            <a:extLst>
              <a:ext uri="{FF2B5EF4-FFF2-40B4-BE49-F238E27FC236}">
                <a16:creationId xmlns:a16="http://schemas.microsoft.com/office/drawing/2014/main" id="{0EAF9808-5E01-4DA8-9A03-5E507781930A}"/>
              </a:ext>
            </a:extLst>
          </p:cNvPr>
          <p:cNvSpPr txBox="1">
            <a:spLocks/>
          </p:cNvSpPr>
          <p:nvPr/>
        </p:nvSpPr>
        <p:spPr>
          <a:xfrm>
            <a:off x="215106" y="749443"/>
            <a:ext cx="8713787" cy="2287010"/>
          </a:xfrm>
          <a:prstGeom prst="rect">
            <a:avLst/>
          </a:prstGeom>
          <a:noFill/>
          <a:ln w="38100" cmpd="dbl">
            <a:noFill/>
          </a:ln>
          <a:effectLst/>
        </p:spPr>
        <p:style>
          <a:lnRef idx="0">
            <a:schemeClr val="accent1"/>
          </a:lnRef>
          <a:fillRef idx="0">
            <a:schemeClr val="accent1"/>
          </a:fillRef>
          <a:effectRef idx="0">
            <a:schemeClr val="accent1"/>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a:ln>
                  <a:noFill/>
                </a:ln>
                <a:solidFill>
                  <a:sysClr val="windowText" lastClr="000000"/>
                </a:solidFill>
                <a:effectLst/>
                <a:uLnTx/>
                <a:uFillTx/>
                <a:latin typeface="Century Gothic" panose="020B0502020202020204" pitchFamily="34" charset="0"/>
                <a:ea typeface="MS Mincho" panose="02020609040205080304" pitchFamily="49" charset="-128"/>
                <a:cs typeface="Times New Roman" panose="02020603050405020304" pitchFamily="18" charset="0"/>
              </a:rPr>
              <a:t>Leader: </a:t>
            </a:r>
            <a:r>
              <a:rPr kumimoji="0" lang="en-GB" sz="36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S Mincho" panose="02020609040205080304" pitchFamily="49" charset="-128"/>
                <a:cs typeface="Times New Roman" panose="02020603050405020304" pitchFamily="18" charset="0"/>
              </a:rPr>
              <a:t>As we gather to share our story today….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a:ln>
                  <a:noFill/>
                </a:ln>
                <a:solidFill>
                  <a:sysClr val="windowText" lastClr="000000"/>
                </a:solidFill>
                <a:effectLst/>
                <a:uLnTx/>
                <a:uFillTx/>
                <a:latin typeface="Century Gothic" panose="020B0502020202020204" pitchFamily="34" charset="0"/>
                <a:ea typeface="MS Mincho" panose="02020609040205080304" pitchFamily="49" charset="-128"/>
                <a:cs typeface="Times New Roman" panose="02020603050405020304" pitchFamily="18" charset="0"/>
              </a:rPr>
              <a:t>All: </a:t>
            </a:r>
            <a:r>
              <a:rPr kumimoji="0" lang="en-GB" sz="3600" b="1"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May we grow in our understanding of ourselves and others.</a:t>
            </a:r>
            <a:endParaRPr kumimoji="0" lang="en-GB" sz="2400" b="1" i="0" u="none" strike="noStrike" kern="1200" cap="none" spc="0" normalizeH="0" baseline="0" noProof="0" dirty="0">
              <a:ln>
                <a:noFill/>
              </a:ln>
              <a:solidFill>
                <a:sysClr val="windowText" lastClr="000000"/>
              </a:solidFill>
              <a:effectLst/>
              <a:uLnTx/>
              <a:uFillTx/>
              <a:latin typeface="Century Gothic" panose="020B0502020202020204" pitchFamily="34" charset="0"/>
              <a:ea typeface="ＭＳ 明朝"/>
              <a:cs typeface="Times New Roman"/>
            </a:endParaRPr>
          </a:p>
        </p:txBody>
      </p:sp>
      <p:pic>
        <p:nvPicPr>
          <p:cNvPr id="9" name="Graphic 8" descr="Door Open with solid fill">
            <a:extLst>
              <a:ext uri="{FF2B5EF4-FFF2-40B4-BE49-F238E27FC236}">
                <a16:creationId xmlns:a16="http://schemas.microsoft.com/office/drawing/2014/main" id="{F2E13B2A-D057-70E2-709F-65AA62AC280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647709" y="4891484"/>
            <a:ext cx="1562426" cy="15624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iterate type="lt">
                                    <p:tmPct val="10000"/>
                                  </p:iterate>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0EA1D7-73EE-614D-B65E-BF15CA6093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81000"/>
            <a:ext cx="9144000" cy="6096000"/>
          </a:xfrm>
          <a:prstGeom prst="rect">
            <a:avLst/>
          </a:prstGeom>
          <a:effectLst/>
        </p:spPr>
      </p:pic>
      <p:sp>
        <p:nvSpPr>
          <p:cNvPr id="4" name="TextBox 3">
            <a:extLst>
              <a:ext uri="{FF2B5EF4-FFF2-40B4-BE49-F238E27FC236}">
                <a16:creationId xmlns:a16="http://schemas.microsoft.com/office/drawing/2014/main" id="{65FE8D8A-A2B9-680A-B9DC-2A60B56BE855}"/>
              </a:ext>
            </a:extLst>
          </p:cNvPr>
          <p:cNvSpPr txBox="1"/>
          <p:nvPr/>
        </p:nvSpPr>
        <p:spPr>
          <a:xfrm>
            <a:off x="2489200" y="934720"/>
            <a:ext cx="6116320" cy="1938992"/>
          </a:xfrm>
          <a:prstGeom prst="rect">
            <a:avLst/>
          </a:prstGeom>
          <a:noFill/>
          <a:effectLst/>
        </p:spPr>
        <p:txBody>
          <a:bodyPr wrap="square" rtlCol="0">
            <a:spAutoFit/>
          </a:bodyPr>
          <a:lstStyle/>
          <a:p>
            <a:pPr algn="r"/>
            <a:r>
              <a:rPr lang="en-GB" sz="6000" b="1" dirty="0">
                <a:solidFill>
                  <a:schemeClr val="bg1"/>
                </a:solidFill>
                <a:latin typeface="Century Gothic" panose="020B0502020202020204" pitchFamily="34" charset="0"/>
              </a:rPr>
              <a:t>Stories that help us to grow</a:t>
            </a:r>
          </a:p>
        </p:txBody>
      </p:sp>
    </p:spTree>
    <p:extLst>
      <p:ext uri="{BB962C8B-B14F-4D97-AF65-F5344CB8AC3E}">
        <p14:creationId xmlns:p14="http://schemas.microsoft.com/office/powerpoint/2010/main" val="1869283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farm1.static.flickr.com/8/8512554_94caa8d980.jpg">
            <a:extLst>
              <a:ext uri="{FF2B5EF4-FFF2-40B4-BE49-F238E27FC236}">
                <a16:creationId xmlns:a16="http://schemas.microsoft.com/office/drawing/2014/main" id="{89B819CE-4694-4523-A7A8-80256CE02BF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66624" y="480209"/>
            <a:ext cx="7410753" cy="5214974"/>
          </a:xfrm>
          <a:prstGeom prst="rect">
            <a:avLst/>
          </a:prstGeom>
          <a:ln>
            <a:noFill/>
          </a:ln>
          <a:effectLst>
            <a:softEdge rad="112500"/>
          </a:effectLst>
        </p:spPr>
      </p:pic>
      <p:sp>
        <p:nvSpPr>
          <p:cNvPr id="3" name="Rectangle 2">
            <a:extLst>
              <a:ext uri="{FF2B5EF4-FFF2-40B4-BE49-F238E27FC236}">
                <a16:creationId xmlns:a16="http://schemas.microsoft.com/office/drawing/2014/main" id="{A07CCF33-061C-5B42-CE39-3E6EE2FDA800}"/>
              </a:ext>
            </a:extLst>
          </p:cNvPr>
          <p:cNvSpPr/>
          <p:nvPr/>
        </p:nvSpPr>
        <p:spPr>
          <a:xfrm>
            <a:off x="967546" y="5715016"/>
            <a:ext cx="7401385" cy="923330"/>
          </a:xfrm>
          <a:prstGeom prst="rect">
            <a:avLst/>
          </a:prstGeom>
          <a:noFill/>
        </p:spPr>
        <p:txBody>
          <a:bodyPr wrap="none">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US" sz="5400" b="1" spc="150" dirty="0">
                <a:ln w="11430"/>
                <a:solidFill>
                  <a:srgbClr val="F8F8F8"/>
                </a:solidFill>
                <a:effectLst>
                  <a:outerShdw blurRad="25400" algn="tl" rotWithShape="0">
                    <a:srgbClr val="000000">
                      <a:alpha val="43000"/>
                    </a:srgbClr>
                  </a:outerShdw>
                </a:effectLst>
                <a:latin typeface="Century Gothic" panose="020B0502020202020204" pitchFamily="34" charset="0"/>
              </a:rPr>
              <a:t>What makes us sad?</a:t>
            </a:r>
          </a:p>
        </p:txBody>
      </p:sp>
    </p:spTree>
    <p:extLst>
      <p:ext uri="{BB962C8B-B14F-4D97-AF65-F5344CB8AC3E}">
        <p14:creationId xmlns:p14="http://schemas.microsoft.com/office/powerpoint/2010/main" val="919959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2" descr="http://www.thecomfortcompany.net/images/products/detail/BlueTearBottle.jpg">
            <a:extLst>
              <a:ext uri="{FF2B5EF4-FFF2-40B4-BE49-F238E27FC236}">
                <a16:creationId xmlns:a16="http://schemas.microsoft.com/office/drawing/2014/main" id="{9177B718-9FB3-AB2A-EC1B-688B3D93388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43188" y="285750"/>
            <a:ext cx="3886200" cy="50958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319CEB7-1584-8B93-FDD4-A774F3A97F69}"/>
              </a:ext>
            </a:extLst>
          </p:cNvPr>
          <p:cNvSpPr/>
          <p:nvPr/>
        </p:nvSpPr>
        <p:spPr>
          <a:xfrm>
            <a:off x="325120" y="5461016"/>
            <a:ext cx="8493760" cy="1200329"/>
          </a:xfrm>
          <a:prstGeom prst="rect">
            <a:avLst/>
          </a:prstGeom>
          <a:noFill/>
        </p:spPr>
        <p:txBody>
          <a:bodyPr wrap="square">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GB" sz="3600" b="1" spc="150" dirty="0">
                <a:ln w="11430"/>
                <a:solidFill>
                  <a:srgbClr val="F8F8F8"/>
                </a:solidFill>
                <a:effectLst>
                  <a:outerShdw blurRad="25400" algn="tl" rotWithShape="0">
                    <a:srgbClr val="000000">
                      <a:alpha val="43000"/>
                    </a:srgbClr>
                  </a:outerShdw>
                </a:effectLst>
                <a:latin typeface="Century Gothic" panose="020B0502020202020204" pitchFamily="34" charset="0"/>
              </a:rPr>
              <a:t>‘You have counted each of my tears and stored them in a bottle.’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0202E7-3318-36F3-6F3E-2CD27753B6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520" y="197315"/>
            <a:ext cx="5760720" cy="32398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BD5AD6F0-790D-3C6A-05EE-4FF0A1DDF1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95108" y="1508994"/>
            <a:ext cx="3425372" cy="50805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81E6A95A-F892-12DD-1534-0E0216846BF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9320" y="3739685"/>
            <a:ext cx="4274820" cy="2849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7" descr="http://www.sitesatlas.com/Maps/Info/Flags/ag-lgflag.gif">
            <a:extLst>
              <a:ext uri="{FF2B5EF4-FFF2-40B4-BE49-F238E27FC236}">
                <a16:creationId xmlns:a16="http://schemas.microsoft.com/office/drawing/2014/main" id="{4CF1C320-9AAD-CC8E-F2E2-5808BB1C22B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197600" y="197315"/>
            <a:ext cx="1645920" cy="109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8255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B0FED6-094A-9999-A7FA-C6E3D0DF831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01797" y="0"/>
            <a:ext cx="7340407" cy="6858000"/>
          </a:xfrm>
          <a:prstGeom prst="rect">
            <a:avLst/>
          </a:prstGeom>
        </p:spPr>
      </p:pic>
    </p:spTree>
    <p:extLst>
      <p:ext uri="{BB962C8B-B14F-4D97-AF65-F5344CB8AC3E}">
        <p14:creationId xmlns:p14="http://schemas.microsoft.com/office/powerpoint/2010/main" val="1510526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1726F1-BBD4-36B1-08FB-A53B450FBC9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01797" y="0"/>
            <a:ext cx="7340407" cy="6858000"/>
          </a:xfrm>
          <a:prstGeom prst="rect">
            <a:avLst/>
          </a:prstGeom>
        </p:spPr>
      </p:pic>
      <p:sp>
        <p:nvSpPr>
          <p:cNvPr id="3" name="Rectangle 2">
            <a:extLst>
              <a:ext uri="{FF2B5EF4-FFF2-40B4-BE49-F238E27FC236}">
                <a16:creationId xmlns:a16="http://schemas.microsoft.com/office/drawing/2014/main" id="{55E67504-1E9C-9603-BF74-AD9D6527E60D}"/>
              </a:ext>
            </a:extLst>
          </p:cNvPr>
          <p:cNvSpPr/>
          <p:nvPr/>
        </p:nvSpPr>
        <p:spPr>
          <a:xfrm>
            <a:off x="1656080" y="2057311"/>
            <a:ext cx="5933440" cy="3170099"/>
          </a:xfrm>
          <a:prstGeom prst="rect">
            <a:avLst/>
          </a:prstGeom>
          <a:noFill/>
        </p:spPr>
        <p:txBody>
          <a:bodyPr wrap="square">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GB" sz="3600" b="1" spc="150" dirty="0">
                <a:ln w="11430"/>
                <a:solidFill>
                  <a:schemeClr val="bg1"/>
                </a:solidFill>
                <a:effectLst>
                  <a:outerShdw blurRad="25400" algn="tl" rotWithShape="0">
                    <a:srgbClr val="000000">
                      <a:alpha val="43000"/>
                    </a:srgbClr>
                  </a:outerShdw>
                </a:effectLst>
                <a:latin typeface="Century Gothic" panose="020B0502020202020204" pitchFamily="34" charset="0"/>
              </a:rPr>
              <a:t>‘When others are happy, be happy with them, and when they are sad, be sad                  with them.’</a:t>
            </a:r>
          </a:p>
          <a:p>
            <a:pPr algn="ctr" fontAlgn="auto">
              <a:spcBef>
                <a:spcPts val="0"/>
              </a:spcBef>
              <a:spcAft>
                <a:spcPts val="0"/>
              </a:spcAft>
              <a:defRPr/>
            </a:pPr>
            <a:r>
              <a:rPr lang="en-GB" sz="2000" b="1" spc="150" dirty="0">
                <a:ln w="11430"/>
                <a:solidFill>
                  <a:schemeClr val="bg1"/>
                </a:solidFill>
                <a:effectLst>
                  <a:outerShdw blurRad="25400" algn="tl" rotWithShape="0">
                    <a:srgbClr val="000000">
                      <a:alpha val="43000"/>
                    </a:srgbClr>
                  </a:outerShdw>
                </a:effectLst>
                <a:latin typeface="Century Gothic" panose="020B0502020202020204" pitchFamily="34" charset="0"/>
              </a:rPr>
              <a:t>(</a:t>
            </a:r>
            <a:r>
              <a:rPr lang="en-GB" sz="2000" b="1" i="1" spc="150" dirty="0">
                <a:ln w="11430"/>
                <a:solidFill>
                  <a:schemeClr val="bg1"/>
                </a:solidFill>
                <a:effectLst>
                  <a:outerShdw blurRad="25400" algn="tl" rotWithShape="0">
                    <a:srgbClr val="000000">
                      <a:alpha val="43000"/>
                    </a:srgbClr>
                  </a:outerShdw>
                </a:effectLst>
                <a:latin typeface="Century Gothic" panose="020B0502020202020204" pitchFamily="34" charset="0"/>
              </a:rPr>
              <a:t>Romans 5:12)</a:t>
            </a:r>
            <a:endParaRPr lang="en-GB" sz="3600" b="1" spc="150" dirty="0">
              <a:ln w="11430"/>
              <a:solidFill>
                <a:schemeClr val="bg1"/>
              </a:solidFill>
              <a:effectLst>
                <a:outerShdw blurRad="25400" algn="tl" rotWithShape="0">
                  <a:srgbClr val="000000">
                    <a:alpha val="43000"/>
                  </a:srgbClr>
                </a:outerShdw>
              </a:effectLst>
              <a:latin typeface="Century Gothic" panose="020B0502020202020204" pitchFamily="34" charset="0"/>
            </a:endParaRPr>
          </a:p>
        </p:txBody>
      </p:sp>
    </p:spTree>
    <p:extLst>
      <p:ext uri="{BB962C8B-B14F-4D97-AF65-F5344CB8AC3E}">
        <p14:creationId xmlns:p14="http://schemas.microsoft.com/office/powerpoint/2010/main" val="296670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A1FC1-9D86-EAB2-E950-7B4DB941035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E8472BC-77F8-D102-A313-6F19DD18B97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01797" y="0"/>
            <a:ext cx="7340407" cy="6858000"/>
          </a:xfrm>
          <a:prstGeom prst="rect">
            <a:avLst/>
          </a:prstGeom>
        </p:spPr>
      </p:pic>
      <p:sp>
        <p:nvSpPr>
          <p:cNvPr id="3" name="Rectangle 2">
            <a:extLst>
              <a:ext uri="{FF2B5EF4-FFF2-40B4-BE49-F238E27FC236}">
                <a16:creationId xmlns:a16="http://schemas.microsoft.com/office/drawing/2014/main" id="{8DC8D4C9-E6D0-3411-F214-47616C34887A}"/>
              </a:ext>
            </a:extLst>
          </p:cNvPr>
          <p:cNvSpPr/>
          <p:nvPr/>
        </p:nvSpPr>
        <p:spPr>
          <a:xfrm>
            <a:off x="1869440" y="1413064"/>
            <a:ext cx="5405120" cy="4031873"/>
          </a:xfrm>
          <a:prstGeom prst="rect">
            <a:avLst/>
          </a:prstGeom>
          <a:noFill/>
        </p:spPr>
        <p:txBody>
          <a:bodyPr wrap="square">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GB" sz="3200" b="1" spc="150" dirty="0">
                <a:ln w="11430"/>
                <a:solidFill>
                  <a:schemeClr val="bg1"/>
                </a:solidFill>
                <a:effectLst>
                  <a:outerShdw blurRad="25400" algn="tl" rotWithShape="0">
                    <a:srgbClr val="000000">
                      <a:alpha val="43000"/>
                    </a:srgbClr>
                  </a:outerShdw>
                </a:effectLst>
                <a:latin typeface="Century Gothic" panose="020B0502020202020204" pitchFamily="34" charset="0"/>
              </a:rPr>
              <a:t>…I wonder how the actions of the Moon in this story might help us when we see others feeling sad?...</a:t>
            </a:r>
          </a:p>
          <a:p>
            <a:pPr algn="ctr" fontAlgn="auto">
              <a:spcBef>
                <a:spcPts val="0"/>
              </a:spcBef>
              <a:spcAft>
                <a:spcPts val="0"/>
              </a:spcAft>
              <a:defRPr/>
            </a:pPr>
            <a:r>
              <a:rPr lang="en-GB" sz="3200" b="1" spc="150" dirty="0">
                <a:ln w="11430"/>
                <a:solidFill>
                  <a:schemeClr val="bg1"/>
                </a:solidFill>
                <a:effectLst>
                  <a:outerShdw blurRad="25400" algn="tl" rotWithShape="0">
                    <a:srgbClr val="000000">
                      <a:alpha val="43000"/>
                    </a:srgbClr>
                  </a:outerShdw>
                </a:effectLst>
                <a:latin typeface="Century Gothic" panose="020B0502020202020204" pitchFamily="34" charset="0"/>
              </a:rPr>
              <a:t>…or how the words from the Bible might inspire us to take action?...</a:t>
            </a:r>
          </a:p>
        </p:txBody>
      </p:sp>
      <p:sp>
        <p:nvSpPr>
          <p:cNvPr id="5" name="Rectangle 4">
            <a:extLst>
              <a:ext uri="{FF2B5EF4-FFF2-40B4-BE49-F238E27FC236}">
                <a16:creationId xmlns:a16="http://schemas.microsoft.com/office/drawing/2014/main" id="{C80F1105-08E3-365E-852D-2884D33A669B}"/>
              </a:ext>
            </a:extLst>
          </p:cNvPr>
          <p:cNvSpPr/>
          <p:nvPr/>
        </p:nvSpPr>
        <p:spPr>
          <a:xfrm>
            <a:off x="1869440" y="1659285"/>
            <a:ext cx="5405120" cy="3539430"/>
          </a:xfrm>
          <a:prstGeom prst="rect">
            <a:avLst/>
          </a:prstGeom>
          <a:noFill/>
        </p:spPr>
        <p:txBody>
          <a:bodyPr wrap="square">
            <a:spAutoFit/>
            <a:scene3d>
              <a:camera prst="orthographicFront"/>
              <a:lightRig rig="soft" dir="t">
                <a:rot lat="0" lon="0" rev="10800000"/>
              </a:lightRig>
            </a:scene3d>
            <a:sp3d>
              <a:bevelT w="27940" h="12700"/>
              <a:contourClr>
                <a:srgbClr val="DDDDDD"/>
              </a:contourClr>
            </a:sp3d>
          </a:bodyPr>
          <a:lstStyle/>
          <a:p>
            <a:pPr algn="ctr" fontAlgn="auto">
              <a:spcBef>
                <a:spcPts val="0"/>
              </a:spcBef>
              <a:spcAft>
                <a:spcPts val="0"/>
              </a:spcAft>
              <a:defRPr/>
            </a:pPr>
            <a:r>
              <a:rPr lang="en-GB" sz="3200" b="1" spc="150" dirty="0">
                <a:ln w="11430"/>
                <a:solidFill>
                  <a:schemeClr val="bg1"/>
                </a:solidFill>
                <a:effectLst>
                  <a:outerShdw blurRad="25400" algn="tl" rotWithShape="0">
                    <a:srgbClr val="000000">
                      <a:alpha val="43000"/>
                    </a:srgbClr>
                  </a:outerShdw>
                </a:effectLst>
                <a:latin typeface="Century Gothic" panose="020B0502020202020204" pitchFamily="34" charset="0"/>
              </a:rPr>
              <a:t>…I wonder how these words might help us next time we are feeling sad?...</a:t>
            </a:r>
          </a:p>
          <a:p>
            <a:pPr algn="ctr" fontAlgn="auto">
              <a:spcBef>
                <a:spcPts val="0"/>
              </a:spcBef>
              <a:spcAft>
                <a:spcPts val="0"/>
              </a:spcAft>
              <a:defRPr/>
            </a:pPr>
            <a:r>
              <a:rPr lang="en-GB" sz="3200" b="1" spc="150" dirty="0">
                <a:ln w="11430"/>
                <a:solidFill>
                  <a:schemeClr val="bg1"/>
                </a:solidFill>
                <a:effectLst>
                  <a:outerShdw blurRad="25400" algn="tl" rotWithShape="0">
                    <a:srgbClr val="000000">
                      <a:alpha val="43000"/>
                    </a:srgbClr>
                  </a:outerShdw>
                </a:effectLst>
                <a:latin typeface="Century Gothic" panose="020B0502020202020204" pitchFamily="34" charset="0"/>
              </a:rPr>
              <a:t>…or how they might help us to bring comfort to others?...</a:t>
            </a:r>
          </a:p>
        </p:txBody>
      </p:sp>
    </p:spTree>
    <p:extLst>
      <p:ext uri="{BB962C8B-B14F-4D97-AF65-F5344CB8AC3E}">
        <p14:creationId xmlns:p14="http://schemas.microsoft.com/office/powerpoint/2010/main" val="965626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iterate type="lt">
                                    <p:tmPct val="0"/>
                                  </p:iterate>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iterate type="lt">
                                    <p:tmPct val="10000"/>
                                  </p:iterate>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1725</TotalTime>
  <Words>2067</Words>
  <Application>Microsoft Office PowerPoint</Application>
  <PresentationFormat>On-screen Show (4:3)</PresentationFormat>
  <Paragraphs>94</Paragraphs>
  <Slides>14</Slides>
  <Notes>14</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14</vt:i4>
      </vt:variant>
    </vt:vector>
  </HeadingPairs>
  <TitlesOfParts>
    <vt:vector size="22" baseType="lpstr">
      <vt:lpstr>Arial</vt:lpstr>
      <vt:lpstr>Avenir Next LT Pro</vt:lpstr>
      <vt:lpstr>Calibri</vt:lpstr>
      <vt:lpstr>Cambria</vt:lpstr>
      <vt:lpstr>Century Gothic</vt:lpstr>
      <vt:lpstr>Office Theme</vt:lpstr>
      <vt:lpstr> Black </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Boxer</dc:creator>
  <cp:lastModifiedBy>Rachel Boxer</cp:lastModifiedBy>
  <cp:revision>47</cp:revision>
  <dcterms:created xsi:type="dcterms:W3CDTF">2016-05-28T09:08:15Z</dcterms:created>
  <dcterms:modified xsi:type="dcterms:W3CDTF">2026-04-27T11:51:00Z</dcterms:modified>
</cp:coreProperties>
</file>