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348" r:id="rId3"/>
    <p:sldId id="349" r:id="rId4"/>
    <p:sldId id="350" r:id="rId5"/>
    <p:sldId id="311" r:id="rId6"/>
    <p:sldId id="316" r:id="rId7"/>
    <p:sldId id="317" r:id="rId8"/>
    <p:sldId id="320" r:id="rId9"/>
    <p:sldId id="263" r:id="rId10"/>
    <p:sldId id="272" r:id="rId11"/>
    <p:sldId id="264" r:id="rId12"/>
    <p:sldId id="268" r:id="rId13"/>
    <p:sldId id="269" r:id="rId14"/>
    <p:sldId id="270" r:id="rId15"/>
    <p:sldId id="265" r:id="rId16"/>
    <p:sldId id="256" r:id="rId17"/>
    <p:sldId id="258" r:id="rId18"/>
    <p:sldId id="351" r:id="rId19"/>
    <p:sldId id="352" r:id="rId20"/>
    <p:sldId id="353" r:id="rId21"/>
    <p:sldId id="354" r:id="rId22"/>
    <p:sldId id="355" r:id="rId23"/>
    <p:sldId id="356" r:id="rId24"/>
    <p:sldId id="357" r:id="rId25"/>
    <p:sldId id="358" r:id="rId26"/>
    <p:sldId id="431" r:id="rId27"/>
    <p:sldId id="318" r:id="rId28"/>
    <p:sldId id="432" r:id="rId2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A74DF5-262A-48EF-A34D-79EA6B370C82}" v="180" dt="2026-08-05T22:26:57.5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959" autoAdjust="0"/>
  </p:normalViewPr>
  <p:slideViewPr>
    <p:cSldViewPr snapToGrid="0" snapToObjects="1">
      <p:cViewPr varScale="1">
        <p:scale>
          <a:sx n="72" d="100"/>
          <a:sy n="72" d="100"/>
        </p:scale>
        <p:origin x="1688" y="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custSel addSld delSld modSld">
      <pc:chgData name="Rachel Boxer" userId="6da37c9f42e40059" providerId="LiveId" clId="{0E13CC8D-59C2-4409-A640-E738E4606E44}" dt="2026-08-05T22:26:12.109" v="1861" actId="171"/>
      <pc:docMkLst>
        <pc:docMk/>
      </pc:docMkLst>
      <pc:sldChg chg="addSp delSp mod modNotesTx">
        <pc:chgData name="Rachel Boxer" userId="6da37c9f42e40059" providerId="LiveId" clId="{0E13CC8D-59C2-4409-A640-E738E4606E44}" dt="2026-08-05T15:06:12.185" v="1718" actId="22"/>
        <pc:sldMkLst>
          <pc:docMk/>
          <pc:sldMk cId="0" sldId="256"/>
        </pc:sldMkLst>
        <pc:spChg chg="add del">
          <ac:chgData name="Rachel Boxer" userId="6da37c9f42e40059" providerId="LiveId" clId="{0E13CC8D-59C2-4409-A640-E738E4606E44}" dt="2026-08-05T14:53:28.574" v="1311" actId="478"/>
          <ac:spMkLst>
            <pc:docMk/>
            <pc:sldMk cId="0" sldId="256"/>
            <ac:spMk id="3" creationId="{4E754CAD-3BFB-02DF-FC21-CA0797A6FBF9}"/>
          </ac:spMkLst>
        </pc:spChg>
        <pc:picChg chg="add">
          <ac:chgData name="Rachel Boxer" userId="6da37c9f42e40059" providerId="LiveId" clId="{0E13CC8D-59C2-4409-A640-E738E4606E44}" dt="2026-08-05T15:06:12.185" v="1718" actId="22"/>
          <ac:picMkLst>
            <pc:docMk/>
            <pc:sldMk cId="0" sldId="256"/>
            <ac:picMk id="5" creationId="{8F2679D9-C880-C433-DC84-A15190BEE5A5}"/>
          </ac:picMkLst>
        </pc:picChg>
      </pc:sldChg>
      <pc:sldChg chg="addSp modSp mod modNotesTx">
        <pc:chgData name="Rachel Boxer" userId="6da37c9f42e40059" providerId="LiveId" clId="{0E13CC8D-59C2-4409-A640-E738E4606E44}" dt="2026-08-05T15:06:13.582" v="1719" actId="22"/>
        <pc:sldMkLst>
          <pc:docMk/>
          <pc:sldMk cId="0" sldId="258"/>
        </pc:sldMkLst>
        <pc:spChg chg="mod">
          <ac:chgData name="Rachel Boxer" userId="6da37c9f42e40059" providerId="LiveId" clId="{0E13CC8D-59C2-4409-A640-E738E4606E44}" dt="2026-08-05T14:50:41.347" v="1076" actId="20577"/>
          <ac:spMkLst>
            <pc:docMk/>
            <pc:sldMk cId="0" sldId="258"/>
            <ac:spMk id="4" creationId="{2871E924-388C-4AA4-E49F-E71258AD3CED}"/>
          </ac:spMkLst>
        </pc:spChg>
        <pc:picChg chg="add">
          <ac:chgData name="Rachel Boxer" userId="6da37c9f42e40059" providerId="LiveId" clId="{0E13CC8D-59C2-4409-A640-E738E4606E44}" dt="2026-08-05T15:06:13.582" v="1719" actId="22"/>
          <ac:picMkLst>
            <pc:docMk/>
            <pc:sldMk cId="0" sldId="258"/>
            <ac:picMk id="6" creationId="{B56513F7-4CE1-2F4C-7232-33776C6BDD4B}"/>
          </ac:picMkLst>
        </pc:picChg>
      </pc:sldChg>
      <pc:sldChg chg="addSp modSp mod modNotesTx">
        <pc:chgData name="Rachel Boxer" userId="6da37c9f42e40059" providerId="LiveId" clId="{0E13CC8D-59C2-4409-A640-E738E4606E44}" dt="2026-08-05T15:06:40.628" v="1722" actId="14100"/>
        <pc:sldMkLst>
          <pc:docMk/>
          <pc:sldMk cId="0" sldId="263"/>
        </pc:sldMkLst>
        <pc:picChg chg="add mod">
          <ac:chgData name="Rachel Boxer" userId="6da37c9f42e40059" providerId="LiveId" clId="{0E13CC8D-59C2-4409-A640-E738E4606E44}" dt="2026-08-05T15:06:40.628" v="1722" actId="14100"/>
          <ac:picMkLst>
            <pc:docMk/>
            <pc:sldMk cId="0" sldId="263"/>
            <ac:picMk id="3" creationId="{1AD378C3-4247-7DC7-62FD-06067842D604}"/>
          </ac:picMkLst>
        </pc:picChg>
      </pc:sldChg>
      <pc:sldChg chg="addSp mod modNotesTx">
        <pc:chgData name="Rachel Boxer" userId="6da37c9f42e40059" providerId="LiveId" clId="{0E13CC8D-59C2-4409-A640-E738E4606E44}" dt="2026-08-05T15:06:48.126" v="1724" actId="22"/>
        <pc:sldMkLst>
          <pc:docMk/>
          <pc:sldMk cId="0" sldId="264"/>
        </pc:sldMkLst>
        <pc:picChg chg="add">
          <ac:chgData name="Rachel Boxer" userId="6da37c9f42e40059" providerId="LiveId" clId="{0E13CC8D-59C2-4409-A640-E738E4606E44}" dt="2026-08-05T15:06:48.126" v="1724" actId="22"/>
          <ac:picMkLst>
            <pc:docMk/>
            <pc:sldMk cId="0" sldId="264"/>
            <ac:picMk id="3" creationId="{340E12E9-3FB5-223D-89E8-7DD797A61208}"/>
          </ac:picMkLst>
        </pc:picChg>
      </pc:sldChg>
      <pc:sldChg chg="addSp mod modNotesTx">
        <pc:chgData name="Rachel Boxer" userId="6da37c9f42e40059" providerId="LiveId" clId="{0E13CC8D-59C2-4409-A640-E738E4606E44}" dt="2026-08-05T15:06:54.860" v="1727" actId="22"/>
        <pc:sldMkLst>
          <pc:docMk/>
          <pc:sldMk cId="0" sldId="265"/>
        </pc:sldMkLst>
        <pc:picChg chg="add">
          <ac:chgData name="Rachel Boxer" userId="6da37c9f42e40059" providerId="LiveId" clId="{0E13CC8D-59C2-4409-A640-E738E4606E44}" dt="2026-08-05T15:06:54.860" v="1727" actId="22"/>
          <ac:picMkLst>
            <pc:docMk/>
            <pc:sldMk cId="0" sldId="265"/>
            <ac:picMk id="3" creationId="{5ECA12D8-3FA8-37E8-92E9-69D62F893733}"/>
          </ac:picMkLst>
        </pc:picChg>
      </pc:sldChg>
      <pc:sldChg chg="addSp mod modNotesTx">
        <pc:chgData name="Rachel Boxer" userId="6da37c9f42e40059" providerId="LiveId" clId="{0E13CC8D-59C2-4409-A640-E738E4606E44}" dt="2026-08-05T15:06:50.761" v="1725" actId="22"/>
        <pc:sldMkLst>
          <pc:docMk/>
          <pc:sldMk cId="0" sldId="268"/>
        </pc:sldMkLst>
        <pc:picChg chg="add">
          <ac:chgData name="Rachel Boxer" userId="6da37c9f42e40059" providerId="LiveId" clId="{0E13CC8D-59C2-4409-A640-E738E4606E44}" dt="2026-08-05T15:06:50.761" v="1725" actId="22"/>
          <ac:picMkLst>
            <pc:docMk/>
            <pc:sldMk cId="0" sldId="268"/>
            <ac:picMk id="3" creationId="{C7EF6AEB-0FEE-CD73-606D-215FE3684E9E}"/>
          </ac:picMkLst>
        </pc:picChg>
      </pc:sldChg>
      <pc:sldChg chg="modNotesTx">
        <pc:chgData name="Rachel Boxer" userId="6da37c9f42e40059" providerId="LiveId" clId="{0E13CC8D-59C2-4409-A640-E738E4606E44}" dt="2026-08-05T11:49:17.911" v="689" actId="20577"/>
        <pc:sldMkLst>
          <pc:docMk/>
          <pc:sldMk cId="0" sldId="269"/>
        </pc:sldMkLst>
      </pc:sldChg>
      <pc:sldChg chg="addSp mod modNotesTx">
        <pc:chgData name="Rachel Boxer" userId="6da37c9f42e40059" providerId="LiveId" clId="{0E13CC8D-59C2-4409-A640-E738E4606E44}" dt="2026-08-05T15:06:52.416" v="1726" actId="22"/>
        <pc:sldMkLst>
          <pc:docMk/>
          <pc:sldMk cId="0" sldId="270"/>
        </pc:sldMkLst>
        <pc:picChg chg="add">
          <ac:chgData name="Rachel Boxer" userId="6da37c9f42e40059" providerId="LiveId" clId="{0E13CC8D-59C2-4409-A640-E738E4606E44}" dt="2026-08-05T15:06:52.416" v="1726" actId="22"/>
          <ac:picMkLst>
            <pc:docMk/>
            <pc:sldMk cId="0" sldId="270"/>
            <ac:picMk id="3" creationId="{347AC9B7-3C2D-351F-A5FC-B9223E493344}"/>
          </ac:picMkLst>
        </pc:picChg>
      </pc:sldChg>
      <pc:sldChg chg="addSp mod modNotesTx">
        <pc:chgData name="Rachel Boxer" userId="6da37c9f42e40059" providerId="LiveId" clId="{0E13CC8D-59C2-4409-A640-E738E4606E44}" dt="2026-08-05T15:06:45.497" v="1723" actId="22"/>
        <pc:sldMkLst>
          <pc:docMk/>
          <pc:sldMk cId="0" sldId="272"/>
        </pc:sldMkLst>
        <pc:picChg chg="add">
          <ac:chgData name="Rachel Boxer" userId="6da37c9f42e40059" providerId="LiveId" clId="{0E13CC8D-59C2-4409-A640-E738E4606E44}" dt="2026-08-05T15:06:45.497" v="1723" actId="22"/>
          <ac:picMkLst>
            <pc:docMk/>
            <pc:sldMk cId="0" sldId="272"/>
            <ac:picMk id="3" creationId="{5D495D1B-06E9-EE7D-65E2-092503A6E6E5}"/>
          </ac:picMkLst>
        </pc:picChg>
      </pc:sldChg>
      <pc:sldChg chg="modNotesTx">
        <pc:chgData name="Rachel Boxer" userId="6da37c9f42e40059" providerId="LiveId" clId="{0E13CC8D-59C2-4409-A640-E738E4606E44}" dt="2026-08-05T11:42:21.229" v="364" actId="20577"/>
        <pc:sldMkLst>
          <pc:docMk/>
          <pc:sldMk cId="0" sldId="311"/>
        </pc:sldMkLst>
      </pc:sldChg>
      <pc:sldChg chg="addSp modSp mod modAnim modNotesTx">
        <pc:chgData name="Rachel Boxer" userId="6da37c9f42e40059" providerId="LiveId" clId="{0E13CC8D-59C2-4409-A640-E738E4606E44}" dt="2026-08-05T15:07:30.435" v="1735" actId="14100"/>
        <pc:sldMkLst>
          <pc:docMk/>
          <pc:sldMk cId="0" sldId="316"/>
        </pc:sldMkLst>
        <pc:spChg chg="mod">
          <ac:chgData name="Rachel Boxer" userId="6da37c9f42e40059" providerId="LiveId" clId="{0E13CC8D-59C2-4409-A640-E738E4606E44}" dt="2026-08-05T11:44:24.063" v="389" actId="20577"/>
          <ac:spMkLst>
            <pc:docMk/>
            <pc:sldMk cId="0" sldId="316"/>
            <ac:spMk id="4" creationId="{73BA5FC4-EAD7-EC30-2E41-9F7E98FAC688}"/>
          </ac:spMkLst>
        </pc:spChg>
        <pc:picChg chg="add mod">
          <ac:chgData name="Rachel Boxer" userId="6da37c9f42e40059" providerId="LiveId" clId="{0E13CC8D-59C2-4409-A640-E738E4606E44}" dt="2026-08-05T15:07:17.311" v="1729"/>
          <ac:picMkLst>
            <pc:docMk/>
            <pc:sldMk cId="0" sldId="316"/>
            <ac:picMk id="2" creationId="{45DA348B-8E6D-2CD1-1944-3C341053A244}"/>
          </ac:picMkLst>
        </pc:picChg>
        <pc:picChg chg="add mod">
          <ac:chgData name="Rachel Boxer" userId="6da37c9f42e40059" providerId="LiveId" clId="{0E13CC8D-59C2-4409-A640-E738E4606E44}" dt="2026-08-05T15:07:30.435" v="1735" actId="14100"/>
          <ac:picMkLst>
            <pc:docMk/>
            <pc:sldMk cId="0" sldId="316"/>
            <ac:picMk id="3" creationId="{98E63D93-7AF8-C7DE-F7A4-C302746F040D}"/>
          </ac:picMkLst>
        </pc:picChg>
      </pc:sldChg>
      <pc:sldChg chg="addSp delSp modSp mod modNotesTx">
        <pc:chgData name="Rachel Boxer" userId="6da37c9f42e40059" providerId="LiveId" clId="{0E13CC8D-59C2-4409-A640-E738E4606E44}" dt="2026-08-05T15:07:34.442" v="1736" actId="22"/>
        <pc:sldMkLst>
          <pc:docMk/>
          <pc:sldMk cId="0" sldId="317"/>
        </pc:sldMkLst>
        <pc:picChg chg="add del mod modCrop">
          <ac:chgData name="Rachel Boxer" userId="6da37c9f42e40059" providerId="LiveId" clId="{0E13CC8D-59C2-4409-A640-E738E4606E44}" dt="2026-08-05T11:52:40.256" v="774" actId="478"/>
          <ac:picMkLst>
            <pc:docMk/>
            <pc:sldMk cId="0" sldId="317"/>
            <ac:picMk id="3" creationId="{04348497-7512-E4B8-7AA6-B63B12C98CD3}"/>
          </ac:picMkLst>
        </pc:picChg>
        <pc:picChg chg="add mod">
          <ac:chgData name="Rachel Boxer" userId="6da37c9f42e40059" providerId="LiveId" clId="{0E13CC8D-59C2-4409-A640-E738E4606E44}" dt="2026-08-05T11:52:44.587" v="777" actId="1076"/>
          <ac:picMkLst>
            <pc:docMk/>
            <pc:sldMk cId="0" sldId="317"/>
            <ac:picMk id="4" creationId="{6DBE9BC2-8FD0-182F-6F3D-C497459AFBEC}"/>
          </ac:picMkLst>
        </pc:picChg>
        <pc:picChg chg="add">
          <ac:chgData name="Rachel Boxer" userId="6da37c9f42e40059" providerId="LiveId" clId="{0E13CC8D-59C2-4409-A640-E738E4606E44}" dt="2026-08-05T15:07:34.442" v="1736" actId="22"/>
          <ac:picMkLst>
            <pc:docMk/>
            <pc:sldMk cId="0" sldId="317"/>
            <ac:picMk id="6" creationId="{FBBC7D39-6C94-84EB-83F8-9ACEDA6252F7}"/>
          </ac:picMkLst>
        </pc:picChg>
        <pc:picChg chg="mod">
          <ac:chgData name="Rachel Boxer" userId="6da37c9f42e40059" providerId="LiveId" clId="{0E13CC8D-59C2-4409-A640-E738E4606E44}" dt="2026-08-05T11:43:41.071" v="380" actId="1076"/>
          <ac:picMkLst>
            <pc:docMk/>
            <pc:sldMk cId="0" sldId="317"/>
            <ac:picMk id="8194" creationId="{9BB0010D-986C-4D10-094A-C5D8C6011DE5}"/>
          </ac:picMkLst>
        </pc:picChg>
        <pc:picChg chg="mod">
          <ac:chgData name="Rachel Boxer" userId="6da37c9f42e40059" providerId="LiveId" clId="{0E13CC8D-59C2-4409-A640-E738E4606E44}" dt="2026-08-05T11:47:47.669" v="662" actId="1076"/>
          <ac:picMkLst>
            <pc:docMk/>
            <pc:sldMk cId="0" sldId="317"/>
            <ac:picMk id="8195" creationId="{E430DFD1-A989-FE5E-E3EE-AFF1802D2E56}"/>
          </ac:picMkLst>
        </pc:picChg>
        <pc:picChg chg="mod">
          <ac:chgData name="Rachel Boxer" userId="6da37c9f42e40059" providerId="LiveId" clId="{0E13CC8D-59C2-4409-A640-E738E4606E44}" dt="2026-08-05T11:43:33.159" v="377" actId="1076"/>
          <ac:picMkLst>
            <pc:docMk/>
            <pc:sldMk cId="0" sldId="317"/>
            <ac:picMk id="8197" creationId="{6881FC8E-277A-EBED-D82C-6EA45EAEDD33}"/>
          </ac:picMkLst>
        </pc:picChg>
        <pc:picChg chg="mod">
          <ac:chgData name="Rachel Boxer" userId="6da37c9f42e40059" providerId="LiveId" clId="{0E13CC8D-59C2-4409-A640-E738E4606E44}" dt="2026-08-05T11:44:52.020" v="416" actId="1076"/>
          <ac:picMkLst>
            <pc:docMk/>
            <pc:sldMk cId="0" sldId="317"/>
            <ac:picMk id="8198" creationId="{2484365B-81BA-5F1B-AAA2-BEB5C3714E9C}"/>
          </ac:picMkLst>
        </pc:picChg>
      </pc:sldChg>
      <pc:sldChg chg="modSp mod">
        <pc:chgData name="Rachel Boxer" userId="6da37c9f42e40059" providerId="LiveId" clId="{0E13CC8D-59C2-4409-A640-E738E4606E44}" dt="2026-08-05T15:20:14.242" v="1831" actId="20577"/>
        <pc:sldMkLst>
          <pc:docMk/>
          <pc:sldMk cId="0" sldId="318"/>
        </pc:sldMkLst>
        <pc:spChg chg="mod">
          <ac:chgData name="Rachel Boxer" userId="6da37c9f42e40059" providerId="LiveId" clId="{0E13CC8D-59C2-4409-A640-E738E4606E44}" dt="2026-08-05T15:20:14.242" v="1831" actId="20577"/>
          <ac:spMkLst>
            <pc:docMk/>
            <pc:sldMk cId="0" sldId="318"/>
            <ac:spMk id="4" creationId="{50D8E8C6-1F62-7A69-0559-3EF5FFC64A0C}"/>
          </ac:spMkLst>
        </pc:spChg>
        <pc:grpChg chg="mod">
          <ac:chgData name="Rachel Boxer" userId="6da37c9f42e40059" providerId="LiveId" clId="{0E13CC8D-59C2-4409-A640-E738E4606E44}" dt="2026-08-05T15:18:18.969" v="1792" actId="1076"/>
          <ac:grpSpMkLst>
            <pc:docMk/>
            <pc:sldMk cId="0" sldId="318"/>
            <ac:grpSpMk id="30724" creationId="{B50FD580-8979-47C8-E556-9460C543471C}"/>
          </ac:grpSpMkLst>
        </pc:grpChg>
        <pc:picChg chg="mod">
          <ac:chgData name="Rachel Boxer" userId="6da37c9f42e40059" providerId="LiveId" clId="{0E13CC8D-59C2-4409-A640-E738E4606E44}" dt="2026-08-05T15:18:18.969" v="1792" actId="1076"/>
          <ac:picMkLst>
            <pc:docMk/>
            <pc:sldMk cId="0" sldId="318"/>
            <ac:picMk id="30725" creationId="{2B23F135-1C93-467A-A179-D8FFA22F792E}"/>
          </ac:picMkLst>
        </pc:picChg>
        <pc:picChg chg="mod">
          <ac:chgData name="Rachel Boxer" userId="6da37c9f42e40059" providerId="LiveId" clId="{0E13CC8D-59C2-4409-A640-E738E4606E44}" dt="2026-08-05T15:18:18.969" v="1792" actId="1076"/>
          <ac:picMkLst>
            <pc:docMk/>
            <pc:sldMk cId="0" sldId="318"/>
            <ac:picMk id="30726" creationId="{49890D83-9806-BBAF-D54A-BEEC5D3C5DF4}"/>
          </ac:picMkLst>
        </pc:picChg>
        <pc:picChg chg="mod">
          <ac:chgData name="Rachel Boxer" userId="6da37c9f42e40059" providerId="LiveId" clId="{0E13CC8D-59C2-4409-A640-E738E4606E44}" dt="2026-08-05T15:18:18.969" v="1792" actId="1076"/>
          <ac:picMkLst>
            <pc:docMk/>
            <pc:sldMk cId="0" sldId="318"/>
            <ac:picMk id="30727" creationId="{E3309199-2F33-1A52-F85B-9B45A9F2143D}"/>
          </ac:picMkLst>
        </pc:picChg>
      </pc:sldChg>
      <pc:sldChg chg="addSp mod modNotesTx">
        <pc:chgData name="Rachel Boxer" userId="6da37c9f42e40059" providerId="LiveId" clId="{0E13CC8D-59C2-4409-A640-E738E4606E44}" dt="2026-08-05T15:07:04.981" v="1728" actId="22"/>
        <pc:sldMkLst>
          <pc:docMk/>
          <pc:sldMk cId="0" sldId="320"/>
        </pc:sldMkLst>
        <pc:picChg chg="add">
          <ac:chgData name="Rachel Boxer" userId="6da37c9f42e40059" providerId="LiveId" clId="{0E13CC8D-59C2-4409-A640-E738E4606E44}" dt="2026-08-05T15:07:04.981" v="1728" actId="22"/>
          <ac:picMkLst>
            <pc:docMk/>
            <pc:sldMk cId="0" sldId="320"/>
            <ac:picMk id="5" creationId="{64B78B82-FAA7-EB88-6B99-D8E45B462928}"/>
          </ac:picMkLst>
        </pc:picChg>
      </pc:sldChg>
      <pc:sldChg chg="del">
        <pc:chgData name="Rachel Boxer" userId="6da37c9f42e40059" providerId="LiveId" clId="{0E13CC8D-59C2-4409-A640-E738E4606E44}" dt="2026-08-05T11:37:38.476" v="39" actId="47"/>
        <pc:sldMkLst>
          <pc:docMk/>
          <pc:sldMk cId="0" sldId="346"/>
        </pc:sldMkLst>
      </pc:sldChg>
      <pc:sldChg chg="addSp delSp modSp add del mod delAnim modAnim modNotesTx">
        <pc:chgData name="Rachel Boxer" userId="6da37c9f42e40059" providerId="LiveId" clId="{0E13CC8D-59C2-4409-A640-E738E4606E44}" dt="2026-08-05T11:39:36.433" v="139" actId="20577"/>
        <pc:sldMkLst>
          <pc:docMk/>
          <pc:sldMk cId="2767832261" sldId="348"/>
        </pc:sldMkLst>
        <pc:picChg chg="del">
          <ac:chgData name="Rachel Boxer" userId="6da37c9f42e40059" providerId="LiveId" clId="{0E13CC8D-59C2-4409-A640-E738E4606E44}" dt="2026-08-05T11:25:55.753" v="3" actId="478"/>
          <ac:picMkLst>
            <pc:docMk/>
            <pc:sldMk cId="2767832261" sldId="348"/>
            <ac:picMk id="2" creationId="{5DBB14AA-21BE-A156-5CA6-D35399C1658B}"/>
          </ac:picMkLst>
        </pc:picChg>
        <pc:picChg chg="add mod ord">
          <ac:chgData name="Rachel Boxer" userId="6da37c9f42e40059" providerId="LiveId" clId="{0E13CC8D-59C2-4409-A640-E738E4606E44}" dt="2026-08-05T11:36:50.223" v="33" actId="167"/>
          <ac:picMkLst>
            <pc:docMk/>
            <pc:sldMk cId="2767832261" sldId="348"/>
            <ac:picMk id="6" creationId="{6E57AA88-EFC2-3CA7-0847-4FE7B90B9B1D}"/>
          </ac:picMkLst>
        </pc:picChg>
        <pc:picChg chg="mod">
          <ac:chgData name="Rachel Boxer" userId="6da37c9f42e40059" providerId="LiveId" clId="{0E13CC8D-59C2-4409-A640-E738E4606E44}" dt="2026-08-05T11:38:45.715" v="40" actId="14826"/>
          <ac:picMkLst>
            <pc:docMk/>
            <pc:sldMk cId="2767832261" sldId="348"/>
            <ac:picMk id="13" creationId="{D0718708-857B-0075-D202-B5325084CA54}"/>
          </ac:picMkLst>
        </pc:picChg>
      </pc:sldChg>
      <pc:sldChg chg="add del">
        <pc:chgData name="Rachel Boxer" userId="6da37c9f42e40059" providerId="LiveId" clId="{0E13CC8D-59C2-4409-A640-E738E4606E44}" dt="2026-08-05T11:25:51.595" v="2"/>
        <pc:sldMkLst>
          <pc:docMk/>
          <pc:sldMk cId="0" sldId="349"/>
        </pc:sldMkLst>
      </pc:sldChg>
      <pc:sldChg chg="add del">
        <pc:chgData name="Rachel Boxer" userId="6da37c9f42e40059" providerId="LiveId" clId="{0E13CC8D-59C2-4409-A640-E738E4606E44}" dt="2026-08-05T11:25:51.595" v="2"/>
        <pc:sldMkLst>
          <pc:docMk/>
          <pc:sldMk cId="0" sldId="350"/>
        </pc:sldMkLst>
      </pc:sldChg>
      <pc:sldChg chg="addSp delSp modSp new mod modNotesTx">
        <pc:chgData name="Rachel Boxer" userId="6da37c9f42e40059" providerId="LiveId" clId="{0E13CC8D-59C2-4409-A640-E738E4606E44}" dt="2026-08-05T22:24:33.355" v="1852" actId="1076"/>
        <pc:sldMkLst>
          <pc:docMk/>
          <pc:sldMk cId="4129107596" sldId="351"/>
        </pc:sldMkLst>
        <pc:spChg chg="add del">
          <ac:chgData name="Rachel Boxer" userId="6da37c9f42e40059" providerId="LiveId" clId="{0E13CC8D-59C2-4409-A640-E738E4606E44}" dt="2026-08-05T14:53:25.002" v="1310" actId="478"/>
          <ac:spMkLst>
            <pc:docMk/>
            <pc:sldMk cId="4129107596" sldId="351"/>
            <ac:spMk id="3" creationId="{8E0CAAD6-E258-7875-88DE-68875C944BC9}"/>
          </ac:spMkLst>
        </pc:spChg>
        <pc:spChg chg="add mod">
          <ac:chgData name="Rachel Boxer" userId="6da37c9f42e40059" providerId="LiveId" clId="{0E13CC8D-59C2-4409-A640-E738E4606E44}" dt="2026-08-05T14:54:16.906" v="1327" actId="20577"/>
          <ac:spMkLst>
            <pc:docMk/>
            <pc:sldMk cId="4129107596" sldId="351"/>
            <ac:spMk id="7" creationId="{83ED2BAD-2CE6-B4AE-81E4-0CE6D441C64D}"/>
          </ac:spMkLst>
        </pc:spChg>
        <pc:grpChg chg="add mod">
          <ac:chgData name="Rachel Boxer" userId="6da37c9f42e40059" providerId="LiveId" clId="{0E13CC8D-59C2-4409-A640-E738E4606E44}" dt="2026-08-05T15:05:42.779" v="1710"/>
          <ac:grpSpMkLst>
            <pc:docMk/>
            <pc:sldMk cId="4129107596" sldId="351"/>
            <ac:grpSpMk id="8" creationId="{F25DAF05-15C9-3C23-CB8F-716912C060C9}"/>
          </ac:grpSpMkLst>
        </pc:grpChg>
        <pc:picChg chg="add del mod">
          <ac:chgData name="Rachel Boxer" userId="6da37c9f42e40059" providerId="LiveId" clId="{0E13CC8D-59C2-4409-A640-E738E4606E44}" dt="2026-08-05T22:24:01.910" v="1846" actId="478"/>
          <ac:picMkLst>
            <pc:docMk/>
            <pc:sldMk cId="4129107596" sldId="351"/>
            <ac:picMk id="3" creationId="{E2F0F433-04A7-BB3E-8A95-E87502052427}"/>
          </ac:picMkLst>
        </pc:picChg>
        <pc:picChg chg="add del mod">
          <ac:chgData name="Rachel Boxer" userId="6da37c9f42e40059" providerId="LiveId" clId="{0E13CC8D-59C2-4409-A640-E738E4606E44}" dt="2026-08-05T22:24:10.643" v="1847" actId="478"/>
          <ac:picMkLst>
            <pc:docMk/>
            <pc:sldMk cId="4129107596" sldId="351"/>
            <ac:picMk id="5" creationId="{B670352B-26B3-6CB7-51A7-B2C2AEDB90CC}"/>
          </ac:picMkLst>
        </pc:picChg>
        <pc:picChg chg="add mod ord modCrop">
          <ac:chgData name="Rachel Boxer" userId="6da37c9f42e40059" providerId="LiveId" clId="{0E13CC8D-59C2-4409-A640-E738E4606E44}" dt="2026-08-05T22:24:33.355" v="1852" actId="1076"/>
          <ac:picMkLst>
            <pc:docMk/>
            <pc:sldMk cId="4129107596" sldId="351"/>
            <ac:picMk id="6" creationId="{D5EA37AC-0027-9A90-E89F-ADA6E07AD60D}"/>
          </ac:picMkLst>
        </pc:picChg>
        <pc:picChg chg="mod">
          <ac:chgData name="Rachel Boxer" userId="6da37c9f42e40059" providerId="LiveId" clId="{0E13CC8D-59C2-4409-A640-E738E4606E44}" dt="2026-08-05T15:05:42.779" v="1710"/>
          <ac:picMkLst>
            <pc:docMk/>
            <pc:sldMk cId="4129107596" sldId="351"/>
            <ac:picMk id="9" creationId="{A3B1B651-C34A-FDCB-43ED-6B32B9B431D5}"/>
          </ac:picMkLst>
        </pc:picChg>
        <pc:picChg chg="mod">
          <ac:chgData name="Rachel Boxer" userId="6da37c9f42e40059" providerId="LiveId" clId="{0E13CC8D-59C2-4409-A640-E738E4606E44}" dt="2026-08-05T15:05:42.779" v="1710"/>
          <ac:picMkLst>
            <pc:docMk/>
            <pc:sldMk cId="4129107596" sldId="351"/>
            <ac:picMk id="10" creationId="{19358326-76A5-3D28-FD40-E1454FDD94FF}"/>
          </ac:picMkLst>
        </pc:picChg>
      </pc:sldChg>
      <pc:sldChg chg="addSp modSp new mod modNotesTx">
        <pc:chgData name="Rachel Boxer" userId="6da37c9f42e40059" providerId="LiveId" clId="{0E13CC8D-59C2-4409-A640-E738E4606E44}" dt="2026-08-05T22:21:04.784" v="1843" actId="208"/>
        <pc:sldMkLst>
          <pc:docMk/>
          <pc:sldMk cId="3133516732" sldId="352"/>
        </pc:sldMkLst>
        <pc:grpChg chg="add mod">
          <ac:chgData name="Rachel Boxer" userId="6da37c9f42e40059" providerId="LiveId" clId="{0E13CC8D-59C2-4409-A640-E738E4606E44}" dt="2026-08-05T15:05:44.180" v="1711"/>
          <ac:grpSpMkLst>
            <pc:docMk/>
            <pc:sldMk cId="3133516732" sldId="352"/>
            <ac:grpSpMk id="2" creationId="{F44FC887-499C-6733-6614-E7A8DD482A33}"/>
          </ac:grpSpMkLst>
        </pc:grpChg>
        <pc:picChg chg="mod">
          <ac:chgData name="Rachel Boxer" userId="6da37c9f42e40059" providerId="LiveId" clId="{0E13CC8D-59C2-4409-A640-E738E4606E44}" dt="2026-08-05T15:05:44.180" v="1711"/>
          <ac:picMkLst>
            <pc:docMk/>
            <pc:sldMk cId="3133516732" sldId="352"/>
            <ac:picMk id="3" creationId="{0C01AFD4-A36A-EBF3-4910-DDDE72007E6B}"/>
          </ac:picMkLst>
        </pc:picChg>
        <pc:picChg chg="mod">
          <ac:chgData name="Rachel Boxer" userId="6da37c9f42e40059" providerId="LiveId" clId="{0E13CC8D-59C2-4409-A640-E738E4606E44}" dt="2026-08-05T15:05:44.180" v="1711"/>
          <ac:picMkLst>
            <pc:docMk/>
            <pc:sldMk cId="3133516732" sldId="352"/>
            <ac:picMk id="4" creationId="{7B9BC82A-B6BD-1A67-CB5A-C5B42087AE8B}"/>
          </ac:picMkLst>
        </pc:picChg>
        <pc:picChg chg="add mod ord">
          <ac:chgData name="Rachel Boxer" userId="6da37c9f42e40059" providerId="LiveId" clId="{0E13CC8D-59C2-4409-A640-E738E4606E44}" dt="2026-08-05T22:21:04.784" v="1843" actId="208"/>
          <ac:picMkLst>
            <pc:docMk/>
            <pc:sldMk cId="3133516732" sldId="352"/>
            <ac:picMk id="6" creationId="{90DB268E-19DA-D903-89AC-995A6CA8FAA9}"/>
          </ac:picMkLst>
        </pc:picChg>
      </pc:sldChg>
      <pc:sldChg chg="addSp delSp modSp add mod modNotesTx">
        <pc:chgData name="Rachel Boxer" userId="6da37c9f42e40059" providerId="LiveId" clId="{0E13CC8D-59C2-4409-A640-E738E4606E44}" dt="2026-08-05T22:25:55.765" v="1855" actId="167"/>
        <pc:sldMkLst>
          <pc:docMk/>
          <pc:sldMk cId="1875185937" sldId="353"/>
        </pc:sldMkLst>
        <pc:grpChg chg="add mod">
          <ac:chgData name="Rachel Boxer" userId="6da37c9f42e40059" providerId="LiveId" clId="{0E13CC8D-59C2-4409-A640-E738E4606E44}" dt="2026-08-05T15:05:45.496" v="1712"/>
          <ac:grpSpMkLst>
            <pc:docMk/>
            <pc:sldMk cId="1875185937" sldId="353"/>
            <ac:grpSpMk id="2" creationId="{5D6A7DAC-077E-1D37-7195-0095077CFE66}"/>
          </ac:grpSpMkLst>
        </pc:grpChg>
        <pc:picChg chg="mod">
          <ac:chgData name="Rachel Boxer" userId="6da37c9f42e40059" providerId="LiveId" clId="{0E13CC8D-59C2-4409-A640-E738E4606E44}" dt="2026-08-05T15:05:45.496" v="1712"/>
          <ac:picMkLst>
            <pc:docMk/>
            <pc:sldMk cId="1875185937" sldId="353"/>
            <ac:picMk id="3" creationId="{A25CA7C9-392C-89EF-AB49-98012654534D}"/>
          </ac:picMkLst>
        </pc:picChg>
        <pc:picChg chg="mod">
          <ac:chgData name="Rachel Boxer" userId="6da37c9f42e40059" providerId="LiveId" clId="{0E13CC8D-59C2-4409-A640-E738E4606E44}" dt="2026-08-05T15:05:45.496" v="1712"/>
          <ac:picMkLst>
            <pc:docMk/>
            <pc:sldMk cId="1875185937" sldId="353"/>
            <ac:picMk id="4" creationId="{FB37DE14-9B07-E8E3-1E3B-8F29081CFFAC}"/>
          </ac:picMkLst>
        </pc:picChg>
        <pc:picChg chg="del">
          <ac:chgData name="Rachel Boxer" userId="6da37c9f42e40059" providerId="LiveId" clId="{0E13CC8D-59C2-4409-A640-E738E4606E44}" dt="2026-08-05T22:25:50.343" v="1853" actId="478"/>
          <ac:picMkLst>
            <pc:docMk/>
            <pc:sldMk cId="1875185937" sldId="353"/>
            <ac:picMk id="5" creationId="{D14669B1-484A-78CA-D2B3-3AC29DC99A76}"/>
          </ac:picMkLst>
        </pc:picChg>
        <pc:picChg chg="add ord">
          <ac:chgData name="Rachel Boxer" userId="6da37c9f42e40059" providerId="LiveId" clId="{0E13CC8D-59C2-4409-A640-E738E4606E44}" dt="2026-08-05T22:25:55.765" v="1855" actId="167"/>
          <ac:picMkLst>
            <pc:docMk/>
            <pc:sldMk cId="1875185937" sldId="353"/>
            <ac:picMk id="8" creationId="{80E49795-F6C9-90BA-0D16-EB93DA8C881B}"/>
          </ac:picMkLst>
        </pc:picChg>
      </pc:sldChg>
      <pc:sldChg chg="addSp modSp add mod replId modNotesTx">
        <pc:chgData name="Rachel Boxer" userId="6da37c9f42e40059" providerId="LiveId" clId="{0E13CC8D-59C2-4409-A640-E738E4606E44}" dt="2026-08-05T22:19:47.973" v="1839" actId="208"/>
        <pc:sldMkLst>
          <pc:docMk/>
          <pc:sldMk cId="3965198118" sldId="354"/>
        </pc:sldMkLst>
        <pc:grpChg chg="add mod">
          <ac:chgData name="Rachel Boxer" userId="6da37c9f42e40059" providerId="LiveId" clId="{0E13CC8D-59C2-4409-A640-E738E4606E44}" dt="2026-08-05T15:05:47.704" v="1713"/>
          <ac:grpSpMkLst>
            <pc:docMk/>
            <pc:sldMk cId="3965198118" sldId="354"/>
            <ac:grpSpMk id="2" creationId="{A02BA9FC-8F3C-C909-2E1E-31B20B392B1B}"/>
          </ac:grpSpMkLst>
        </pc:grpChg>
        <pc:picChg chg="mod">
          <ac:chgData name="Rachel Boxer" userId="6da37c9f42e40059" providerId="LiveId" clId="{0E13CC8D-59C2-4409-A640-E738E4606E44}" dt="2026-08-05T15:05:47.704" v="1713"/>
          <ac:picMkLst>
            <pc:docMk/>
            <pc:sldMk cId="3965198118" sldId="354"/>
            <ac:picMk id="3" creationId="{FF5704E9-2893-8D3D-247B-AF02A0D78CA1}"/>
          </ac:picMkLst>
        </pc:picChg>
        <pc:picChg chg="mod">
          <ac:chgData name="Rachel Boxer" userId="6da37c9f42e40059" providerId="LiveId" clId="{0E13CC8D-59C2-4409-A640-E738E4606E44}" dt="2026-08-05T15:05:47.704" v="1713"/>
          <ac:picMkLst>
            <pc:docMk/>
            <pc:sldMk cId="3965198118" sldId="354"/>
            <ac:picMk id="4" creationId="{7ECF1B64-7378-478B-0922-A2EF00CDC6F6}"/>
          </ac:picMkLst>
        </pc:picChg>
        <pc:picChg chg="add mod ord">
          <ac:chgData name="Rachel Boxer" userId="6da37c9f42e40059" providerId="LiveId" clId="{0E13CC8D-59C2-4409-A640-E738E4606E44}" dt="2026-08-05T22:19:47.973" v="1839" actId="208"/>
          <ac:picMkLst>
            <pc:docMk/>
            <pc:sldMk cId="3965198118" sldId="354"/>
            <ac:picMk id="6" creationId="{98B165EF-8781-6F06-A860-CED6BB4C9929}"/>
          </ac:picMkLst>
        </pc:picChg>
      </pc:sldChg>
      <pc:sldChg chg="addSp delSp modSp add mod modNotesTx">
        <pc:chgData name="Rachel Boxer" userId="6da37c9f42e40059" providerId="LiveId" clId="{0E13CC8D-59C2-4409-A640-E738E4606E44}" dt="2026-08-05T22:26:04.414" v="1858" actId="171"/>
        <pc:sldMkLst>
          <pc:docMk/>
          <pc:sldMk cId="3959964858" sldId="355"/>
        </pc:sldMkLst>
        <pc:grpChg chg="add mod">
          <ac:chgData name="Rachel Boxer" userId="6da37c9f42e40059" providerId="LiveId" clId="{0E13CC8D-59C2-4409-A640-E738E4606E44}" dt="2026-08-05T15:05:49.281" v="1714"/>
          <ac:grpSpMkLst>
            <pc:docMk/>
            <pc:sldMk cId="3959964858" sldId="355"/>
            <ac:grpSpMk id="2" creationId="{957336D2-A700-A929-AC59-26CFFFCA936D}"/>
          </ac:grpSpMkLst>
        </pc:grpChg>
        <pc:picChg chg="mod">
          <ac:chgData name="Rachel Boxer" userId="6da37c9f42e40059" providerId="LiveId" clId="{0E13CC8D-59C2-4409-A640-E738E4606E44}" dt="2026-08-05T15:05:49.281" v="1714"/>
          <ac:picMkLst>
            <pc:docMk/>
            <pc:sldMk cId="3959964858" sldId="355"/>
            <ac:picMk id="3" creationId="{FFEE1125-909D-F31C-7266-85341653A9FB}"/>
          </ac:picMkLst>
        </pc:picChg>
        <pc:picChg chg="mod">
          <ac:chgData name="Rachel Boxer" userId="6da37c9f42e40059" providerId="LiveId" clId="{0E13CC8D-59C2-4409-A640-E738E4606E44}" dt="2026-08-05T15:05:49.281" v="1714"/>
          <ac:picMkLst>
            <pc:docMk/>
            <pc:sldMk cId="3959964858" sldId="355"/>
            <ac:picMk id="4" creationId="{A688537B-9274-77DC-AE7C-E17FDD3D8993}"/>
          </ac:picMkLst>
        </pc:picChg>
        <pc:picChg chg="del">
          <ac:chgData name="Rachel Boxer" userId="6da37c9f42e40059" providerId="LiveId" clId="{0E13CC8D-59C2-4409-A640-E738E4606E44}" dt="2026-08-05T22:26:01.262" v="1856" actId="478"/>
          <ac:picMkLst>
            <pc:docMk/>
            <pc:sldMk cId="3959964858" sldId="355"/>
            <ac:picMk id="5" creationId="{AFDF81D5-3A55-C006-74D1-D4FAFD01BE9A}"/>
          </ac:picMkLst>
        </pc:picChg>
        <pc:picChg chg="add ord">
          <ac:chgData name="Rachel Boxer" userId="6da37c9f42e40059" providerId="LiveId" clId="{0E13CC8D-59C2-4409-A640-E738E4606E44}" dt="2026-08-05T22:26:04.414" v="1858" actId="171"/>
          <ac:picMkLst>
            <pc:docMk/>
            <pc:sldMk cId="3959964858" sldId="355"/>
            <ac:picMk id="8" creationId="{54359C9E-64DA-BBC9-E729-AF86342F7076}"/>
          </ac:picMkLst>
        </pc:picChg>
      </pc:sldChg>
      <pc:sldChg chg="addSp modSp add mod replId modNotesTx">
        <pc:chgData name="Rachel Boxer" userId="6da37c9f42e40059" providerId="LiveId" clId="{0E13CC8D-59C2-4409-A640-E738E4606E44}" dt="2026-08-05T22:18:09.271" v="1835" actId="208"/>
        <pc:sldMkLst>
          <pc:docMk/>
          <pc:sldMk cId="3408341283" sldId="356"/>
        </pc:sldMkLst>
        <pc:grpChg chg="add mod">
          <ac:chgData name="Rachel Boxer" userId="6da37c9f42e40059" providerId="LiveId" clId="{0E13CC8D-59C2-4409-A640-E738E4606E44}" dt="2026-08-05T15:05:50.158" v="1715"/>
          <ac:grpSpMkLst>
            <pc:docMk/>
            <pc:sldMk cId="3408341283" sldId="356"/>
            <ac:grpSpMk id="2" creationId="{6C6DE922-BD40-5AB6-0098-DC84002C39C4}"/>
          </ac:grpSpMkLst>
        </pc:grpChg>
        <pc:picChg chg="mod">
          <ac:chgData name="Rachel Boxer" userId="6da37c9f42e40059" providerId="LiveId" clId="{0E13CC8D-59C2-4409-A640-E738E4606E44}" dt="2026-08-05T15:05:50.158" v="1715"/>
          <ac:picMkLst>
            <pc:docMk/>
            <pc:sldMk cId="3408341283" sldId="356"/>
            <ac:picMk id="3" creationId="{5F9387B7-5133-7C84-9651-988D086CE199}"/>
          </ac:picMkLst>
        </pc:picChg>
        <pc:picChg chg="mod">
          <ac:chgData name="Rachel Boxer" userId="6da37c9f42e40059" providerId="LiveId" clId="{0E13CC8D-59C2-4409-A640-E738E4606E44}" dt="2026-08-05T15:05:50.158" v="1715"/>
          <ac:picMkLst>
            <pc:docMk/>
            <pc:sldMk cId="3408341283" sldId="356"/>
            <ac:picMk id="4" creationId="{681D3DF0-5B7D-3FAD-329B-1497DA15F2E6}"/>
          </ac:picMkLst>
        </pc:picChg>
        <pc:picChg chg="add mod ord">
          <ac:chgData name="Rachel Boxer" userId="6da37c9f42e40059" providerId="LiveId" clId="{0E13CC8D-59C2-4409-A640-E738E4606E44}" dt="2026-08-05T22:18:09.271" v="1835" actId="208"/>
          <ac:picMkLst>
            <pc:docMk/>
            <pc:sldMk cId="3408341283" sldId="356"/>
            <ac:picMk id="6" creationId="{0442DC57-1E37-E77F-4AC0-030CBA7071EC}"/>
          </ac:picMkLst>
        </pc:picChg>
      </pc:sldChg>
      <pc:sldChg chg="addSp delSp modSp add mod modNotesTx">
        <pc:chgData name="Rachel Boxer" userId="6da37c9f42e40059" providerId="LiveId" clId="{0E13CC8D-59C2-4409-A640-E738E4606E44}" dt="2026-08-05T22:26:12.109" v="1861" actId="171"/>
        <pc:sldMkLst>
          <pc:docMk/>
          <pc:sldMk cId="1508367603" sldId="357"/>
        </pc:sldMkLst>
        <pc:grpChg chg="add mod">
          <ac:chgData name="Rachel Boxer" userId="6da37c9f42e40059" providerId="LiveId" clId="{0E13CC8D-59C2-4409-A640-E738E4606E44}" dt="2026-08-05T15:05:52.191" v="1716"/>
          <ac:grpSpMkLst>
            <pc:docMk/>
            <pc:sldMk cId="1508367603" sldId="357"/>
            <ac:grpSpMk id="2" creationId="{47ABB4B5-4EE9-C8C7-CAF1-A936E9020BF2}"/>
          </ac:grpSpMkLst>
        </pc:grpChg>
        <pc:picChg chg="mod">
          <ac:chgData name="Rachel Boxer" userId="6da37c9f42e40059" providerId="LiveId" clId="{0E13CC8D-59C2-4409-A640-E738E4606E44}" dt="2026-08-05T15:05:52.191" v="1716"/>
          <ac:picMkLst>
            <pc:docMk/>
            <pc:sldMk cId="1508367603" sldId="357"/>
            <ac:picMk id="3" creationId="{0CC525C9-F4FF-21A3-3183-5693D222C27F}"/>
          </ac:picMkLst>
        </pc:picChg>
        <pc:picChg chg="mod">
          <ac:chgData name="Rachel Boxer" userId="6da37c9f42e40059" providerId="LiveId" clId="{0E13CC8D-59C2-4409-A640-E738E4606E44}" dt="2026-08-05T15:05:52.191" v="1716"/>
          <ac:picMkLst>
            <pc:docMk/>
            <pc:sldMk cId="1508367603" sldId="357"/>
            <ac:picMk id="4" creationId="{0CAF6123-D760-45AB-859C-142D61120EDE}"/>
          </ac:picMkLst>
        </pc:picChg>
        <pc:picChg chg="del">
          <ac:chgData name="Rachel Boxer" userId="6da37c9f42e40059" providerId="LiveId" clId="{0E13CC8D-59C2-4409-A640-E738E4606E44}" dt="2026-08-05T22:26:08.235" v="1859" actId="478"/>
          <ac:picMkLst>
            <pc:docMk/>
            <pc:sldMk cId="1508367603" sldId="357"/>
            <ac:picMk id="5" creationId="{F8417D76-59F1-4BD2-EC01-FB9E3EDBDA3D}"/>
          </ac:picMkLst>
        </pc:picChg>
        <pc:picChg chg="add ord">
          <ac:chgData name="Rachel Boxer" userId="6da37c9f42e40059" providerId="LiveId" clId="{0E13CC8D-59C2-4409-A640-E738E4606E44}" dt="2026-08-05T22:26:12.109" v="1861" actId="171"/>
          <ac:picMkLst>
            <pc:docMk/>
            <pc:sldMk cId="1508367603" sldId="357"/>
            <ac:picMk id="8" creationId="{2BB79559-9E4D-8E92-8A6B-A8C0536987C9}"/>
          </ac:picMkLst>
        </pc:picChg>
      </pc:sldChg>
      <pc:sldChg chg="addSp modSp add mod replId modNotesTx">
        <pc:chgData name="Rachel Boxer" userId="6da37c9f42e40059" providerId="LiveId" clId="{0E13CC8D-59C2-4409-A640-E738E4606E44}" dt="2026-08-05T15:05:53.112" v="1717"/>
        <pc:sldMkLst>
          <pc:docMk/>
          <pc:sldMk cId="3790616117" sldId="358"/>
        </pc:sldMkLst>
        <pc:grpChg chg="add mod">
          <ac:chgData name="Rachel Boxer" userId="6da37c9f42e40059" providerId="LiveId" clId="{0E13CC8D-59C2-4409-A640-E738E4606E44}" dt="2026-08-05T15:05:53.112" v="1717"/>
          <ac:grpSpMkLst>
            <pc:docMk/>
            <pc:sldMk cId="3790616117" sldId="358"/>
            <ac:grpSpMk id="4" creationId="{FED3328B-CAE0-D982-F13B-E750142286B4}"/>
          </ac:grpSpMkLst>
        </pc:grpChg>
        <pc:picChg chg="add mod">
          <ac:chgData name="Rachel Boxer" userId="6da37c9f42e40059" providerId="LiveId" clId="{0E13CC8D-59C2-4409-A640-E738E4606E44}" dt="2026-08-05T14:57:36.348" v="1614" actId="12789"/>
          <ac:picMkLst>
            <pc:docMk/>
            <pc:sldMk cId="3790616117" sldId="358"/>
            <ac:picMk id="3" creationId="{C9F3A407-1398-C259-836D-92C77C3B6A16}"/>
          </ac:picMkLst>
        </pc:picChg>
        <pc:picChg chg="mod">
          <ac:chgData name="Rachel Boxer" userId="6da37c9f42e40059" providerId="LiveId" clId="{0E13CC8D-59C2-4409-A640-E738E4606E44}" dt="2026-08-05T15:05:53.112" v="1717"/>
          <ac:picMkLst>
            <pc:docMk/>
            <pc:sldMk cId="3790616117" sldId="358"/>
            <ac:picMk id="5" creationId="{DD454953-955E-FC2A-32EB-37D66E7FAAE0}"/>
          </ac:picMkLst>
        </pc:picChg>
        <pc:picChg chg="mod">
          <ac:chgData name="Rachel Boxer" userId="6da37c9f42e40059" providerId="LiveId" clId="{0E13CC8D-59C2-4409-A640-E738E4606E44}" dt="2026-08-05T15:05:53.112" v="1717"/>
          <ac:picMkLst>
            <pc:docMk/>
            <pc:sldMk cId="3790616117" sldId="358"/>
            <ac:picMk id="6" creationId="{1121A1E6-3D42-B5D3-E9D0-F7DC39724475}"/>
          </ac:picMkLst>
        </pc:picChg>
      </pc:sldChg>
      <pc:sldChg chg="add">
        <pc:chgData name="Rachel Boxer" userId="6da37c9f42e40059" providerId="LiveId" clId="{0E13CC8D-59C2-4409-A640-E738E4606E44}" dt="2026-08-05T15:05:34.930" v="1709"/>
        <pc:sldMkLst>
          <pc:docMk/>
          <pc:sldMk cId="0" sldId="431"/>
        </pc:sldMkLst>
      </pc:sldChg>
      <pc:sldChg chg="addSp modSp new mod">
        <pc:chgData name="Rachel Boxer" userId="6da37c9f42e40059" providerId="LiveId" clId="{0E13CC8D-59C2-4409-A640-E738E4606E44}" dt="2026-08-05T15:18:44.637" v="1798" actId="1076"/>
        <pc:sldMkLst>
          <pc:docMk/>
          <pc:sldMk cId="2579862863" sldId="432"/>
        </pc:sldMkLst>
        <pc:picChg chg="add mod">
          <ac:chgData name="Rachel Boxer" userId="6da37c9f42e40059" providerId="LiveId" clId="{0E13CC8D-59C2-4409-A640-E738E4606E44}" dt="2026-08-05T15:18:44.637" v="1798" actId="1076"/>
          <ac:picMkLst>
            <pc:docMk/>
            <pc:sldMk cId="2579862863" sldId="432"/>
            <ac:picMk id="3" creationId="{0DD366F5-8CAE-D09D-33D6-76DE1159229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77B0AA7-09AE-BDB6-3803-2ABFF93185D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vl1pPr>
          </a:lstStyle>
          <a:p>
            <a:pPr>
              <a:defRPr/>
            </a:pPr>
            <a:endParaRPr lang="en-GB"/>
          </a:p>
        </p:txBody>
      </p:sp>
      <p:sp>
        <p:nvSpPr>
          <p:cNvPr id="3" name="Date Placeholder 2">
            <a:extLst>
              <a:ext uri="{FF2B5EF4-FFF2-40B4-BE49-F238E27FC236}">
                <a16:creationId xmlns:a16="http://schemas.microsoft.com/office/drawing/2014/main" id="{3AF239C0-3C25-1F29-8E4E-01090EEC20EA}"/>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a:lvl1pPr>
          </a:lstStyle>
          <a:p>
            <a:pPr>
              <a:defRPr/>
            </a:pPr>
            <a:fld id="{88EC7A11-E62F-4FA0-A5EB-705420E0B524}" type="datetimeFigureOut">
              <a:rPr lang="en-GB"/>
              <a:pPr>
                <a:defRPr/>
              </a:pPr>
              <a:t>05/08/2026</a:t>
            </a:fld>
            <a:endParaRPr lang="en-GB" dirty="0"/>
          </a:p>
        </p:txBody>
      </p:sp>
      <p:sp>
        <p:nvSpPr>
          <p:cNvPr id="4" name="Slide Image Placeholder 3">
            <a:extLst>
              <a:ext uri="{FF2B5EF4-FFF2-40B4-BE49-F238E27FC236}">
                <a16:creationId xmlns:a16="http://schemas.microsoft.com/office/drawing/2014/main" id="{00126316-2750-1B8E-B32D-4052BA57FB9A}"/>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a:extLst>
              <a:ext uri="{FF2B5EF4-FFF2-40B4-BE49-F238E27FC236}">
                <a16:creationId xmlns:a16="http://schemas.microsoft.com/office/drawing/2014/main" id="{A2ECF3CC-6A13-4F99-9A25-72E7E6F6532C}"/>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7DDCA695-A1E6-75DE-928A-C193A5B0A9D0}"/>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vl1pPr>
          </a:lstStyle>
          <a:p>
            <a:pPr>
              <a:defRPr/>
            </a:pPr>
            <a:endParaRPr lang="en-GB"/>
          </a:p>
        </p:txBody>
      </p:sp>
      <p:sp>
        <p:nvSpPr>
          <p:cNvPr id="7" name="Slide Number Placeholder 6">
            <a:extLst>
              <a:ext uri="{FF2B5EF4-FFF2-40B4-BE49-F238E27FC236}">
                <a16:creationId xmlns:a16="http://schemas.microsoft.com/office/drawing/2014/main" id="{BC31D71A-8293-F42A-2A26-88A28D99F8F8}"/>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hangingPunct="1">
              <a:defRPr sz="1200"/>
            </a:lvl1pPr>
          </a:lstStyle>
          <a:p>
            <a:pPr>
              <a:defRPr/>
            </a:pPr>
            <a:fld id="{C3FDD0C9-AA73-4D4B-B6AE-7AC52532594C}" type="slidenum">
              <a:rPr lang="en-GB"/>
              <a:pPr>
                <a:defRPr/>
              </a:pPr>
              <a:t>‹#›</a:t>
            </a:fld>
            <a:endParaRPr lang="en-GB"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iblegateway.com/passage/?search=Psalm%20118%3A24&amp;version=NKJV"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www.signbsl.com/sign/blessing" TargetMode="External"/><Relationship Id="rId4" Type="http://schemas.openxmlformats.org/officeDocument/2006/relationships/hyperlink" Target="https://www.signbsl.com/sign/rejoice"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biblegateway.com/passage/?search=Psalm%20118%3A24&amp;version=NKJV"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s://www.signbsl.com/sign/blessing" TargetMode="External"/><Relationship Id="rId4" Type="http://schemas.openxmlformats.org/officeDocument/2006/relationships/hyperlink" Target="https://www.signbsl.com/sign/rejoice"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ＭＳ Ｐゴシック" charset="0"/>
                <a:cs typeface="ＭＳ Ｐゴシック" charset="0"/>
              </a:rPr>
              <a:t>Slide 1: Welcome stilling exercise – Stones</a:t>
            </a:r>
            <a:endParaRPr lang="en-GB" sz="1200" kern="1200" dirty="0">
              <a:solidFill>
                <a:schemeClr val="tx1"/>
              </a:solidFill>
              <a:effectLst/>
              <a:latin typeface="+mn-lt"/>
              <a:ea typeface="ＭＳ Ｐゴシック" charset="0"/>
              <a:cs typeface="ＭＳ Ｐゴシック" charset="0"/>
            </a:endParaRPr>
          </a:p>
          <a:p>
            <a:r>
              <a:rPr lang="en-GB" sz="1200" i="1" kern="1200" dirty="0">
                <a:solidFill>
                  <a:schemeClr val="tx1"/>
                </a:solidFill>
                <a:effectLst/>
                <a:latin typeface="+mn-lt"/>
                <a:ea typeface="ＭＳ Ｐゴシック" charset="0"/>
                <a:cs typeface="ＭＳ Ｐゴシック" charset="0"/>
              </a:rPr>
              <a:t>Use the stilling slide if desired: the suggested words should be spoken slowly, leaving pauses </a:t>
            </a:r>
            <a:r>
              <a:rPr lang="en-GB" sz="1200" i="1" kern="1200" dirty="0" err="1">
                <a:solidFill>
                  <a:schemeClr val="tx1"/>
                </a:solidFill>
                <a:effectLst/>
                <a:latin typeface="+mn-lt"/>
                <a:ea typeface="ＭＳ Ｐゴシック" charset="0"/>
                <a:cs typeface="ＭＳ Ｐゴシック" charset="0"/>
              </a:rPr>
              <a:t>inbetween</a:t>
            </a:r>
            <a:r>
              <a:rPr lang="en-GB" sz="1200" i="1" kern="1200" dirty="0">
                <a:solidFill>
                  <a:schemeClr val="tx1"/>
                </a:solidFill>
                <a:effectLst/>
                <a:latin typeface="+mn-lt"/>
                <a:ea typeface="ＭＳ Ｐゴシック" charset="0"/>
                <a:cs typeface="ＭＳ Ｐゴシック" charset="0"/>
              </a:rPr>
              <a:t> to create a sense of stillness.</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As you sit quietly here, watch the water rippling on the pebbles…….</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Now practise slower breathing…..in…..and out…..in……and out…..keep this going as you continue to watch….</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You maybe notice that you are feeling calmer and more relaxed….</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As you breathe, think about yourself and what you bring into this time today…..</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We come into this special / sacred space and time to be still….to think deeply…..to be together as a school community…..</a:t>
            </a:r>
          </a:p>
          <a:p>
            <a:r>
              <a:rPr lang="en-GB" sz="1200" kern="1200" dirty="0">
                <a:solidFill>
                  <a:schemeClr val="tx1"/>
                </a:solidFill>
                <a:effectLst/>
                <a:latin typeface="+mn-lt"/>
                <a:ea typeface="ＭＳ Ｐゴシック" charset="0"/>
                <a:cs typeface="ＭＳ Ｐゴシック" charset="0"/>
              </a:rPr>
              <a:t>In our time together today, we will</a:t>
            </a:r>
            <a:r>
              <a:rPr lang="en-GB" sz="1200" b="1" kern="1200" dirty="0">
                <a:solidFill>
                  <a:schemeClr val="tx1"/>
                </a:solidFill>
                <a:effectLst/>
                <a:latin typeface="+mn-lt"/>
                <a:ea typeface="ＭＳ Ｐゴシック" charset="0"/>
                <a:cs typeface="ＭＳ Ｐゴシック" charset="0"/>
              </a:rPr>
              <a:t>….. think about a question together……share a story….and then think together.</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But first, let’s welcome one another as we begin….</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4844EFA-AB7B-496C-B79B-AD3278038EA8}"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930743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Slides 2/3:</a:t>
            </a:r>
            <a:r>
              <a:rPr lang="en-GB" sz="1200" kern="1200" dirty="0">
                <a:solidFill>
                  <a:schemeClr val="tx1"/>
                </a:solidFill>
                <a:effectLst/>
                <a:latin typeface="+mn-lt"/>
                <a:ea typeface="+mn-ea"/>
                <a:cs typeface="+mn-cs"/>
              </a:rPr>
              <a:t> Teach this new greeting to your school community – there are two slightly different versions from the point of view of the leader; choose which best fits your school’s context. One uses words adapted from </a:t>
            </a:r>
            <a:r>
              <a:rPr lang="en-GB" sz="1200" u="sng" kern="1200" dirty="0">
                <a:solidFill>
                  <a:schemeClr val="tx1"/>
                </a:solidFill>
                <a:effectLst/>
                <a:latin typeface="+mn-lt"/>
                <a:ea typeface="+mn-ea"/>
                <a:cs typeface="+mn-cs"/>
                <a:hlinkClick r:id="rId3"/>
              </a:rPr>
              <a:t>Psalm 118:24</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Leader: This is a day that God has made!</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We will rejoice* and be glad* in it!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a:t>
            </a:r>
          </a:p>
          <a:p>
            <a:pPr lvl="0"/>
            <a:r>
              <a:rPr lang="en-US" sz="1200" b="1" kern="1200" dirty="0">
                <a:solidFill>
                  <a:schemeClr val="tx1"/>
                </a:solidFill>
                <a:effectLst/>
                <a:latin typeface="+mn-lt"/>
                <a:ea typeface="+mn-ea"/>
                <a:cs typeface="+mn-cs"/>
              </a:rPr>
              <a:t>Leader: Today is a brand new day…..</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May we be a blessing to each other!</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*There are different BSL signs for rejoicing and joy/gladness. View them here: </a:t>
            </a:r>
            <a:r>
              <a:rPr lang="en-GB" sz="1200" i="1" u="sng" kern="1200" dirty="0">
                <a:solidFill>
                  <a:schemeClr val="tx1"/>
                </a:solidFill>
                <a:effectLst/>
                <a:latin typeface="+mn-lt"/>
                <a:ea typeface="+mn-ea"/>
                <a:cs typeface="+mn-cs"/>
                <a:hlinkClick r:id="rId4"/>
              </a:rPr>
              <a:t>https://www.signbsl.com/sign/rejoice</a:t>
            </a:r>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Blessing: </a:t>
            </a:r>
            <a:r>
              <a:rPr lang="en-GB" sz="1200" i="1" u="sng" kern="1200" dirty="0">
                <a:solidFill>
                  <a:schemeClr val="tx1"/>
                </a:solidFill>
                <a:effectLst/>
                <a:latin typeface="+mn-lt"/>
                <a:ea typeface="+mn-ea"/>
                <a:cs typeface="+mn-cs"/>
                <a:hlinkClick r:id="rId5"/>
              </a:rPr>
              <a:t>https://www.signbsl.com/sign/blessing</a:t>
            </a:r>
            <a:r>
              <a:rPr lang="en-GB" sz="1200" i="1" kern="1200" dirty="0">
                <a:solidFill>
                  <a:schemeClr val="tx1"/>
                </a:solidFill>
                <a:effectLst/>
                <a:latin typeface="+mn-lt"/>
                <a:ea typeface="+mn-ea"/>
                <a:cs typeface="+mn-cs"/>
              </a:rPr>
              <a:t> (1st video)</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CAEAB70-B25E-4F3D-9489-EA7D248E6D27}"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469295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Slides 2/3:</a:t>
            </a:r>
            <a:r>
              <a:rPr lang="en-GB" sz="1200" kern="1200" dirty="0">
                <a:solidFill>
                  <a:schemeClr val="tx1"/>
                </a:solidFill>
                <a:effectLst/>
                <a:latin typeface="+mn-lt"/>
                <a:ea typeface="+mn-ea"/>
                <a:cs typeface="+mn-cs"/>
              </a:rPr>
              <a:t> Teach this new greeting to your school community – there are two slightly different versions from the point of view of the leader; choose which best fits your school’s context. One uses words adapted from </a:t>
            </a:r>
            <a:r>
              <a:rPr lang="en-GB" sz="1200" u="sng" kern="1200" dirty="0">
                <a:solidFill>
                  <a:schemeClr val="tx1"/>
                </a:solidFill>
                <a:effectLst/>
                <a:latin typeface="+mn-lt"/>
                <a:ea typeface="+mn-ea"/>
                <a:cs typeface="+mn-cs"/>
                <a:hlinkClick r:id="rId3"/>
              </a:rPr>
              <a:t>Psalm 118:24</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Leader: This is a day that God has made!</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We will rejoice* and be glad* in it!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a:t>
            </a:r>
          </a:p>
          <a:p>
            <a:pPr lvl="0"/>
            <a:r>
              <a:rPr lang="en-US" sz="1200" b="1" kern="1200" dirty="0">
                <a:solidFill>
                  <a:schemeClr val="tx1"/>
                </a:solidFill>
                <a:effectLst/>
                <a:latin typeface="+mn-lt"/>
                <a:ea typeface="+mn-ea"/>
                <a:cs typeface="+mn-cs"/>
              </a:rPr>
              <a:t>Leader: Today is a brand new day…..</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May we be a blessing to each other!</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*There are different BSL signs for rejoicing and joy/gladness. View them here: </a:t>
            </a:r>
            <a:r>
              <a:rPr lang="en-GB" sz="1200" i="1" u="sng" kern="1200" dirty="0">
                <a:solidFill>
                  <a:schemeClr val="tx1"/>
                </a:solidFill>
                <a:effectLst/>
                <a:latin typeface="+mn-lt"/>
                <a:ea typeface="+mn-ea"/>
                <a:cs typeface="+mn-cs"/>
                <a:hlinkClick r:id="rId4"/>
              </a:rPr>
              <a:t>https://www.signbsl.com/sign/rejoice</a:t>
            </a:r>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Blessing: </a:t>
            </a:r>
            <a:r>
              <a:rPr lang="en-GB" sz="1200" i="1" u="sng" kern="1200" dirty="0">
                <a:solidFill>
                  <a:schemeClr val="tx1"/>
                </a:solidFill>
                <a:effectLst/>
                <a:latin typeface="+mn-lt"/>
                <a:ea typeface="+mn-ea"/>
                <a:cs typeface="+mn-cs"/>
                <a:hlinkClick r:id="rId5"/>
              </a:rPr>
              <a:t>https://www.signbsl.com/sign/blessing</a:t>
            </a:r>
            <a:r>
              <a:rPr lang="en-GB" sz="1200" i="1" kern="1200" dirty="0">
                <a:solidFill>
                  <a:schemeClr val="tx1"/>
                </a:solidFill>
                <a:effectLst/>
                <a:latin typeface="+mn-lt"/>
                <a:ea typeface="+mn-ea"/>
                <a:cs typeface="+mn-cs"/>
              </a:rPr>
              <a:t> (1st video)</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CAEAB70-B25E-4F3D-9489-EA7D248E6D27}"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325605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85AD1A45-2F05-5A46-1B6B-90E3577B558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000E7473-EB4E-E993-3A58-11F037CE6A9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Slide 4: </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This term, we are thinking about our blessings – all the good things in our lives. I wonder if you can remember any of the blessings we’ve been grateful for so far this term? </a:t>
            </a:r>
            <a:r>
              <a:rPr lang="en-GB" altLang="en-US" sz="1200" i="1" dirty="0">
                <a:latin typeface="Avenir Next LT Pro" panose="020B0504020202020204" pitchFamily="34" charset="0"/>
                <a:ea typeface="MS Mincho" panose="02020609040205080304" pitchFamily="49" charset="-128"/>
                <a:cs typeface="Times New Roman" panose="02020603050405020304" pitchFamily="18" charset="0"/>
              </a:rPr>
              <a:t>[Children may not be able to remember them all, so the pictures on the next but one slide will demonstrate the point that pictures / objects are sometimes a helpful reminder!]</a:t>
            </a:r>
            <a:endParaRPr lang="en-GB" altLang="en-US" sz="1200" i="1" dirty="0">
              <a:latin typeface="Cambria" panose="02040503050406030204" pitchFamily="18" charset="0"/>
              <a:ea typeface="MS Mincho" panose="02020609040205080304" pitchFamily="49" charset="-128"/>
              <a:cs typeface="Times New Roman" panose="02020603050405020304" pitchFamily="18" charset="0"/>
            </a:endParaRPr>
          </a:p>
          <a:p>
            <a:pPr eaLnBrk="1" hangingPunct="1">
              <a:spcBef>
                <a:spcPct val="0"/>
              </a:spcBef>
            </a:pPr>
            <a:endParaRPr lang="en-GB" altLang="en-US" dirty="0">
              <a:ea typeface="Calibri" panose="020F0502020204030204" pitchFamily="34" charset="0"/>
              <a:cs typeface="Times New Roman" panose="02020603050405020304" pitchFamily="18" charset="0"/>
            </a:endParaRPr>
          </a:p>
        </p:txBody>
      </p:sp>
      <p:sp>
        <p:nvSpPr>
          <p:cNvPr id="5124" name="Slide Number Placeholder 3">
            <a:extLst>
              <a:ext uri="{FF2B5EF4-FFF2-40B4-BE49-F238E27FC236}">
                <a16:creationId xmlns:a16="http://schemas.microsoft.com/office/drawing/2014/main" id="{8397CEDD-0CF6-E86A-8562-FCDA410FAB4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66A292FA-29A2-4B19-93FE-5DD9F2BE5D43}" type="slidenum">
              <a:rPr lang="en-GB" altLang="en-US" smtClean="0">
                <a:solidFill>
                  <a:srgbClr val="000000"/>
                </a:solidFill>
              </a:rPr>
              <a:pPr/>
              <a:t>4</a:t>
            </a:fld>
            <a:endParaRPr lang="en-GB" alt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CD06B5F9-D4FB-AD84-8FEE-71498E1F8F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44BAE6ED-524D-2058-3D8E-AE07709C231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Slide 5: “What might help us to remember?” </a:t>
            </a:r>
            <a:r>
              <a:rPr lang="en-GB" altLang="en-US" sz="1800" i="1" dirty="0">
                <a:latin typeface="Avenir Next LT Pro" panose="020B0504020202020204" pitchFamily="34" charset="0"/>
                <a:ea typeface="MS Mincho" panose="02020609040205080304" pitchFamily="49" charset="-128"/>
                <a:cs typeface="Times New Roman" panose="02020603050405020304" pitchFamily="18" charset="0"/>
              </a:rPr>
              <a:t>[gather some responses.]</a:t>
            </a:r>
            <a:endParaRPr lang="en-GB" altLang="en-US" dirty="0">
              <a:ea typeface="MS Mincho" panose="02020609040205080304" pitchFamily="49" charset="-128"/>
              <a:cs typeface="Times New Roman" panose="02020603050405020304" pitchFamily="18" charset="0"/>
            </a:endParaRPr>
          </a:p>
        </p:txBody>
      </p:sp>
      <p:sp>
        <p:nvSpPr>
          <p:cNvPr id="7172" name="Slide Number Placeholder 3">
            <a:extLst>
              <a:ext uri="{FF2B5EF4-FFF2-40B4-BE49-F238E27FC236}">
                <a16:creationId xmlns:a16="http://schemas.microsoft.com/office/drawing/2014/main" id="{2E02C242-4FD2-79E2-6C9E-7B1C03A813F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32C29C5E-F851-4916-BFCE-C9A5550DB87E}" type="slidenum">
              <a:rPr lang="en-GB" altLang="en-US" smtClean="0"/>
              <a:pPr/>
              <a:t>5</a:t>
            </a:fld>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8B7382D4-0834-0600-071E-6B27491B8D1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0A543892-B0DE-3BAD-E94A-2B48B54747F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Font typeface="Symbol" panose="05050102010706020507" pitchFamily="18" charset="2"/>
              <a:buNone/>
            </a:pPr>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Slide 6: </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On this slide are some pictures that might help </a:t>
            </a:r>
            <a:r>
              <a:rPr lang="en-GB" altLang="en-US" sz="1800" b="1" i="1" dirty="0">
                <a:latin typeface="Avenir Next LT Pro" panose="020B0504020202020204" pitchFamily="34" charset="0"/>
                <a:ea typeface="MS Mincho" panose="02020609040205080304" pitchFamily="49" charset="-128"/>
                <a:cs typeface="Times New Roman" panose="02020603050405020304" pitchFamily="18" charset="0"/>
              </a:rPr>
              <a:t>us</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 to </a:t>
            </a:r>
            <a:r>
              <a:rPr lang="en-GB" altLang="en-US" sz="1800" i="1" dirty="0">
                <a:latin typeface="Avenir Next LT Pro" panose="020B0504020202020204" pitchFamily="34" charset="0"/>
                <a:ea typeface="MS Mincho" panose="02020609040205080304" pitchFamily="49" charset="-128"/>
                <a:cs typeface="Times New Roman" panose="02020603050405020304" pitchFamily="18" charset="0"/>
              </a:rPr>
              <a:t>remember </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some of the things we’ve thought about over the last few weeks. </a:t>
            </a:r>
            <a:r>
              <a:rPr lang="en-GB" altLang="en-US" sz="1800" i="1" dirty="0">
                <a:latin typeface="Avenir Next LT Pro" panose="020B0504020202020204" pitchFamily="34" charset="0"/>
                <a:ea typeface="MS Mincho" panose="02020609040205080304" pitchFamily="49" charset="-128"/>
                <a:cs typeface="Times New Roman" panose="02020603050405020304" pitchFamily="18" charset="0"/>
              </a:rPr>
              <a:t>[From L-R, top-bottom: Counting our blessings; blessing of peace (Shalom]; our beautiful world; peace in a world at war; Harvest; Autumn time; God’s provision - Sukkot]</a:t>
            </a:r>
          </a:p>
          <a:p>
            <a:pPr marL="0" indent="0" eaLnBrk="1" hangingPunct="1">
              <a:buFont typeface="Symbol" panose="05050102010706020507" pitchFamily="18" charset="2"/>
              <a:buNone/>
            </a:pP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And here’s the science bit…. pictures really </a:t>
            </a:r>
            <a:r>
              <a:rPr lang="en-GB" altLang="en-US" sz="1800" i="1" dirty="0">
                <a:latin typeface="Avenir Next LT Pro" panose="020B0504020202020204" pitchFamily="34" charset="0"/>
                <a:ea typeface="MS Mincho" panose="02020609040205080304" pitchFamily="49" charset="-128"/>
                <a:cs typeface="Times New Roman" panose="02020603050405020304" pitchFamily="18" charset="0"/>
              </a:rPr>
              <a:t>DO</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 help us to remember!! Research shows that using simple pictures as well as words can help us all, children AND adults, to recall information much more quickly – and store it in our long-term memory.</a:t>
            </a:r>
            <a:endParaRPr lang="en-GB" altLang="en-US" sz="1800" dirty="0">
              <a:latin typeface="Cambria" panose="02040503050406030204" pitchFamily="18" charset="0"/>
              <a:ea typeface="MS Mincho" panose="02020609040205080304" pitchFamily="49" charset="-128"/>
              <a:cs typeface="Times New Roman" panose="02020603050405020304" pitchFamily="18" charset="0"/>
            </a:endParaRPr>
          </a:p>
        </p:txBody>
      </p:sp>
      <p:sp>
        <p:nvSpPr>
          <p:cNvPr id="9220" name="Slide Number Placeholder 3">
            <a:extLst>
              <a:ext uri="{FF2B5EF4-FFF2-40B4-BE49-F238E27FC236}">
                <a16:creationId xmlns:a16="http://schemas.microsoft.com/office/drawing/2014/main" id="{348822A7-C809-D524-0A6F-5FE3F4B7FC8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72DCBE23-E3B7-4508-9327-0D9E5B099346}" type="slidenum">
              <a:rPr lang="en-US" altLang="en-US" smtClean="0">
                <a:solidFill>
                  <a:srgbClr val="000000"/>
                </a:solidFill>
              </a:rPr>
              <a:pPr/>
              <a:t>6</a:t>
            </a:fld>
            <a:endParaRPr lang="en-US" alt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2D3A5D7F-AC4E-B3CB-3B18-81AEC955B33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A799A1C6-B24F-32CA-3CE9-BFD91E0CD17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Slide 7: </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Our story for today is one from the Old Testament part of the Bible, so one about the People of God. It is the end of the long, 40-year story that we heard part of when we thought about </a:t>
            </a:r>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Sukkot</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 a few weeks ago – and how ‘God did provide!’ It’s called ‘A mountain of praise’. </a:t>
            </a:r>
            <a:r>
              <a:rPr lang="en-GB" altLang="en-US" sz="1800" b="0" i="1" dirty="0">
                <a:latin typeface="Avenir Next LT Pro" panose="020B0504020202020204" pitchFamily="34" charset="0"/>
                <a:ea typeface="MS Mincho" panose="02020609040205080304" pitchFamily="49" charset="-128"/>
                <a:cs typeface="Times New Roman" panose="02020603050405020304" pitchFamily="18" charset="0"/>
              </a:rPr>
              <a:t>[use script &amp; slides 8-14]</a:t>
            </a:r>
            <a:endParaRPr lang="en-GB" altLang="en-US" sz="1800" b="0" i="1" dirty="0">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GB" altLang="en-US" dirty="0">
              <a:ea typeface="MS Mincho" panose="02020609040205080304" pitchFamily="49" charset="-128"/>
              <a:cs typeface="Times New Roman" panose="02020603050405020304" pitchFamily="18" charset="0"/>
            </a:endParaRPr>
          </a:p>
        </p:txBody>
      </p:sp>
      <p:sp>
        <p:nvSpPr>
          <p:cNvPr id="11268" name="Slide Number Placeholder 3">
            <a:extLst>
              <a:ext uri="{FF2B5EF4-FFF2-40B4-BE49-F238E27FC236}">
                <a16:creationId xmlns:a16="http://schemas.microsoft.com/office/drawing/2014/main" id="{F142665B-0452-4EEB-4F76-3D71381F571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DD114949-AA16-46C6-9A44-F7871D69C759}" type="slidenum">
              <a:rPr lang="en-GB" altLang="en-US" smtClean="0"/>
              <a:pPr/>
              <a:t>7</a:t>
            </a:fld>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49A87767-8021-3DEA-20D1-01C9B7C8E54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A3368D01-3194-DE54-D610-F985DD44963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Slide 8:</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 God had chosen Joshua to lead the Jewish people on the final part of their long journey from Egypt. The Jordan River was the last big obstacle in their path as they neared the Promised Land. During harvest time, the river was very full, and flowed very fast, and so as Joshua led the people closer, they wondered how they would get to the other side. But Joshua knew that God had already solved this problem!</a:t>
            </a:r>
            <a:endParaRPr lang="en-GB" altLang="en-US" sz="1800" dirty="0">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GB" altLang="en-US" dirty="0">
              <a:ea typeface="MS Mincho" panose="02020609040205080304" pitchFamily="49" charset="-128"/>
              <a:cs typeface="Times New Roman" panose="02020603050405020304" pitchFamily="18" charset="0"/>
            </a:endParaRPr>
          </a:p>
        </p:txBody>
      </p:sp>
      <p:sp>
        <p:nvSpPr>
          <p:cNvPr id="13316" name="Slide Number Placeholder 3">
            <a:extLst>
              <a:ext uri="{FF2B5EF4-FFF2-40B4-BE49-F238E27FC236}">
                <a16:creationId xmlns:a16="http://schemas.microsoft.com/office/drawing/2014/main" id="{850FDF1A-27E9-8C39-CFB9-228BF79C329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6B4F0DFB-3B50-4BDB-8C92-237F2D134BB6}" type="slidenum">
              <a:rPr lang="en-GB" altLang="en-US" smtClean="0"/>
              <a:pPr/>
              <a:t>8</a:t>
            </a:fld>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BC7AB645-41CF-0B26-5703-7912F3DE59A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274A8D40-1B66-993C-F8BA-A868839B13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Slide 9:</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 God had spoken to Joshua and told him that as he had helped Moses cross the Red Sea when they were fleeing from the Egyptians, so he would help them get through the Jordan River. With them, the Jewish people carried their most precious possession – a box that contained God’s special rules, the Ten Commandments, that God had given to Moses. This box was called the Ark of the Covenant of God’s promise and was carried by priests.</a:t>
            </a:r>
            <a:endParaRPr lang="en-GB" altLang="en-US" sz="1800" dirty="0">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GB" altLang="en-US" dirty="0">
              <a:ea typeface="MS Mincho" panose="02020609040205080304" pitchFamily="49" charset="-128"/>
              <a:cs typeface="Times New Roman" panose="02020603050405020304" pitchFamily="18" charset="0"/>
            </a:endParaRPr>
          </a:p>
        </p:txBody>
      </p:sp>
      <p:sp>
        <p:nvSpPr>
          <p:cNvPr id="15364" name="Slide Number Placeholder 3">
            <a:extLst>
              <a:ext uri="{FF2B5EF4-FFF2-40B4-BE49-F238E27FC236}">
                <a16:creationId xmlns:a16="http://schemas.microsoft.com/office/drawing/2014/main" id="{54ED3C42-A94F-ECCB-2BB5-E4C59138174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18623EE3-61E9-412E-A3A3-91BD309F0880}" type="slidenum">
              <a:rPr lang="en-GB" altLang="en-US" smtClean="0"/>
              <a:pPr/>
              <a:t>9</a:t>
            </a:fld>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E2260BAA-E057-FABE-7B0A-772BCB324C3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E3F1F256-14A3-26BD-59CD-456F0ECDCEC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Slide 10:</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 God told Joshua: ‘Tell the priests carrying the ark that when they reach the edge of the river, they are to stand in the water.’</a:t>
            </a:r>
            <a:endParaRPr lang="en-GB" altLang="en-US" sz="1800" dirty="0">
              <a:latin typeface="Cambria" panose="02040503050406030204" pitchFamily="18" charset="0"/>
              <a:ea typeface="MS Mincho" panose="02020609040205080304" pitchFamily="49" charset="-128"/>
              <a:cs typeface="Times New Roman" panose="02020603050405020304" pitchFamily="18" charset="0"/>
            </a:endParaRPr>
          </a:p>
          <a:p>
            <a:pPr eaLnBrk="1" hangingPunct="1"/>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And so that’s what happened. When the priests carrying the Ark reached the edge of the Jordan, they put their feet into the river at the edge of the bank. </a:t>
            </a:r>
            <a:endParaRPr lang="en-GB" altLang="en-US" sz="1800" dirty="0">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GB" altLang="en-US" dirty="0">
              <a:ea typeface="MS Mincho" panose="02020609040205080304" pitchFamily="49" charset="-128"/>
              <a:cs typeface="Times New Roman" panose="02020603050405020304" pitchFamily="18" charset="0"/>
            </a:endParaRPr>
          </a:p>
        </p:txBody>
      </p:sp>
      <p:sp>
        <p:nvSpPr>
          <p:cNvPr id="17412" name="Slide Number Placeholder 3">
            <a:extLst>
              <a:ext uri="{FF2B5EF4-FFF2-40B4-BE49-F238E27FC236}">
                <a16:creationId xmlns:a16="http://schemas.microsoft.com/office/drawing/2014/main" id="{11928500-A298-273A-812D-C23AB1B815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13B64A05-7123-4CBF-AB6B-25FA2AEF75E5}" type="slidenum">
              <a:rPr lang="en-GB" altLang="en-US" smtClean="0"/>
              <a:pPr/>
              <a:t>10</a:t>
            </a:fld>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0C76DE13-1464-66A1-0910-C492B0405BD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DF1DCBCC-7B6F-A7AA-F07C-0DF9AF56BC4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Slide 11:</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 As they did, the waters of the river parted, and the priests walked into the middle on dry land, carrying the ark. Once all the people had crossed on dry land, God spoke once more to Joshua: ‘Choose twelve men from among the people – one from each tribe. Tell them to choose a stone from the middle of the river and make a pile on the river bank, where you are standing. These stones will be a reminder for all time of what has happened here today.’</a:t>
            </a:r>
            <a:endParaRPr lang="en-GB" altLang="en-US" sz="1800" dirty="0">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GB" altLang="en-US" dirty="0">
              <a:ea typeface="MS Mincho" panose="02020609040205080304" pitchFamily="49" charset="-128"/>
              <a:cs typeface="Times New Roman" panose="02020603050405020304" pitchFamily="18" charset="0"/>
            </a:endParaRPr>
          </a:p>
        </p:txBody>
      </p:sp>
      <p:sp>
        <p:nvSpPr>
          <p:cNvPr id="19460" name="Slide Number Placeholder 3">
            <a:extLst>
              <a:ext uri="{FF2B5EF4-FFF2-40B4-BE49-F238E27FC236}">
                <a16:creationId xmlns:a16="http://schemas.microsoft.com/office/drawing/2014/main" id="{20C93CD3-DF09-B01B-7A33-2500C1FDA7D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58959F95-E2AD-40B2-A90F-E0F7E6D1DBE3}" type="slidenum">
              <a:rPr lang="en-GB" altLang="en-US" smtClean="0"/>
              <a:pPr/>
              <a:t>11</a:t>
            </a:fld>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4D8B737B-C5F2-0FD6-DF53-D4E848CA931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10B48525-B22D-7752-9A2D-EBD884AE94D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Slide 12: </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The twelve men did as God instructed them, and when they had completed their task, the priests carried the Ark of the Covenant of God’s promise out of the river. </a:t>
            </a:r>
            <a:endParaRPr lang="en-GB" altLang="en-US" sz="1800" dirty="0">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GB" altLang="en-US" dirty="0">
              <a:ea typeface="MS Mincho" panose="02020609040205080304" pitchFamily="49" charset="-128"/>
              <a:cs typeface="Times New Roman" panose="02020603050405020304" pitchFamily="18" charset="0"/>
            </a:endParaRPr>
          </a:p>
        </p:txBody>
      </p:sp>
      <p:sp>
        <p:nvSpPr>
          <p:cNvPr id="21508" name="Slide Number Placeholder 3">
            <a:extLst>
              <a:ext uri="{FF2B5EF4-FFF2-40B4-BE49-F238E27FC236}">
                <a16:creationId xmlns:a16="http://schemas.microsoft.com/office/drawing/2014/main" id="{309D8AAB-EF69-D518-17D4-36011156400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478F4AB5-54A4-4F7B-900E-560851F48629}" type="slidenum">
              <a:rPr lang="en-GB" altLang="en-US" smtClean="0"/>
              <a:pPr/>
              <a:t>12</a:t>
            </a:fld>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B5918807-03CF-5000-CC24-F9BCA7597EF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31B26F22-78E3-0595-EACA-BBA888D4E5B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Slide 13:</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 As their feet touched the river bank, the waters of the Jordan River covered the river bed once more. </a:t>
            </a:r>
            <a:endParaRPr lang="en-GB" altLang="en-US" sz="1800" dirty="0">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GB" altLang="en-US" dirty="0">
              <a:ea typeface="MS Mincho" panose="02020609040205080304" pitchFamily="49" charset="-128"/>
              <a:cs typeface="Times New Roman" panose="02020603050405020304" pitchFamily="18" charset="0"/>
            </a:endParaRPr>
          </a:p>
        </p:txBody>
      </p:sp>
      <p:sp>
        <p:nvSpPr>
          <p:cNvPr id="23556" name="Slide Number Placeholder 3">
            <a:extLst>
              <a:ext uri="{FF2B5EF4-FFF2-40B4-BE49-F238E27FC236}">
                <a16:creationId xmlns:a16="http://schemas.microsoft.com/office/drawing/2014/main" id="{ED54E6E9-C9ED-A281-C6EC-2DCEF13DEDA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70761C0B-DA29-464A-A3A6-7778C1491A99}" type="slidenum">
              <a:rPr lang="en-GB" altLang="en-US" smtClean="0"/>
              <a:pPr/>
              <a:t>13</a:t>
            </a:fld>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9F578ADF-16B4-1A16-3130-49649AD9FDD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70E9C98A-EBD8-7916-7741-4C384922707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Slide 14: </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And Joshua told the people that when their children, or grandchildren, or great-grandchildren or great-great-grandchildren asked what the stones were for, that they should be told the story of how God parted the River Jordan so that the Jewish people could walk through on dry land, and always remember what God had done for them.</a:t>
            </a:r>
            <a:endParaRPr lang="en-GB" altLang="en-US" sz="1800" dirty="0">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GB" altLang="en-US" dirty="0">
              <a:ea typeface="MS Mincho" panose="02020609040205080304" pitchFamily="49" charset="-128"/>
              <a:cs typeface="Times New Roman" panose="02020603050405020304" pitchFamily="18" charset="0"/>
            </a:endParaRPr>
          </a:p>
        </p:txBody>
      </p:sp>
      <p:sp>
        <p:nvSpPr>
          <p:cNvPr id="25604" name="Slide Number Placeholder 3">
            <a:extLst>
              <a:ext uri="{FF2B5EF4-FFF2-40B4-BE49-F238E27FC236}">
                <a16:creationId xmlns:a16="http://schemas.microsoft.com/office/drawing/2014/main" id="{F621342E-9572-45E1-9AF6-89A5A26A1A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563A02FE-4BE3-4581-97EC-982A89C53A73}" type="slidenum">
              <a:rPr lang="en-GB" altLang="en-US" smtClean="0"/>
              <a:pPr/>
              <a:t>14</a:t>
            </a:fld>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EC904A9C-E95D-B5C2-F5E3-51F9515F29F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F7BFA2D0-DFDC-A2D5-53AD-DBA1EA42A27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Slide 15: </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Just as Joshua was told that he should remember, it’s good for us to remember too. The stones that God’s people gathered were supposed to make future generations ask questions and encourage the telling of the stories of how God had been with his people and provided for them. We’re going to use these stones to create our own ‘mountain of praise’ here, in our school. You can do this in your own classroom during the week as well.</a:t>
            </a:r>
            <a:endParaRPr lang="en-GB" altLang="en-US" sz="1800" dirty="0">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GB" altLang="en-US" dirty="0">
              <a:ea typeface="MS Mincho" panose="02020609040205080304" pitchFamily="49" charset="-128"/>
              <a:cs typeface="Times New Roman" panose="02020603050405020304" pitchFamily="18" charset="0"/>
            </a:endParaRPr>
          </a:p>
        </p:txBody>
      </p:sp>
      <p:sp>
        <p:nvSpPr>
          <p:cNvPr id="27652" name="Slide Number Placeholder 3">
            <a:extLst>
              <a:ext uri="{FF2B5EF4-FFF2-40B4-BE49-F238E27FC236}">
                <a16:creationId xmlns:a16="http://schemas.microsoft.com/office/drawing/2014/main" id="{AF43992C-823F-A579-294F-6D8F4EADEE8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78BE9469-70A3-47EE-80BC-2F419C5860F3}" type="slidenum">
              <a:rPr lang="en-GB" altLang="en-US" smtClean="0"/>
              <a:pPr/>
              <a:t>15</a:t>
            </a:fld>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D19B72EF-52D2-6A75-A188-8D35EDFD381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A9FD7BA6-6F4D-B99A-E581-7DF18F9473AF}"/>
              </a:ext>
            </a:extLst>
          </p:cNvPr>
          <p:cNvSpPr>
            <a:spLocks noGrp="1"/>
          </p:cNvSpPr>
          <p:nvPr>
            <p:ph type="body" idx="1"/>
          </p:nvPr>
        </p:nvSpPr>
        <p:spPr/>
        <p:txBody>
          <a:bodyPr/>
          <a:lstStyle/>
          <a:p>
            <a:pPr marL="0" indent="0" eaLnBrk="1" hangingPunct="1">
              <a:buFont typeface="Symbol" panose="05050102010706020507" pitchFamily="18" charset="2"/>
              <a:buNone/>
              <a:defRPr/>
            </a:pPr>
            <a:r>
              <a:rPr lang="en-GB" sz="1100" b="1" dirty="0">
                <a:latin typeface="Avenir Next LT Pro" panose="020B0504020202020204" pitchFamily="34" charset="0"/>
                <a:ea typeface="MS Mincho" panose="02020609040205080304" pitchFamily="49" charset="-128"/>
                <a:cs typeface="Times New Roman" panose="02020603050405020304" pitchFamily="18" charset="0"/>
              </a:rPr>
              <a:t>Slide 16: Responding and words for worship</a:t>
            </a:r>
          </a:p>
          <a:p>
            <a:pPr marL="0" indent="0" eaLnBrk="1" hangingPunct="1">
              <a:buFont typeface="Symbol" panose="05050102010706020507" pitchFamily="18" charset="2"/>
              <a:buNone/>
              <a:defRPr/>
            </a:pPr>
            <a:r>
              <a:rPr lang="en-GB" sz="1100" dirty="0">
                <a:latin typeface="Avenir Next LT Pro" panose="020B0504020202020204" pitchFamily="34" charset="0"/>
                <a:ea typeface="MS Mincho" panose="02020609040205080304" pitchFamily="49" charset="-128"/>
                <a:cs typeface="Times New Roman" panose="02020603050405020304" pitchFamily="18" charset="0"/>
              </a:rPr>
              <a:t>Ask some wondering questions:</a:t>
            </a:r>
            <a:endParaRPr lang="en-GB" dirty="0">
              <a:latin typeface="Cambria" panose="02040503050406030204" pitchFamily="18" charset="0"/>
              <a:ea typeface="MS Mincho" panose="02020609040205080304" pitchFamily="49" charset="-128"/>
              <a:cs typeface="Times New Roman" panose="02020603050405020304" pitchFamily="18" charset="0"/>
            </a:endParaRPr>
          </a:p>
          <a:p>
            <a:pPr marL="742950" lvl="1" indent="-285750" eaLnBrk="1" hangingPunct="1">
              <a:buFont typeface="Courier New" panose="02070309020205020404" pitchFamily="49" charset="0"/>
              <a:buChar char="o"/>
              <a:defRPr/>
            </a:pPr>
            <a:r>
              <a:rPr lang="en-GB" sz="1100" dirty="0">
                <a:latin typeface="Avenir Next LT Pro" panose="020B0504020202020204" pitchFamily="34" charset="0"/>
                <a:ea typeface="MS Mincho" panose="02020609040205080304" pitchFamily="49" charset="-128"/>
                <a:cs typeface="Times New Roman" panose="02020603050405020304" pitchFamily="18" charset="0"/>
              </a:rPr>
              <a:t>I wonder what these pebbles might represent for us?</a:t>
            </a:r>
            <a:endParaRPr lang="en-GB" dirty="0">
              <a:latin typeface="Cambria" panose="02040503050406030204" pitchFamily="18" charset="0"/>
              <a:ea typeface="MS Mincho" panose="02020609040205080304" pitchFamily="49" charset="-128"/>
              <a:cs typeface="Times New Roman" panose="02020603050405020304" pitchFamily="18" charset="0"/>
            </a:endParaRPr>
          </a:p>
          <a:p>
            <a:pPr marL="742950" lvl="1" indent="-285750" eaLnBrk="1" hangingPunct="1">
              <a:buFont typeface="Courier New" panose="02070309020205020404" pitchFamily="49" charset="0"/>
              <a:buChar char="o"/>
              <a:defRPr/>
            </a:pPr>
            <a:r>
              <a:rPr lang="en-GB" sz="1100" dirty="0">
                <a:latin typeface="Avenir Next LT Pro" panose="020B0504020202020204" pitchFamily="34" charset="0"/>
                <a:ea typeface="MS Mincho" panose="02020609040205080304" pitchFamily="49" charset="-128"/>
                <a:cs typeface="Times New Roman" panose="02020603050405020304" pitchFamily="18" charset="0"/>
              </a:rPr>
              <a:t>I wonder what </a:t>
            </a:r>
            <a:r>
              <a:rPr lang="en-GB" sz="1100" b="1" dirty="0">
                <a:latin typeface="Avenir Next LT Pro" panose="020B0504020202020204" pitchFamily="34" charset="0"/>
                <a:ea typeface="MS Mincho" panose="02020609040205080304" pitchFamily="49" charset="-128"/>
                <a:cs typeface="Times New Roman" panose="02020603050405020304" pitchFamily="18" charset="0"/>
              </a:rPr>
              <a:t>good things have happened </a:t>
            </a:r>
            <a:r>
              <a:rPr lang="en-GB" sz="1100" dirty="0">
                <a:latin typeface="Avenir Next LT Pro" panose="020B0504020202020204" pitchFamily="34" charset="0"/>
                <a:ea typeface="MS Mincho" panose="02020609040205080304" pitchFamily="49" charset="-128"/>
                <a:cs typeface="Times New Roman" panose="02020603050405020304" pitchFamily="18" charset="0"/>
              </a:rPr>
              <a:t>in your life, or what </a:t>
            </a:r>
            <a:r>
              <a:rPr lang="en-GB" sz="1100" b="0" dirty="0">
                <a:latin typeface="Avenir Next LT Pro" panose="020B0504020202020204" pitchFamily="34" charset="0"/>
                <a:ea typeface="MS Mincho" panose="02020609040205080304" pitchFamily="49" charset="-128"/>
                <a:cs typeface="Times New Roman" panose="02020603050405020304" pitchFamily="18" charset="0"/>
              </a:rPr>
              <a:t>God has done for you </a:t>
            </a:r>
            <a:r>
              <a:rPr lang="en-GB" sz="1100" dirty="0">
                <a:latin typeface="Avenir Next LT Pro" panose="020B0504020202020204" pitchFamily="34" charset="0"/>
                <a:ea typeface="MS Mincho" panose="02020609040205080304" pitchFamily="49" charset="-128"/>
                <a:cs typeface="Times New Roman" panose="02020603050405020304" pitchFamily="18" charset="0"/>
              </a:rPr>
              <a:t>– or what you </a:t>
            </a:r>
            <a:r>
              <a:rPr lang="en-GB" sz="1100" b="1" dirty="0">
                <a:latin typeface="Avenir Next LT Pro" panose="020B0504020202020204" pitchFamily="34" charset="0"/>
                <a:ea typeface="MS Mincho" panose="02020609040205080304" pitchFamily="49" charset="-128"/>
                <a:cs typeface="Times New Roman" panose="02020603050405020304" pitchFamily="18" charset="0"/>
              </a:rPr>
              <a:t>might be grateful</a:t>
            </a:r>
            <a:r>
              <a:rPr lang="en-GB" sz="1100" dirty="0">
                <a:latin typeface="Avenir Next LT Pro" panose="020B0504020202020204" pitchFamily="34" charset="0"/>
                <a:ea typeface="MS Mincho" panose="02020609040205080304" pitchFamily="49" charset="-128"/>
                <a:cs typeface="Times New Roman" panose="02020603050405020304" pitchFamily="18" charset="0"/>
              </a:rPr>
              <a:t> for?</a:t>
            </a:r>
            <a:endParaRPr lang="en-GB" dirty="0">
              <a:latin typeface="Cambria" panose="02040503050406030204" pitchFamily="18" charset="0"/>
              <a:ea typeface="MS Mincho" panose="02020609040205080304" pitchFamily="49" charset="-128"/>
              <a:cs typeface="Times New Roman" panose="02020603050405020304" pitchFamily="18" charset="0"/>
            </a:endParaRPr>
          </a:p>
          <a:p>
            <a:pPr marL="742950" lvl="1" indent="-285750" eaLnBrk="1" hangingPunct="1">
              <a:buFont typeface="Courier New" panose="02070309020205020404" pitchFamily="49" charset="0"/>
              <a:buChar char="o"/>
              <a:defRPr/>
            </a:pPr>
            <a:r>
              <a:rPr lang="en-GB" sz="1100" dirty="0">
                <a:latin typeface="Avenir Next LT Pro" panose="020B0504020202020204" pitchFamily="34" charset="0"/>
                <a:ea typeface="MS Mincho" panose="02020609040205080304" pitchFamily="49" charset="-128"/>
                <a:cs typeface="Times New Roman" panose="02020603050405020304" pitchFamily="18" charset="0"/>
              </a:rPr>
              <a:t>I wonder how these stones might help us to </a:t>
            </a:r>
            <a:r>
              <a:rPr lang="en-GB" sz="1100" b="1" dirty="0">
                <a:latin typeface="Avenir Next LT Pro" panose="020B0504020202020204" pitchFamily="34" charset="0"/>
                <a:ea typeface="MS Mincho" panose="02020609040205080304" pitchFamily="49" charset="-128"/>
                <a:cs typeface="Times New Roman" panose="02020603050405020304" pitchFamily="18" charset="0"/>
              </a:rPr>
              <a:t>tell our stories</a:t>
            </a:r>
            <a:r>
              <a:rPr lang="en-GB" sz="1100" dirty="0">
                <a:latin typeface="Avenir Next LT Pro" panose="020B0504020202020204" pitchFamily="34" charset="0"/>
                <a:ea typeface="MS Mincho" panose="02020609040205080304" pitchFamily="49" charset="-128"/>
                <a:cs typeface="Times New Roman" panose="02020603050405020304" pitchFamily="18" charset="0"/>
              </a:rPr>
              <a:t>?</a:t>
            </a:r>
            <a:endParaRPr lang="en-GB" dirty="0">
              <a:latin typeface="Cambria" panose="02040503050406030204" pitchFamily="18" charset="0"/>
              <a:ea typeface="MS Mincho" panose="02020609040205080304" pitchFamily="49" charset="-128"/>
              <a:cs typeface="Times New Roman" panose="02020603050405020304" pitchFamily="18" charset="0"/>
            </a:endParaRPr>
          </a:p>
          <a:p>
            <a:pPr eaLnBrk="1" hangingPunct="1">
              <a:defRPr/>
            </a:pPr>
            <a:endParaRPr lang="en-GB" sz="1100" i="1" dirty="0">
              <a:latin typeface="Avenir Next LT Pro" panose="020B0504020202020204" pitchFamily="34" charset="0"/>
              <a:ea typeface="MS Mincho" panose="02020609040205080304" pitchFamily="49" charset="-128"/>
              <a:cs typeface="Times New Roman" panose="02020603050405020304" pitchFamily="18" charset="0"/>
            </a:endParaRPr>
          </a:p>
          <a:p>
            <a:pPr eaLnBrk="1" hangingPunct="1">
              <a:defRPr/>
            </a:pPr>
            <a:r>
              <a:rPr lang="en-GB" sz="1100" i="1" dirty="0">
                <a:latin typeface="Avenir Next LT Pro" panose="020B0504020202020204" pitchFamily="34" charset="0"/>
                <a:ea typeface="MS Mincho" panose="02020609040205080304" pitchFamily="49" charset="-128"/>
                <a:cs typeface="Times New Roman" panose="02020603050405020304" pitchFamily="18" charset="0"/>
              </a:rPr>
              <a:t>Gather some ideas and model how to write each onto a stone before starting a pile of pebbles in your reflection area.</a:t>
            </a:r>
          </a:p>
          <a:p>
            <a:pPr eaLnBrk="1" hangingPunct="1">
              <a:defRPr/>
            </a:pPr>
            <a:r>
              <a:rPr lang="en-GB" sz="1100" i="1" dirty="0">
                <a:latin typeface="Avenir Next LT Pro" panose="020B0504020202020204" pitchFamily="34" charset="0"/>
                <a:ea typeface="MS Mincho" panose="02020609040205080304" pitchFamily="49" charset="-128"/>
                <a:cs typeface="Times New Roman" panose="02020603050405020304" pitchFamily="18" charset="0"/>
              </a:rPr>
              <a:t>When you have gathered a small ‘cairn’, look at it together for a short time of quiet reflection together…..</a:t>
            </a:r>
          </a:p>
          <a:p>
            <a:pPr eaLnBrk="1" hangingPunct="1">
              <a:defRPr/>
            </a:pPr>
            <a:endParaRPr lang="en-GB" sz="1100" i="1" dirty="0">
              <a:latin typeface="Avenir Next LT Pro" panose="020B0504020202020204" pitchFamily="34" charset="0"/>
              <a:ea typeface="MS Mincho" panose="02020609040205080304" pitchFamily="49" charset="-128"/>
              <a:cs typeface="Times New Roman" panose="02020603050405020304" pitchFamily="18" charset="0"/>
            </a:endParaRPr>
          </a:p>
          <a:p>
            <a:pPr eaLnBrk="1" hangingPunct="1">
              <a:defRPr/>
            </a:pPr>
            <a:r>
              <a:rPr lang="en-GB" sz="1100" i="0" dirty="0">
                <a:latin typeface="Avenir Next LT Pro" panose="020B0504020202020204" pitchFamily="34" charset="0"/>
                <a:ea typeface="MS Mincho" panose="02020609040205080304" pitchFamily="49" charset="-128"/>
                <a:cs typeface="Times New Roman" panose="02020603050405020304" pitchFamily="18" charset="0"/>
              </a:rPr>
              <a:t>I’m going to invite you to join me in a prayer now if you would like to…..</a:t>
            </a:r>
          </a:p>
          <a:p>
            <a:pPr eaLnBrk="1" hangingPunct="1">
              <a:defRPr/>
            </a:pPr>
            <a:r>
              <a:rPr lang="en-GB" sz="1100" i="0" dirty="0">
                <a:latin typeface="Avenir Next LT Pro" panose="020B0504020202020204" pitchFamily="34" charset="0"/>
                <a:ea typeface="MS Mincho" panose="02020609040205080304" pitchFamily="49" charset="-128"/>
                <a:cs typeface="Times New Roman" panose="02020603050405020304" pitchFamily="18" charset="0"/>
              </a:rPr>
              <a:t>There are some words to join in with….</a:t>
            </a:r>
          </a:p>
        </p:txBody>
      </p:sp>
      <p:sp>
        <p:nvSpPr>
          <p:cNvPr id="29700" name="Slide Number Placeholder 3">
            <a:extLst>
              <a:ext uri="{FF2B5EF4-FFF2-40B4-BE49-F238E27FC236}">
                <a16:creationId xmlns:a16="http://schemas.microsoft.com/office/drawing/2014/main" id="{CD8E6948-91B4-B7C5-9F17-C1FC9F5112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5F39BD62-DCAD-4A65-80C5-316DBA0BA24E}" type="slidenum">
              <a:rPr lang="en-GB" altLang="en-US" smtClean="0"/>
              <a:pPr/>
              <a:t>16</a:t>
            </a:fld>
            <a:endParaRPr lang="en-GB"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17: Prayer</a:t>
            </a:r>
          </a:p>
          <a:p>
            <a:r>
              <a:rPr lang="en-GB" b="1" dirty="0"/>
              <a:t>These stones are a reminder…..</a:t>
            </a:r>
          </a:p>
          <a:p>
            <a:r>
              <a:rPr lang="en-GB" b="0" dirty="0"/>
              <a:t>So, please join in with these words as I pray, if you would like to make the prayer your own….</a:t>
            </a:r>
          </a:p>
          <a:p>
            <a:endParaRPr lang="en-GB" b="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b="1" dirty="0"/>
              <a:t>These stones are a reminder…..</a:t>
            </a:r>
          </a:p>
          <a:p>
            <a:endParaRPr lang="en-GB" b="0" dirty="0"/>
          </a:p>
        </p:txBody>
      </p:sp>
      <p:sp>
        <p:nvSpPr>
          <p:cNvPr id="4" name="Slide Number Placeholder 3"/>
          <p:cNvSpPr>
            <a:spLocks noGrp="1"/>
          </p:cNvSpPr>
          <p:nvPr>
            <p:ph type="sldNum" sz="quarter" idx="5"/>
          </p:nvPr>
        </p:nvSpPr>
        <p:spPr/>
        <p:txBody>
          <a:bodyPr/>
          <a:lstStyle/>
          <a:p>
            <a:pPr>
              <a:defRPr/>
            </a:pPr>
            <a:fld id="{C3FDD0C9-AA73-4D4B-B6AE-7AC52532594C}" type="slidenum">
              <a:rPr lang="en-GB" smtClean="0"/>
              <a:pPr>
                <a:defRPr/>
              </a:pPr>
              <a:t>17</a:t>
            </a:fld>
            <a:endParaRPr lang="en-GB" dirty="0"/>
          </a:p>
        </p:txBody>
      </p:sp>
    </p:spTree>
    <p:extLst>
      <p:ext uri="{BB962C8B-B14F-4D97-AF65-F5344CB8AC3E}">
        <p14:creationId xmlns:p14="http://schemas.microsoft.com/office/powerpoint/2010/main" val="31364239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18: </a:t>
            </a:r>
            <a:r>
              <a:rPr lang="en-GB" b="0" dirty="0"/>
              <a:t>….of times that we are grateful for.</a:t>
            </a:r>
          </a:p>
        </p:txBody>
      </p:sp>
      <p:sp>
        <p:nvSpPr>
          <p:cNvPr id="4" name="Slide Number Placeholder 3"/>
          <p:cNvSpPr>
            <a:spLocks noGrp="1"/>
          </p:cNvSpPr>
          <p:nvPr>
            <p:ph type="sldNum" sz="quarter" idx="5"/>
          </p:nvPr>
        </p:nvSpPr>
        <p:spPr/>
        <p:txBody>
          <a:bodyPr/>
          <a:lstStyle/>
          <a:p>
            <a:pPr>
              <a:defRPr/>
            </a:pPr>
            <a:fld id="{C3FDD0C9-AA73-4D4B-B6AE-7AC52532594C}" type="slidenum">
              <a:rPr lang="en-GB" smtClean="0"/>
              <a:pPr>
                <a:defRPr/>
              </a:pPr>
              <a:t>18</a:t>
            </a:fld>
            <a:endParaRPr lang="en-GB" dirty="0"/>
          </a:p>
        </p:txBody>
      </p:sp>
    </p:spTree>
    <p:extLst>
      <p:ext uri="{BB962C8B-B14F-4D97-AF65-F5344CB8AC3E}">
        <p14:creationId xmlns:p14="http://schemas.microsoft.com/office/powerpoint/2010/main" val="3018829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BDD99-3022-9897-59BB-3BC4CB3842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1B4EB2-860F-EE36-1B60-B7BF519E99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D9F07E-3497-6114-CB9E-88CB0DCAC7A4}"/>
              </a:ext>
            </a:extLst>
          </p:cNvPr>
          <p:cNvSpPr>
            <a:spLocks noGrp="1"/>
          </p:cNvSpPr>
          <p:nvPr>
            <p:ph type="body" idx="1"/>
          </p:nvPr>
        </p:nvSpPr>
        <p:spPr/>
        <p:txBody>
          <a:bodyPr/>
          <a:lstStyle/>
          <a:p>
            <a:r>
              <a:rPr lang="en-GB" b="1" dirty="0"/>
              <a:t>Slide 19: These stones are a reminder…..</a:t>
            </a:r>
          </a:p>
        </p:txBody>
      </p:sp>
      <p:sp>
        <p:nvSpPr>
          <p:cNvPr id="4" name="Slide Number Placeholder 3">
            <a:extLst>
              <a:ext uri="{FF2B5EF4-FFF2-40B4-BE49-F238E27FC236}">
                <a16:creationId xmlns:a16="http://schemas.microsoft.com/office/drawing/2014/main" id="{50AD88BA-7236-7B46-5D91-97573E8D9EE2}"/>
              </a:ext>
            </a:extLst>
          </p:cNvPr>
          <p:cNvSpPr>
            <a:spLocks noGrp="1"/>
          </p:cNvSpPr>
          <p:nvPr>
            <p:ph type="sldNum" sz="quarter" idx="5"/>
          </p:nvPr>
        </p:nvSpPr>
        <p:spPr/>
        <p:txBody>
          <a:bodyPr/>
          <a:lstStyle/>
          <a:p>
            <a:pPr>
              <a:defRPr/>
            </a:pPr>
            <a:fld id="{C3FDD0C9-AA73-4D4B-B6AE-7AC52532594C}" type="slidenum">
              <a:rPr lang="en-GB" smtClean="0"/>
              <a:pPr>
                <a:defRPr/>
              </a:pPr>
              <a:t>19</a:t>
            </a:fld>
            <a:endParaRPr lang="en-GB" dirty="0"/>
          </a:p>
        </p:txBody>
      </p:sp>
    </p:spTree>
    <p:extLst>
      <p:ext uri="{BB962C8B-B14F-4D97-AF65-F5344CB8AC3E}">
        <p14:creationId xmlns:p14="http://schemas.microsoft.com/office/powerpoint/2010/main" val="188079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DFE0A-2ECF-7313-A1F4-A5691365A3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E96BC4-40BC-4F21-8BA8-3DA2EC2D83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47530B-1461-B7A7-61EF-EDD3E2AFD166}"/>
              </a:ext>
            </a:extLst>
          </p:cNvPr>
          <p:cNvSpPr>
            <a:spLocks noGrp="1"/>
          </p:cNvSpPr>
          <p:nvPr>
            <p:ph type="body" idx="1"/>
          </p:nvPr>
        </p:nvSpPr>
        <p:spPr/>
        <p:txBody>
          <a:bodyPr/>
          <a:lstStyle/>
          <a:p>
            <a:r>
              <a:rPr lang="en-GB" b="1" dirty="0"/>
              <a:t>Slide 20: </a:t>
            </a:r>
            <a:r>
              <a:rPr lang="en-GB" b="0" dirty="0"/>
              <a:t>….of people who we are grateful for.</a:t>
            </a:r>
          </a:p>
          <a:p>
            <a:endParaRPr lang="en-GB" b="1" dirty="0"/>
          </a:p>
        </p:txBody>
      </p:sp>
      <p:sp>
        <p:nvSpPr>
          <p:cNvPr id="4" name="Slide Number Placeholder 3">
            <a:extLst>
              <a:ext uri="{FF2B5EF4-FFF2-40B4-BE49-F238E27FC236}">
                <a16:creationId xmlns:a16="http://schemas.microsoft.com/office/drawing/2014/main" id="{7AF31028-9E18-425B-E45D-96DAC8E8BB85}"/>
              </a:ext>
            </a:extLst>
          </p:cNvPr>
          <p:cNvSpPr>
            <a:spLocks noGrp="1"/>
          </p:cNvSpPr>
          <p:nvPr>
            <p:ph type="sldNum" sz="quarter" idx="5"/>
          </p:nvPr>
        </p:nvSpPr>
        <p:spPr/>
        <p:txBody>
          <a:bodyPr/>
          <a:lstStyle/>
          <a:p>
            <a:pPr>
              <a:defRPr/>
            </a:pPr>
            <a:fld id="{C3FDD0C9-AA73-4D4B-B6AE-7AC52532594C}" type="slidenum">
              <a:rPr lang="en-GB" smtClean="0"/>
              <a:pPr>
                <a:defRPr/>
              </a:pPr>
              <a:t>20</a:t>
            </a:fld>
            <a:endParaRPr lang="en-GB" dirty="0"/>
          </a:p>
        </p:txBody>
      </p:sp>
    </p:spTree>
    <p:extLst>
      <p:ext uri="{BB962C8B-B14F-4D97-AF65-F5344CB8AC3E}">
        <p14:creationId xmlns:p14="http://schemas.microsoft.com/office/powerpoint/2010/main" val="2489309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3EC09-6578-251A-09A4-860FFE187C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2FDFC8-3989-F938-869A-49237CB6FD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7CEA0D-B982-18E9-8597-C6676D28FE00}"/>
              </a:ext>
            </a:extLst>
          </p:cNvPr>
          <p:cNvSpPr>
            <a:spLocks noGrp="1"/>
          </p:cNvSpPr>
          <p:nvPr>
            <p:ph type="body" idx="1"/>
          </p:nvPr>
        </p:nvSpPr>
        <p:spPr/>
        <p:txBody>
          <a:bodyPr/>
          <a:lstStyle/>
          <a:p>
            <a:r>
              <a:rPr lang="en-GB" b="1" dirty="0"/>
              <a:t>Slide 21: These stones are a reminder…..</a:t>
            </a:r>
          </a:p>
        </p:txBody>
      </p:sp>
      <p:sp>
        <p:nvSpPr>
          <p:cNvPr id="4" name="Slide Number Placeholder 3">
            <a:extLst>
              <a:ext uri="{FF2B5EF4-FFF2-40B4-BE49-F238E27FC236}">
                <a16:creationId xmlns:a16="http://schemas.microsoft.com/office/drawing/2014/main" id="{26B0F4F1-895B-DAC0-9AD4-220921327D78}"/>
              </a:ext>
            </a:extLst>
          </p:cNvPr>
          <p:cNvSpPr>
            <a:spLocks noGrp="1"/>
          </p:cNvSpPr>
          <p:nvPr>
            <p:ph type="sldNum" sz="quarter" idx="5"/>
          </p:nvPr>
        </p:nvSpPr>
        <p:spPr/>
        <p:txBody>
          <a:bodyPr/>
          <a:lstStyle/>
          <a:p>
            <a:pPr>
              <a:defRPr/>
            </a:pPr>
            <a:fld id="{C3FDD0C9-AA73-4D4B-B6AE-7AC52532594C}" type="slidenum">
              <a:rPr lang="en-GB" smtClean="0"/>
              <a:pPr>
                <a:defRPr/>
              </a:pPr>
              <a:t>21</a:t>
            </a:fld>
            <a:endParaRPr lang="en-GB" dirty="0"/>
          </a:p>
        </p:txBody>
      </p:sp>
    </p:spTree>
    <p:extLst>
      <p:ext uri="{BB962C8B-B14F-4D97-AF65-F5344CB8AC3E}">
        <p14:creationId xmlns:p14="http://schemas.microsoft.com/office/powerpoint/2010/main" val="28055819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BE5DF-C0A7-5890-EDBD-09EB128203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CFAF3F-3F24-3996-3477-1DE9EC203D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84B0B5-BBF2-2DB9-DDDC-80D3123CC1AC}"/>
              </a:ext>
            </a:extLst>
          </p:cNvPr>
          <p:cNvSpPr>
            <a:spLocks noGrp="1"/>
          </p:cNvSpPr>
          <p:nvPr>
            <p:ph type="body" idx="1"/>
          </p:nvPr>
        </p:nvSpPr>
        <p:spPr/>
        <p:txBody>
          <a:bodyPr/>
          <a:lstStyle/>
          <a:p>
            <a:r>
              <a:rPr lang="en-GB" b="1" dirty="0"/>
              <a:t>Slide 22: </a:t>
            </a:r>
            <a:r>
              <a:rPr lang="en-GB" b="0" dirty="0"/>
              <a:t>….of places that we are grateful for.</a:t>
            </a:r>
          </a:p>
          <a:p>
            <a:endParaRPr lang="en-GB" b="1" dirty="0"/>
          </a:p>
        </p:txBody>
      </p:sp>
      <p:sp>
        <p:nvSpPr>
          <p:cNvPr id="4" name="Slide Number Placeholder 3">
            <a:extLst>
              <a:ext uri="{FF2B5EF4-FFF2-40B4-BE49-F238E27FC236}">
                <a16:creationId xmlns:a16="http://schemas.microsoft.com/office/drawing/2014/main" id="{BD2BB96D-E1C2-29BD-1899-19D345F271B1}"/>
              </a:ext>
            </a:extLst>
          </p:cNvPr>
          <p:cNvSpPr>
            <a:spLocks noGrp="1"/>
          </p:cNvSpPr>
          <p:nvPr>
            <p:ph type="sldNum" sz="quarter" idx="5"/>
          </p:nvPr>
        </p:nvSpPr>
        <p:spPr/>
        <p:txBody>
          <a:bodyPr/>
          <a:lstStyle/>
          <a:p>
            <a:pPr>
              <a:defRPr/>
            </a:pPr>
            <a:fld id="{C3FDD0C9-AA73-4D4B-B6AE-7AC52532594C}" type="slidenum">
              <a:rPr lang="en-GB" smtClean="0"/>
              <a:pPr>
                <a:defRPr/>
              </a:pPr>
              <a:t>22</a:t>
            </a:fld>
            <a:endParaRPr lang="en-GB" dirty="0"/>
          </a:p>
        </p:txBody>
      </p:sp>
    </p:spTree>
    <p:extLst>
      <p:ext uri="{BB962C8B-B14F-4D97-AF65-F5344CB8AC3E}">
        <p14:creationId xmlns:p14="http://schemas.microsoft.com/office/powerpoint/2010/main" val="16872808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BF7BB-9232-BEDB-5414-E8A081A74E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5AEB90-67FA-C283-87D1-82CD74DB3F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B71D36-7D6F-82D0-C277-13E4D1CF657B}"/>
              </a:ext>
            </a:extLst>
          </p:cNvPr>
          <p:cNvSpPr>
            <a:spLocks noGrp="1"/>
          </p:cNvSpPr>
          <p:nvPr>
            <p:ph type="body" idx="1"/>
          </p:nvPr>
        </p:nvSpPr>
        <p:spPr/>
        <p:txBody>
          <a:bodyPr/>
          <a:lstStyle/>
          <a:p>
            <a:r>
              <a:rPr lang="en-GB" b="1" dirty="0"/>
              <a:t>Slide 23: These stones are a reminder…..</a:t>
            </a:r>
          </a:p>
        </p:txBody>
      </p:sp>
      <p:sp>
        <p:nvSpPr>
          <p:cNvPr id="4" name="Slide Number Placeholder 3">
            <a:extLst>
              <a:ext uri="{FF2B5EF4-FFF2-40B4-BE49-F238E27FC236}">
                <a16:creationId xmlns:a16="http://schemas.microsoft.com/office/drawing/2014/main" id="{BE30EC5F-A709-F46C-98D4-D40B09D12C5A}"/>
              </a:ext>
            </a:extLst>
          </p:cNvPr>
          <p:cNvSpPr>
            <a:spLocks noGrp="1"/>
          </p:cNvSpPr>
          <p:nvPr>
            <p:ph type="sldNum" sz="quarter" idx="5"/>
          </p:nvPr>
        </p:nvSpPr>
        <p:spPr/>
        <p:txBody>
          <a:bodyPr/>
          <a:lstStyle/>
          <a:p>
            <a:pPr>
              <a:defRPr/>
            </a:pPr>
            <a:fld id="{C3FDD0C9-AA73-4D4B-B6AE-7AC52532594C}" type="slidenum">
              <a:rPr lang="en-GB" smtClean="0"/>
              <a:pPr>
                <a:defRPr/>
              </a:pPr>
              <a:t>23</a:t>
            </a:fld>
            <a:endParaRPr lang="en-GB" dirty="0"/>
          </a:p>
        </p:txBody>
      </p:sp>
    </p:spTree>
    <p:extLst>
      <p:ext uri="{BB962C8B-B14F-4D97-AF65-F5344CB8AC3E}">
        <p14:creationId xmlns:p14="http://schemas.microsoft.com/office/powerpoint/2010/main" val="38473698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02273-8E6D-C1BD-6D93-BEA52D4D35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99F84E-4983-4316-1917-74BC40A1D2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89D006-1E59-9D0A-007A-7D0B620A4E85}"/>
              </a:ext>
            </a:extLst>
          </p:cNvPr>
          <p:cNvSpPr>
            <a:spLocks noGrp="1"/>
          </p:cNvSpPr>
          <p:nvPr>
            <p:ph type="body" idx="1"/>
          </p:nvPr>
        </p:nvSpPr>
        <p:spPr/>
        <p:txBody>
          <a:bodyPr/>
          <a:lstStyle/>
          <a:p>
            <a:r>
              <a:rPr lang="en-GB" b="1" dirty="0"/>
              <a:t>Slide 24: </a:t>
            </a:r>
            <a:r>
              <a:rPr lang="en-GB" b="0" dirty="0"/>
              <a:t>….of all the good things that we are grateful for.</a:t>
            </a:r>
          </a:p>
          <a:p>
            <a:r>
              <a:rPr lang="en-GB" b="0" dirty="0"/>
              <a:t>God, we give you thanks.</a:t>
            </a:r>
          </a:p>
          <a:p>
            <a:endParaRPr lang="en-GB" b="1" dirty="0"/>
          </a:p>
        </p:txBody>
      </p:sp>
      <p:sp>
        <p:nvSpPr>
          <p:cNvPr id="4" name="Slide Number Placeholder 3">
            <a:extLst>
              <a:ext uri="{FF2B5EF4-FFF2-40B4-BE49-F238E27FC236}">
                <a16:creationId xmlns:a16="http://schemas.microsoft.com/office/drawing/2014/main" id="{D9E5F1D7-33FF-1D66-25C4-5582F44F214E}"/>
              </a:ext>
            </a:extLst>
          </p:cNvPr>
          <p:cNvSpPr>
            <a:spLocks noGrp="1"/>
          </p:cNvSpPr>
          <p:nvPr>
            <p:ph type="sldNum" sz="quarter" idx="5"/>
          </p:nvPr>
        </p:nvSpPr>
        <p:spPr/>
        <p:txBody>
          <a:bodyPr/>
          <a:lstStyle/>
          <a:p>
            <a:pPr>
              <a:defRPr/>
            </a:pPr>
            <a:fld id="{C3FDD0C9-AA73-4D4B-B6AE-7AC52532594C}" type="slidenum">
              <a:rPr lang="en-GB" smtClean="0"/>
              <a:pPr>
                <a:defRPr/>
              </a:pPr>
              <a:t>24</a:t>
            </a:fld>
            <a:endParaRPr lang="en-GB" dirty="0"/>
          </a:p>
        </p:txBody>
      </p:sp>
    </p:spTree>
    <p:extLst>
      <p:ext uri="{BB962C8B-B14F-4D97-AF65-F5344CB8AC3E}">
        <p14:creationId xmlns:p14="http://schemas.microsoft.com/office/powerpoint/2010/main" val="33385128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EFE7932-C6D8-1E25-CDB8-08A29969600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463F6689-F028-1895-750E-F9B6E759DF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ea typeface="Calibri" panose="020F0502020204030204" pitchFamily="34" charset="0"/>
              <a:cs typeface="Times New Roman" panose="02020603050405020304" pitchFamily="18" charset="0"/>
            </a:endParaRPr>
          </a:p>
        </p:txBody>
      </p:sp>
      <p:sp>
        <p:nvSpPr>
          <p:cNvPr id="28676" name="Slide Number Placeholder 3">
            <a:extLst>
              <a:ext uri="{FF2B5EF4-FFF2-40B4-BE49-F238E27FC236}">
                <a16:creationId xmlns:a16="http://schemas.microsoft.com/office/drawing/2014/main" id="{ED5866DF-9FCE-93E0-800F-ACAA91AECE1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1" hangingPunct="1"/>
            <a:fld id="{E7E5EFDB-AC44-490B-B91F-EA41691A5BB2}" type="slidenum">
              <a:rPr lang="en-US" altLang="en-US" smtClean="0">
                <a:solidFill>
                  <a:srgbClr val="000000"/>
                </a:solidFill>
                <a:latin typeface="Arial" panose="020B0604020202020204" pitchFamily="34" charset="0"/>
              </a:rPr>
              <a:pPr defTabSz="914400" eaLnBrk="1" hangingPunct="1"/>
              <a:t>25</a:t>
            </a:fld>
            <a:endParaRPr lang="en-US" altLang="en-US">
              <a:solidFill>
                <a:srgbClr val="000000"/>
              </a:solidFill>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26: Sending</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Leader: </a:t>
            </a:r>
            <a:r>
              <a:rPr lang="en-GB" sz="1200" kern="1200" dirty="0">
                <a:solidFill>
                  <a:schemeClr val="tx1"/>
                </a:solidFill>
                <a:effectLst/>
                <a:latin typeface="+mn-lt"/>
                <a:ea typeface="+mn-ea"/>
                <a:cs typeface="+mn-cs"/>
              </a:rPr>
              <a:t>As we leave this place &amp; time and go into the day ahead…</a:t>
            </a:r>
          </a:p>
          <a:p>
            <a:r>
              <a:rPr lang="en-GB" sz="1200" b="1" kern="1200" dirty="0">
                <a:solidFill>
                  <a:schemeClr val="tx1"/>
                </a:solidFill>
                <a:effectLst/>
                <a:latin typeface="+mn-lt"/>
                <a:ea typeface="+mn-ea"/>
                <a:cs typeface="+mn-cs"/>
              </a:rPr>
              <a:t>All: We will remember with thanks.</a:t>
            </a:r>
            <a:endParaRPr lang="en-GB" dirty="0"/>
          </a:p>
        </p:txBody>
      </p:sp>
      <p:sp>
        <p:nvSpPr>
          <p:cNvPr id="4" name="Slide Number Placeholder 3"/>
          <p:cNvSpPr>
            <a:spLocks noGrp="1"/>
          </p:cNvSpPr>
          <p:nvPr>
            <p:ph type="sldNum" sz="quarter" idx="5"/>
          </p:nvPr>
        </p:nvSpPr>
        <p:spPr/>
        <p:txBody>
          <a:bodyPr/>
          <a:lstStyle/>
          <a:p>
            <a:pPr>
              <a:defRPr/>
            </a:pPr>
            <a:fld id="{C3FDD0C9-AA73-4D4B-B6AE-7AC52532594C}" type="slidenum">
              <a:rPr lang="en-GB" smtClean="0"/>
              <a:pPr>
                <a:defRPr/>
              </a:pPr>
              <a:t>26</a:t>
            </a:fld>
            <a:endParaRPr lang="en-GB" dirty="0"/>
          </a:p>
        </p:txBody>
      </p:sp>
    </p:spTree>
    <p:extLst>
      <p:ext uri="{BB962C8B-B14F-4D97-AF65-F5344CB8AC3E}">
        <p14:creationId xmlns:p14="http://schemas.microsoft.com/office/powerpoint/2010/main" val="29521964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27: Reflection areas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Gather a bowl full of washed pebbles, to build a cairn of gratitude in your classroom reflection area. You will also need felt pens (Sharpies are best, but permanent markers, so you may wish to stick to washable!)</a:t>
            </a:r>
          </a:p>
          <a:p>
            <a:r>
              <a:rPr lang="en-GB" sz="1200" b="1" kern="1200" dirty="0">
                <a:solidFill>
                  <a:schemeClr val="tx1"/>
                </a:solidFill>
                <a:effectLst/>
                <a:latin typeface="+mn-lt"/>
                <a:ea typeface="+mn-ea"/>
                <a:cs typeface="+mn-cs"/>
              </a:rPr>
              <a:t>Talk: </a:t>
            </a:r>
            <a:r>
              <a:rPr lang="en-GB" sz="1200" kern="1200" dirty="0">
                <a:solidFill>
                  <a:schemeClr val="tx1"/>
                </a:solidFill>
                <a:effectLst/>
                <a:latin typeface="+mn-lt"/>
                <a:ea typeface="+mn-ea"/>
                <a:cs typeface="+mn-cs"/>
              </a:rPr>
              <a:t>What good things are you grateful for?</a:t>
            </a:r>
          </a:p>
          <a:p>
            <a:r>
              <a:rPr lang="en-GB" sz="1200" b="1" kern="1200" dirty="0">
                <a:solidFill>
                  <a:schemeClr val="tx1"/>
                </a:solidFill>
                <a:effectLst/>
                <a:latin typeface="+mn-lt"/>
                <a:ea typeface="+mn-ea"/>
                <a:cs typeface="+mn-cs"/>
              </a:rPr>
              <a:t>Do:</a:t>
            </a:r>
            <a:r>
              <a:rPr lang="en-GB" sz="1200" kern="1200" dirty="0">
                <a:solidFill>
                  <a:schemeClr val="tx1"/>
                </a:solidFill>
                <a:effectLst/>
                <a:latin typeface="+mn-lt"/>
                <a:ea typeface="+mn-ea"/>
                <a:cs typeface="+mn-cs"/>
              </a:rPr>
              <a:t> Write or draw your idea on a pebble. </a:t>
            </a:r>
          </a:p>
          <a:p>
            <a:r>
              <a:rPr lang="en-GB" sz="1200" b="1" kern="1200" dirty="0">
                <a:solidFill>
                  <a:schemeClr val="tx1"/>
                </a:solidFill>
                <a:effectLst/>
                <a:latin typeface="+mn-lt"/>
                <a:ea typeface="+mn-ea"/>
                <a:cs typeface="+mn-cs"/>
              </a:rPr>
              <a:t>Think:</a:t>
            </a:r>
            <a:r>
              <a:rPr lang="en-GB" sz="1200" kern="1200" dirty="0">
                <a:solidFill>
                  <a:schemeClr val="tx1"/>
                </a:solidFill>
                <a:effectLst/>
                <a:latin typeface="+mn-lt"/>
                <a:ea typeface="+mn-ea"/>
                <a:cs typeface="+mn-cs"/>
              </a:rPr>
              <a:t> As you place your pebble on the pile, you might want to bring gratitude into your heart or say a prayer of thanks.</a:t>
            </a:r>
            <a:endParaRPr lang="en-GB" dirty="0"/>
          </a:p>
        </p:txBody>
      </p:sp>
      <p:sp>
        <p:nvSpPr>
          <p:cNvPr id="4" name="Slide Number Placeholder 3"/>
          <p:cNvSpPr>
            <a:spLocks noGrp="1"/>
          </p:cNvSpPr>
          <p:nvPr>
            <p:ph type="sldNum" sz="quarter" idx="5"/>
          </p:nvPr>
        </p:nvSpPr>
        <p:spPr/>
        <p:txBody>
          <a:bodyPr/>
          <a:lstStyle/>
          <a:p>
            <a:pPr>
              <a:defRPr/>
            </a:pPr>
            <a:fld id="{C3FDD0C9-AA73-4D4B-B6AE-7AC52532594C}" type="slidenum">
              <a:rPr lang="en-GB" smtClean="0"/>
              <a:pPr>
                <a:defRPr/>
              </a:pPr>
              <a:t>27</a:t>
            </a:fld>
            <a:endParaRPr lang="en-GB" dirty="0"/>
          </a:p>
        </p:txBody>
      </p:sp>
    </p:spTree>
    <p:extLst>
      <p:ext uri="{BB962C8B-B14F-4D97-AF65-F5344CB8AC3E}">
        <p14:creationId xmlns:p14="http://schemas.microsoft.com/office/powerpoint/2010/main" val="3832853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788F3A2-3F33-98F9-8D7E-5EDECEA49D92}"/>
              </a:ext>
            </a:extLst>
          </p:cNvPr>
          <p:cNvSpPr>
            <a:spLocks noGrp="1"/>
          </p:cNvSpPr>
          <p:nvPr>
            <p:ph type="dt" sz="half" idx="10"/>
          </p:nvPr>
        </p:nvSpPr>
        <p:spPr/>
        <p:txBody>
          <a:bodyPr/>
          <a:lstStyle>
            <a:lvl1pPr>
              <a:defRPr/>
            </a:lvl1pPr>
          </a:lstStyle>
          <a:p>
            <a:pPr>
              <a:defRPr/>
            </a:pPr>
            <a:fld id="{33607C7D-2476-4532-866C-DD49F9E0E498}" type="datetimeFigureOut">
              <a:rPr lang="en-US" altLang="en-US"/>
              <a:pPr>
                <a:defRPr/>
              </a:pPr>
              <a:t>8/5/2026</a:t>
            </a:fld>
            <a:endParaRPr lang="en-US" altLang="en-US" dirty="0"/>
          </a:p>
        </p:txBody>
      </p:sp>
      <p:sp>
        <p:nvSpPr>
          <p:cNvPr id="5" name="Footer Placeholder 4">
            <a:extLst>
              <a:ext uri="{FF2B5EF4-FFF2-40B4-BE49-F238E27FC236}">
                <a16:creationId xmlns:a16="http://schemas.microsoft.com/office/drawing/2014/main" id="{AC6A9DE0-5E10-D410-FE17-440EDA17F12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979D9F5-0400-3B2F-EE16-3AC503B31310}"/>
              </a:ext>
            </a:extLst>
          </p:cNvPr>
          <p:cNvSpPr>
            <a:spLocks noGrp="1"/>
          </p:cNvSpPr>
          <p:nvPr>
            <p:ph type="sldNum" sz="quarter" idx="12"/>
          </p:nvPr>
        </p:nvSpPr>
        <p:spPr/>
        <p:txBody>
          <a:bodyPr/>
          <a:lstStyle>
            <a:lvl1pPr>
              <a:defRPr/>
            </a:lvl1pPr>
          </a:lstStyle>
          <a:p>
            <a:pPr>
              <a:defRPr/>
            </a:pPr>
            <a:fld id="{7C051840-A091-401C-9218-DA99DF26D804}" type="slidenum">
              <a:rPr lang="en-US" altLang="en-US"/>
              <a:pPr>
                <a:defRPr/>
              </a:pPr>
              <a:t>‹#›</a:t>
            </a:fld>
            <a:endParaRPr lang="en-US" altLang="en-US" dirty="0"/>
          </a:p>
        </p:txBody>
      </p:sp>
    </p:spTree>
    <p:extLst>
      <p:ext uri="{BB962C8B-B14F-4D97-AF65-F5344CB8AC3E}">
        <p14:creationId xmlns:p14="http://schemas.microsoft.com/office/powerpoint/2010/main" val="196388095"/>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0839DBF-2A65-BD08-9266-94685526657E}"/>
              </a:ext>
            </a:extLst>
          </p:cNvPr>
          <p:cNvSpPr>
            <a:spLocks noGrp="1"/>
          </p:cNvSpPr>
          <p:nvPr>
            <p:ph type="dt" sz="half" idx="10"/>
          </p:nvPr>
        </p:nvSpPr>
        <p:spPr/>
        <p:txBody>
          <a:bodyPr/>
          <a:lstStyle>
            <a:lvl1pPr>
              <a:defRPr/>
            </a:lvl1pPr>
          </a:lstStyle>
          <a:p>
            <a:pPr>
              <a:defRPr/>
            </a:pPr>
            <a:fld id="{EE6D9D9A-A540-4758-A209-542964A13670}" type="datetimeFigureOut">
              <a:rPr lang="en-US" altLang="en-US"/>
              <a:pPr>
                <a:defRPr/>
              </a:pPr>
              <a:t>8/5/2026</a:t>
            </a:fld>
            <a:endParaRPr lang="en-US" altLang="en-US" dirty="0"/>
          </a:p>
        </p:txBody>
      </p:sp>
      <p:sp>
        <p:nvSpPr>
          <p:cNvPr id="5" name="Footer Placeholder 4">
            <a:extLst>
              <a:ext uri="{FF2B5EF4-FFF2-40B4-BE49-F238E27FC236}">
                <a16:creationId xmlns:a16="http://schemas.microsoft.com/office/drawing/2014/main" id="{BB3398EC-0E6A-1F57-118E-A0D7B8BF09D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0A8DE4E-8FCD-A6B6-4E23-95008C31F517}"/>
              </a:ext>
            </a:extLst>
          </p:cNvPr>
          <p:cNvSpPr>
            <a:spLocks noGrp="1"/>
          </p:cNvSpPr>
          <p:nvPr>
            <p:ph type="sldNum" sz="quarter" idx="12"/>
          </p:nvPr>
        </p:nvSpPr>
        <p:spPr/>
        <p:txBody>
          <a:bodyPr/>
          <a:lstStyle>
            <a:lvl1pPr>
              <a:defRPr/>
            </a:lvl1pPr>
          </a:lstStyle>
          <a:p>
            <a:pPr>
              <a:defRPr/>
            </a:pPr>
            <a:fld id="{DA46401C-D713-4046-83A7-85E0835EC9A2}" type="slidenum">
              <a:rPr lang="en-US" altLang="en-US"/>
              <a:pPr>
                <a:defRPr/>
              </a:pPr>
              <a:t>‹#›</a:t>
            </a:fld>
            <a:endParaRPr lang="en-US" altLang="en-US" dirty="0"/>
          </a:p>
        </p:txBody>
      </p:sp>
    </p:spTree>
    <p:extLst>
      <p:ext uri="{BB962C8B-B14F-4D97-AF65-F5344CB8AC3E}">
        <p14:creationId xmlns:p14="http://schemas.microsoft.com/office/powerpoint/2010/main" val="193112074"/>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BC25B4C-E1C0-FC21-1C49-5462500D9B93}"/>
              </a:ext>
            </a:extLst>
          </p:cNvPr>
          <p:cNvSpPr>
            <a:spLocks noGrp="1"/>
          </p:cNvSpPr>
          <p:nvPr>
            <p:ph type="dt" sz="half" idx="10"/>
          </p:nvPr>
        </p:nvSpPr>
        <p:spPr/>
        <p:txBody>
          <a:bodyPr/>
          <a:lstStyle>
            <a:lvl1pPr>
              <a:defRPr/>
            </a:lvl1pPr>
          </a:lstStyle>
          <a:p>
            <a:pPr>
              <a:defRPr/>
            </a:pPr>
            <a:fld id="{D533CC26-26CD-4F66-8980-6548A4A908C9}" type="datetimeFigureOut">
              <a:rPr lang="en-US" altLang="en-US"/>
              <a:pPr>
                <a:defRPr/>
              </a:pPr>
              <a:t>8/5/2026</a:t>
            </a:fld>
            <a:endParaRPr lang="en-US" altLang="en-US" dirty="0"/>
          </a:p>
        </p:txBody>
      </p:sp>
      <p:sp>
        <p:nvSpPr>
          <p:cNvPr id="5" name="Footer Placeholder 4">
            <a:extLst>
              <a:ext uri="{FF2B5EF4-FFF2-40B4-BE49-F238E27FC236}">
                <a16:creationId xmlns:a16="http://schemas.microsoft.com/office/drawing/2014/main" id="{681BE5C2-09C2-27AD-EFA6-B50AFEBEDA4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57568F0-E9A1-CAAA-3012-98BBE33CE650}"/>
              </a:ext>
            </a:extLst>
          </p:cNvPr>
          <p:cNvSpPr>
            <a:spLocks noGrp="1"/>
          </p:cNvSpPr>
          <p:nvPr>
            <p:ph type="sldNum" sz="quarter" idx="12"/>
          </p:nvPr>
        </p:nvSpPr>
        <p:spPr/>
        <p:txBody>
          <a:bodyPr/>
          <a:lstStyle>
            <a:lvl1pPr>
              <a:defRPr/>
            </a:lvl1pPr>
          </a:lstStyle>
          <a:p>
            <a:pPr>
              <a:defRPr/>
            </a:pPr>
            <a:fld id="{1D2E3F24-1220-4662-829E-A44D331EA0FE}" type="slidenum">
              <a:rPr lang="en-US" altLang="en-US"/>
              <a:pPr>
                <a:defRPr/>
              </a:pPr>
              <a:t>‹#›</a:t>
            </a:fld>
            <a:endParaRPr lang="en-US" altLang="en-US" dirty="0"/>
          </a:p>
        </p:txBody>
      </p:sp>
    </p:spTree>
    <p:extLst>
      <p:ext uri="{BB962C8B-B14F-4D97-AF65-F5344CB8AC3E}">
        <p14:creationId xmlns:p14="http://schemas.microsoft.com/office/powerpoint/2010/main" val="3215735434"/>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04F65DAD-CDD7-321A-ACED-F1CB14BB0EA3}"/>
              </a:ext>
            </a:extLst>
          </p:cNvPr>
          <p:cNvSpPr>
            <a:spLocks noGrp="1"/>
          </p:cNvSpPr>
          <p:nvPr>
            <p:ph type="dt" sz="half" idx="10"/>
          </p:nvPr>
        </p:nvSpPr>
        <p:spPr/>
        <p:txBody>
          <a:bodyPr/>
          <a:lstStyle>
            <a:lvl1pPr>
              <a:defRPr/>
            </a:lvl1pPr>
          </a:lstStyle>
          <a:p>
            <a:pPr>
              <a:defRPr/>
            </a:pPr>
            <a:fld id="{AB6430F2-66B2-40F8-A2EF-170A33769E3B}" type="datetimeFigureOut">
              <a:rPr lang="en-US" altLang="en-US"/>
              <a:pPr>
                <a:defRPr/>
              </a:pPr>
              <a:t>8/5/2026</a:t>
            </a:fld>
            <a:endParaRPr lang="en-US" altLang="en-US" dirty="0"/>
          </a:p>
        </p:txBody>
      </p:sp>
      <p:sp>
        <p:nvSpPr>
          <p:cNvPr id="6" name="Footer Placeholder 4">
            <a:extLst>
              <a:ext uri="{FF2B5EF4-FFF2-40B4-BE49-F238E27FC236}">
                <a16:creationId xmlns:a16="http://schemas.microsoft.com/office/drawing/2014/main" id="{410A9F41-3FEC-B12C-5C0F-3F06AD53992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14BF1B5-9866-B5B2-6429-081BE496B963}"/>
              </a:ext>
            </a:extLst>
          </p:cNvPr>
          <p:cNvSpPr>
            <a:spLocks noGrp="1"/>
          </p:cNvSpPr>
          <p:nvPr>
            <p:ph type="sldNum" sz="quarter" idx="12"/>
          </p:nvPr>
        </p:nvSpPr>
        <p:spPr/>
        <p:txBody>
          <a:bodyPr/>
          <a:lstStyle>
            <a:lvl1pPr>
              <a:defRPr/>
            </a:lvl1pPr>
          </a:lstStyle>
          <a:p>
            <a:pPr>
              <a:defRPr/>
            </a:pPr>
            <a:fld id="{A0A737F6-8D3A-4309-A9DE-C6DFF5BAF255}" type="slidenum">
              <a:rPr lang="en-US" altLang="en-US"/>
              <a:pPr>
                <a:defRPr/>
              </a:pPr>
              <a:t>‹#›</a:t>
            </a:fld>
            <a:endParaRPr lang="en-US" altLang="en-US" dirty="0"/>
          </a:p>
        </p:txBody>
      </p:sp>
    </p:spTree>
    <p:extLst>
      <p:ext uri="{BB962C8B-B14F-4D97-AF65-F5344CB8AC3E}">
        <p14:creationId xmlns:p14="http://schemas.microsoft.com/office/powerpoint/2010/main" val="273936025"/>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2DD6CE94-BB2A-6F14-C06E-71F644E17784}"/>
              </a:ext>
            </a:extLst>
          </p:cNvPr>
          <p:cNvSpPr>
            <a:spLocks noGrp="1"/>
          </p:cNvSpPr>
          <p:nvPr>
            <p:ph type="dt" sz="half" idx="10"/>
          </p:nvPr>
        </p:nvSpPr>
        <p:spPr/>
        <p:txBody>
          <a:bodyPr/>
          <a:lstStyle>
            <a:lvl1pPr>
              <a:defRPr/>
            </a:lvl1pPr>
          </a:lstStyle>
          <a:p>
            <a:pPr>
              <a:defRPr/>
            </a:pPr>
            <a:fld id="{146767F7-4ECB-4F58-9377-88657E7C0506}" type="datetimeFigureOut">
              <a:rPr lang="en-US" altLang="en-US"/>
              <a:pPr>
                <a:defRPr/>
              </a:pPr>
              <a:t>8/5/2026</a:t>
            </a:fld>
            <a:endParaRPr lang="en-US" altLang="en-US" dirty="0"/>
          </a:p>
        </p:txBody>
      </p:sp>
      <p:sp>
        <p:nvSpPr>
          <p:cNvPr id="8" name="Footer Placeholder 4">
            <a:extLst>
              <a:ext uri="{FF2B5EF4-FFF2-40B4-BE49-F238E27FC236}">
                <a16:creationId xmlns:a16="http://schemas.microsoft.com/office/drawing/2014/main" id="{99EE9741-196E-DF17-F921-8458B5A7C201}"/>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C84DA16-65C3-F143-3033-6EDAB5EA812E}"/>
              </a:ext>
            </a:extLst>
          </p:cNvPr>
          <p:cNvSpPr>
            <a:spLocks noGrp="1"/>
          </p:cNvSpPr>
          <p:nvPr>
            <p:ph type="sldNum" sz="quarter" idx="12"/>
          </p:nvPr>
        </p:nvSpPr>
        <p:spPr/>
        <p:txBody>
          <a:bodyPr/>
          <a:lstStyle>
            <a:lvl1pPr>
              <a:defRPr/>
            </a:lvl1pPr>
          </a:lstStyle>
          <a:p>
            <a:pPr>
              <a:defRPr/>
            </a:pPr>
            <a:fld id="{5DC22378-96A4-40FC-9143-6F131C9A6CC5}" type="slidenum">
              <a:rPr lang="en-US" altLang="en-US"/>
              <a:pPr>
                <a:defRPr/>
              </a:pPr>
              <a:t>‹#›</a:t>
            </a:fld>
            <a:endParaRPr lang="en-US" altLang="en-US" dirty="0"/>
          </a:p>
        </p:txBody>
      </p:sp>
    </p:spTree>
    <p:extLst>
      <p:ext uri="{BB962C8B-B14F-4D97-AF65-F5344CB8AC3E}">
        <p14:creationId xmlns:p14="http://schemas.microsoft.com/office/powerpoint/2010/main" val="1802523129"/>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E8791CE5-C43D-E7BA-44D1-E95C4B3CB365}"/>
              </a:ext>
            </a:extLst>
          </p:cNvPr>
          <p:cNvSpPr>
            <a:spLocks noGrp="1"/>
          </p:cNvSpPr>
          <p:nvPr>
            <p:ph type="dt" sz="half" idx="10"/>
          </p:nvPr>
        </p:nvSpPr>
        <p:spPr/>
        <p:txBody>
          <a:bodyPr/>
          <a:lstStyle>
            <a:lvl1pPr>
              <a:defRPr/>
            </a:lvl1pPr>
          </a:lstStyle>
          <a:p>
            <a:pPr>
              <a:defRPr/>
            </a:pPr>
            <a:fld id="{08328BA7-1762-4CA0-9F49-BC21832E2103}" type="datetimeFigureOut">
              <a:rPr lang="en-US" altLang="en-US"/>
              <a:pPr>
                <a:defRPr/>
              </a:pPr>
              <a:t>8/5/2026</a:t>
            </a:fld>
            <a:endParaRPr lang="en-US" altLang="en-US" dirty="0"/>
          </a:p>
        </p:txBody>
      </p:sp>
      <p:sp>
        <p:nvSpPr>
          <p:cNvPr id="4" name="Footer Placeholder 4">
            <a:extLst>
              <a:ext uri="{FF2B5EF4-FFF2-40B4-BE49-F238E27FC236}">
                <a16:creationId xmlns:a16="http://schemas.microsoft.com/office/drawing/2014/main" id="{E4D7B0C4-115C-4EEA-D5EE-43222E0829E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DB88AE92-64D3-BC59-53A3-B65D7E0B0513}"/>
              </a:ext>
            </a:extLst>
          </p:cNvPr>
          <p:cNvSpPr>
            <a:spLocks noGrp="1"/>
          </p:cNvSpPr>
          <p:nvPr>
            <p:ph type="sldNum" sz="quarter" idx="12"/>
          </p:nvPr>
        </p:nvSpPr>
        <p:spPr/>
        <p:txBody>
          <a:bodyPr/>
          <a:lstStyle>
            <a:lvl1pPr>
              <a:defRPr/>
            </a:lvl1pPr>
          </a:lstStyle>
          <a:p>
            <a:pPr>
              <a:defRPr/>
            </a:pPr>
            <a:fld id="{7AC0FF03-103A-4C13-A84C-B6C5E454C367}" type="slidenum">
              <a:rPr lang="en-US" altLang="en-US"/>
              <a:pPr>
                <a:defRPr/>
              </a:pPr>
              <a:t>‹#›</a:t>
            </a:fld>
            <a:endParaRPr lang="en-US" altLang="en-US" dirty="0"/>
          </a:p>
        </p:txBody>
      </p:sp>
    </p:spTree>
    <p:extLst>
      <p:ext uri="{BB962C8B-B14F-4D97-AF65-F5344CB8AC3E}">
        <p14:creationId xmlns:p14="http://schemas.microsoft.com/office/powerpoint/2010/main" val="2258497613"/>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B095943-D599-BD12-6B39-D4D4E9F6F74E}"/>
              </a:ext>
            </a:extLst>
          </p:cNvPr>
          <p:cNvSpPr>
            <a:spLocks noGrp="1"/>
          </p:cNvSpPr>
          <p:nvPr>
            <p:ph type="dt" sz="half" idx="10"/>
          </p:nvPr>
        </p:nvSpPr>
        <p:spPr/>
        <p:txBody>
          <a:bodyPr/>
          <a:lstStyle>
            <a:lvl1pPr>
              <a:defRPr/>
            </a:lvl1pPr>
          </a:lstStyle>
          <a:p>
            <a:pPr>
              <a:defRPr/>
            </a:pPr>
            <a:fld id="{7088928E-BB95-46DA-A826-CC2454FA2F2A}" type="datetimeFigureOut">
              <a:rPr lang="en-US" altLang="en-US"/>
              <a:pPr>
                <a:defRPr/>
              </a:pPr>
              <a:t>8/5/2026</a:t>
            </a:fld>
            <a:endParaRPr lang="en-US" altLang="en-US" dirty="0"/>
          </a:p>
        </p:txBody>
      </p:sp>
      <p:sp>
        <p:nvSpPr>
          <p:cNvPr id="3" name="Footer Placeholder 4">
            <a:extLst>
              <a:ext uri="{FF2B5EF4-FFF2-40B4-BE49-F238E27FC236}">
                <a16:creationId xmlns:a16="http://schemas.microsoft.com/office/drawing/2014/main" id="{499E7E51-5A80-8B3A-9AD7-E29A6CD373D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190665AC-0789-5879-BC88-EA74740C1B4A}"/>
              </a:ext>
            </a:extLst>
          </p:cNvPr>
          <p:cNvSpPr>
            <a:spLocks noGrp="1"/>
          </p:cNvSpPr>
          <p:nvPr>
            <p:ph type="sldNum" sz="quarter" idx="12"/>
          </p:nvPr>
        </p:nvSpPr>
        <p:spPr/>
        <p:txBody>
          <a:bodyPr/>
          <a:lstStyle>
            <a:lvl1pPr>
              <a:defRPr/>
            </a:lvl1pPr>
          </a:lstStyle>
          <a:p>
            <a:pPr>
              <a:defRPr/>
            </a:pPr>
            <a:fld id="{5DBC1833-B417-4260-868C-0EE76B64373D}" type="slidenum">
              <a:rPr lang="en-US" altLang="en-US"/>
              <a:pPr>
                <a:defRPr/>
              </a:pPr>
              <a:t>‹#›</a:t>
            </a:fld>
            <a:endParaRPr lang="en-US" altLang="en-US" dirty="0"/>
          </a:p>
        </p:txBody>
      </p:sp>
    </p:spTree>
    <p:extLst>
      <p:ext uri="{BB962C8B-B14F-4D97-AF65-F5344CB8AC3E}">
        <p14:creationId xmlns:p14="http://schemas.microsoft.com/office/powerpoint/2010/main" val="153421097"/>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08C4054F-519B-625E-7A4F-622FF6878276}"/>
              </a:ext>
            </a:extLst>
          </p:cNvPr>
          <p:cNvSpPr>
            <a:spLocks noGrp="1"/>
          </p:cNvSpPr>
          <p:nvPr>
            <p:ph type="dt" sz="half" idx="10"/>
          </p:nvPr>
        </p:nvSpPr>
        <p:spPr/>
        <p:txBody>
          <a:bodyPr/>
          <a:lstStyle>
            <a:lvl1pPr>
              <a:defRPr/>
            </a:lvl1pPr>
          </a:lstStyle>
          <a:p>
            <a:pPr>
              <a:defRPr/>
            </a:pPr>
            <a:fld id="{B88F455B-C31A-498D-B081-5E8F6261F750}" type="datetimeFigureOut">
              <a:rPr lang="en-US" altLang="en-US"/>
              <a:pPr>
                <a:defRPr/>
              </a:pPr>
              <a:t>8/5/2026</a:t>
            </a:fld>
            <a:endParaRPr lang="en-US" altLang="en-US" dirty="0"/>
          </a:p>
        </p:txBody>
      </p:sp>
      <p:sp>
        <p:nvSpPr>
          <p:cNvPr id="6" name="Footer Placeholder 4">
            <a:extLst>
              <a:ext uri="{FF2B5EF4-FFF2-40B4-BE49-F238E27FC236}">
                <a16:creationId xmlns:a16="http://schemas.microsoft.com/office/drawing/2014/main" id="{0B4924CB-BF6E-3169-C032-E4448EB9C41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DE475DC-6EB7-3356-1757-38D265839754}"/>
              </a:ext>
            </a:extLst>
          </p:cNvPr>
          <p:cNvSpPr>
            <a:spLocks noGrp="1"/>
          </p:cNvSpPr>
          <p:nvPr>
            <p:ph type="sldNum" sz="quarter" idx="12"/>
          </p:nvPr>
        </p:nvSpPr>
        <p:spPr/>
        <p:txBody>
          <a:bodyPr/>
          <a:lstStyle>
            <a:lvl1pPr>
              <a:defRPr/>
            </a:lvl1pPr>
          </a:lstStyle>
          <a:p>
            <a:pPr>
              <a:defRPr/>
            </a:pPr>
            <a:fld id="{A69A2A9C-8751-4E53-9CA3-74431EA8F317}" type="slidenum">
              <a:rPr lang="en-US" altLang="en-US"/>
              <a:pPr>
                <a:defRPr/>
              </a:pPr>
              <a:t>‹#›</a:t>
            </a:fld>
            <a:endParaRPr lang="en-US" altLang="en-US" dirty="0"/>
          </a:p>
        </p:txBody>
      </p:sp>
    </p:spTree>
    <p:extLst>
      <p:ext uri="{BB962C8B-B14F-4D97-AF65-F5344CB8AC3E}">
        <p14:creationId xmlns:p14="http://schemas.microsoft.com/office/powerpoint/2010/main" val="3615946323"/>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dirty="0"/>
              <a:t>Drag picture to placeholder or click icon to add</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083CE5EF-14A3-F9CE-2B88-6D25A2A2FFA6}"/>
              </a:ext>
            </a:extLst>
          </p:cNvPr>
          <p:cNvSpPr>
            <a:spLocks noGrp="1"/>
          </p:cNvSpPr>
          <p:nvPr>
            <p:ph type="dt" sz="half" idx="10"/>
          </p:nvPr>
        </p:nvSpPr>
        <p:spPr/>
        <p:txBody>
          <a:bodyPr/>
          <a:lstStyle>
            <a:lvl1pPr>
              <a:defRPr/>
            </a:lvl1pPr>
          </a:lstStyle>
          <a:p>
            <a:pPr>
              <a:defRPr/>
            </a:pPr>
            <a:fld id="{FD92ED00-8A7B-4420-A6D3-1F2FF9FE6E56}" type="datetimeFigureOut">
              <a:rPr lang="en-US" altLang="en-US"/>
              <a:pPr>
                <a:defRPr/>
              </a:pPr>
              <a:t>8/5/2026</a:t>
            </a:fld>
            <a:endParaRPr lang="en-US" altLang="en-US" dirty="0"/>
          </a:p>
        </p:txBody>
      </p:sp>
      <p:sp>
        <p:nvSpPr>
          <p:cNvPr id="6" name="Footer Placeholder 4">
            <a:extLst>
              <a:ext uri="{FF2B5EF4-FFF2-40B4-BE49-F238E27FC236}">
                <a16:creationId xmlns:a16="http://schemas.microsoft.com/office/drawing/2014/main" id="{F5B113DD-66F0-7CA2-5877-C00AC6E6CC7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EF5B557-93A1-83F3-12BF-10FF5812EF4A}"/>
              </a:ext>
            </a:extLst>
          </p:cNvPr>
          <p:cNvSpPr>
            <a:spLocks noGrp="1"/>
          </p:cNvSpPr>
          <p:nvPr>
            <p:ph type="sldNum" sz="quarter" idx="12"/>
          </p:nvPr>
        </p:nvSpPr>
        <p:spPr/>
        <p:txBody>
          <a:bodyPr/>
          <a:lstStyle>
            <a:lvl1pPr>
              <a:defRPr/>
            </a:lvl1pPr>
          </a:lstStyle>
          <a:p>
            <a:pPr>
              <a:defRPr/>
            </a:pPr>
            <a:fld id="{99C4F098-6626-4880-BD44-44994DDED74A}" type="slidenum">
              <a:rPr lang="en-US" altLang="en-US"/>
              <a:pPr>
                <a:defRPr/>
              </a:pPr>
              <a:t>‹#›</a:t>
            </a:fld>
            <a:endParaRPr lang="en-US" altLang="en-US" dirty="0"/>
          </a:p>
        </p:txBody>
      </p:sp>
    </p:spTree>
    <p:extLst>
      <p:ext uri="{BB962C8B-B14F-4D97-AF65-F5344CB8AC3E}">
        <p14:creationId xmlns:p14="http://schemas.microsoft.com/office/powerpoint/2010/main" val="2190053422"/>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8AFCBFA-ECD4-42EE-7DBB-DA8228EDDB72}"/>
              </a:ext>
            </a:extLst>
          </p:cNvPr>
          <p:cNvSpPr>
            <a:spLocks noGrp="1"/>
          </p:cNvSpPr>
          <p:nvPr>
            <p:ph type="dt" sz="half" idx="10"/>
          </p:nvPr>
        </p:nvSpPr>
        <p:spPr/>
        <p:txBody>
          <a:bodyPr/>
          <a:lstStyle>
            <a:lvl1pPr>
              <a:defRPr/>
            </a:lvl1pPr>
          </a:lstStyle>
          <a:p>
            <a:pPr>
              <a:defRPr/>
            </a:pPr>
            <a:fld id="{B1F89C37-4E80-4176-93BD-0FF6485820F9}" type="datetimeFigureOut">
              <a:rPr lang="en-US" altLang="en-US"/>
              <a:pPr>
                <a:defRPr/>
              </a:pPr>
              <a:t>8/5/2026</a:t>
            </a:fld>
            <a:endParaRPr lang="en-US" altLang="en-US" dirty="0"/>
          </a:p>
        </p:txBody>
      </p:sp>
      <p:sp>
        <p:nvSpPr>
          <p:cNvPr id="5" name="Footer Placeholder 4">
            <a:extLst>
              <a:ext uri="{FF2B5EF4-FFF2-40B4-BE49-F238E27FC236}">
                <a16:creationId xmlns:a16="http://schemas.microsoft.com/office/drawing/2014/main" id="{8300E47F-5361-43F3-A067-216CD62671A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E44C9A8-C5C4-9F61-2F1A-42E578C02CE9}"/>
              </a:ext>
            </a:extLst>
          </p:cNvPr>
          <p:cNvSpPr>
            <a:spLocks noGrp="1"/>
          </p:cNvSpPr>
          <p:nvPr>
            <p:ph type="sldNum" sz="quarter" idx="12"/>
          </p:nvPr>
        </p:nvSpPr>
        <p:spPr/>
        <p:txBody>
          <a:bodyPr/>
          <a:lstStyle>
            <a:lvl1pPr>
              <a:defRPr/>
            </a:lvl1pPr>
          </a:lstStyle>
          <a:p>
            <a:pPr>
              <a:defRPr/>
            </a:pPr>
            <a:fld id="{7ADBE934-72EF-4933-835F-2DDC4DA4D28F}" type="slidenum">
              <a:rPr lang="en-US" altLang="en-US"/>
              <a:pPr>
                <a:defRPr/>
              </a:pPr>
              <a:t>‹#›</a:t>
            </a:fld>
            <a:endParaRPr lang="en-US" altLang="en-US" dirty="0"/>
          </a:p>
        </p:txBody>
      </p:sp>
    </p:spTree>
    <p:extLst>
      <p:ext uri="{BB962C8B-B14F-4D97-AF65-F5344CB8AC3E}">
        <p14:creationId xmlns:p14="http://schemas.microsoft.com/office/powerpoint/2010/main" val="1694240007"/>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F046A47-39A6-B7B6-2E42-6F2B9655FB48}"/>
              </a:ext>
            </a:extLst>
          </p:cNvPr>
          <p:cNvSpPr>
            <a:spLocks noGrp="1"/>
          </p:cNvSpPr>
          <p:nvPr>
            <p:ph type="dt" sz="half" idx="10"/>
          </p:nvPr>
        </p:nvSpPr>
        <p:spPr/>
        <p:txBody>
          <a:bodyPr/>
          <a:lstStyle>
            <a:lvl1pPr>
              <a:defRPr/>
            </a:lvl1pPr>
          </a:lstStyle>
          <a:p>
            <a:pPr>
              <a:defRPr/>
            </a:pPr>
            <a:fld id="{5EEB8BC9-E39D-4875-B018-9E0D86E4EB0B}" type="datetimeFigureOut">
              <a:rPr lang="en-US" altLang="en-US"/>
              <a:pPr>
                <a:defRPr/>
              </a:pPr>
              <a:t>8/5/2026</a:t>
            </a:fld>
            <a:endParaRPr lang="en-US" altLang="en-US" dirty="0"/>
          </a:p>
        </p:txBody>
      </p:sp>
      <p:sp>
        <p:nvSpPr>
          <p:cNvPr id="5" name="Footer Placeholder 4">
            <a:extLst>
              <a:ext uri="{FF2B5EF4-FFF2-40B4-BE49-F238E27FC236}">
                <a16:creationId xmlns:a16="http://schemas.microsoft.com/office/drawing/2014/main" id="{A28DEF3C-9250-B13C-23D9-701C525E4BA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2CB5479-B993-3856-0C75-9513BD8E1B51}"/>
              </a:ext>
            </a:extLst>
          </p:cNvPr>
          <p:cNvSpPr>
            <a:spLocks noGrp="1"/>
          </p:cNvSpPr>
          <p:nvPr>
            <p:ph type="sldNum" sz="quarter" idx="12"/>
          </p:nvPr>
        </p:nvSpPr>
        <p:spPr/>
        <p:txBody>
          <a:bodyPr/>
          <a:lstStyle>
            <a:lvl1pPr>
              <a:defRPr/>
            </a:lvl1pPr>
          </a:lstStyle>
          <a:p>
            <a:pPr>
              <a:defRPr/>
            </a:pPr>
            <a:fld id="{223DA666-DB8A-4F21-A88A-6E3430F7B31A}" type="slidenum">
              <a:rPr lang="en-US" altLang="en-US"/>
              <a:pPr>
                <a:defRPr/>
              </a:pPr>
              <a:t>‹#›</a:t>
            </a:fld>
            <a:endParaRPr lang="en-US" altLang="en-US" dirty="0"/>
          </a:p>
        </p:txBody>
      </p:sp>
    </p:spTree>
    <p:extLst>
      <p:ext uri="{BB962C8B-B14F-4D97-AF65-F5344CB8AC3E}">
        <p14:creationId xmlns:p14="http://schemas.microsoft.com/office/powerpoint/2010/main" val="1242782343"/>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29F6918-4D59-93B2-3492-6052203ECCA6}"/>
              </a:ext>
            </a:extLst>
          </p:cNvPr>
          <p:cNvSpPr>
            <a:spLocks noGrp="1"/>
          </p:cNvSpPr>
          <p:nvPr>
            <p:ph type="dt" sz="half" idx="10"/>
          </p:nvPr>
        </p:nvSpPr>
        <p:spPr/>
        <p:txBody>
          <a:bodyPr/>
          <a:lstStyle>
            <a:lvl1pPr>
              <a:defRPr/>
            </a:lvl1pPr>
          </a:lstStyle>
          <a:p>
            <a:pPr>
              <a:defRPr/>
            </a:pPr>
            <a:fld id="{1479C3A3-8727-4520-8BA9-BA065EFD339E}" type="datetimeFigureOut">
              <a:rPr lang="en-US"/>
              <a:pPr>
                <a:defRPr/>
              </a:pPr>
              <a:t>8/5/2026</a:t>
            </a:fld>
            <a:endParaRPr lang="en-GB"/>
          </a:p>
        </p:txBody>
      </p:sp>
      <p:sp>
        <p:nvSpPr>
          <p:cNvPr id="5" name="Footer Placeholder 4">
            <a:extLst>
              <a:ext uri="{FF2B5EF4-FFF2-40B4-BE49-F238E27FC236}">
                <a16:creationId xmlns:a16="http://schemas.microsoft.com/office/drawing/2014/main" id="{5E698E86-583F-613B-84D9-68313CAC4D4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91306C0-3518-CE79-3D6B-1B7F4087EDDA}"/>
              </a:ext>
            </a:extLst>
          </p:cNvPr>
          <p:cNvSpPr>
            <a:spLocks noGrp="1"/>
          </p:cNvSpPr>
          <p:nvPr>
            <p:ph type="sldNum" sz="quarter" idx="12"/>
          </p:nvPr>
        </p:nvSpPr>
        <p:spPr/>
        <p:txBody>
          <a:bodyPr/>
          <a:lstStyle>
            <a:lvl1pPr>
              <a:defRPr/>
            </a:lvl1pPr>
          </a:lstStyle>
          <a:p>
            <a:pPr>
              <a:defRPr/>
            </a:pPr>
            <a:fld id="{A2967609-6B83-44F9-8F9D-E7EDDB1AF3C6}" type="slidenum">
              <a:rPr lang="en-GB"/>
              <a:pPr>
                <a:defRPr/>
              </a:pPr>
              <a:t>‹#›</a:t>
            </a:fld>
            <a:endParaRPr lang="en-GB"/>
          </a:p>
        </p:txBody>
      </p:sp>
    </p:spTree>
    <p:extLst>
      <p:ext uri="{BB962C8B-B14F-4D97-AF65-F5344CB8AC3E}">
        <p14:creationId xmlns:p14="http://schemas.microsoft.com/office/powerpoint/2010/main" val="1984083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25AE2F-AB4D-ABAE-E54E-614873EF0742}"/>
              </a:ext>
            </a:extLst>
          </p:cNvPr>
          <p:cNvSpPr>
            <a:spLocks noGrp="1"/>
          </p:cNvSpPr>
          <p:nvPr>
            <p:ph type="dt" sz="half" idx="10"/>
          </p:nvPr>
        </p:nvSpPr>
        <p:spPr/>
        <p:txBody>
          <a:bodyPr/>
          <a:lstStyle>
            <a:lvl1pPr>
              <a:defRPr/>
            </a:lvl1pPr>
          </a:lstStyle>
          <a:p>
            <a:pPr>
              <a:defRPr/>
            </a:pPr>
            <a:fld id="{A0C39E70-A207-4B17-834C-31D1D6BA2C82}" type="datetimeFigureOut">
              <a:rPr lang="en-US"/>
              <a:pPr>
                <a:defRPr/>
              </a:pPr>
              <a:t>8/5/2026</a:t>
            </a:fld>
            <a:endParaRPr lang="en-GB"/>
          </a:p>
        </p:txBody>
      </p:sp>
      <p:sp>
        <p:nvSpPr>
          <p:cNvPr id="5" name="Footer Placeholder 4">
            <a:extLst>
              <a:ext uri="{FF2B5EF4-FFF2-40B4-BE49-F238E27FC236}">
                <a16:creationId xmlns:a16="http://schemas.microsoft.com/office/drawing/2014/main" id="{A9B6BA31-1045-AEB7-A356-57F5472817F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C4EA0A0-C822-462C-D5A2-3C892687F857}"/>
              </a:ext>
            </a:extLst>
          </p:cNvPr>
          <p:cNvSpPr>
            <a:spLocks noGrp="1"/>
          </p:cNvSpPr>
          <p:nvPr>
            <p:ph type="sldNum" sz="quarter" idx="12"/>
          </p:nvPr>
        </p:nvSpPr>
        <p:spPr/>
        <p:txBody>
          <a:bodyPr/>
          <a:lstStyle>
            <a:lvl1pPr>
              <a:defRPr/>
            </a:lvl1pPr>
          </a:lstStyle>
          <a:p>
            <a:pPr>
              <a:defRPr/>
            </a:pPr>
            <a:fld id="{8A003755-5705-441C-9277-DE85C402411D}" type="slidenum">
              <a:rPr lang="en-GB"/>
              <a:pPr>
                <a:defRPr/>
              </a:pPr>
              <a:t>‹#›</a:t>
            </a:fld>
            <a:endParaRPr lang="en-GB"/>
          </a:p>
        </p:txBody>
      </p:sp>
    </p:spTree>
    <p:extLst>
      <p:ext uri="{BB962C8B-B14F-4D97-AF65-F5344CB8AC3E}">
        <p14:creationId xmlns:p14="http://schemas.microsoft.com/office/powerpoint/2010/main" val="3289430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63E882-A755-E1CA-0580-3ED0278FF127}"/>
              </a:ext>
            </a:extLst>
          </p:cNvPr>
          <p:cNvSpPr>
            <a:spLocks noGrp="1"/>
          </p:cNvSpPr>
          <p:nvPr>
            <p:ph type="dt" sz="half" idx="10"/>
          </p:nvPr>
        </p:nvSpPr>
        <p:spPr/>
        <p:txBody>
          <a:bodyPr/>
          <a:lstStyle>
            <a:lvl1pPr>
              <a:defRPr/>
            </a:lvl1pPr>
          </a:lstStyle>
          <a:p>
            <a:pPr>
              <a:defRPr/>
            </a:pPr>
            <a:fld id="{E46FFB2E-4C61-44E2-9B46-5494C397CBC8}" type="datetimeFigureOut">
              <a:rPr lang="en-US"/>
              <a:pPr>
                <a:defRPr/>
              </a:pPr>
              <a:t>8/5/2026</a:t>
            </a:fld>
            <a:endParaRPr lang="en-GB"/>
          </a:p>
        </p:txBody>
      </p:sp>
      <p:sp>
        <p:nvSpPr>
          <p:cNvPr id="5" name="Footer Placeholder 4">
            <a:extLst>
              <a:ext uri="{FF2B5EF4-FFF2-40B4-BE49-F238E27FC236}">
                <a16:creationId xmlns:a16="http://schemas.microsoft.com/office/drawing/2014/main" id="{48418B2E-3A14-7FC7-62CD-077ADE9E109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CFE600F-E478-7EF5-1E72-1087545C2C00}"/>
              </a:ext>
            </a:extLst>
          </p:cNvPr>
          <p:cNvSpPr>
            <a:spLocks noGrp="1"/>
          </p:cNvSpPr>
          <p:nvPr>
            <p:ph type="sldNum" sz="quarter" idx="12"/>
          </p:nvPr>
        </p:nvSpPr>
        <p:spPr/>
        <p:txBody>
          <a:bodyPr/>
          <a:lstStyle>
            <a:lvl1pPr>
              <a:defRPr/>
            </a:lvl1pPr>
          </a:lstStyle>
          <a:p>
            <a:pPr>
              <a:defRPr/>
            </a:pPr>
            <a:fld id="{52E9A5A0-C40A-4E32-9718-493600113F19}" type="slidenum">
              <a:rPr lang="en-GB"/>
              <a:pPr>
                <a:defRPr/>
              </a:pPr>
              <a:t>‹#›</a:t>
            </a:fld>
            <a:endParaRPr lang="en-GB"/>
          </a:p>
        </p:txBody>
      </p:sp>
    </p:spTree>
    <p:extLst>
      <p:ext uri="{BB962C8B-B14F-4D97-AF65-F5344CB8AC3E}">
        <p14:creationId xmlns:p14="http://schemas.microsoft.com/office/powerpoint/2010/main" val="2613830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4D5E93B-D14C-FEE0-3FA3-382F3D7FB0BF}"/>
              </a:ext>
            </a:extLst>
          </p:cNvPr>
          <p:cNvSpPr>
            <a:spLocks noGrp="1"/>
          </p:cNvSpPr>
          <p:nvPr>
            <p:ph type="dt" sz="half" idx="10"/>
          </p:nvPr>
        </p:nvSpPr>
        <p:spPr/>
        <p:txBody>
          <a:bodyPr/>
          <a:lstStyle>
            <a:lvl1pPr>
              <a:defRPr/>
            </a:lvl1pPr>
          </a:lstStyle>
          <a:p>
            <a:pPr>
              <a:defRPr/>
            </a:pPr>
            <a:fld id="{C2341F89-F2AD-4B6B-B60D-E4581EB6DF92}" type="datetimeFigureOut">
              <a:rPr lang="en-US"/>
              <a:pPr>
                <a:defRPr/>
              </a:pPr>
              <a:t>8/5/2026</a:t>
            </a:fld>
            <a:endParaRPr lang="en-GB"/>
          </a:p>
        </p:txBody>
      </p:sp>
      <p:sp>
        <p:nvSpPr>
          <p:cNvPr id="6" name="Footer Placeholder 4">
            <a:extLst>
              <a:ext uri="{FF2B5EF4-FFF2-40B4-BE49-F238E27FC236}">
                <a16:creationId xmlns:a16="http://schemas.microsoft.com/office/drawing/2014/main" id="{DCAD05EE-4E3C-97C2-3CB4-1E223E23132B}"/>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CA172E6A-286D-9683-426D-FE55CC712E88}"/>
              </a:ext>
            </a:extLst>
          </p:cNvPr>
          <p:cNvSpPr>
            <a:spLocks noGrp="1"/>
          </p:cNvSpPr>
          <p:nvPr>
            <p:ph type="sldNum" sz="quarter" idx="12"/>
          </p:nvPr>
        </p:nvSpPr>
        <p:spPr/>
        <p:txBody>
          <a:bodyPr/>
          <a:lstStyle>
            <a:lvl1pPr>
              <a:defRPr/>
            </a:lvl1pPr>
          </a:lstStyle>
          <a:p>
            <a:pPr>
              <a:defRPr/>
            </a:pPr>
            <a:fld id="{B4E3FDB8-331C-4183-82F0-CF4EEA6B2A2B}" type="slidenum">
              <a:rPr lang="en-GB"/>
              <a:pPr>
                <a:defRPr/>
              </a:pPr>
              <a:t>‹#›</a:t>
            </a:fld>
            <a:endParaRPr lang="en-GB"/>
          </a:p>
        </p:txBody>
      </p:sp>
    </p:spTree>
    <p:extLst>
      <p:ext uri="{BB962C8B-B14F-4D97-AF65-F5344CB8AC3E}">
        <p14:creationId xmlns:p14="http://schemas.microsoft.com/office/powerpoint/2010/main" val="585237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0737E9BD-2464-D91D-B6A9-3E487575872F}"/>
              </a:ext>
            </a:extLst>
          </p:cNvPr>
          <p:cNvSpPr>
            <a:spLocks noGrp="1"/>
          </p:cNvSpPr>
          <p:nvPr>
            <p:ph type="dt" sz="half" idx="10"/>
          </p:nvPr>
        </p:nvSpPr>
        <p:spPr/>
        <p:txBody>
          <a:bodyPr/>
          <a:lstStyle>
            <a:lvl1pPr>
              <a:defRPr/>
            </a:lvl1pPr>
          </a:lstStyle>
          <a:p>
            <a:pPr>
              <a:defRPr/>
            </a:pPr>
            <a:fld id="{0D390A1F-802E-49B9-AD69-307942A4B255}" type="datetimeFigureOut">
              <a:rPr lang="en-US"/>
              <a:pPr>
                <a:defRPr/>
              </a:pPr>
              <a:t>8/5/2026</a:t>
            </a:fld>
            <a:endParaRPr lang="en-GB"/>
          </a:p>
        </p:txBody>
      </p:sp>
      <p:sp>
        <p:nvSpPr>
          <p:cNvPr id="8" name="Footer Placeholder 4">
            <a:extLst>
              <a:ext uri="{FF2B5EF4-FFF2-40B4-BE49-F238E27FC236}">
                <a16:creationId xmlns:a16="http://schemas.microsoft.com/office/drawing/2014/main" id="{B958F65F-E20C-DC5F-4321-AEB3724353F4}"/>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0CCF3B04-49C7-3551-0C8E-4CABA804A093}"/>
              </a:ext>
            </a:extLst>
          </p:cNvPr>
          <p:cNvSpPr>
            <a:spLocks noGrp="1"/>
          </p:cNvSpPr>
          <p:nvPr>
            <p:ph type="sldNum" sz="quarter" idx="12"/>
          </p:nvPr>
        </p:nvSpPr>
        <p:spPr/>
        <p:txBody>
          <a:bodyPr/>
          <a:lstStyle>
            <a:lvl1pPr>
              <a:defRPr/>
            </a:lvl1pPr>
          </a:lstStyle>
          <a:p>
            <a:pPr>
              <a:defRPr/>
            </a:pPr>
            <a:fld id="{FF13C754-1B9E-4AFB-80FB-93BC4DA2761C}" type="slidenum">
              <a:rPr lang="en-GB"/>
              <a:pPr>
                <a:defRPr/>
              </a:pPr>
              <a:t>‹#›</a:t>
            </a:fld>
            <a:endParaRPr lang="en-GB"/>
          </a:p>
        </p:txBody>
      </p:sp>
    </p:spTree>
    <p:extLst>
      <p:ext uri="{BB962C8B-B14F-4D97-AF65-F5344CB8AC3E}">
        <p14:creationId xmlns:p14="http://schemas.microsoft.com/office/powerpoint/2010/main" val="24251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75435A2-E657-9942-1016-13A83B671C24}"/>
              </a:ext>
            </a:extLst>
          </p:cNvPr>
          <p:cNvSpPr>
            <a:spLocks noGrp="1"/>
          </p:cNvSpPr>
          <p:nvPr>
            <p:ph type="dt" sz="half" idx="10"/>
          </p:nvPr>
        </p:nvSpPr>
        <p:spPr/>
        <p:txBody>
          <a:bodyPr/>
          <a:lstStyle>
            <a:lvl1pPr>
              <a:defRPr/>
            </a:lvl1pPr>
          </a:lstStyle>
          <a:p>
            <a:pPr>
              <a:defRPr/>
            </a:pPr>
            <a:fld id="{E7FC068D-A6EB-4CD5-AA8B-74A528F7E3A8}" type="datetimeFigureOut">
              <a:rPr lang="en-US"/>
              <a:pPr>
                <a:defRPr/>
              </a:pPr>
              <a:t>8/5/2026</a:t>
            </a:fld>
            <a:endParaRPr lang="en-GB"/>
          </a:p>
        </p:txBody>
      </p:sp>
      <p:sp>
        <p:nvSpPr>
          <p:cNvPr id="4" name="Footer Placeholder 4">
            <a:extLst>
              <a:ext uri="{FF2B5EF4-FFF2-40B4-BE49-F238E27FC236}">
                <a16:creationId xmlns:a16="http://schemas.microsoft.com/office/drawing/2014/main" id="{057B2D0F-B8E5-C101-A705-CBCC968FBE13}"/>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77BFB758-C41A-200B-B7FF-EB71CA394008}"/>
              </a:ext>
            </a:extLst>
          </p:cNvPr>
          <p:cNvSpPr>
            <a:spLocks noGrp="1"/>
          </p:cNvSpPr>
          <p:nvPr>
            <p:ph type="sldNum" sz="quarter" idx="12"/>
          </p:nvPr>
        </p:nvSpPr>
        <p:spPr/>
        <p:txBody>
          <a:bodyPr/>
          <a:lstStyle>
            <a:lvl1pPr>
              <a:defRPr/>
            </a:lvl1pPr>
          </a:lstStyle>
          <a:p>
            <a:pPr>
              <a:defRPr/>
            </a:pPr>
            <a:fld id="{0382ACD1-9026-4318-8999-747790531D19}" type="slidenum">
              <a:rPr lang="en-GB"/>
              <a:pPr>
                <a:defRPr/>
              </a:pPr>
              <a:t>‹#›</a:t>
            </a:fld>
            <a:endParaRPr lang="en-GB"/>
          </a:p>
        </p:txBody>
      </p:sp>
    </p:spTree>
    <p:extLst>
      <p:ext uri="{BB962C8B-B14F-4D97-AF65-F5344CB8AC3E}">
        <p14:creationId xmlns:p14="http://schemas.microsoft.com/office/powerpoint/2010/main" val="747469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6A7902B-208A-62CB-052E-EA11DBC05C37}"/>
              </a:ext>
            </a:extLst>
          </p:cNvPr>
          <p:cNvSpPr>
            <a:spLocks noGrp="1"/>
          </p:cNvSpPr>
          <p:nvPr>
            <p:ph type="dt" sz="half" idx="10"/>
          </p:nvPr>
        </p:nvSpPr>
        <p:spPr/>
        <p:txBody>
          <a:bodyPr/>
          <a:lstStyle>
            <a:lvl1pPr>
              <a:defRPr/>
            </a:lvl1pPr>
          </a:lstStyle>
          <a:p>
            <a:pPr>
              <a:defRPr/>
            </a:pPr>
            <a:fld id="{38890CC8-A41D-4935-A18A-39346EAC9C55}" type="datetimeFigureOut">
              <a:rPr lang="en-US"/>
              <a:pPr>
                <a:defRPr/>
              </a:pPr>
              <a:t>8/5/2026</a:t>
            </a:fld>
            <a:endParaRPr lang="en-GB"/>
          </a:p>
        </p:txBody>
      </p:sp>
      <p:sp>
        <p:nvSpPr>
          <p:cNvPr id="3" name="Footer Placeholder 4">
            <a:extLst>
              <a:ext uri="{FF2B5EF4-FFF2-40B4-BE49-F238E27FC236}">
                <a16:creationId xmlns:a16="http://schemas.microsoft.com/office/drawing/2014/main" id="{A13FDDAA-C8E5-9512-ED08-F9B41E9D5F2F}"/>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A9DF4AF0-105B-BFD2-6B90-6306F66D84CF}"/>
              </a:ext>
            </a:extLst>
          </p:cNvPr>
          <p:cNvSpPr>
            <a:spLocks noGrp="1"/>
          </p:cNvSpPr>
          <p:nvPr>
            <p:ph type="sldNum" sz="quarter" idx="12"/>
          </p:nvPr>
        </p:nvSpPr>
        <p:spPr/>
        <p:txBody>
          <a:bodyPr/>
          <a:lstStyle>
            <a:lvl1pPr>
              <a:defRPr/>
            </a:lvl1pPr>
          </a:lstStyle>
          <a:p>
            <a:pPr>
              <a:defRPr/>
            </a:pPr>
            <a:fld id="{0B291A96-09B2-48A0-8672-7FAABE05CDB4}" type="slidenum">
              <a:rPr lang="en-GB"/>
              <a:pPr>
                <a:defRPr/>
              </a:pPr>
              <a:t>‹#›</a:t>
            </a:fld>
            <a:endParaRPr lang="en-GB"/>
          </a:p>
        </p:txBody>
      </p:sp>
    </p:spTree>
    <p:extLst>
      <p:ext uri="{BB962C8B-B14F-4D97-AF65-F5344CB8AC3E}">
        <p14:creationId xmlns:p14="http://schemas.microsoft.com/office/powerpoint/2010/main" val="2261384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9CAB4D7-C3BE-C6BB-506C-8D2F6055DA03}"/>
              </a:ext>
            </a:extLst>
          </p:cNvPr>
          <p:cNvSpPr>
            <a:spLocks noGrp="1"/>
          </p:cNvSpPr>
          <p:nvPr>
            <p:ph type="dt" sz="half" idx="10"/>
          </p:nvPr>
        </p:nvSpPr>
        <p:spPr/>
        <p:txBody>
          <a:bodyPr/>
          <a:lstStyle>
            <a:lvl1pPr>
              <a:defRPr/>
            </a:lvl1pPr>
          </a:lstStyle>
          <a:p>
            <a:pPr>
              <a:defRPr/>
            </a:pPr>
            <a:fld id="{F05C993D-5BAE-42D3-AF89-9EFFC152E1D6}" type="datetimeFigureOut">
              <a:rPr lang="en-US"/>
              <a:pPr>
                <a:defRPr/>
              </a:pPr>
              <a:t>8/5/2026</a:t>
            </a:fld>
            <a:endParaRPr lang="en-GB"/>
          </a:p>
        </p:txBody>
      </p:sp>
      <p:sp>
        <p:nvSpPr>
          <p:cNvPr id="6" name="Footer Placeholder 4">
            <a:extLst>
              <a:ext uri="{FF2B5EF4-FFF2-40B4-BE49-F238E27FC236}">
                <a16:creationId xmlns:a16="http://schemas.microsoft.com/office/drawing/2014/main" id="{92A24EF8-9212-AE32-B1B0-82331C18838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BCB9D6E-BE1C-8397-903B-1421819A2DF8}"/>
              </a:ext>
            </a:extLst>
          </p:cNvPr>
          <p:cNvSpPr>
            <a:spLocks noGrp="1"/>
          </p:cNvSpPr>
          <p:nvPr>
            <p:ph type="sldNum" sz="quarter" idx="12"/>
          </p:nvPr>
        </p:nvSpPr>
        <p:spPr/>
        <p:txBody>
          <a:bodyPr/>
          <a:lstStyle>
            <a:lvl1pPr>
              <a:defRPr/>
            </a:lvl1pPr>
          </a:lstStyle>
          <a:p>
            <a:pPr>
              <a:defRPr/>
            </a:pPr>
            <a:fld id="{D75C1811-D875-41EF-95FA-38E6A64A53E6}" type="slidenum">
              <a:rPr lang="en-GB"/>
              <a:pPr>
                <a:defRPr/>
              </a:pPr>
              <a:t>‹#›</a:t>
            </a:fld>
            <a:endParaRPr lang="en-GB"/>
          </a:p>
        </p:txBody>
      </p:sp>
    </p:spTree>
    <p:extLst>
      <p:ext uri="{BB962C8B-B14F-4D97-AF65-F5344CB8AC3E}">
        <p14:creationId xmlns:p14="http://schemas.microsoft.com/office/powerpoint/2010/main" val="817997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AE4F27A-5F32-20E7-AE79-98236E914226}"/>
              </a:ext>
            </a:extLst>
          </p:cNvPr>
          <p:cNvSpPr>
            <a:spLocks noGrp="1"/>
          </p:cNvSpPr>
          <p:nvPr>
            <p:ph type="dt" sz="half" idx="10"/>
          </p:nvPr>
        </p:nvSpPr>
        <p:spPr/>
        <p:txBody>
          <a:bodyPr/>
          <a:lstStyle>
            <a:lvl1pPr>
              <a:defRPr/>
            </a:lvl1pPr>
          </a:lstStyle>
          <a:p>
            <a:pPr>
              <a:defRPr/>
            </a:pPr>
            <a:fld id="{4735F040-19D7-4541-ABCF-DD5FEFCBBE34}" type="datetimeFigureOut">
              <a:rPr lang="en-US"/>
              <a:pPr>
                <a:defRPr/>
              </a:pPr>
              <a:t>8/5/2026</a:t>
            </a:fld>
            <a:endParaRPr lang="en-GB"/>
          </a:p>
        </p:txBody>
      </p:sp>
      <p:sp>
        <p:nvSpPr>
          <p:cNvPr id="6" name="Footer Placeholder 4">
            <a:extLst>
              <a:ext uri="{FF2B5EF4-FFF2-40B4-BE49-F238E27FC236}">
                <a16:creationId xmlns:a16="http://schemas.microsoft.com/office/drawing/2014/main" id="{F9A79CF1-BBE6-AFA0-A6EE-10F559C19E8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77588B17-2023-E3A0-D1CD-C9AE93DEC336}"/>
              </a:ext>
            </a:extLst>
          </p:cNvPr>
          <p:cNvSpPr>
            <a:spLocks noGrp="1"/>
          </p:cNvSpPr>
          <p:nvPr>
            <p:ph type="sldNum" sz="quarter" idx="12"/>
          </p:nvPr>
        </p:nvSpPr>
        <p:spPr/>
        <p:txBody>
          <a:bodyPr/>
          <a:lstStyle>
            <a:lvl1pPr>
              <a:defRPr/>
            </a:lvl1pPr>
          </a:lstStyle>
          <a:p>
            <a:pPr>
              <a:defRPr/>
            </a:pPr>
            <a:fld id="{6E2DBD2A-0989-41CA-AD73-64EB058E1019}" type="slidenum">
              <a:rPr lang="en-GB"/>
              <a:pPr>
                <a:defRPr/>
              </a:pPr>
              <a:t>‹#›</a:t>
            </a:fld>
            <a:endParaRPr lang="en-GB"/>
          </a:p>
        </p:txBody>
      </p:sp>
    </p:spTree>
    <p:extLst>
      <p:ext uri="{BB962C8B-B14F-4D97-AF65-F5344CB8AC3E}">
        <p14:creationId xmlns:p14="http://schemas.microsoft.com/office/powerpoint/2010/main" val="174349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9AECCE-41E6-1962-DF2A-42B5B0D5DC06}"/>
              </a:ext>
            </a:extLst>
          </p:cNvPr>
          <p:cNvSpPr>
            <a:spLocks noGrp="1"/>
          </p:cNvSpPr>
          <p:nvPr>
            <p:ph type="dt" sz="half" idx="10"/>
          </p:nvPr>
        </p:nvSpPr>
        <p:spPr/>
        <p:txBody>
          <a:bodyPr/>
          <a:lstStyle>
            <a:lvl1pPr>
              <a:defRPr/>
            </a:lvl1pPr>
          </a:lstStyle>
          <a:p>
            <a:pPr>
              <a:defRPr/>
            </a:pPr>
            <a:fld id="{A65259BE-6B49-41E9-980E-CA6EFED7F6F7}" type="datetimeFigureOut">
              <a:rPr lang="en-US"/>
              <a:pPr>
                <a:defRPr/>
              </a:pPr>
              <a:t>8/5/2026</a:t>
            </a:fld>
            <a:endParaRPr lang="en-GB"/>
          </a:p>
        </p:txBody>
      </p:sp>
      <p:sp>
        <p:nvSpPr>
          <p:cNvPr id="5" name="Footer Placeholder 4">
            <a:extLst>
              <a:ext uri="{FF2B5EF4-FFF2-40B4-BE49-F238E27FC236}">
                <a16:creationId xmlns:a16="http://schemas.microsoft.com/office/drawing/2014/main" id="{C5FCEAF6-CADD-D1D4-F2D6-C2ECD82AB58D}"/>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1152464A-2E3F-E101-C8EA-79A5E02E813C}"/>
              </a:ext>
            </a:extLst>
          </p:cNvPr>
          <p:cNvSpPr>
            <a:spLocks noGrp="1"/>
          </p:cNvSpPr>
          <p:nvPr>
            <p:ph type="sldNum" sz="quarter" idx="12"/>
          </p:nvPr>
        </p:nvSpPr>
        <p:spPr/>
        <p:txBody>
          <a:bodyPr/>
          <a:lstStyle>
            <a:lvl1pPr>
              <a:defRPr/>
            </a:lvl1pPr>
          </a:lstStyle>
          <a:p>
            <a:pPr>
              <a:defRPr/>
            </a:pPr>
            <a:fld id="{60C52D30-79E3-4A5C-9CAA-9F85664CFA80}" type="slidenum">
              <a:rPr lang="en-GB"/>
              <a:pPr>
                <a:defRPr/>
              </a:pPr>
              <a:t>‹#›</a:t>
            </a:fld>
            <a:endParaRPr lang="en-GB"/>
          </a:p>
        </p:txBody>
      </p:sp>
    </p:spTree>
    <p:extLst>
      <p:ext uri="{BB962C8B-B14F-4D97-AF65-F5344CB8AC3E}">
        <p14:creationId xmlns:p14="http://schemas.microsoft.com/office/powerpoint/2010/main" val="407400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E96F33-5563-85DE-19BF-52773664F7EB}"/>
              </a:ext>
            </a:extLst>
          </p:cNvPr>
          <p:cNvSpPr>
            <a:spLocks noGrp="1"/>
          </p:cNvSpPr>
          <p:nvPr>
            <p:ph type="dt" sz="half" idx="10"/>
          </p:nvPr>
        </p:nvSpPr>
        <p:spPr/>
        <p:txBody>
          <a:bodyPr/>
          <a:lstStyle>
            <a:lvl1pPr>
              <a:defRPr/>
            </a:lvl1pPr>
          </a:lstStyle>
          <a:p>
            <a:pPr>
              <a:defRPr/>
            </a:pPr>
            <a:fld id="{27FEECF5-343C-4AE3-9570-F348A5DF9A2C}" type="datetimeFigureOut">
              <a:rPr lang="en-US"/>
              <a:pPr>
                <a:defRPr/>
              </a:pPr>
              <a:t>8/5/2026</a:t>
            </a:fld>
            <a:endParaRPr lang="en-GB"/>
          </a:p>
        </p:txBody>
      </p:sp>
      <p:sp>
        <p:nvSpPr>
          <p:cNvPr id="5" name="Footer Placeholder 4">
            <a:extLst>
              <a:ext uri="{FF2B5EF4-FFF2-40B4-BE49-F238E27FC236}">
                <a16:creationId xmlns:a16="http://schemas.microsoft.com/office/drawing/2014/main" id="{2ADA4493-2482-DF7E-BE7F-C8AEBCE94FA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D6F8492-07EC-7A40-A639-15F5F17E71D1}"/>
              </a:ext>
            </a:extLst>
          </p:cNvPr>
          <p:cNvSpPr>
            <a:spLocks noGrp="1"/>
          </p:cNvSpPr>
          <p:nvPr>
            <p:ph type="sldNum" sz="quarter" idx="12"/>
          </p:nvPr>
        </p:nvSpPr>
        <p:spPr/>
        <p:txBody>
          <a:bodyPr/>
          <a:lstStyle>
            <a:lvl1pPr>
              <a:defRPr/>
            </a:lvl1pPr>
          </a:lstStyle>
          <a:p>
            <a:pPr>
              <a:defRPr/>
            </a:pPr>
            <a:fld id="{831B422E-574C-44F4-99D2-41B9DCBC7CC5}" type="slidenum">
              <a:rPr lang="en-GB"/>
              <a:pPr>
                <a:defRPr/>
              </a:pPr>
              <a:t>‹#›</a:t>
            </a:fld>
            <a:endParaRPr lang="en-GB"/>
          </a:p>
        </p:txBody>
      </p:sp>
    </p:spTree>
    <p:extLst>
      <p:ext uri="{BB962C8B-B14F-4D97-AF65-F5344CB8AC3E}">
        <p14:creationId xmlns:p14="http://schemas.microsoft.com/office/powerpoint/2010/main" val="1438645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384A6B8-2885-F0E4-626C-947305DABC3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385DFEF0-41A6-B359-8DCE-626D0C64104A}"/>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82DC9EA7-329E-18DE-33BB-69391B03C77F}"/>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FFFFFF"/>
                </a:solidFill>
              </a:defRPr>
            </a:lvl1pPr>
          </a:lstStyle>
          <a:p>
            <a:pPr>
              <a:defRPr/>
            </a:pPr>
            <a:fld id="{F2A6DDE8-5180-426E-A53E-F0325233CDA2}" type="datetimeFigureOut">
              <a:rPr lang="en-US" altLang="en-US"/>
              <a:pPr>
                <a:defRPr/>
              </a:pPr>
              <a:t>8/5/2026</a:t>
            </a:fld>
            <a:endParaRPr lang="en-US" altLang="en-US" dirty="0"/>
          </a:p>
        </p:txBody>
      </p:sp>
      <p:sp>
        <p:nvSpPr>
          <p:cNvPr id="5" name="Footer Placeholder 4">
            <a:extLst>
              <a:ext uri="{FF2B5EF4-FFF2-40B4-BE49-F238E27FC236}">
                <a16:creationId xmlns:a16="http://schemas.microsoft.com/office/drawing/2014/main" id="{6492317C-2D80-BBE9-6F9E-9F51F2968FF6}"/>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7DE28816-A42E-1677-15A3-FA28B5628585}"/>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pPr>
              <a:defRPr/>
            </a:pPr>
            <a:fld id="{3700DA83-29A9-423F-AA7B-E58C017E0900}" type="slidenum">
              <a:rPr lang="en-US" altLang="en-US"/>
              <a:pPr>
                <a:defRPr/>
              </a:pPr>
              <a:t>‹#›</a:t>
            </a:fld>
            <a:endParaRPr lang="en-US" alt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70874B4-AD1F-BDD4-50A7-42256AC3F11D}"/>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1" name="Text Placeholder 2">
            <a:extLst>
              <a:ext uri="{FF2B5EF4-FFF2-40B4-BE49-F238E27FC236}">
                <a16:creationId xmlns:a16="http://schemas.microsoft.com/office/drawing/2014/main" id="{68E3395E-EE12-7A46-A3EE-2A559D058A93}"/>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365BCFD8-B922-BD48-0560-9071A51DCD6D}"/>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Arial" charset="0"/>
              </a:defRPr>
            </a:lvl1pPr>
          </a:lstStyle>
          <a:p>
            <a:pPr>
              <a:defRPr/>
            </a:pPr>
            <a:fld id="{230107AE-6836-4CC0-9A1E-E079B142FDDD}" type="datetimeFigureOut">
              <a:rPr lang="en-US"/>
              <a:pPr>
                <a:defRPr/>
              </a:pPr>
              <a:t>8/5/2026</a:t>
            </a:fld>
            <a:endParaRPr lang="en-GB"/>
          </a:p>
        </p:txBody>
      </p:sp>
      <p:sp>
        <p:nvSpPr>
          <p:cNvPr id="5" name="Footer Placeholder 4">
            <a:extLst>
              <a:ext uri="{FF2B5EF4-FFF2-40B4-BE49-F238E27FC236}">
                <a16:creationId xmlns:a16="http://schemas.microsoft.com/office/drawing/2014/main" id="{BBB2C1AF-32E9-A46B-A31E-E06788BAE58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14D83331-B54A-26BD-D771-8D76C1856873}"/>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Arial" charset="0"/>
              </a:defRPr>
            </a:lvl1pPr>
          </a:lstStyle>
          <a:p>
            <a:pPr>
              <a:defRPr/>
            </a:pPr>
            <a:fld id="{8D476886-B68E-401A-989C-21799146A086}" type="slidenum">
              <a:rPr lang="en-GB"/>
              <a:pPr>
                <a:defRPr/>
              </a:pPr>
              <a:t>‹#›</a:t>
            </a:fld>
            <a:endParaRPr lang="en-GB"/>
          </a:p>
        </p:txBody>
      </p:sp>
    </p:spTree>
    <p:extLst>
      <p:ext uri="{BB962C8B-B14F-4D97-AF65-F5344CB8AC3E}">
        <p14:creationId xmlns:p14="http://schemas.microsoft.com/office/powerpoint/2010/main" val="11129992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18.xml"/><Relationship Id="rId7" Type="http://schemas.openxmlformats.org/officeDocument/2006/relationships/image" Target="../media/image3.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10.svg"/><Relationship Id="rId3" Type="http://schemas.openxmlformats.org/officeDocument/2006/relationships/image" Target="../media/image11.png"/><Relationship Id="rId7" Type="http://schemas.openxmlformats.org/officeDocument/2006/relationships/image" Target="../media/image15.jpeg"/><Relationship Id="rId12" Type="http://schemas.microsoft.com/office/2007/relationships/hdphoto" Target="../media/hdphoto1.wdp"/><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image" Target="../media/image13.jpeg"/><Relationship Id="rId10" Type="http://schemas.openxmlformats.org/officeDocument/2006/relationships/image" Target="../media/image9.png"/><Relationship Id="rId4" Type="http://schemas.openxmlformats.org/officeDocument/2006/relationships/image" Target="../media/image12.jpe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2.svg"/><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2.sv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2.sv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2.sv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2.sv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2.sv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2.sv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2.sv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5.svg"/><Relationship Id="rId4" Type="http://schemas.openxmlformats.org/officeDocument/2006/relationships/image" Target="../media/image34.svg"/></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5.svg"/><Relationship Id="rId4" Type="http://schemas.openxmlformats.org/officeDocument/2006/relationships/image" Target="../media/image34.svg"/></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5.svg"/><Relationship Id="rId4" Type="http://schemas.openxmlformats.org/officeDocument/2006/relationships/image" Target="../media/image34.sv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5.svg"/><Relationship Id="rId4" Type="http://schemas.openxmlformats.org/officeDocument/2006/relationships/image" Target="../media/image34.sv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5.svg"/><Relationship Id="rId4" Type="http://schemas.openxmlformats.org/officeDocument/2006/relationships/image" Target="../media/image34.svg"/></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5.svg"/><Relationship Id="rId4" Type="http://schemas.openxmlformats.org/officeDocument/2006/relationships/image" Target="../media/image34.svg"/></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5.svg"/><Relationship Id="rId4" Type="http://schemas.openxmlformats.org/officeDocument/2006/relationships/image" Target="../media/image34.svg"/></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35.svg"/><Relationship Id="rId4" Type="http://schemas.openxmlformats.org/officeDocument/2006/relationships/image" Target="../media/image34.svg"/></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35.svg"/><Relationship Id="rId4" Type="http://schemas.openxmlformats.org/officeDocument/2006/relationships/image" Target="../media/image34.sv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23836-337674781_tiny">
            <a:hlinkClick r:id="" action="ppaction://media"/>
            <a:extLst>
              <a:ext uri="{FF2B5EF4-FFF2-40B4-BE49-F238E27FC236}">
                <a16:creationId xmlns:a16="http://schemas.microsoft.com/office/drawing/2014/main" id="{6E57AA88-EFC2-3CA7-0847-4FE7B90B9B1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 y="853109"/>
            <a:ext cx="9158725" cy="5151783"/>
          </a:xfrm>
          <a:prstGeom prst="rect">
            <a:avLst/>
          </a:prstGeom>
          <a:ln>
            <a:solidFill>
              <a:schemeClr val="bg1"/>
            </a:solidFill>
          </a:ln>
        </p:spPr>
      </p:pic>
      <p:pic>
        <p:nvPicPr>
          <p:cNvPr id="3" name="Graphic 21" descr="Door Open">
            <a:extLst>
              <a:ext uri="{FF2B5EF4-FFF2-40B4-BE49-F238E27FC236}">
                <a16:creationId xmlns:a16="http://schemas.microsoft.com/office/drawing/2014/main" id="{97A4E1FA-9C32-D1D2-4783-9BAC246C7C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73988" y="91530"/>
            <a:ext cx="740618" cy="740618"/>
          </a:xfrm>
          <a:prstGeom prst="rect">
            <a:avLst/>
          </a:prstGeom>
        </p:spPr>
      </p:pic>
      <p:pic>
        <p:nvPicPr>
          <p:cNvPr id="4" name="Graphic 3" descr="Storytelling with solid fill">
            <a:extLst>
              <a:ext uri="{FF2B5EF4-FFF2-40B4-BE49-F238E27FC236}">
                <a16:creationId xmlns:a16="http://schemas.microsoft.com/office/drawing/2014/main" id="{6012BF43-7B72-F8D2-D2A8-A6B969CCA26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585921" y="1227715"/>
            <a:ext cx="1972158" cy="1972158"/>
          </a:xfrm>
          <a:prstGeom prst="rect">
            <a:avLst/>
          </a:prstGeom>
        </p:spPr>
      </p:pic>
      <p:pic>
        <p:nvPicPr>
          <p:cNvPr id="5" name="Graphic 4" descr="Thought bubble with solid fill">
            <a:extLst>
              <a:ext uri="{FF2B5EF4-FFF2-40B4-BE49-F238E27FC236}">
                <a16:creationId xmlns:a16="http://schemas.microsoft.com/office/drawing/2014/main" id="{9E0310F8-ED35-5D87-4458-7581B29ED8B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785168" y="1323276"/>
            <a:ext cx="2225267" cy="2225267"/>
          </a:xfrm>
          <a:prstGeom prst="rect">
            <a:avLst/>
          </a:prstGeom>
        </p:spPr>
      </p:pic>
      <p:sp>
        <p:nvSpPr>
          <p:cNvPr id="7" name="TextBox 6">
            <a:extLst>
              <a:ext uri="{FF2B5EF4-FFF2-40B4-BE49-F238E27FC236}">
                <a16:creationId xmlns:a16="http://schemas.microsoft.com/office/drawing/2014/main" id="{186A340A-92A5-EFAC-E53D-7DE21721B19B}"/>
              </a:ext>
            </a:extLst>
          </p:cNvPr>
          <p:cNvSpPr txBox="1">
            <a:spLocks noChangeArrowheads="1"/>
          </p:cNvSpPr>
          <p:nvPr/>
        </p:nvSpPr>
        <p:spPr bwMode="auto">
          <a:xfrm>
            <a:off x="3423238" y="6373704"/>
            <a:ext cx="56913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GB" altLang="en-US" sz="1100" b="0" i="1" u="none" strike="noStrike" kern="1200" cap="none" spc="0" normalizeH="0" baseline="0" noProof="0" dirty="0">
                <a:ln>
                  <a:noFill/>
                </a:ln>
                <a:solidFill>
                  <a:srgbClr val="FFFFFF"/>
                </a:solidFill>
                <a:effectLst/>
                <a:uLnTx/>
                <a:uFillTx/>
                <a:latin typeface="Century Gothic" panose="020B0502020202020204" pitchFamily="34" charset="0"/>
                <a:ea typeface="MS PGothic" panose="020B0600070205080204" pitchFamily="34" charset="-128"/>
                <a:cs typeface="+mn-cs"/>
              </a:rPr>
              <a:t>All images copyright-free from </a:t>
            </a:r>
            <a:r>
              <a:rPr kumimoji="0" lang="en-GB" altLang="en-US" sz="1100" b="0" i="1" u="none" strike="noStrike" kern="1200" cap="none" spc="0" normalizeH="0" baseline="0" noProof="0" dirty="0" err="1">
                <a:ln>
                  <a:noFill/>
                </a:ln>
                <a:solidFill>
                  <a:srgbClr val="FFFFFF"/>
                </a:solidFill>
                <a:effectLst/>
                <a:uLnTx/>
                <a:uFillTx/>
                <a:latin typeface="Century Gothic" panose="020B0502020202020204" pitchFamily="34" charset="0"/>
                <a:ea typeface="MS PGothic" panose="020B0600070205080204" pitchFamily="34" charset="-128"/>
                <a:cs typeface="+mn-cs"/>
              </a:rPr>
              <a:t>pixabay</a:t>
            </a:r>
            <a:r>
              <a:rPr kumimoji="0" lang="en-GB" altLang="en-US" sz="1100" b="0" i="1" u="none" strike="noStrike" kern="1200" cap="none" spc="0" normalizeH="0" baseline="0" noProof="0" dirty="0">
                <a:ln>
                  <a:noFill/>
                </a:ln>
                <a:solidFill>
                  <a:srgbClr val="FFFFFF"/>
                </a:solidFill>
                <a:effectLst/>
                <a:uLnTx/>
                <a:uFillTx/>
                <a:latin typeface="Century Gothic" panose="020B0502020202020204" pitchFamily="34" charset="0"/>
                <a:ea typeface="MS PGothic" panose="020B0600070205080204" pitchFamily="34" charset="-128"/>
                <a:cs typeface="+mn-cs"/>
              </a:rPr>
              <a:t>, unless otherwise identified</a:t>
            </a:r>
          </a:p>
        </p:txBody>
      </p:sp>
      <p:pic>
        <p:nvPicPr>
          <p:cNvPr id="13" name="Graphic 2" descr="Badge Question Mark with solid fill">
            <a:extLst>
              <a:ext uri="{FF2B5EF4-FFF2-40B4-BE49-F238E27FC236}">
                <a16:creationId xmlns:a16="http://schemas.microsoft.com/office/drawing/2014/main" id="{D0718708-857B-0075-D202-B5325084CA54}"/>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360727" y="1442819"/>
            <a:ext cx="2105724" cy="2105724"/>
          </a:xfrm>
          <a:prstGeom prst="rect">
            <a:avLst/>
          </a:prstGeom>
        </p:spPr>
      </p:pic>
    </p:spTree>
    <p:extLst>
      <p:ext uri="{BB962C8B-B14F-4D97-AF65-F5344CB8AC3E}">
        <p14:creationId xmlns:p14="http://schemas.microsoft.com/office/powerpoint/2010/main" val="2767832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170"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repeatCount="indefinite" fill="hold" display="0">
                  <p:stCondLst>
                    <p:cond delay="indefinite"/>
                  </p:stCondLst>
                </p:cTn>
                <p:tgtEl>
                  <p:spTgt spid="6"/>
                </p:tgtEl>
              </p:cMediaNode>
            </p:video>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A picture containing snow, covered, rain, wave&#10;&#10;Description automatically generated">
            <a:extLst>
              <a:ext uri="{FF2B5EF4-FFF2-40B4-BE49-F238E27FC236}">
                <a16:creationId xmlns:a16="http://schemas.microsoft.com/office/drawing/2014/main" id="{A2D5D8D6-28F8-8D97-0261-62C59A8BC68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FF140CF-6990-616B-6052-8EE93B337213}"/>
              </a:ext>
            </a:extLst>
          </p:cNvPr>
          <p:cNvSpPr txBox="1">
            <a:spLocks noChangeArrowheads="1"/>
          </p:cNvSpPr>
          <p:nvPr/>
        </p:nvSpPr>
        <p:spPr bwMode="auto">
          <a:xfrm>
            <a:off x="2814638" y="190500"/>
            <a:ext cx="6170612"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rPr>
              <a:t>Leader: This is a day that God has made.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4400" b="1"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prstClr val="black"/>
                </a:solidFill>
                <a:effectLst/>
                <a:uLnTx/>
                <a:uFillTx/>
                <a:latin typeface="Century Gothic" panose="020B0502020202020204" pitchFamily="34" charset="0"/>
                <a:ea typeface="MS PGothic" panose="020B0600070205080204" pitchFamily="34" charset="-128"/>
                <a:cs typeface="+mn-cs"/>
              </a:rPr>
              <a:t>ALL: We will rejoice and be glad in it! </a:t>
            </a:r>
          </a:p>
        </p:txBody>
      </p:sp>
      <p:pic>
        <p:nvPicPr>
          <p:cNvPr id="2" name="Graphic 21" descr="Door Open">
            <a:extLst>
              <a:ext uri="{FF2B5EF4-FFF2-40B4-BE49-F238E27FC236}">
                <a16:creationId xmlns:a16="http://schemas.microsoft.com/office/drawing/2014/main" id="{C98AD8A1-272A-4E27-AD70-C66FE68E1A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988" y="91530"/>
            <a:ext cx="740618" cy="74061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A picture containing snow, covered, rain, wave&#10;&#10;Description automatically generated">
            <a:extLst>
              <a:ext uri="{FF2B5EF4-FFF2-40B4-BE49-F238E27FC236}">
                <a16:creationId xmlns:a16="http://schemas.microsoft.com/office/drawing/2014/main" id="{8ED8B47C-A10D-F990-AE2F-E9042C6F1B9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3A7ACBE-4BCA-9FDC-63BB-91E0EC0CC37E}"/>
              </a:ext>
            </a:extLst>
          </p:cNvPr>
          <p:cNvSpPr txBox="1">
            <a:spLocks noChangeArrowheads="1"/>
          </p:cNvSpPr>
          <p:nvPr/>
        </p:nvSpPr>
        <p:spPr bwMode="auto">
          <a:xfrm>
            <a:off x="2176272" y="190500"/>
            <a:ext cx="6808978"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prstClr val="black"/>
                </a:solidFill>
                <a:effectLst/>
                <a:uLnTx/>
                <a:uFillTx/>
                <a:latin typeface="Century Gothic" panose="020B0502020202020204" pitchFamily="34" charset="0"/>
                <a:ea typeface="MS PGothic" panose="020B0600070205080204" pitchFamily="34" charset="-128"/>
                <a:cs typeface="+mn-cs"/>
              </a:rPr>
              <a:t>Leader: Today is a brand new day!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4400" b="1" i="0" u="none" strike="noStrike" kern="1200" cap="none" spc="0" normalizeH="0" baseline="0" noProof="0" dirty="0">
              <a:ln>
                <a:noFill/>
              </a:ln>
              <a:solidFill>
                <a:prstClr val="black"/>
              </a:solidFill>
              <a:effectLst/>
              <a:uLnTx/>
              <a:uFillTx/>
              <a:latin typeface="Century Gothic" panose="020B0502020202020204" pitchFamily="34" charset="0"/>
              <a:ea typeface="MS PGothic"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prstClr val="black"/>
                </a:solidFill>
                <a:effectLst/>
                <a:uLnTx/>
                <a:uFillTx/>
                <a:latin typeface="Century Gothic" panose="020B0502020202020204" pitchFamily="34" charset="0"/>
                <a:ea typeface="MS PGothic" panose="020B0600070205080204" pitchFamily="34" charset="-128"/>
                <a:cs typeface="+mn-cs"/>
              </a:rPr>
              <a:t>ALL: May we be a blessing to each other!</a:t>
            </a:r>
          </a:p>
        </p:txBody>
      </p:sp>
      <p:pic>
        <p:nvPicPr>
          <p:cNvPr id="2" name="Graphic 21" descr="Door Open">
            <a:extLst>
              <a:ext uri="{FF2B5EF4-FFF2-40B4-BE49-F238E27FC236}">
                <a16:creationId xmlns:a16="http://schemas.microsoft.com/office/drawing/2014/main" id="{977ACD1F-DB15-82DD-0BB4-530702C1A9B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988" y="91530"/>
            <a:ext cx="740618" cy="74061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 close up of a logo&#10;&#10;Description automatically generated">
            <a:extLst>
              <a:ext uri="{FF2B5EF4-FFF2-40B4-BE49-F238E27FC236}">
                <a16:creationId xmlns:a16="http://schemas.microsoft.com/office/drawing/2014/main" id="{303085CB-7F3F-7B73-3D8C-AEB0CDF9F5E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031288" cy="602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B6A491C0-F6E1-727B-2FD4-48A24D5941B7}"/>
              </a:ext>
            </a:extLst>
          </p:cNvPr>
          <p:cNvSpPr/>
          <p:nvPr/>
        </p:nvSpPr>
        <p:spPr>
          <a:xfrm>
            <a:off x="255588" y="5300663"/>
            <a:ext cx="8632825" cy="1108075"/>
          </a:xfrm>
          <a:prstGeom prst="rect">
            <a:avLst/>
          </a:prstGeom>
          <a:noFill/>
        </p:spPr>
        <p:txBody>
          <a:bodyPr wrap="none">
            <a:spAutoFit/>
          </a:bodyPr>
          <a:lstStyle/>
          <a:p>
            <a:pPr algn="ctr" eaLnBrk="1" fontAlgn="auto" hangingPunct="1">
              <a:spcBef>
                <a:spcPts val="0"/>
              </a:spcBef>
              <a:spcAft>
                <a:spcPts val="0"/>
              </a:spcAft>
              <a:defRPr/>
            </a:pPr>
            <a:r>
              <a:rPr lang="en-GB" sz="6600" b="1" dirty="0">
                <a:ln w="12700">
                  <a:noFill/>
                  <a:prstDash val="solid"/>
                </a:ln>
                <a:solidFill>
                  <a:srgbClr val="EEECE1">
                    <a:tint val="85000"/>
                    <a:satMod val="155000"/>
                  </a:srgbClr>
                </a:solidFill>
                <a:effectLst>
                  <a:outerShdw blurRad="41275" dist="20320" dir="1800000" algn="tl" rotWithShape="0">
                    <a:srgbClr val="000000">
                      <a:alpha val="40000"/>
                    </a:srgbClr>
                  </a:outerShdw>
                </a:effectLst>
                <a:latin typeface="Century Gothic"/>
                <a:ea typeface="ＭＳ Ｐゴシック" charset="0"/>
                <a:cs typeface="Century Gothic"/>
              </a:rPr>
              <a:t>Count your blessings</a:t>
            </a: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Graphic 2" descr="Head with gears">
            <a:extLst>
              <a:ext uri="{FF2B5EF4-FFF2-40B4-BE49-F238E27FC236}">
                <a16:creationId xmlns:a16="http://schemas.microsoft.com/office/drawing/2014/main" id="{34C4D710-085C-00CC-1BA4-34962A8DAC3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7313" y="2643188"/>
            <a:ext cx="4214813" cy="421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hought Bubble: Cloud 3">
            <a:extLst>
              <a:ext uri="{FF2B5EF4-FFF2-40B4-BE49-F238E27FC236}">
                <a16:creationId xmlns:a16="http://schemas.microsoft.com/office/drawing/2014/main" id="{73BA5FC4-EAD7-EC30-2E41-9F7E98FAC688}"/>
              </a:ext>
            </a:extLst>
          </p:cNvPr>
          <p:cNvSpPr/>
          <p:nvPr/>
        </p:nvSpPr>
        <p:spPr>
          <a:xfrm>
            <a:off x="3790950" y="246063"/>
            <a:ext cx="5153025" cy="3267075"/>
          </a:xfrm>
          <a:prstGeom prst="cloudCallout">
            <a:avLst>
              <a:gd name="adj1" fmla="val -58644"/>
              <a:gd name="adj2" fmla="val 606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sz="4400" b="1" dirty="0">
                <a:solidFill>
                  <a:schemeClr val="bg1"/>
                </a:solidFill>
                <a:latin typeface="Century Gothic" panose="020B0502020202020204" pitchFamily="34" charset="0"/>
              </a:rPr>
              <a:t>What might help us to remember?</a:t>
            </a:r>
          </a:p>
        </p:txBody>
      </p:sp>
      <p:pic>
        <p:nvPicPr>
          <p:cNvPr id="3" name="Graphic 2" descr="Badge Question Mark with solid fill">
            <a:extLst>
              <a:ext uri="{FF2B5EF4-FFF2-40B4-BE49-F238E27FC236}">
                <a16:creationId xmlns:a16="http://schemas.microsoft.com/office/drawing/2014/main" id="{98E63D93-7AF8-C7DE-F7A4-C302746F040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5520" y="66780"/>
            <a:ext cx="642449" cy="642449"/>
          </a:xfrm>
          <a:prstGeom prst="rect">
            <a:avLst/>
          </a:prstGeom>
        </p:spPr>
      </p:pic>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
            <a:extLst>
              <a:ext uri="{FF2B5EF4-FFF2-40B4-BE49-F238E27FC236}">
                <a16:creationId xmlns:a16="http://schemas.microsoft.com/office/drawing/2014/main" id="{9BB0010D-986C-4D10-094A-C5D8C6011DE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09575" y="809117"/>
            <a:ext cx="2613025"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4">
            <a:extLst>
              <a:ext uri="{FF2B5EF4-FFF2-40B4-BE49-F238E27FC236}">
                <a16:creationId xmlns:a16="http://schemas.microsoft.com/office/drawing/2014/main" id="{E430DFD1-A989-FE5E-E3EE-AFF1802D2E5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67381" y="92330"/>
            <a:ext cx="3176619" cy="2418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2" descr="A close up of a flower&#10;&#10;Description automatically generated">
            <a:extLst>
              <a:ext uri="{FF2B5EF4-FFF2-40B4-BE49-F238E27FC236}">
                <a16:creationId xmlns:a16="http://schemas.microsoft.com/office/drawing/2014/main" id="{CAEE0BB9-726F-314E-5067-16C3A907694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933825" y="4579938"/>
            <a:ext cx="2414588" cy="18113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197" name="Picture 8" descr="A star in the dark&#10;&#10;Description automatically generated">
            <a:extLst>
              <a:ext uri="{FF2B5EF4-FFF2-40B4-BE49-F238E27FC236}">
                <a16:creationId xmlns:a16="http://schemas.microsoft.com/office/drawing/2014/main" id="{6881FC8E-277A-EBED-D82C-6EA45EAEDD33}"/>
              </a:ext>
            </a:extLst>
          </p:cNvPr>
          <p:cNvPicPr>
            <a:picLocks noChangeAspect="1" noChangeArrowheads="1"/>
          </p:cNvPicPr>
          <p:nvPr/>
        </p:nvPicPr>
        <p:blipFill>
          <a:blip r:embed="rId6" cstate="screen">
            <a:lum bright="70000" contrast="-70000"/>
            <a:extLst>
              <a:ext uri="{28A0092B-C50C-407E-A947-70E740481C1C}">
                <a14:useLocalDpi xmlns:a14="http://schemas.microsoft.com/office/drawing/2010/main"/>
              </a:ext>
            </a:extLst>
          </a:blip>
          <a:srcRect/>
          <a:stretch>
            <a:fillRect/>
          </a:stretch>
        </p:blipFill>
        <p:spPr bwMode="auto">
          <a:xfrm>
            <a:off x="3401549" y="414623"/>
            <a:ext cx="2465388"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10" descr="A bowl of fruit sitting on top of a wooden fence&#10;&#10;Description automatically generated">
            <a:extLst>
              <a:ext uri="{FF2B5EF4-FFF2-40B4-BE49-F238E27FC236}">
                <a16:creationId xmlns:a16="http://schemas.microsoft.com/office/drawing/2014/main" id="{2484365B-81BA-5F1B-AAA2-BEB5C3714E9C}"/>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099775" y="2673350"/>
            <a:ext cx="2465387" cy="1685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199" name="Picture 5">
            <a:extLst>
              <a:ext uri="{FF2B5EF4-FFF2-40B4-BE49-F238E27FC236}">
                <a16:creationId xmlns:a16="http://schemas.microsoft.com/office/drawing/2014/main" id="{6C7AEC16-8867-38EC-6930-FD5C306C87FF}"/>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919913" y="4789488"/>
            <a:ext cx="1233487"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6">
            <a:extLst>
              <a:ext uri="{FF2B5EF4-FFF2-40B4-BE49-F238E27FC236}">
                <a16:creationId xmlns:a16="http://schemas.microsoft.com/office/drawing/2014/main" id="{3D2BAF7A-DAE6-6121-FE74-0C5137CB41A0}"/>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7537450" y="5230813"/>
            <a:ext cx="1373188"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Graphic 5" descr="Head with gears">
            <a:extLst>
              <a:ext uri="{FF2B5EF4-FFF2-40B4-BE49-F238E27FC236}">
                <a16:creationId xmlns:a16="http://schemas.microsoft.com/office/drawing/2014/main" id="{A8822B2C-B382-133A-FC32-0F7F69BD1E4F}"/>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87313" y="2643188"/>
            <a:ext cx="4214813" cy="421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mage result for poppy">
            <a:extLst>
              <a:ext uri="{FF2B5EF4-FFF2-40B4-BE49-F238E27FC236}">
                <a16:creationId xmlns:a16="http://schemas.microsoft.com/office/drawing/2014/main" id="{6DBE9BC2-8FD0-182F-6F3D-C497459AFBEC}"/>
              </a:ext>
            </a:extLst>
          </p:cNvPr>
          <p:cNvPicPr>
            <a:picLocks noChangeAspect="1"/>
          </p:cNvPicPr>
          <p:nvPr/>
        </p:nvPicPr>
        <p:blipFill rotWithShape="1">
          <a:blip r:embed="rId11" cstate="email">
            <a:extLst>
              <a:ext uri="{BEBA8EAE-BF5A-486C-A8C5-ECC9F3942E4B}">
                <a14:imgProps xmlns:a14="http://schemas.microsoft.com/office/drawing/2010/main">
                  <a14:imgLayer r:embed="rId12">
                    <a14:imgEffect>
                      <a14:backgroundRemoval t="0" b="99724" l="13659" r="71545"/>
                    </a14:imgEffect>
                  </a14:imgLayer>
                </a14:imgProps>
              </a:ext>
              <a:ext uri="{28A0092B-C50C-407E-A947-70E740481C1C}">
                <a14:useLocalDpi xmlns:a14="http://schemas.microsoft.com/office/drawing/2010/main"/>
              </a:ext>
            </a:extLst>
          </a:blip>
          <a:srcRect l="13821" r="27968"/>
          <a:stretch/>
        </p:blipFill>
        <p:spPr bwMode="auto">
          <a:xfrm>
            <a:off x="3515360" y="2044890"/>
            <a:ext cx="2113280" cy="2138268"/>
          </a:xfrm>
          <a:prstGeom prst="rect">
            <a:avLst/>
          </a:prstGeom>
          <a:noFill/>
          <a:ln>
            <a:noFill/>
          </a:ln>
          <a:extLst>
            <a:ext uri="{53640926-AAD7-44d8-BBD7-CCE9431645EC}">
              <a14:shadowObscured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ext>
          </a:extLst>
        </p:spPr>
      </p:pic>
      <p:pic>
        <p:nvPicPr>
          <p:cNvPr id="6" name="Graphic 5" descr="Badge Question Mark with solid fill">
            <a:extLst>
              <a:ext uri="{FF2B5EF4-FFF2-40B4-BE49-F238E27FC236}">
                <a16:creationId xmlns:a16="http://schemas.microsoft.com/office/drawing/2014/main" id="{FBBC7D39-6C94-84EB-83F8-9ACEDA6252F7}"/>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85520" y="66780"/>
            <a:ext cx="642449" cy="642449"/>
          </a:xfrm>
          <a:prstGeom prst="rect">
            <a:avLst/>
          </a:prstGeom>
        </p:spPr>
      </p:pic>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a:extLst>
              <a:ext uri="{FF2B5EF4-FFF2-40B4-BE49-F238E27FC236}">
                <a16:creationId xmlns:a16="http://schemas.microsoft.com/office/drawing/2014/main" id="{9D669B17-9342-6327-EBE5-1524A69541AE}"/>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08000" y="723900"/>
            <a:ext cx="8128000" cy="5410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2836E87-5647-A03D-975A-BEAA722E7779}"/>
              </a:ext>
            </a:extLst>
          </p:cNvPr>
          <p:cNvSpPr txBox="1"/>
          <p:nvPr/>
        </p:nvSpPr>
        <p:spPr>
          <a:xfrm>
            <a:off x="969035" y="2028617"/>
            <a:ext cx="7205930" cy="2800767"/>
          </a:xfrm>
          <a:prstGeom prst="rect">
            <a:avLst/>
          </a:prstGeom>
          <a:solidFill>
            <a:schemeClr val="tx1">
              <a:alpha val="52000"/>
            </a:schemeClr>
          </a:solidFill>
        </p:spPr>
        <p:txBody>
          <a:bodyPr>
            <a:spAutoFit/>
          </a:bodyPr>
          <a:lstStyle/>
          <a:p>
            <a:pPr algn="ctr" eaLnBrk="1" hangingPunct="1">
              <a:defRPr/>
            </a:pPr>
            <a:r>
              <a:rPr lang="en-US" sz="8800" b="1" spc="50" dirty="0">
                <a:ln w="13500">
                  <a:solidFill>
                    <a:schemeClr val="accent1">
                      <a:shade val="2500"/>
                      <a:alpha val="6500"/>
                    </a:schemeClr>
                  </a:solidFill>
                  <a:prstDash val="solid"/>
                </a:ln>
                <a:solidFill>
                  <a:schemeClr val="bg1">
                    <a:alpha val="95000"/>
                  </a:schemeClr>
                </a:solidFill>
                <a:effectLst>
                  <a:innerShdw blurRad="50900" dist="38500" dir="13500000">
                    <a:srgbClr val="000000">
                      <a:alpha val="60000"/>
                    </a:srgbClr>
                  </a:innerShdw>
                </a:effectLst>
                <a:latin typeface="Century Gothic"/>
                <a:ea typeface="ＭＳ Ｐゴシック" charset="0"/>
                <a:cs typeface="Century Gothic"/>
              </a:rPr>
              <a:t>A mountain of praise</a:t>
            </a:r>
          </a:p>
        </p:txBody>
      </p:sp>
      <p:pic>
        <p:nvPicPr>
          <p:cNvPr id="3" name="Picture 5">
            <a:extLst>
              <a:ext uri="{FF2B5EF4-FFF2-40B4-BE49-F238E27FC236}">
                <a16:creationId xmlns:a16="http://schemas.microsoft.com/office/drawing/2014/main" id="{A544071A-DD74-FBC1-E6D4-9A140B9EC6AD}"/>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83375" y="4619625"/>
            <a:ext cx="1608138" cy="160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EBA77E99-222E-F47D-3F58-4913D8E78D6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256463" y="5106988"/>
            <a:ext cx="1792287"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4" descr="Storytelling with solid fill">
            <a:extLst>
              <a:ext uri="{FF2B5EF4-FFF2-40B4-BE49-F238E27FC236}">
                <a16:creationId xmlns:a16="http://schemas.microsoft.com/office/drawing/2014/main" id="{64B78B82-FAA7-EB88-6B99-D8E45B46292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776399" y="76282"/>
            <a:ext cx="367601" cy="367601"/>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 descr="01_Joshua_Jordan.JPEG">
            <a:extLst>
              <a:ext uri="{FF2B5EF4-FFF2-40B4-BE49-F238E27FC236}">
                <a16:creationId xmlns:a16="http://schemas.microsoft.com/office/drawing/2014/main" id="{83F1F168-7FE6-8919-A412-B49D50BD1AD4}"/>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71475" y="277813"/>
            <a:ext cx="8401050" cy="63023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2291" name="Picture 4" descr="See the source image">
            <a:extLst>
              <a:ext uri="{FF2B5EF4-FFF2-40B4-BE49-F238E27FC236}">
                <a16:creationId xmlns:a16="http://schemas.microsoft.com/office/drawing/2014/main" id="{47C3B5E9-FBFD-F700-7ACC-F4D658822CB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33350" y="133350"/>
            <a:ext cx="1243013"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raphic 2" descr="Storytelling with solid fill">
            <a:extLst>
              <a:ext uri="{FF2B5EF4-FFF2-40B4-BE49-F238E27FC236}">
                <a16:creationId xmlns:a16="http://schemas.microsoft.com/office/drawing/2014/main" id="{1AD378C3-4247-7DC7-62FD-06067842D60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76399" y="76282"/>
            <a:ext cx="367601" cy="367601"/>
          </a:xfrm>
          <a:prstGeom prst="rect">
            <a:avLst/>
          </a:prstGeom>
        </p:spPr>
      </p:pic>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descr="03_Joshua_Jordan.JPEG">
            <a:extLst>
              <a:ext uri="{FF2B5EF4-FFF2-40B4-BE49-F238E27FC236}">
                <a16:creationId xmlns:a16="http://schemas.microsoft.com/office/drawing/2014/main" id="{8F5A4C74-B56D-B9A7-0823-403EBD252C12}"/>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41313" y="255588"/>
            <a:ext cx="8461375" cy="6346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 name="Graphic 2" descr="Storytelling with solid fill">
            <a:extLst>
              <a:ext uri="{FF2B5EF4-FFF2-40B4-BE49-F238E27FC236}">
                <a16:creationId xmlns:a16="http://schemas.microsoft.com/office/drawing/2014/main" id="{5D495D1B-06E9-EE7D-65E2-092503A6E6E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76399" y="76282"/>
            <a:ext cx="367601" cy="367601"/>
          </a:xfrm>
          <a:prstGeom prst="rect">
            <a:avLst/>
          </a:prstGeom>
        </p:spPr>
      </p:pic>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descr="02_Joshua_Jordan.JPEG">
            <a:extLst>
              <a:ext uri="{FF2B5EF4-FFF2-40B4-BE49-F238E27FC236}">
                <a16:creationId xmlns:a16="http://schemas.microsoft.com/office/drawing/2014/main" id="{1B948646-4D5E-8F18-F0A2-6EA74DF6C9B5}"/>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95288" y="295275"/>
            <a:ext cx="8353425" cy="62674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 name="Graphic 2" descr="Storytelling with solid fill">
            <a:extLst>
              <a:ext uri="{FF2B5EF4-FFF2-40B4-BE49-F238E27FC236}">
                <a16:creationId xmlns:a16="http://schemas.microsoft.com/office/drawing/2014/main" id="{340E12E9-3FB5-223D-89E8-7DD797A6120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76399" y="76282"/>
            <a:ext cx="367601" cy="367601"/>
          </a:xfrm>
          <a:prstGeom prst="rect">
            <a:avLst/>
          </a:prstGeom>
        </p:spPr>
      </p:pic>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descr="04_Joshua_Jordan.jpg">
            <a:extLst>
              <a:ext uri="{FF2B5EF4-FFF2-40B4-BE49-F238E27FC236}">
                <a16:creationId xmlns:a16="http://schemas.microsoft.com/office/drawing/2014/main" id="{EDFDD7DB-BC9F-39C2-A54D-EEFDCA7696FA}"/>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44488" y="258763"/>
            <a:ext cx="8455025" cy="6340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 name="Graphic 2" descr="Storytelling with solid fill">
            <a:extLst>
              <a:ext uri="{FF2B5EF4-FFF2-40B4-BE49-F238E27FC236}">
                <a16:creationId xmlns:a16="http://schemas.microsoft.com/office/drawing/2014/main" id="{C7EF6AEB-0FEE-CD73-606D-215FE3684E9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76399" y="76282"/>
            <a:ext cx="367601" cy="367601"/>
          </a:xfrm>
          <a:prstGeom prst="rect">
            <a:avLst/>
          </a:prstGeom>
        </p:spPr>
      </p:pic>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descr="05_Joshua_Jordan.JPEG">
            <a:extLst>
              <a:ext uri="{FF2B5EF4-FFF2-40B4-BE49-F238E27FC236}">
                <a16:creationId xmlns:a16="http://schemas.microsoft.com/office/drawing/2014/main" id="{AAFBF83C-9F9B-E97E-02C9-F32B51859D03}"/>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46075" y="260350"/>
            <a:ext cx="8451850" cy="6337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 descr="06_Joshua_Jordan.JPEG">
            <a:extLst>
              <a:ext uri="{FF2B5EF4-FFF2-40B4-BE49-F238E27FC236}">
                <a16:creationId xmlns:a16="http://schemas.microsoft.com/office/drawing/2014/main" id="{B0991C65-A48A-71E9-E58A-F273C937FBD5}"/>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41313" y="255588"/>
            <a:ext cx="8461375" cy="63468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 name="Graphic 2" descr="Storytelling with solid fill">
            <a:extLst>
              <a:ext uri="{FF2B5EF4-FFF2-40B4-BE49-F238E27FC236}">
                <a16:creationId xmlns:a16="http://schemas.microsoft.com/office/drawing/2014/main" id="{347AC9B7-3C2D-351F-A5FC-B9223E4933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76399" y="76282"/>
            <a:ext cx="367601" cy="367601"/>
          </a:xfrm>
          <a:prstGeom prst="rect">
            <a:avLst/>
          </a:prstGeom>
        </p:spPr>
      </p:pic>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 descr="07_Joshua_Jordan.JPEG">
            <a:extLst>
              <a:ext uri="{FF2B5EF4-FFF2-40B4-BE49-F238E27FC236}">
                <a16:creationId xmlns:a16="http://schemas.microsoft.com/office/drawing/2014/main" id="{B67B32B5-6F8C-59B5-8DCF-C2FD5CAB47DF}"/>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27025" y="244475"/>
            <a:ext cx="8489950" cy="6369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 name="Graphic 2" descr="Storytelling with solid fill">
            <a:extLst>
              <a:ext uri="{FF2B5EF4-FFF2-40B4-BE49-F238E27FC236}">
                <a16:creationId xmlns:a16="http://schemas.microsoft.com/office/drawing/2014/main" id="{5ECA12D8-3FA8-37E8-92E9-69D62F89373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76399" y="76282"/>
            <a:ext cx="367601" cy="367601"/>
          </a:xfrm>
          <a:prstGeom prst="rect">
            <a:avLst/>
          </a:prstGeom>
        </p:spPr>
      </p:pic>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
            <a:extLst>
              <a:ext uri="{FF2B5EF4-FFF2-40B4-BE49-F238E27FC236}">
                <a16:creationId xmlns:a16="http://schemas.microsoft.com/office/drawing/2014/main" id="{8311A9F7-F1B0-B7FE-2684-13EF7FC60E81}"/>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320800" y="311150"/>
            <a:ext cx="6502400" cy="4343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6627" name="TextBox 2">
            <a:extLst>
              <a:ext uri="{FF2B5EF4-FFF2-40B4-BE49-F238E27FC236}">
                <a16:creationId xmlns:a16="http://schemas.microsoft.com/office/drawing/2014/main" id="{87D46D02-646C-DEB6-E371-026D391F01BD}"/>
              </a:ext>
            </a:extLst>
          </p:cNvPr>
          <p:cNvSpPr txBox="1">
            <a:spLocks noChangeArrowheads="1"/>
          </p:cNvSpPr>
          <p:nvPr/>
        </p:nvSpPr>
        <p:spPr bwMode="auto">
          <a:xfrm>
            <a:off x="385763" y="5018088"/>
            <a:ext cx="8372475" cy="1447800"/>
          </a:xfrm>
          <a:prstGeom prst="rect">
            <a:avLst/>
          </a:prstGeom>
          <a:solidFill>
            <a:schemeClr val="tx1">
              <a:alpha val="6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4400" b="1">
                <a:solidFill>
                  <a:schemeClr val="bg1"/>
                </a:solidFill>
                <a:latin typeface="Century Gothic" panose="020B0502020202020204" pitchFamily="34" charset="0"/>
              </a:rPr>
              <a:t>‘These stones are a reminder of what God has done.’ </a:t>
            </a:r>
          </a:p>
        </p:txBody>
      </p:sp>
      <p:pic>
        <p:nvPicPr>
          <p:cNvPr id="5" name="Graphic 4" descr="Thought bubble with solid fill">
            <a:extLst>
              <a:ext uri="{FF2B5EF4-FFF2-40B4-BE49-F238E27FC236}">
                <a16:creationId xmlns:a16="http://schemas.microsoft.com/office/drawing/2014/main" id="{8F2679D9-C880-C433-DC84-A15190BEE5A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91244" y="15216"/>
            <a:ext cx="852755" cy="852755"/>
          </a:xfrm>
          <a:prstGeom prst="rect">
            <a:avLst/>
          </a:prstGeom>
        </p:spPr>
      </p:pic>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
            <a:extLst>
              <a:ext uri="{FF2B5EF4-FFF2-40B4-BE49-F238E27FC236}">
                <a16:creationId xmlns:a16="http://schemas.microsoft.com/office/drawing/2014/main" id="{844A9B89-20FD-63D4-BB00-7DD2682660AA}"/>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08000" y="723900"/>
            <a:ext cx="8128000" cy="5410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274CD9A-45BF-9DBE-52D7-565563B07114}"/>
              </a:ext>
            </a:extLst>
          </p:cNvPr>
          <p:cNvSpPr txBox="1">
            <a:spLocks noChangeArrowheads="1"/>
          </p:cNvSpPr>
          <p:nvPr/>
        </p:nvSpPr>
        <p:spPr bwMode="auto">
          <a:xfrm>
            <a:off x="806450" y="2633663"/>
            <a:ext cx="7531100" cy="1570037"/>
          </a:xfrm>
          <a:prstGeom prst="rect">
            <a:avLst/>
          </a:prstGeom>
          <a:solidFill>
            <a:schemeClr val="tx1">
              <a:alpha val="6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4800" b="1">
                <a:solidFill>
                  <a:schemeClr val="bg1"/>
                </a:solidFill>
                <a:latin typeface="Century Gothic" panose="020B0502020202020204" pitchFamily="34" charset="0"/>
              </a:rPr>
              <a:t>What are you              grateful for?</a:t>
            </a:r>
          </a:p>
        </p:txBody>
      </p:sp>
      <p:sp>
        <p:nvSpPr>
          <p:cNvPr id="4" name="TextBox 3">
            <a:extLst>
              <a:ext uri="{FF2B5EF4-FFF2-40B4-BE49-F238E27FC236}">
                <a16:creationId xmlns:a16="http://schemas.microsoft.com/office/drawing/2014/main" id="{2871E924-388C-4AA4-E49F-E71258AD3CED}"/>
              </a:ext>
            </a:extLst>
          </p:cNvPr>
          <p:cNvSpPr txBox="1">
            <a:spLocks noChangeArrowheads="1"/>
          </p:cNvSpPr>
          <p:nvPr/>
        </p:nvSpPr>
        <p:spPr bwMode="auto">
          <a:xfrm>
            <a:off x="806450" y="887413"/>
            <a:ext cx="7531100" cy="1569660"/>
          </a:xfrm>
          <a:prstGeom prst="rect">
            <a:avLst/>
          </a:prstGeom>
          <a:solidFill>
            <a:schemeClr val="tx1">
              <a:alpha val="6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4800" b="1" dirty="0">
                <a:solidFill>
                  <a:schemeClr val="bg1"/>
                </a:solidFill>
                <a:latin typeface="Century Gothic" panose="020B0502020202020204" pitchFamily="34" charset="0"/>
              </a:rPr>
              <a:t>What good things have happened for you?</a:t>
            </a:r>
          </a:p>
        </p:txBody>
      </p:sp>
      <p:sp>
        <p:nvSpPr>
          <p:cNvPr id="5" name="TextBox 4">
            <a:extLst>
              <a:ext uri="{FF2B5EF4-FFF2-40B4-BE49-F238E27FC236}">
                <a16:creationId xmlns:a16="http://schemas.microsoft.com/office/drawing/2014/main" id="{D59E2312-C04B-9B0C-53F4-95385EC022B7}"/>
              </a:ext>
            </a:extLst>
          </p:cNvPr>
          <p:cNvSpPr txBox="1">
            <a:spLocks noChangeArrowheads="1"/>
          </p:cNvSpPr>
          <p:nvPr/>
        </p:nvSpPr>
        <p:spPr bwMode="auto">
          <a:xfrm>
            <a:off x="806450" y="4395788"/>
            <a:ext cx="7531100" cy="1570037"/>
          </a:xfrm>
          <a:prstGeom prst="rect">
            <a:avLst/>
          </a:prstGeom>
          <a:solidFill>
            <a:schemeClr val="tx1">
              <a:alpha val="6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4800" b="1">
                <a:solidFill>
                  <a:schemeClr val="bg1"/>
                </a:solidFill>
                <a:latin typeface="Century Gothic" panose="020B0502020202020204" pitchFamily="34" charset="0"/>
              </a:rPr>
              <a:t>What ‘story’ does your stone tell?</a:t>
            </a:r>
          </a:p>
        </p:txBody>
      </p:sp>
      <p:pic>
        <p:nvPicPr>
          <p:cNvPr id="6" name="Graphic 5" descr="Thought bubble with solid fill">
            <a:extLst>
              <a:ext uri="{FF2B5EF4-FFF2-40B4-BE49-F238E27FC236}">
                <a16:creationId xmlns:a16="http://schemas.microsoft.com/office/drawing/2014/main" id="{B56513F7-4CE1-2F4C-7232-33776C6BDD4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91244" y="15216"/>
            <a:ext cx="852755" cy="852755"/>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5EA37AC-0027-9A90-E89F-ADA6E07AD60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 y="0"/>
            <a:ext cx="9144000" cy="5409387"/>
          </a:xfrm>
          <a:prstGeom prst="rect">
            <a:avLst/>
          </a:prstGeom>
          <a:ln>
            <a:solidFill>
              <a:schemeClr val="tx1"/>
            </a:solidFill>
          </a:ln>
        </p:spPr>
      </p:pic>
      <p:sp>
        <p:nvSpPr>
          <p:cNvPr id="7" name="TextBox 2">
            <a:extLst>
              <a:ext uri="{FF2B5EF4-FFF2-40B4-BE49-F238E27FC236}">
                <a16:creationId xmlns:a16="http://schemas.microsoft.com/office/drawing/2014/main" id="{83ED2BAD-2CE6-B4AE-81E4-0CE6D441C64D}"/>
              </a:ext>
            </a:extLst>
          </p:cNvPr>
          <p:cNvSpPr txBox="1">
            <a:spLocks noChangeArrowheads="1"/>
          </p:cNvSpPr>
          <p:nvPr/>
        </p:nvSpPr>
        <p:spPr bwMode="auto">
          <a:xfrm>
            <a:off x="290535" y="5754223"/>
            <a:ext cx="8562929" cy="769441"/>
          </a:xfrm>
          <a:prstGeom prst="rect">
            <a:avLst/>
          </a:prstGeom>
          <a:solidFill>
            <a:schemeClr val="tx1">
              <a:alpha val="6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4400" b="1" dirty="0">
                <a:solidFill>
                  <a:schemeClr val="bg1"/>
                </a:solidFill>
                <a:latin typeface="Century Gothic" panose="020B0502020202020204" pitchFamily="34" charset="0"/>
              </a:rPr>
              <a:t>These stones are a reminder….</a:t>
            </a:r>
          </a:p>
        </p:txBody>
      </p:sp>
      <p:grpSp>
        <p:nvGrpSpPr>
          <p:cNvPr id="8" name="Group 7">
            <a:extLst>
              <a:ext uri="{FF2B5EF4-FFF2-40B4-BE49-F238E27FC236}">
                <a16:creationId xmlns:a16="http://schemas.microsoft.com/office/drawing/2014/main" id="{F25DAF05-15C9-3C23-CB8F-716912C060C9}"/>
              </a:ext>
            </a:extLst>
          </p:cNvPr>
          <p:cNvGrpSpPr/>
          <p:nvPr/>
        </p:nvGrpSpPr>
        <p:grpSpPr>
          <a:xfrm rot="21351573">
            <a:off x="8249702" y="30005"/>
            <a:ext cx="862904" cy="878109"/>
            <a:chOff x="7956376" y="5301208"/>
            <a:chExt cx="862904" cy="878109"/>
          </a:xfrm>
        </p:grpSpPr>
        <p:pic>
          <p:nvPicPr>
            <p:cNvPr id="9" name="Graphic 23" descr="Hand with solid fill">
              <a:extLst>
                <a:ext uri="{FF2B5EF4-FFF2-40B4-BE49-F238E27FC236}">
                  <a16:creationId xmlns:a16="http://schemas.microsoft.com/office/drawing/2014/main" id="{A3B1B651-C34A-FDCB-43ED-6B32B9B431D5}"/>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10" name="Graphic 23" descr="Hand with solid fill">
              <a:extLst>
                <a:ext uri="{FF2B5EF4-FFF2-40B4-BE49-F238E27FC236}">
                  <a16:creationId xmlns:a16="http://schemas.microsoft.com/office/drawing/2014/main" id="{19358326-76A5-3D28-FD40-E1454FDD94F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4129107596"/>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0DB268E-19DA-D903-89AC-995A6CA8FA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a:ln>
            <a:solidFill>
              <a:schemeClr val="tx1"/>
            </a:solidFill>
          </a:ln>
        </p:spPr>
      </p:pic>
      <p:grpSp>
        <p:nvGrpSpPr>
          <p:cNvPr id="2" name="Group 1">
            <a:extLst>
              <a:ext uri="{FF2B5EF4-FFF2-40B4-BE49-F238E27FC236}">
                <a16:creationId xmlns:a16="http://schemas.microsoft.com/office/drawing/2014/main" id="{F44FC887-499C-6733-6614-E7A8DD482A33}"/>
              </a:ext>
            </a:extLst>
          </p:cNvPr>
          <p:cNvGrpSpPr/>
          <p:nvPr/>
        </p:nvGrpSpPr>
        <p:grpSpPr>
          <a:xfrm rot="21351573">
            <a:off x="8249702" y="30005"/>
            <a:ext cx="862904" cy="878109"/>
            <a:chOff x="7956376" y="5301208"/>
            <a:chExt cx="862904" cy="878109"/>
          </a:xfrm>
        </p:grpSpPr>
        <p:pic>
          <p:nvPicPr>
            <p:cNvPr id="3" name="Graphic 23" descr="Hand with solid fill">
              <a:extLst>
                <a:ext uri="{FF2B5EF4-FFF2-40B4-BE49-F238E27FC236}">
                  <a16:creationId xmlns:a16="http://schemas.microsoft.com/office/drawing/2014/main" id="{0C01AFD4-A36A-EBF3-4910-DDDE72007E6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4" name="Graphic 23" descr="Hand with solid fill">
              <a:extLst>
                <a:ext uri="{FF2B5EF4-FFF2-40B4-BE49-F238E27FC236}">
                  <a16:creationId xmlns:a16="http://schemas.microsoft.com/office/drawing/2014/main" id="{7B9BC82A-B6BD-1A67-CB5A-C5B42087AE8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3133516732"/>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67DDA-6B44-81A6-3211-1CE966769E22}"/>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80E49795-F6C9-90BA-0D16-EB93DA8C881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 y="0"/>
            <a:ext cx="9144000" cy="5409387"/>
          </a:xfrm>
          <a:prstGeom prst="rect">
            <a:avLst/>
          </a:prstGeom>
          <a:ln>
            <a:solidFill>
              <a:schemeClr val="tx1"/>
            </a:solidFill>
          </a:ln>
        </p:spPr>
      </p:pic>
      <p:sp>
        <p:nvSpPr>
          <p:cNvPr id="7" name="TextBox 2">
            <a:extLst>
              <a:ext uri="{FF2B5EF4-FFF2-40B4-BE49-F238E27FC236}">
                <a16:creationId xmlns:a16="http://schemas.microsoft.com/office/drawing/2014/main" id="{077D0F6B-DCFA-DFDD-5C13-B74073A36230}"/>
              </a:ext>
            </a:extLst>
          </p:cNvPr>
          <p:cNvSpPr txBox="1">
            <a:spLocks noChangeArrowheads="1"/>
          </p:cNvSpPr>
          <p:nvPr/>
        </p:nvSpPr>
        <p:spPr bwMode="auto">
          <a:xfrm>
            <a:off x="290535" y="5754223"/>
            <a:ext cx="8562929" cy="769441"/>
          </a:xfrm>
          <a:prstGeom prst="rect">
            <a:avLst/>
          </a:prstGeom>
          <a:solidFill>
            <a:schemeClr val="tx1">
              <a:alpha val="6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4400" b="1" dirty="0">
                <a:solidFill>
                  <a:schemeClr val="bg1"/>
                </a:solidFill>
                <a:latin typeface="Century Gothic" panose="020B0502020202020204" pitchFamily="34" charset="0"/>
              </a:rPr>
              <a:t>These stones are a reminder….</a:t>
            </a:r>
          </a:p>
        </p:txBody>
      </p:sp>
      <p:grpSp>
        <p:nvGrpSpPr>
          <p:cNvPr id="2" name="Group 1">
            <a:extLst>
              <a:ext uri="{FF2B5EF4-FFF2-40B4-BE49-F238E27FC236}">
                <a16:creationId xmlns:a16="http://schemas.microsoft.com/office/drawing/2014/main" id="{5D6A7DAC-077E-1D37-7195-0095077CFE66}"/>
              </a:ext>
            </a:extLst>
          </p:cNvPr>
          <p:cNvGrpSpPr/>
          <p:nvPr/>
        </p:nvGrpSpPr>
        <p:grpSpPr>
          <a:xfrm rot="21351573">
            <a:off x="8249702" y="30005"/>
            <a:ext cx="862904" cy="878109"/>
            <a:chOff x="7956376" y="5301208"/>
            <a:chExt cx="862904" cy="878109"/>
          </a:xfrm>
        </p:grpSpPr>
        <p:pic>
          <p:nvPicPr>
            <p:cNvPr id="3" name="Graphic 23" descr="Hand with solid fill">
              <a:extLst>
                <a:ext uri="{FF2B5EF4-FFF2-40B4-BE49-F238E27FC236}">
                  <a16:creationId xmlns:a16="http://schemas.microsoft.com/office/drawing/2014/main" id="{A25CA7C9-392C-89EF-AB49-98012654534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4" name="Graphic 23" descr="Hand with solid fill">
              <a:extLst>
                <a:ext uri="{FF2B5EF4-FFF2-40B4-BE49-F238E27FC236}">
                  <a16:creationId xmlns:a16="http://schemas.microsoft.com/office/drawing/2014/main" id="{FB37DE14-9B07-E8E3-1E3B-8F29081CFFAC}"/>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1875185937"/>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F4906-AD34-C7B5-9358-00489C0D6ED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8B165EF-8781-6F06-A860-CED6BB4C99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a:ln>
            <a:solidFill>
              <a:schemeClr val="tx1"/>
            </a:solidFill>
          </a:ln>
        </p:spPr>
      </p:pic>
      <p:grpSp>
        <p:nvGrpSpPr>
          <p:cNvPr id="2" name="Group 1">
            <a:extLst>
              <a:ext uri="{FF2B5EF4-FFF2-40B4-BE49-F238E27FC236}">
                <a16:creationId xmlns:a16="http://schemas.microsoft.com/office/drawing/2014/main" id="{A02BA9FC-8F3C-C909-2E1E-31B20B392B1B}"/>
              </a:ext>
            </a:extLst>
          </p:cNvPr>
          <p:cNvGrpSpPr/>
          <p:nvPr/>
        </p:nvGrpSpPr>
        <p:grpSpPr>
          <a:xfrm rot="21351573">
            <a:off x="8249702" y="30005"/>
            <a:ext cx="862904" cy="878109"/>
            <a:chOff x="7956376" y="5301208"/>
            <a:chExt cx="862904" cy="878109"/>
          </a:xfrm>
        </p:grpSpPr>
        <p:pic>
          <p:nvPicPr>
            <p:cNvPr id="3" name="Graphic 23" descr="Hand with solid fill">
              <a:extLst>
                <a:ext uri="{FF2B5EF4-FFF2-40B4-BE49-F238E27FC236}">
                  <a16:creationId xmlns:a16="http://schemas.microsoft.com/office/drawing/2014/main" id="{FF5704E9-2893-8D3D-247B-AF02A0D78CA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4" name="Graphic 23" descr="Hand with solid fill">
              <a:extLst>
                <a:ext uri="{FF2B5EF4-FFF2-40B4-BE49-F238E27FC236}">
                  <a16:creationId xmlns:a16="http://schemas.microsoft.com/office/drawing/2014/main" id="{7ECF1B64-7378-478B-0922-A2EF00CDC6F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3965198118"/>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B1A9A-4C4C-F6E7-858A-0F93CF8989A1}"/>
            </a:ext>
          </a:extLst>
        </p:cNvPr>
        <p:cNvGrpSpPr/>
        <p:nvPr/>
      </p:nvGrpSpPr>
      <p:grpSpPr>
        <a:xfrm>
          <a:off x="0" y="0"/>
          <a:ext cx="0" cy="0"/>
          <a:chOff x="0" y="0"/>
          <a:chExt cx="0" cy="0"/>
        </a:xfrm>
      </p:grpSpPr>
      <p:sp>
        <p:nvSpPr>
          <p:cNvPr id="7" name="TextBox 2">
            <a:extLst>
              <a:ext uri="{FF2B5EF4-FFF2-40B4-BE49-F238E27FC236}">
                <a16:creationId xmlns:a16="http://schemas.microsoft.com/office/drawing/2014/main" id="{E0CCB378-2B8B-08F8-D0DC-C77C6D79467D}"/>
              </a:ext>
            </a:extLst>
          </p:cNvPr>
          <p:cNvSpPr txBox="1">
            <a:spLocks noChangeArrowheads="1"/>
          </p:cNvSpPr>
          <p:nvPr/>
        </p:nvSpPr>
        <p:spPr bwMode="auto">
          <a:xfrm>
            <a:off x="290535" y="5754223"/>
            <a:ext cx="8562929" cy="769441"/>
          </a:xfrm>
          <a:prstGeom prst="rect">
            <a:avLst/>
          </a:prstGeom>
          <a:solidFill>
            <a:schemeClr val="tx1">
              <a:alpha val="6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4400" b="1" dirty="0">
                <a:solidFill>
                  <a:schemeClr val="bg1"/>
                </a:solidFill>
                <a:latin typeface="Century Gothic" panose="020B0502020202020204" pitchFamily="34" charset="0"/>
              </a:rPr>
              <a:t>These stones are a reminder….</a:t>
            </a:r>
          </a:p>
        </p:txBody>
      </p:sp>
      <p:pic>
        <p:nvPicPr>
          <p:cNvPr id="8" name="Picture 7">
            <a:extLst>
              <a:ext uri="{FF2B5EF4-FFF2-40B4-BE49-F238E27FC236}">
                <a16:creationId xmlns:a16="http://schemas.microsoft.com/office/drawing/2014/main" id="{54359C9E-64DA-BBC9-E729-AF86342F707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 y="0"/>
            <a:ext cx="9144000" cy="5409387"/>
          </a:xfrm>
          <a:prstGeom prst="rect">
            <a:avLst/>
          </a:prstGeom>
          <a:ln>
            <a:solidFill>
              <a:schemeClr val="tx1"/>
            </a:solidFill>
          </a:ln>
        </p:spPr>
      </p:pic>
      <p:grpSp>
        <p:nvGrpSpPr>
          <p:cNvPr id="2" name="Group 1">
            <a:extLst>
              <a:ext uri="{FF2B5EF4-FFF2-40B4-BE49-F238E27FC236}">
                <a16:creationId xmlns:a16="http://schemas.microsoft.com/office/drawing/2014/main" id="{957336D2-A700-A929-AC59-26CFFFCA936D}"/>
              </a:ext>
            </a:extLst>
          </p:cNvPr>
          <p:cNvGrpSpPr/>
          <p:nvPr/>
        </p:nvGrpSpPr>
        <p:grpSpPr>
          <a:xfrm rot="21351573">
            <a:off x="8249702" y="30005"/>
            <a:ext cx="862904" cy="878109"/>
            <a:chOff x="7956376" y="5301208"/>
            <a:chExt cx="862904" cy="878109"/>
          </a:xfrm>
        </p:grpSpPr>
        <p:pic>
          <p:nvPicPr>
            <p:cNvPr id="3" name="Graphic 23" descr="Hand with solid fill">
              <a:extLst>
                <a:ext uri="{FF2B5EF4-FFF2-40B4-BE49-F238E27FC236}">
                  <a16:creationId xmlns:a16="http://schemas.microsoft.com/office/drawing/2014/main" id="{FFEE1125-909D-F31C-7266-85341653A9F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4" name="Graphic 23" descr="Hand with solid fill">
              <a:extLst>
                <a:ext uri="{FF2B5EF4-FFF2-40B4-BE49-F238E27FC236}">
                  <a16:creationId xmlns:a16="http://schemas.microsoft.com/office/drawing/2014/main" id="{A688537B-9274-77DC-AE7C-E17FDD3D899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3959964858"/>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2DF95-70EB-A8C4-0946-F45F9804193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442DC57-1E37-E77F-4AC0-030CBA7071E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a:ln>
            <a:solidFill>
              <a:schemeClr val="tx1"/>
            </a:solidFill>
          </a:ln>
        </p:spPr>
      </p:pic>
      <p:grpSp>
        <p:nvGrpSpPr>
          <p:cNvPr id="2" name="Group 1">
            <a:extLst>
              <a:ext uri="{FF2B5EF4-FFF2-40B4-BE49-F238E27FC236}">
                <a16:creationId xmlns:a16="http://schemas.microsoft.com/office/drawing/2014/main" id="{6C6DE922-BD40-5AB6-0098-DC84002C39C4}"/>
              </a:ext>
            </a:extLst>
          </p:cNvPr>
          <p:cNvGrpSpPr/>
          <p:nvPr/>
        </p:nvGrpSpPr>
        <p:grpSpPr>
          <a:xfrm rot="21351573">
            <a:off x="8249702" y="30005"/>
            <a:ext cx="862904" cy="878109"/>
            <a:chOff x="7956376" y="5301208"/>
            <a:chExt cx="862904" cy="878109"/>
          </a:xfrm>
        </p:grpSpPr>
        <p:pic>
          <p:nvPicPr>
            <p:cNvPr id="3" name="Graphic 23" descr="Hand with solid fill">
              <a:extLst>
                <a:ext uri="{FF2B5EF4-FFF2-40B4-BE49-F238E27FC236}">
                  <a16:creationId xmlns:a16="http://schemas.microsoft.com/office/drawing/2014/main" id="{5F9387B7-5133-7C84-9651-988D086CE19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4" name="Graphic 23" descr="Hand with solid fill">
              <a:extLst>
                <a:ext uri="{FF2B5EF4-FFF2-40B4-BE49-F238E27FC236}">
                  <a16:creationId xmlns:a16="http://schemas.microsoft.com/office/drawing/2014/main" id="{681D3DF0-5B7D-3FAD-329B-1497DA15F2E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3408341283"/>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81814-A3C9-64A8-CC6F-7E95F0853C08}"/>
            </a:ext>
          </a:extLst>
        </p:cNvPr>
        <p:cNvGrpSpPr/>
        <p:nvPr/>
      </p:nvGrpSpPr>
      <p:grpSpPr>
        <a:xfrm>
          <a:off x="0" y="0"/>
          <a:ext cx="0" cy="0"/>
          <a:chOff x="0" y="0"/>
          <a:chExt cx="0" cy="0"/>
        </a:xfrm>
      </p:grpSpPr>
      <p:sp>
        <p:nvSpPr>
          <p:cNvPr id="7" name="TextBox 2">
            <a:extLst>
              <a:ext uri="{FF2B5EF4-FFF2-40B4-BE49-F238E27FC236}">
                <a16:creationId xmlns:a16="http://schemas.microsoft.com/office/drawing/2014/main" id="{CD8C3C2F-5147-374F-0E87-C393C3B91B7C}"/>
              </a:ext>
            </a:extLst>
          </p:cNvPr>
          <p:cNvSpPr txBox="1">
            <a:spLocks noChangeArrowheads="1"/>
          </p:cNvSpPr>
          <p:nvPr/>
        </p:nvSpPr>
        <p:spPr bwMode="auto">
          <a:xfrm>
            <a:off x="290535" y="5754223"/>
            <a:ext cx="8562929" cy="769441"/>
          </a:xfrm>
          <a:prstGeom prst="rect">
            <a:avLst/>
          </a:prstGeom>
          <a:solidFill>
            <a:schemeClr val="tx1">
              <a:alpha val="61176"/>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4400" b="1" dirty="0">
                <a:solidFill>
                  <a:schemeClr val="bg1"/>
                </a:solidFill>
                <a:latin typeface="Century Gothic" panose="020B0502020202020204" pitchFamily="34" charset="0"/>
              </a:rPr>
              <a:t>These stones are a reminder….</a:t>
            </a:r>
          </a:p>
        </p:txBody>
      </p:sp>
      <p:pic>
        <p:nvPicPr>
          <p:cNvPr id="8" name="Picture 7">
            <a:extLst>
              <a:ext uri="{FF2B5EF4-FFF2-40B4-BE49-F238E27FC236}">
                <a16:creationId xmlns:a16="http://schemas.microsoft.com/office/drawing/2014/main" id="{2BB79559-9E4D-8E92-8A6B-A8C0536987C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 y="0"/>
            <a:ext cx="9144000" cy="5409387"/>
          </a:xfrm>
          <a:prstGeom prst="rect">
            <a:avLst/>
          </a:prstGeom>
          <a:ln>
            <a:solidFill>
              <a:schemeClr val="tx1"/>
            </a:solidFill>
          </a:ln>
        </p:spPr>
      </p:pic>
      <p:grpSp>
        <p:nvGrpSpPr>
          <p:cNvPr id="2" name="Group 1">
            <a:extLst>
              <a:ext uri="{FF2B5EF4-FFF2-40B4-BE49-F238E27FC236}">
                <a16:creationId xmlns:a16="http://schemas.microsoft.com/office/drawing/2014/main" id="{47ABB4B5-4EE9-C8C7-CAF1-A936E9020BF2}"/>
              </a:ext>
            </a:extLst>
          </p:cNvPr>
          <p:cNvGrpSpPr/>
          <p:nvPr/>
        </p:nvGrpSpPr>
        <p:grpSpPr>
          <a:xfrm rot="21351573">
            <a:off x="8249702" y="30005"/>
            <a:ext cx="862904" cy="878109"/>
            <a:chOff x="7956376" y="5301208"/>
            <a:chExt cx="862904" cy="878109"/>
          </a:xfrm>
        </p:grpSpPr>
        <p:pic>
          <p:nvPicPr>
            <p:cNvPr id="3" name="Graphic 23" descr="Hand with solid fill">
              <a:extLst>
                <a:ext uri="{FF2B5EF4-FFF2-40B4-BE49-F238E27FC236}">
                  <a16:creationId xmlns:a16="http://schemas.microsoft.com/office/drawing/2014/main" id="{0CC525C9-F4FF-21A3-3183-5693D222C27F}"/>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4" name="Graphic 23" descr="Hand with solid fill">
              <a:extLst>
                <a:ext uri="{FF2B5EF4-FFF2-40B4-BE49-F238E27FC236}">
                  <a16:creationId xmlns:a16="http://schemas.microsoft.com/office/drawing/2014/main" id="{0CAF6123-D760-45AB-859C-142D61120EDE}"/>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1508367603"/>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77366-E95B-CEDD-98D1-F96B4A21023E}"/>
            </a:ext>
          </a:extLst>
        </p:cNvPr>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C9F3A407-1398-C259-836D-92C77C3B6A1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418306"/>
            <a:ext cx="9031288" cy="602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a:extLst>
              <a:ext uri="{FF2B5EF4-FFF2-40B4-BE49-F238E27FC236}">
                <a16:creationId xmlns:a16="http://schemas.microsoft.com/office/drawing/2014/main" id="{FED3328B-CAE0-D982-F13B-E750142286B4}"/>
              </a:ext>
            </a:extLst>
          </p:cNvPr>
          <p:cNvGrpSpPr/>
          <p:nvPr/>
        </p:nvGrpSpPr>
        <p:grpSpPr>
          <a:xfrm rot="21351573">
            <a:off x="8249702" y="30005"/>
            <a:ext cx="862904" cy="878109"/>
            <a:chOff x="7956376" y="5301208"/>
            <a:chExt cx="862904" cy="878109"/>
          </a:xfrm>
        </p:grpSpPr>
        <p:pic>
          <p:nvPicPr>
            <p:cNvPr id="5" name="Graphic 23" descr="Hand with solid fill">
              <a:extLst>
                <a:ext uri="{FF2B5EF4-FFF2-40B4-BE49-F238E27FC236}">
                  <a16:creationId xmlns:a16="http://schemas.microsoft.com/office/drawing/2014/main" id="{DD454953-955E-FC2A-32EB-37D66E7FAAE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6" name="Graphic 23" descr="Hand with solid fill">
              <a:extLst>
                <a:ext uri="{FF2B5EF4-FFF2-40B4-BE49-F238E27FC236}">
                  <a16:creationId xmlns:a16="http://schemas.microsoft.com/office/drawing/2014/main" id="{1121A1E6-3D42-B5D3-E9D0-F7DC39724475}"/>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3790616117"/>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A picture containing text&#10;&#10;Description automatically generated">
            <a:extLst>
              <a:ext uri="{FF2B5EF4-FFF2-40B4-BE49-F238E27FC236}">
                <a16:creationId xmlns:a16="http://schemas.microsoft.com/office/drawing/2014/main" id="{AF76E935-19FF-B146-BA9D-CCFF389FC3B7}"/>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842963"/>
            <a:ext cx="9137650" cy="51720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8981886E-14C8-2D45-9D54-F3C02F1B0AC8}"/>
              </a:ext>
            </a:extLst>
          </p:cNvPr>
          <p:cNvGrpSpPr/>
          <p:nvPr/>
        </p:nvGrpSpPr>
        <p:grpSpPr>
          <a:xfrm rot="21351573">
            <a:off x="8249702" y="30005"/>
            <a:ext cx="862904" cy="878109"/>
            <a:chOff x="7956376" y="5301208"/>
            <a:chExt cx="862904" cy="878109"/>
          </a:xfrm>
        </p:grpSpPr>
        <p:pic>
          <p:nvPicPr>
            <p:cNvPr id="3" name="Graphic 23" descr="Hand with solid fill">
              <a:extLst>
                <a:ext uri="{FF2B5EF4-FFF2-40B4-BE49-F238E27FC236}">
                  <a16:creationId xmlns:a16="http://schemas.microsoft.com/office/drawing/2014/main" id="{121C2C2D-E2C4-5187-45F6-2D906092018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4" name="Graphic 23" descr="Hand with solid fill">
              <a:extLst>
                <a:ext uri="{FF2B5EF4-FFF2-40B4-BE49-F238E27FC236}">
                  <a16:creationId xmlns:a16="http://schemas.microsoft.com/office/drawing/2014/main" id="{43889B80-2A74-72AA-AC2B-18980594FF7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547580">
              <a:off x="7997848" y="5357885"/>
              <a:ext cx="821432" cy="821432"/>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
            <a:extLst>
              <a:ext uri="{FF2B5EF4-FFF2-40B4-BE49-F238E27FC236}">
                <a16:creationId xmlns:a16="http://schemas.microsoft.com/office/drawing/2014/main" id="{2D400A65-BE7A-8A1A-F7B3-AD69A2CDA931}"/>
              </a:ext>
            </a:extLst>
          </p:cNvPr>
          <p:cNvPicPr>
            <a:picLocks noChangeAspect="1"/>
          </p:cNvPicPr>
          <p:nvPr/>
        </p:nvPicPr>
        <p:blipFill>
          <a:blip r:embed="rId3" cstate="screen">
            <a:extLst>
              <a:ext uri="{28A0092B-C50C-407E-A947-70E740481C1C}">
                <a14:useLocalDpi xmlns:a14="http://schemas.microsoft.com/office/drawing/2010/main"/>
              </a:ext>
            </a:extLst>
          </a:blip>
          <a:srcRect l="9109"/>
          <a:stretch>
            <a:fillRect/>
          </a:stretch>
        </p:blipFill>
        <p:spPr bwMode="auto">
          <a:xfrm>
            <a:off x="303213" y="292100"/>
            <a:ext cx="8537575" cy="6273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 name="Text Box 8">
            <a:extLst>
              <a:ext uri="{FF2B5EF4-FFF2-40B4-BE49-F238E27FC236}">
                <a16:creationId xmlns:a16="http://schemas.microsoft.com/office/drawing/2014/main" id="{50D8E8C6-1F62-7A69-0559-3EF5FFC64A0C}"/>
              </a:ext>
            </a:extLst>
          </p:cNvPr>
          <p:cNvSpPr txBox="1">
            <a:spLocks/>
          </p:cNvSpPr>
          <p:nvPr/>
        </p:nvSpPr>
        <p:spPr>
          <a:xfrm>
            <a:off x="526621" y="4793713"/>
            <a:ext cx="8045450" cy="1592262"/>
          </a:xfrm>
          <a:prstGeom prst="rect">
            <a:avLst/>
          </a:prstGeom>
          <a:solidFill>
            <a:schemeClr val="tx1">
              <a:alpha val="48000"/>
            </a:schemeClr>
          </a:solid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eaLnBrk="1" hangingPunct="1">
              <a:defRPr/>
            </a:pPr>
            <a:r>
              <a:rPr lang="en-GB" sz="3200" b="1" i="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Leader: </a:t>
            </a:r>
            <a:r>
              <a:rPr lang="en-GB" sz="32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pPr eaLnBrk="1" hangingPunct="1">
              <a:defRPr/>
            </a:pPr>
            <a:r>
              <a:rPr lang="en-GB" sz="3200" b="1" i="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All: </a:t>
            </a:r>
            <a:r>
              <a:rPr lang="en-GB" sz="3200" b="1" dirty="0">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We </a:t>
            </a:r>
            <a:r>
              <a:rPr lang="en-GB" sz="3200" b="1">
                <a:solidFill>
                  <a:schemeClr val="bg1"/>
                </a:solidFill>
                <a:latin typeface="Century Gothic" panose="020B0502020202020204" pitchFamily="34" charset="0"/>
                <a:ea typeface="MS Mincho" panose="02020609040205080304" pitchFamily="49" charset="-128"/>
                <a:cs typeface="Times New Roman" panose="02020603050405020304" pitchFamily="18" charset="0"/>
              </a:rPr>
              <a:t>will remember with thanks.</a:t>
            </a:r>
            <a:endParaRPr lang="en-GB" sz="2000" b="1" dirty="0">
              <a:solidFill>
                <a:schemeClr val="bg1"/>
              </a:solidFill>
              <a:latin typeface="Century Gothic" panose="020B0502020202020204" pitchFamily="34" charset="0"/>
              <a:ea typeface="ＭＳ 明朝"/>
              <a:cs typeface="Times New Roman"/>
            </a:endParaRPr>
          </a:p>
        </p:txBody>
      </p:sp>
      <p:grpSp>
        <p:nvGrpSpPr>
          <p:cNvPr id="30724" name="Group 8">
            <a:extLst>
              <a:ext uri="{FF2B5EF4-FFF2-40B4-BE49-F238E27FC236}">
                <a16:creationId xmlns:a16="http://schemas.microsoft.com/office/drawing/2014/main" id="{B50FD580-8979-47C8-E556-9460C543471C}"/>
              </a:ext>
            </a:extLst>
          </p:cNvPr>
          <p:cNvGrpSpPr>
            <a:grpSpLocks/>
          </p:cNvGrpSpPr>
          <p:nvPr/>
        </p:nvGrpSpPr>
        <p:grpSpPr bwMode="auto">
          <a:xfrm rot="8217778">
            <a:off x="7849373" y="5749844"/>
            <a:ext cx="1445397" cy="947119"/>
            <a:chOff x="0" y="0"/>
            <a:chExt cx="1670756" cy="1095023"/>
          </a:xfrm>
        </p:grpSpPr>
        <p:pic>
          <p:nvPicPr>
            <p:cNvPr id="30725" name="Graphic 34" descr="Arrow: Counter-clockwise curve">
              <a:extLst>
                <a:ext uri="{FF2B5EF4-FFF2-40B4-BE49-F238E27FC236}">
                  <a16:creationId xmlns:a16="http://schemas.microsoft.com/office/drawing/2014/main" id="{2B23F135-1C93-467A-A179-D8FFA22F792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203" y="180412"/>
              <a:ext cx="914329" cy="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Graphic 35" descr="Arrow: Counter-clockwise curve">
              <a:extLst>
                <a:ext uri="{FF2B5EF4-FFF2-40B4-BE49-F238E27FC236}">
                  <a16:creationId xmlns:a16="http://schemas.microsoft.com/office/drawing/2014/main" id="{49890D83-9806-BBAF-D54A-BEEC5D3C5DF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flipH="1">
              <a:off x="755320" y="181083"/>
              <a:ext cx="914329" cy="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Graphic 36" descr="Arrow: Straight">
              <a:extLst>
                <a:ext uri="{FF2B5EF4-FFF2-40B4-BE49-F238E27FC236}">
                  <a16:creationId xmlns:a16="http://schemas.microsoft.com/office/drawing/2014/main" id="{E3309199-2F33-1A52-F85B-9B45A9F2143D}"/>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5400000">
              <a:off x="372381" y="617"/>
              <a:ext cx="914525" cy="91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Stacked Rocks with solid fill">
            <a:extLst>
              <a:ext uri="{FF2B5EF4-FFF2-40B4-BE49-F238E27FC236}">
                <a16:creationId xmlns:a16="http://schemas.microsoft.com/office/drawing/2014/main" id="{0DD366F5-8CAE-D09D-33D6-76DE115922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12911" y="363984"/>
            <a:ext cx="6718177" cy="6718177"/>
          </a:xfrm>
          <a:prstGeom prst="rect">
            <a:avLst/>
          </a:prstGeom>
        </p:spPr>
      </p:pic>
    </p:spTree>
    <p:extLst>
      <p:ext uri="{BB962C8B-B14F-4D97-AF65-F5344CB8AC3E}">
        <p14:creationId xmlns:p14="http://schemas.microsoft.com/office/powerpoint/2010/main" val="2579862863"/>
      </p:ext>
    </p:extLst>
  </p:cSld>
  <p:clrMapOvr>
    <a:masterClrMapping/>
  </p:clrMapOvr>
  <p:transition spd="med">
    <p:fade/>
  </p:transition>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Black .thmx</Template>
  <TotalTime>891</TotalTime>
  <Words>1828</Words>
  <Application>Microsoft Office PowerPoint</Application>
  <PresentationFormat>On-screen Show (4:3)</PresentationFormat>
  <Paragraphs>120</Paragraphs>
  <Slides>27</Slides>
  <Notes>27</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27</vt:i4>
      </vt:variant>
    </vt:vector>
  </HeadingPairs>
  <TitlesOfParts>
    <vt:vector size="37" baseType="lpstr">
      <vt:lpstr>MS Mincho</vt:lpstr>
      <vt:lpstr>Arial</vt:lpstr>
      <vt:lpstr>Avenir Next LT Pro</vt:lpstr>
      <vt:lpstr>Calibri</vt:lpstr>
      <vt:lpstr>Cambria</vt:lpstr>
      <vt:lpstr>Century Gothic</vt:lpstr>
      <vt:lpstr>Courier New</vt:lpstr>
      <vt:lpstr>Symbol</vt:lpstr>
      <vt:lpstr> Black </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Rachel Boxer</cp:lastModifiedBy>
  <cp:revision>25</cp:revision>
  <dcterms:created xsi:type="dcterms:W3CDTF">2014-08-13T23:19:06Z</dcterms:created>
  <dcterms:modified xsi:type="dcterms:W3CDTF">2026-08-05T22:27:08Z</dcterms:modified>
</cp:coreProperties>
</file>