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notesMasterIdLst>
    <p:notesMasterId r:id="rId24"/>
  </p:notesMasterIdLst>
  <p:sldIdLst>
    <p:sldId id="432" r:id="rId5"/>
    <p:sldId id="520" r:id="rId6"/>
    <p:sldId id="530" r:id="rId7"/>
    <p:sldId id="526" r:id="rId8"/>
    <p:sldId id="527" r:id="rId9"/>
    <p:sldId id="531" r:id="rId10"/>
    <p:sldId id="528" r:id="rId11"/>
    <p:sldId id="532" r:id="rId12"/>
    <p:sldId id="529" r:id="rId13"/>
    <p:sldId id="435" r:id="rId14"/>
    <p:sldId id="434" r:id="rId15"/>
    <p:sldId id="503" r:id="rId16"/>
    <p:sldId id="269" r:id="rId17"/>
    <p:sldId id="268" r:id="rId18"/>
    <p:sldId id="264" r:id="rId19"/>
    <p:sldId id="509" r:id="rId20"/>
    <p:sldId id="522" r:id="rId21"/>
    <p:sldId id="443" r:id="rId22"/>
    <p:sldId id="519"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05" autoAdjust="0"/>
  </p:normalViewPr>
  <p:slideViewPr>
    <p:cSldViewPr snapToGrid="0" snapToObjects="1">
      <p:cViewPr varScale="1">
        <p:scale>
          <a:sx n="67" d="100"/>
          <a:sy n="67" d="100"/>
        </p:scale>
        <p:origin x="182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E2DC4-C705-48E0-953F-255751565607}" type="datetimeFigureOut">
              <a:rPr lang="en-GB" smtClean="0"/>
              <a:t>11/03/2024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4A3D8-BB29-439B-A518-F85617E3D510}" type="slidenum">
              <a:rPr lang="en-GB" smtClean="0"/>
              <a:t>‹#›</a:t>
            </a:fld>
            <a:endParaRPr lang="en-GB"/>
          </a:p>
        </p:txBody>
      </p:sp>
    </p:spTree>
    <p:extLst>
      <p:ext uri="{BB962C8B-B14F-4D97-AF65-F5344CB8AC3E}">
        <p14:creationId xmlns:p14="http://schemas.microsoft.com/office/powerpoint/2010/main" val="35151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Gathering words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altLang="en-US" sz="1800" b="1" dirty="0">
                <a:solidFill>
                  <a:srgbClr val="FFFFFF"/>
                </a:solidFill>
                <a:latin typeface="Century Gothic" panose="020B0502020202020204" pitchFamily="34" charset="0"/>
              </a:rPr>
              <a:t>ALL: May we </a:t>
            </a:r>
            <a:r>
              <a:rPr lang="en-GB" altLang="en-US" sz="1800" b="1" dirty="0">
                <a:solidFill>
                  <a:srgbClr val="FFC000"/>
                </a:solidFill>
                <a:latin typeface="Century Gothic" panose="020B0502020202020204" pitchFamily="34" charset="0"/>
              </a:rPr>
              <a:t>‘GO FOR GOLD!’ </a:t>
            </a:r>
            <a:r>
              <a:rPr lang="en-GB" altLang="en-US" sz="1800" b="1" dirty="0">
                <a:solidFill>
                  <a:srgbClr val="FFFFFF"/>
                </a:solidFill>
                <a:latin typeface="Century Gothic" panose="020B0502020202020204" pitchFamily="34" charset="0"/>
              </a:rPr>
              <a:t>in our words and actions today!</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9D32-AACF-C74D-3573-E3AA93C63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1CC79-566B-B5B0-17F0-DB121919C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9CBF2-7FB1-F103-629A-F24D881A0C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16: </a:t>
            </a:r>
            <a:r>
              <a:rPr lang="en-US" sz="1800" dirty="0">
                <a:solidFill>
                  <a:srgbClr val="262626"/>
                </a:solidFill>
                <a:effectLst/>
                <a:latin typeface="Calibri" panose="020F0502020204030204" pitchFamily="34" charset="0"/>
                <a:ea typeface="MS Mincho" panose="02020609040205080304" pitchFamily="49" charset="-128"/>
                <a:cs typeface="Arial" panose="020B0604020202020204" pitchFamily="34" charset="0"/>
              </a:rPr>
              <a:t>One Sunday, when the Gould family went to church, Shane took her five medals with her. During the service, she took the medals up to the front and laid them down on the clean, white cloth that covered the big altar table. They glistened in the sunlight. As she placed them there, Shane said a quiet prayer of thanks to God for them, and stepped back. It felt good. Swimming was a beautiful thing to be able to do, but it was better to </a:t>
            </a:r>
            <a:r>
              <a:rPr lang="en-US" sz="1800" dirty="0" err="1">
                <a:solidFill>
                  <a:srgbClr val="262626"/>
                </a:solidFill>
                <a:effectLst/>
                <a:latin typeface="Calibri" panose="020F0502020204030204" pitchFamily="34" charset="0"/>
                <a:ea typeface="MS Mincho" panose="02020609040205080304" pitchFamily="49" charset="-128"/>
                <a:cs typeface="Arial" panose="020B0604020202020204" pitchFamily="34" charset="0"/>
              </a:rPr>
              <a:t>recognise</a:t>
            </a:r>
            <a:r>
              <a:rPr lang="en-US" sz="1800" dirty="0">
                <a:solidFill>
                  <a:srgbClr val="262626"/>
                </a:solidFill>
                <a:effectLst/>
                <a:latin typeface="Calibri" panose="020F0502020204030204" pitchFamily="34" charset="0"/>
                <a:ea typeface="MS Mincho" panose="02020609040205080304" pitchFamily="49" charset="-128"/>
                <a:cs typeface="Arial" panose="020B0604020202020204" pitchFamily="34" charset="0"/>
              </a:rPr>
              <a:t> that this talent she enjoyed so much came from God. And for the first time since she’d won the medals, she felt as if a great weight had been lifted from her shoulders.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a:extLst>
              <a:ext uri="{FF2B5EF4-FFF2-40B4-BE49-F238E27FC236}">
                <a16:creationId xmlns:a16="http://schemas.microsoft.com/office/drawing/2014/main" id="{23AE976B-CC9A-E508-552F-40EAB53C6588}"/>
              </a:ext>
            </a:extLst>
          </p:cNvPr>
          <p:cNvSpPr>
            <a:spLocks noGrp="1"/>
          </p:cNvSpPr>
          <p:nvPr>
            <p:ph type="sldNum" sz="quarter" idx="5"/>
          </p:nvPr>
        </p:nvSpPr>
        <p:spPr/>
        <p:txBody>
          <a:bodyPr/>
          <a:lstStyle/>
          <a:p>
            <a:fld id="{FAC4A3D8-BB29-439B-A518-F85617E3D510}" type="slidenum">
              <a:rPr lang="en-GB" smtClean="0"/>
              <a:t>16</a:t>
            </a:fld>
            <a:endParaRPr lang="en-GB"/>
          </a:p>
        </p:txBody>
      </p:sp>
    </p:spTree>
    <p:extLst>
      <p:ext uri="{BB962C8B-B14F-4D97-AF65-F5344CB8AC3E}">
        <p14:creationId xmlns:p14="http://schemas.microsoft.com/office/powerpoint/2010/main" val="166430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9D32-AACF-C74D-3573-E3AA93C63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1CC79-566B-B5B0-17F0-DB121919C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9CBF2-7FB1-F103-629A-F24D881A0CFD}"/>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17: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Let’s be quiet and still with our own thoughts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In 1972, Shane Gould laid her medals down to show that she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recognised</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that her talent, the thing she was good at, swimming, was a gift from God.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Each of us have different talents and abilities too……things that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we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are good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Calibri" panose="020F0502020204030204" pitchFamily="34" charset="0"/>
                <a:ea typeface="MS Mincho" panose="02020609040205080304" pitchFamily="49" charset="-128"/>
                <a:cs typeface="Times New Roman" panose="02020603050405020304" pitchFamily="18" charset="0"/>
              </a:rPr>
              <a:t>…..I wonder what you think that you are good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….maybe it’s swimming, like Shane Gould……or singing, like…..[insert name]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…..maybe it’s cooking….or dancing……or playing a musical instrument…..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…maybe it’s being a good listener….or a good friend…..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….all these are special gifts given to us to look after and develop…..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Calibri" panose="020F0502020204030204" pitchFamily="34" charset="0"/>
                <a:ea typeface="MS Mincho" panose="02020609040205080304" pitchFamily="49" charset="-128"/>
                <a:cs typeface="Times New Roman" panose="02020603050405020304" pitchFamily="18" charset="0"/>
              </a:rPr>
              <a:t>....I wonder what we need to help our talents to grow strong, and not waste them?….</a:t>
            </a:r>
          </a:p>
          <a:p>
            <a:pPr algn="ct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……many people, like Shane, would say that all these different talents come from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…..maybe in the quietness you’d like to pause and say ‘thank you’ to God for the abilities he’s given to you…..or to be quietly thankful for your talents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rPr>
              <a:t>[leave space for private prayer / reflection here]</a:t>
            </a:r>
            <a:endParaRPr lang="en-GB" b="1" dirty="0"/>
          </a:p>
        </p:txBody>
      </p:sp>
      <p:sp>
        <p:nvSpPr>
          <p:cNvPr id="4" name="Slide Number Placeholder 3">
            <a:extLst>
              <a:ext uri="{FF2B5EF4-FFF2-40B4-BE49-F238E27FC236}">
                <a16:creationId xmlns:a16="http://schemas.microsoft.com/office/drawing/2014/main" id="{23AE976B-CC9A-E508-552F-40EAB53C6588}"/>
              </a:ext>
            </a:extLst>
          </p:cNvPr>
          <p:cNvSpPr>
            <a:spLocks noGrp="1"/>
          </p:cNvSpPr>
          <p:nvPr>
            <p:ph type="sldNum" sz="quarter" idx="5"/>
          </p:nvPr>
        </p:nvSpPr>
        <p:spPr/>
        <p:txBody>
          <a:bodyPr/>
          <a:lstStyle/>
          <a:p>
            <a:fld id="{FAC4A3D8-BB29-439B-A518-F85617E3D510}" type="slidenum">
              <a:rPr lang="en-GB" smtClean="0"/>
              <a:t>17</a:t>
            </a:fld>
            <a:endParaRPr lang="en-GB"/>
          </a:p>
        </p:txBody>
      </p:sp>
    </p:spTree>
    <p:extLst>
      <p:ext uri="{BB962C8B-B14F-4D97-AF65-F5344CB8AC3E}">
        <p14:creationId xmlns:p14="http://schemas.microsoft.com/office/powerpoint/2010/main" val="327348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18</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As we leave this place &amp;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All: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Let’s go for gold* in all that we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*Again, you might need to unpick what we mean by ‘going for gold’ in the context of today’s words.</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19: Reflective areas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Put star shaped paper (or sticky notes) in your reflective area for children to write things that they are ‘excellent’ at. Encourage your class community to help the less confident to identify things that they are good at – and praise them for them. Some children find this very hard, so be very encouraging!</a:t>
            </a:r>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19</a:t>
            </a:fld>
            <a:endParaRPr lang="en-GB"/>
          </a:p>
        </p:txBody>
      </p:sp>
    </p:spTree>
    <p:extLst>
      <p:ext uri="{BB962C8B-B14F-4D97-AF65-F5344CB8AC3E}">
        <p14:creationId xmlns:p14="http://schemas.microsoft.com/office/powerpoint/2010/main" val="93481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2</a:t>
            </a:fld>
            <a:endParaRPr lang="en-GB"/>
          </a:p>
        </p:txBody>
      </p:sp>
    </p:spTree>
    <p:extLst>
      <p:ext uri="{BB962C8B-B14F-4D97-AF65-F5344CB8AC3E}">
        <p14:creationId xmlns:p14="http://schemas.microsoft.com/office/powerpoint/2010/main" val="181817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6</a:t>
            </a:fld>
            <a:endParaRPr lang="en-GB"/>
          </a:p>
        </p:txBody>
      </p:sp>
    </p:spTree>
    <p:extLst>
      <p:ext uri="{BB962C8B-B14F-4D97-AF65-F5344CB8AC3E}">
        <p14:creationId xmlns:p14="http://schemas.microsoft.com/office/powerpoint/2010/main" val="152119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mbria" panose="02040503050406030204" pitchFamily="18" charset="0"/>
                <a:ea typeface="MS Mincho" panose="02020609040205080304" pitchFamily="49" charset="-128"/>
                <a:cs typeface="Times New Roman" panose="02020603050405020304" pitchFamily="18" charset="0"/>
              </a:rPr>
              <a:t>Slide 9: </a:t>
            </a:r>
            <a:r>
              <a:rPr lang="en-GB" sz="1800" b="0" dirty="0">
                <a:effectLst/>
                <a:latin typeface="Cambria" panose="02040503050406030204" pitchFamily="18" charset="0"/>
                <a:ea typeface="MS Mincho" panose="02020609040205080304" pitchFamily="49" charset="-128"/>
                <a:cs typeface="Times New Roman" panose="02020603050405020304" pitchFamily="18" charset="0"/>
              </a:rPr>
              <a:t>It probably comes as no surprise to hear that we are today focusing on the Olympic value of excellence – which I guess we have also been thinking about in most of our stories so far!</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8542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summer during our Olympics, we’ll be seeing many more demonstrations of excellence, but for today, we’re going back in our Olympic time machine again, to 1972,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6834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the summer Olympics were held in Munich, Germany. </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100638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MS Mincho" panose="02020609040205080304" pitchFamily="49" charset="-128"/>
                <a:cs typeface="Times New Roman" panose="02020603050405020304" pitchFamily="18" charset="0"/>
              </a:rPr>
              <a:t>Slide 13: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This is Shane Gould, whose nickname was ‘the Australian goldfish’! I wonder if you can guess which sport she might’ve been good at?! [swimming]...and which country she represented at the 1972 Olympics?!!! [Australia]</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13</a:t>
            </a:fld>
            <a:endParaRPr lang="en-GB"/>
          </a:p>
        </p:txBody>
      </p:sp>
    </p:spTree>
    <p:extLst>
      <p:ext uri="{BB962C8B-B14F-4D97-AF65-F5344CB8AC3E}">
        <p14:creationId xmlns:p14="http://schemas.microsoft.com/office/powerpoint/2010/main" val="450159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14: </a:t>
            </a:r>
            <a:r>
              <a:rPr lang="en-US" sz="1800" dirty="0">
                <a:solidFill>
                  <a:srgbClr val="262626"/>
                </a:solidFill>
                <a:effectLst/>
                <a:latin typeface="Calibri" panose="020F0502020204030204" pitchFamily="34" charset="0"/>
                <a:ea typeface="MS Mincho" panose="02020609040205080304" pitchFamily="49" charset="-128"/>
                <a:cs typeface="Arial" panose="020B0604020202020204" pitchFamily="34" charset="0"/>
              </a:rPr>
              <a:t>Between July 1971 and January 1972, Shane Gould set world records in all five freestyle swimming distances. ‘Freestyle’ is when you choose the swimming stroke that you prefer – most competitors choose front crawl, because it’s the fastest. So this means she was the fastest swimmer in the world across the 5 freestyle distances: the </a:t>
            </a:r>
            <a:r>
              <a:rPr lang="en-US" sz="1800" b="0" dirty="0">
                <a:solidFill>
                  <a:srgbClr val="262626"/>
                </a:solidFill>
                <a:effectLst/>
                <a:latin typeface="Calibri" panose="020F0502020204030204" pitchFamily="34" charset="0"/>
                <a:ea typeface="MS Mincho" panose="02020609040205080304" pitchFamily="49" charset="-128"/>
                <a:cs typeface="Arial" panose="020B0604020202020204" pitchFamily="34" charset="0"/>
              </a:rPr>
              <a:t>100m, 200m, 400m, 800m and 1500m.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She </a:t>
            </a:r>
            <a:r>
              <a:rPr lang="en-US" sz="1800" b="0" dirty="0">
                <a:effectLst/>
                <a:latin typeface="Calibri" panose="020F0502020204030204" pitchFamily="34" charset="0"/>
                <a:ea typeface="MS Mincho" panose="02020609040205080304" pitchFamily="49" charset="-128"/>
                <a:cs typeface="Helvetica" panose="020B0604020202020204" pitchFamily="34" charset="0"/>
              </a:rPr>
              <a:t>is still the only person, male or female, to have ever achieved this.</a:t>
            </a:r>
            <a:r>
              <a:rPr lang="en-US" sz="1800" b="0" dirty="0">
                <a:solidFill>
                  <a:srgbClr val="262626"/>
                </a:solidFill>
                <a:effectLst/>
                <a:latin typeface="Calibri" panose="020F0502020204030204" pitchFamily="34" charset="0"/>
                <a:ea typeface="MS Mincho" panose="02020609040205080304" pitchFamily="49" charset="-128"/>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262626"/>
                </a:solidFill>
                <a:effectLst/>
                <a:latin typeface="Calibri" panose="020F0502020204030204" pitchFamily="34" charset="0"/>
                <a:ea typeface="MS Mincho" panose="02020609040205080304" pitchFamily="49" charset="-128"/>
                <a:cs typeface="Arial" panose="020B0604020202020204" pitchFamily="34" charset="0"/>
              </a:rPr>
              <a:t>So, before she’d even won her </a:t>
            </a:r>
            <a:r>
              <a:rPr lang="en-US" sz="1800" b="1" dirty="0">
                <a:solidFill>
                  <a:srgbClr val="262626"/>
                </a:solidFill>
                <a:effectLst/>
                <a:latin typeface="Calibri" panose="020F0502020204030204" pitchFamily="34" charset="0"/>
                <a:ea typeface="MS Mincho" panose="02020609040205080304" pitchFamily="49" charset="-128"/>
                <a:cs typeface="Arial" panose="020B0604020202020204" pitchFamily="34" charset="0"/>
              </a:rPr>
              <a:t>medals </a:t>
            </a:r>
            <a:r>
              <a:rPr lang="en-US" sz="1800" b="0" dirty="0">
                <a:solidFill>
                  <a:srgbClr val="262626"/>
                </a:solidFill>
                <a:effectLst/>
                <a:latin typeface="Calibri" panose="020F0502020204030204" pitchFamily="34" charset="0"/>
                <a:ea typeface="MS Mincho" panose="02020609040205080304" pitchFamily="49" charset="-128"/>
                <a:cs typeface="Arial" panose="020B0604020202020204" pitchFamily="34" charset="0"/>
              </a:rPr>
              <a:t>at the 1972 Summer Olympics, she was already pretty excellent! At the Olympics, she won:</a:t>
            </a:r>
          </a:p>
          <a:p>
            <a:pPr marL="0" lvl="0" indent="0">
              <a:buFont typeface="Symbol" panose="05050102010706020507" pitchFamily="18" charset="2"/>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In Munich, Shane Gould swam 12 races in 8 days, logging a total of 4,200m of competitive swimming in the process. She won her first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gold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in the 200m individual medley – that’s doing a length of the pool 4 times, using a different swimming stroke each time. She went on to win two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further golds</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in the 400m and </a:t>
            </a:r>
            <a:r>
              <a:rPr lang="en-US" sz="1800" b="0" dirty="0">
                <a:effectLst/>
                <a:latin typeface="Calibri" panose="020F0502020204030204" pitchFamily="34" charset="0"/>
                <a:ea typeface="MS Mincho" panose="02020609040205080304" pitchFamily="49" charset="-128"/>
                <a:cs typeface="Times New Roman" panose="02020603050405020304" pitchFamily="18" charset="0"/>
              </a:rPr>
              <a:t>200m</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in which she also set her third world record. She finished her first Olympic Games with these three golds, a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silver medal</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in the 800m, and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a bronze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in the 100m.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14</a:t>
            </a:fld>
            <a:endParaRPr lang="en-GB"/>
          </a:p>
        </p:txBody>
      </p:sp>
    </p:spTree>
    <p:extLst>
      <p:ext uri="{BB962C8B-B14F-4D97-AF65-F5344CB8AC3E}">
        <p14:creationId xmlns:p14="http://schemas.microsoft.com/office/powerpoint/2010/main" val="61364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15: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And the most extraordinary thing about this is that she was aged only 15 at the time! But she’s also remembered as someone who swam because she loved to swim – she just happened to win as well! Someone said of 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Calibri" panose="020F0502020204030204" pitchFamily="34" charset="0"/>
                <a:ea typeface="MS Mincho" panose="02020609040205080304" pitchFamily="49" charset="-128"/>
                <a:cs typeface="Times New Roman" panose="02020603050405020304" pitchFamily="18" charset="0"/>
              </a:rPr>
              <a:t>‘….winning races, achieving gold medals and setting world records were all incidental to the experience of swimming…..’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For Shane, swimming was more important to her than winning medals, and when she got back home to Australia after the Olympics, she struggled being the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centre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of everyone’s attention. What do you do when you’ve won just about everything it’s possible to win – and you’re only 15? Her mother suggested an idea……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15</a:t>
            </a:fld>
            <a:endParaRPr lang="en-GB"/>
          </a:p>
        </p:txBody>
      </p:sp>
    </p:spTree>
    <p:extLst>
      <p:ext uri="{BB962C8B-B14F-4D97-AF65-F5344CB8AC3E}">
        <p14:creationId xmlns:p14="http://schemas.microsoft.com/office/powerpoint/2010/main" val="198086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930F7A-FE4D-9F11-2A52-CBD8C3A5BCDD}"/>
              </a:ext>
            </a:extLst>
          </p:cNvPr>
          <p:cNvSpPr>
            <a:spLocks noGrp="1"/>
          </p:cNvSpPr>
          <p:nvPr>
            <p:ph type="dt" sz="half" idx="10"/>
          </p:nvPr>
        </p:nvSpPr>
        <p:spPr/>
        <p:txBody>
          <a:bodyPr/>
          <a:lstStyle>
            <a:lvl1pPr>
              <a:defRPr/>
            </a:lvl1pPr>
          </a:lstStyle>
          <a:p>
            <a:fld id="{E3593131-0779-45A7-BE7A-57B8F83A5271}"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D752F692-0C58-740C-1F65-0D28B5EBCD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D1A641-477C-7BEB-9C01-11FB8662C8CC}"/>
              </a:ext>
            </a:extLst>
          </p:cNvPr>
          <p:cNvSpPr>
            <a:spLocks noGrp="1"/>
          </p:cNvSpPr>
          <p:nvPr>
            <p:ph type="sldNum" sz="quarter" idx="12"/>
          </p:nvPr>
        </p:nvSpPr>
        <p:spPr/>
        <p:txBody>
          <a:bodyPr/>
          <a:lstStyle>
            <a:lvl1pPr>
              <a:defRPr/>
            </a:lvl1pPr>
          </a:lstStyle>
          <a:p>
            <a:fld id="{E6758B5F-DAEB-4597-A0BF-EBBA0F2E70FA}" type="slidenum">
              <a:rPr lang="en-US" altLang="en-US"/>
              <a:pPr/>
              <a:t>‹#›</a:t>
            </a:fld>
            <a:endParaRPr lang="en-US" altLang="en-US"/>
          </a:p>
        </p:txBody>
      </p:sp>
    </p:spTree>
    <p:extLst>
      <p:ext uri="{BB962C8B-B14F-4D97-AF65-F5344CB8AC3E}">
        <p14:creationId xmlns:p14="http://schemas.microsoft.com/office/powerpoint/2010/main" val="2156387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5C79A2-73DE-BDB9-47FA-295F3B6EF971}"/>
              </a:ext>
            </a:extLst>
          </p:cNvPr>
          <p:cNvSpPr>
            <a:spLocks noGrp="1"/>
          </p:cNvSpPr>
          <p:nvPr>
            <p:ph type="dt" sz="half" idx="10"/>
          </p:nvPr>
        </p:nvSpPr>
        <p:spPr/>
        <p:txBody>
          <a:bodyPr/>
          <a:lstStyle>
            <a:lvl1pPr>
              <a:defRPr/>
            </a:lvl1pPr>
          </a:lstStyle>
          <a:p>
            <a:fld id="{AF355AA0-7E2D-4E53-956D-5D2DCDBC1576}"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7DD0EECA-5EB2-1565-2423-E462845BBE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F80F08-FA97-06DC-C4D8-0E5EBEE4AFEB}"/>
              </a:ext>
            </a:extLst>
          </p:cNvPr>
          <p:cNvSpPr>
            <a:spLocks noGrp="1"/>
          </p:cNvSpPr>
          <p:nvPr>
            <p:ph type="sldNum" sz="quarter" idx="12"/>
          </p:nvPr>
        </p:nvSpPr>
        <p:spPr/>
        <p:txBody>
          <a:bodyPr/>
          <a:lstStyle>
            <a:lvl1pPr>
              <a:defRPr/>
            </a:lvl1pPr>
          </a:lstStyle>
          <a:p>
            <a:fld id="{9D7FCF83-FB53-48CB-AE25-46A63061345E}" type="slidenum">
              <a:rPr lang="en-US" altLang="en-US"/>
              <a:pPr/>
              <a:t>‹#›</a:t>
            </a:fld>
            <a:endParaRPr lang="en-US" altLang="en-US"/>
          </a:p>
        </p:txBody>
      </p:sp>
    </p:spTree>
    <p:extLst>
      <p:ext uri="{BB962C8B-B14F-4D97-AF65-F5344CB8AC3E}">
        <p14:creationId xmlns:p14="http://schemas.microsoft.com/office/powerpoint/2010/main" val="427258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A40CAE-4874-ED0F-FFD0-38C7E09A1E43}"/>
              </a:ext>
            </a:extLst>
          </p:cNvPr>
          <p:cNvSpPr>
            <a:spLocks noGrp="1"/>
          </p:cNvSpPr>
          <p:nvPr>
            <p:ph type="dt" sz="half" idx="10"/>
          </p:nvPr>
        </p:nvSpPr>
        <p:spPr/>
        <p:txBody>
          <a:bodyPr/>
          <a:lstStyle>
            <a:lvl1pPr>
              <a:defRPr/>
            </a:lvl1pPr>
          </a:lstStyle>
          <a:p>
            <a:fld id="{54F919D0-3349-4855-AF93-1FF04263C021}"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2EA5B175-A697-FFC9-1E8E-8DA0E4BFB8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B955FD-2EC0-56E7-7D5D-96C893D1AEA2}"/>
              </a:ext>
            </a:extLst>
          </p:cNvPr>
          <p:cNvSpPr>
            <a:spLocks noGrp="1"/>
          </p:cNvSpPr>
          <p:nvPr>
            <p:ph type="sldNum" sz="quarter" idx="12"/>
          </p:nvPr>
        </p:nvSpPr>
        <p:spPr/>
        <p:txBody>
          <a:bodyPr/>
          <a:lstStyle>
            <a:lvl1pPr>
              <a:defRPr/>
            </a:lvl1pPr>
          </a:lstStyle>
          <a:p>
            <a:fld id="{E7683D8D-75F4-4829-A19E-F636B50E5F86}" type="slidenum">
              <a:rPr lang="en-US" altLang="en-US"/>
              <a:pPr/>
              <a:t>‹#›</a:t>
            </a:fld>
            <a:endParaRPr lang="en-US" altLang="en-US"/>
          </a:p>
        </p:txBody>
      </p:sp>
    </p:spTree>
    <p:extLst>
      <p:ext uri="{BB962C8B-B14F-4D97-AF65-F5344CB8AC3E}">
        <p14:creationId xmlns:p14="http://schemas.microsoft.com/office/powerpoint/2010/main" val="1738137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2458150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460814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2689334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1875841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902326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1703796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2615628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2047509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956D1D-A53D-ACE8-283D-32FC3373C6C8}"/>
              </a:ext>
            </a:extLst>
          </p:cNvPr>
          <p:cNvSpPr>
            <a:spLocks noGrp="1"/>
          </p:cNvSpPr>
          <p:nvPr>
            <p:ph type="dt" sz="half" idx="10"/>
          </p:nvPr>
        </p:nvSpPr>
        <p:spPr/>
        <p:txBody>
          <a:bodyPr/>
          <a:lstStyle>
            <a:lvl1pPr>
              <a:defRPr/>
            </a:lvl1pPr>
          </a:lstStyle>
          <a:p>
            <a:fld id="{C3AA3D41-7975-4FEE-AC87-B42F3FC4901A}"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A2B2FA61-A745-CE54-3359-EA98B00934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0D0FC8-CBE7-1673-571F-0FF7C98BF2C3}"/>
              </a:ext>
            </a:extLst>
          </p:cNvPr>
          <p:cNvSpPr>
            <a:spLocks noGrp="1"/>
          </p:cNvSpPr>
          <p:nvPr>
            <p:ph type="sldNum" sz="quarter" idx="12"/>
          </p:nvPr>
        </p:nvSpPr>
        <p:spPr/>
        <p:txBody>
          <a:bodyPr/>
          <a:lstStyle>
            <a:lvl1pPr>
              <a:defRPr/>
            </a:lvl1pPr>
          </a:lstStyle>
          <a:p>
            <a:fld id="{090A0BB6-191D-470B-B581-D6AC898EB312}" type="slidenum">
              <a:rPr lang="en-US" altLang="en-US"/>
              <a:pPr/>
              <a:t>‹#›</a:t>
            </a:fld>
            <a:endParaRPr lang="en-US" altLang="en-US"/>
          </a:p>
        </p:txBody>
      </p:sp>
    </p:spTree>
    <p:extLst>
      <p:ext uri="{BB962C8B-B14F-4D97-AF65-F5344CB8AC3E}">
        <p14:creationId xmlns:p14="http://schemas.microsoft.com/office/powerpoint/2010/main" val="3371831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218249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1212128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632604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1AD41E-354C-B5C7-7C34-85DD9D099A65}"/>
              </a:ext>
            </a:extLst>
          </p:cNvPr>
          <p:cNvSpPr>
            <a:spLocks noGrp="1"/>
          </p:cNvSpPr>
          <p:nvPr>
            <p:ph type="dt" sz="half" idx="10"/>
          </p:nvPr>
        </p:nvSpPr>
        <p:spPr/>
        <p:txBody>
          <a:bodyPr/>
          <a:lstStyle>
            <a:lvl1pPr>
              <a:defRPr/>
            </a:lvl1pPr>
          </a:lstStyle>
          <a:p>
            <a:fld id="{190BA53F-9595-4672-8FF0-374C789FE1EF}"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6CCB6D40-ED1C-AA20-F4DC-34A5C76AA9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F7270D-F2EC-3205-FE20-11C39F2F6F13}"/>
              </a:ext>
            </a:extLst>
          </p:cNvPr>
          <p:cNvSpPr>
            <a:spLocks noGrp="1"/>
          </p:cNvSpPr>
          <p:nvPr>
            <p:ph type="sldNum" sz="quarter" idx="12"/>
          </p:nvPr>
        </p:nvSpPr>
        <p:spPr/>
        <p:txBody>
          <a:bodyPr/>
          <a:lstStyle>
            <a:lvl1pPr>
              <a:defRPr/>
            </a:lvl1pPr>
          </a:lstStyle>
          <a:p>
            <a:fld id="{A2CDFD8F-8208-4691-9E67-B3B2133DDCCB}" type="slidenum">
              <a:rPr lang="en-US" altLang="en-US"/>
              <a:pPr/>
              <a:t>‹#›</a:t>
            </a:fld>
            <a:endParaRPr lang="en-US" altLang="en-US"/>
          </a:p>
        </p:txBody>
      </p:sp>
    </p:spTree>
    <p:extLst>
      <p:ext uri="{BB962C8B-B14F-4D97-AF65-F5344CB8AC3E}">
        <p14:creationId xmlns:p14="http://schemas.microsoft.com/office/powerpoint/2010/main" val="637650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9CC01C-44CF-CCE3-4346-1031F21E9EC5}"/>
              </a:ext>
            </a:extLst>
          </p:cNvPr>
          <p:cNvSpPr>
            <a:spLocks noGrp="1"/>
          </p:cNvSpPr>
          <p:nvPr>
            <p:ph type="dt" sz="half" idx="10"/>
          </p:nvPr>
        </p:nvSpPr>
        <p:spPr/>
        <p:txBody>
          <a:bodyPr/>
          <a:lstStyle>
            <a:lvl1pPr>
              <a:defRPr/>
            </a:lvl1pPr>
          </a:lstStyle>
          <a:p>
            <a:fld id="{A5F83F15-CB67-436B-BC2C-01C42B810E94}"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02832763-7EF2-0CFB-0403-FE1FD329DB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71A6DA-A01F-678F-A27B-8EA5BFA2A269}"/>
              </a:ext>
            </a:extLst>
          </p:cNvPr>
          <p:cNvSpPr>
            <a:spLocks noGrp="1"/>
          </p:cNvSpPr>
          <p:nvPr>
            <p:ph type="sldNum" sz="quarter" idx="12"/>
          </p:nvPr>
        </p:nvSpPr>
        <p:spPr/>
        <p:txBody>
          <a:bodyPr/>
          <a:lstStyle>
            <a:lvl1pPr>
              <a:defRPr/>
            </a:lvl1pPr>
          </a:lstStyle>
          <a:p>
            <a:fld id="{60375A4F-2E5A-4828-A140-1820D74190C2}" type="slidenum">
              <a:rPr lang="en-US" altLang="en-US"/>
              <a:pPr/>
              <a:t>‹#›</a:t>
            </a:fld>
            <a:endParaRPr lang="en-US" altLang="en-US"/>
          </a:p>
        </p:txBody>
      </p:sp>
    </p:spTree>
    <p:extLst>
      <p:ext uri="{BB962C8B-B14F-4D97-AF65-F5344CB8AC3E}">
        <p14:creationId xmlns:p14="http://schemas.microsoft.com/office/powerpoint/2010/main" val="3112864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75778C1-2CBF-9E5E-4F89-D25017AB9329}"/>
              </a:ext>
            </a:extLst>
          </p:cNvPr>
          <p:cNvSpPr>
            <a:spLocks noGrp="1"/>
          </p:cNvSpPr>
          <p:nvPr>
            <p:ph type="dt" sz="half" idx="10"/>
          </p:nvPr>
        </p:nvSpPr>
        <p:spPr/>
        <p:txBody>
          <a:bodyPr/>
          <a:lstStyle>
            <a:lvl1pPr>
              <a:defRPr/>
            </a:lvl1pPr>
          </a:lstStyle>
          <a:p>
            <a:fld id="{D8F02391-7505-4D12-B0E6-6DF8ADF2697D}"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2F502259-620B-71EE-3105-CD40B322FA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DF813E-FE70-36A7-337D-6F33BCE8AEC1}"/>
              </a:ext>
            </a:extLst>
          </p:cNvPr>
          <p:cNvSpPr>
            <a:spLocks noGrp="1"/>
          </p:cNvSpPr>
          <p:nvPr>
            <p:ph type="sldNum" sz="quarter" idx="12"/>
          </p:nvPr>
        </p:nvSpPr>
        <p:spPr/>
        <p:txBody>
          <a:bodyPr/>
          <a:lstStyle>
            <a:lvl1pPr>
              <a:defRPr/>
            </a:lvl1pPr>
          </a:lstStyle>
          <a:p>
            <a:fld id="{EA5459BD-D321-4118-B843-77D9F1372F80}" type="slidenum">
              <a:rPr lang="en-US" altLang="en-US"/>
              <a:pPr/>
              <a:t>‹#›</a:t>
            </a:fld>
            <a:endParaRPr lang="en-US" altLang="en-US"/>
          </a:p>
        </p:txBody>
      </p:sp>
    </p:spTree>
    <p:extLst>
      <p:ext uri="{BB962C8B-B14F-4D97-AF65-F5344CB8AC3E}">
        <p14:creationId xmlns:p14="http://schemas.microsoft.com/office/powerpoint/2010/main" val="2120372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4E3BC3C1-8F8D-5443-7993-1B5F2B88D76B}"/>
              </a:ext>
            </a:extLst>
          </p:cNvPr>
          <p:cNvSpPr>
            <a:spLocks noGrp="1"/>
          </p:cNvSpPr>
          <p:nvPr>
            <p:ph type="dt" sz="half" idx="10"/>
          </p:nvPr>
        </p:nvSpPr>
        <p:spPr/>
        <p:txBody>
          <a:bodyPr/>
          <a:lstStyle>
            <a:lvl1pPr>
              <a:defRPr/>
            </a:lvl1pPr>
          </a:lstStyle>
          <a:p>
            <a:fld id="{477D2F03-5F7D-405C-9227-306A9E122F7C}"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AE738675-A92B-9861-C492-8945342860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1D5DB9-956C-333C-9A06-E54D3E7F4EC5}"/>
              </a:ext>
            </a:extLst>
          </p:cNvPr>
          <p:cNvSpPr>
            <a:spLocks noGrp="1"/>
          </p:cNvSpPr>
          <p:nvPr>
            <p:ph type="sldNum" sz="quarter" idx="12"/>
          </p:nvPr>
        </p:nvSpPr>
        <p:spPr/>
        <p:txBody>
          <a:bodyPr/>
          <a:lstStyle>
            <a:lvl1pPr>
              <a:defRPr/>
            </a:lvl1pPr>
          </a:lstStyle>
          <a:p>
            <a:fld id="{74AA1FDD-CC1E-4F09-8E3F-95E838A3A841}" type="slidenum">
              <a:rPr lang="en-US" altLang="en-US"/>
              <a:pPr/>
              <a:t>‹#›</a:t>
            </a:fld>
            <a:endParaRPr lang="en-US" altLang="en-US"/>
          </a:p>
        </p:txBody>
      </p:sp>
    </p:spTree>
    <p:extLst>
      <p:ext uri="{BB962C8B-B14F-4D97-AF65-F5344CB8AC3E}">
        <p14:creationId xmlns:p14="http://schemas.microsoft.com/office/powerpoint/2010/main" val="2194408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DDC6F076-AB04-35B5-3408-15649547494E}"/>
              </a:ext>
            </a:extLst>
          </p:cNvPr>
          <p:cNvSpPr>
            <a:spLocks noGrp="1"/>
          </p:cNvSpPr>
          <p:nvPr>
            <p:ph type="dt" sz="half" idx="10"/>
          </p:nvPr>
        </p:nvSpPr>
        <p:spPr/>
        <p:txBody>
          <a:bodyPr/>
          <a:lstStyle>
            <a:lvl1pPr>
              <a:defRPr/>
            </a:lvl1pPr>
          </a:lstStyle>
          <a:p>
            <a:fld id="{F2D581B6-25CD-49CB-8184-8EA7C85598F4}" type="datetimeFigureOut">
              <a:rPr lang="en-US" altLang="en-US"/>
              <a:pPr/>
              <a:t>3/11/2024</a:t>
            </a:fld>
            <a:endParaRPr lang="en-US" altLang="en-US"/>
          </a:p>
        </p:txBody>
      </p:sp>
      <p:sp>
        <p:nvSpPr>
          <p:cNvPr id="8" name="Footer Placeholder 4">
            <a:extLst>
              <a:ext uri="{FF2B5EF4-FFF2-40B4-BE49-F238E27FC236}">
                <a16:creationId xmlns:a16="http://schemas.microsoft.com/office/drawing/2014/main" id="{5E33C5BB-C6E2-5E2E-864C-4FEF596AE77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5357A35-90B5-C826-F504-CE6A9D26B8AF}"/>
              </a:ext>
            </a:extLst>
          </p:cNvPr>
          <p:cNvSpPr>
            <a:spLocks noGrp="1"/>
          </p:cNvSpPr>
          <p:nvPr>
            <p:ph type="sldNum" sz="quarter" idx="12"/>
          </p:nvPr>
        </p:nvSpPr>
        <p:spPr/>
        <p:txBody>
          <a:bodyPr/>
          <a:lstStyle>
            <a:lvl1pPr>
              <a:defRPr/>
            </a:lvl1pPr>
          </a:lstStyle>
          <a:p>
            <a:fld id="{5F96D666-CD48-40F1-9B75-542E6B8F2D99}" type="slidenum">
              <a:rPr lang="en-US" altLang="en-US"/>
              <a:pPr/>
              <a:t>‹#›</a:t>
            </a:fld>
            <a:endParaRPr lang="en-US" altLang="en-US"/>
          </a:p>
        </p:txBody>
      </p:sp>
    </p:spTree>
    <p:extLst>
      <p:ext uri="{BB962C8B-B14F-4D97-AF65-F5344CB8AC3E}">
        <p14:creationId xmlns:p14="http://schemas.microsoft.com/office/powerpoint/2010/main" val="250364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0B7F27CA-C2B9-00B8-3679-3399112A87A8}"/>
              </a:ext>
            </a:extLst>
          </p:cNvPr>
          <p:cNvSpPr>
            <a:spLocks noGrp="1"/>
          </p:cNvSpPr>
          <p:nvPr>
            <p:ph type="dt" sz="half" idx="10"/>
          </p:nvPr>
        </p:nvSpPr>
        <p:spPr/>
        <p:txBody>
          <a:bodyPr/>
          <a:lstStyle>
            <a:lvl1pPr>
              <a:defRPr/>
            </a:lvl1pPr>
          </a:lstStyle>
          <a:p>
            <a:fld id="{0222AD8E-2B30-4841-9AC0-65EEC66902FA}" type="datetimeFigureOut">
              <a:rPr lang="en-US" altLang="en-US"/>
              <a:pPr/>
              <a:t>3/11/2024</a:t>
            </a:fld>
            <a:endParaRPr lang="en-US" altLang="en-US"/>
          </a:p>
        </p:txBody>
      </p:sp>
      <p:sp>
        <p:nvSpPr>
          <p:cNvPr id="4" name="Footer Placeholder 4">
            <a:extLst>
              <a:ext uri="{FF2B5EF4-FFF2-40B4-BE49-F238E27FC236}">
                <a16:creationId xmlns:a16="http://schemas.microsoft.com/office/drawing/2014/main" id="{277770B2-4502-06A8-8C7D-7404DFE671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934B25C-5B74-AF8C-DDD3-5C5B1FD49238}"/>
              </a:ext>
            </a:extLst>
          </p:cNvPr>
          <p:cNvSpPr>
            <a:spLocks noGrp="1"/>
          </p:cNvSpPr>
          <p:nvPr>
            <p:ph type="sldNum" sz="quarter" idx="12"/>
          </p:nvPr>
        </p:nvSpPr>
        <p:spPr/>
        <p:txBody>
          <a:bodyPr/>
          <a:lstStyle>
            <a:lvl1pPr>
              <a:defRPr/>
            </a:lvl1pPr>
          </a:lstStyle>
          <a:p>
            <a:fld id="{D957B878-F211-43DA-9815-04B1D2CF393F}" type="slidenum">
              <a:rPr lang="en-US" altLang="en-US"/>
              <a:pPr/>
              <a:t>‹#›</a:t>
            </a:fld>
            <a:endParaRPr lang="en-US" altLang="en-US"/>
          </a:p>
        </p:txBody>
      </p:sp>
    </p:spTree>
    <p:extLst>
      <p:ext uri="{BB962C8B-B14F-4D97-AF65-F5344CB8AC3E}">
        <p14:creationId xmlns:p14="http://schemas.microsoft.com/office/powerpoint/2010/main" val="2126385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49AB22-A8CF-1A78-6702-620FA7750859}"/>
              </a:ext>
            </a:extLst>
          </p:cNvPr>
          <p:cNvSpPr>
            <a:spLocks noGrp="1"/>
          </p:cNvSpPr>
          <p:nvPr>
            <p:ph type="dt" sz="half" idx="10"/>
          </p:nvPr>
        </p:nvSpPr>
        <p:spPr/>
        <p:txBody>
          <a:bodyPr/>
          <a:lstStyle>
            <a:lvl1pPr>
              <a:defRPr/>
            </a:lvl1pPr>
          </a:lstStyle>
          <a:p>
            <a:fld id="{FC2E8ACE-1A35-4484-B105-26E78F0F5748}" type="datetimeFigureOut">
              <a:rPr lang="en-US" altLang="en-US"/>
              <a:pPr/>
              <a:t>3/11/2024</a:t>
            </a:fld>
            <a:endParaRPr lang="en-US" altLang="en-US"/>
          </a:p>
        </p:txBody>
      </p:sp>
      <p:sp>
        <p:nvSpPr>
          <p:cNvPr id="3" name="Footer Placeholder 4">
            <a:extLst>
              <a:ext uri="{FF2B5EF4-FFF2-40B4-BE49-F238E27FC236}">
                <a16:creationId xmlns:a16="http://schemas.microsoft.com/office/drawing/2014/main" id="{2D0352CD-C75C-0BF2-5179-E91B3CAC62D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0CBFC2F-1422-014B-74DA-23E99F588926}"/>
              </a:ext>
            </a:extLst>
          </p:cNvPr>
          <p:cNvSpPr>
            <a:spLocks noGrp="1"/>
          </p:cNvSpPr>
          <p:nvPr>
            <p:ph type="sldNum" sz="quarter" idx="12"/>
          </p:nvPr>
        </p:nvSpPr>
        <p:spPr/>
        <p:txBody>
          <a:bodyPr/>
          <a:lstStyle>
            <a:lvl1pPr>
              <a:defRPr/>
            </a:lvl1pPr>
          </a:lstStyle>
          <a:p>
            <a:fld id="{AB9055A4-50F6-41A5-8A88-B279ABE53204}" type="slidenum">
              <a:rPr lang="en-US" altLang="en-US"/>
              <a:pPr/>
              <a:t>‹#›</a:t>
            </a:fld>
            <a:endParaRPr lang="en-US" altLang="en-US"/>
          </a:p>
        </p:txBody>
      </p:sp>
    </p:spTree>
    <p:extLst>
      <p:ext uri="{BB962C8B-B14F-4D97-AF65-F5344CB8AC3E}">
        <p14:creationId xmlns:p14="http://schemas.microsoft.com/office/powerpoint/2010/main" val="4193052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706707-F8A5-6390-7E16-438B6A5B78C6}"/>
              </a:ext>
            </a:extLst>
          </p:cNvPr>
          <p:cNvSpPr>
            <a:spLocks noGrp="1"/>
          </p:cNvSpPr>
          <p:nvPr>
            <p:ph type="dt" sz="half" idx="10"/>
          </p:nvPr>
        </p:nvSpPr>
        <p:spPr/>
        <p:txBody>
          <a:bodyPr/>
          <a:lstStyle>
            <a:lvl1pPr>
              <a:defRPr/>
            </a:lvl1pPr>
          </a:lstStyle>
          <a:p>
            <a:fld id="{954320FA-7CB3-47F8-8F27-EA21F62A4359}"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5C4F564E-044B-3F5B-4BE4-1C612387FE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8DBB68-6AC9-35B4-9FF0-14B1DD91FA2A}"/>
              </a:ext>
            </a:extLst>
          </p:cNvPr>
          <p:cNvSpPr>
            <a:spLocks noGrp="1"/>
          </p:cNvSpPr>
          <p:nvPr>
            <p:ph type="sldNum" sz="quarter" idx="12"/>
          </p:nvPr>
        </p:nvSpPr>
        <p:spPr/>
        <p:txBody>
          <a:bodyPr/>
          <a:lstStyle>
            <a:lvl1pPr>
              <a:defRPr/>
            </a:lvl1pPr>
          </a:lstStyle>
          <a:p>
            <a:fld id="{95479B61-7CC8-4D5E-B54C-DC778F17896A}" type="slidenum">
              <a:rPr lang="en-US" altLang="en-US"/>
              <a:pPr/>
              <a:t>‹#›</a:t>
            </a:fld>
            <a:endParaRPr lang="en-US" altLang="en-US"/>
          </a:p>
        </p:txBody>
      </p:sp>
    </p:spTree>
    <p:extLst>
      <p:ext uri="{BB962C8B-B14F-4D97-AF65-F5344CB8AC3E}">
        <p14:creationId xmlns:p14="http://schemas.microsoft.com/office/powerpoint/2010/main" val="3398455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7AB5FBF-970B-3F28-BD10-50264BD8D024}"/>
              </a:ext>
            </a:extLst>
          </p:cNvPr>
          <p:cNvSpPr>
            <a:spLocks noGrp="1"/>
          </p:cNvSpPr>
          <p:nvPr>
            <p:ph type="dt" sz="half" idx="10"/>
          </p:nvPr>
        </p:nvSpPr>
        <p:spPr/>
        <p:txBody>
          <a:bodyPr/>
          <a:lstStyle>
            <a:lvl1pPr>
              <a:defRPr/>
            </a:lvl1pPr>
          </a:lstStyle>
          <a:p>
            <a:fld id="{DCABB205-81D5-4230-853E-67B347D6514C}"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F551A122-F88E-4460-A814-C936014038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BAE36F-5292-FE2D-44EB-5B6C81D1A642}"/>
              </a:ext>
            </a:extLst>
          </p:cNvPr>
          <p:cNvSpPr>
            <a:spLocks noGrp="1"/>
          </p:cNvSpPr>
          <p:nvPr>
            <p:ph type="sldNum" sz="quarter" idx="12"/>
          </p:nvPr>
        </p:nvSpPr>
        <p:spPr/>
        <p:txBody>
          <a:bodyPr/>
          <a:lstStyle>
            <a:lvl1pPr>
              <a:defRPr/>
            </a:lvl1pPr>
          </a:lstStyle>
          <a:p>
            <a:fld id="{D6183E9C-08D7-49CD-8348-F2253DBFC690}" type="slidenum">
              <a:rPr lang="en-US" altLang="en-US"/>
              <a:pPr/>
              <a:t>‹#›</a:t>
            </a:fld>
            <a:endParaRPr lang="en-US" altLang="en-US"/>
          </a:p>
        </p:txBody>
      </p:sp>
    </p:spTree>
    <p:extLst>
      <p:ext uri="{BB962C8B-B14F-4D97-AF65-F5344CB8AC3E}">
        <p14:creationId xmlns:p14="http://schemas.microsoft.com/office/powerpoint/2010/main" val="888924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78E320C-F503-E0F0-7893-5B1A81303091}"/>
              </a:ext>
            </a:extLst>
          </p:cNvPr>
          <p:cNvSpPr>
            <a:spLocks noGrp="1"/>
          </p:cNvSpPr>
          <p:nvPr>
            <p:ph type="dt" sz="half" idx="10"/>
          </p:nvPr>
        </p:nvSpPr>
        <p:spPr/>
        <p:txBody>
          <a:bodyPr/>
          <a:lstStyle>
            <a:lvl1pPr>
              <a:defRPr/>
            </a:lvl1pPr>
          </a:lstStyle>
          <a:p>
            <a:fld id="{56DEA00D-A3B5-436F-A9E6-8D579CD5CA7C}"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CC272612-55A4-7274-E4DD-1B45F793B2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4E287F-E681-AAFE-8B6A-49004F2F048A}"/>
              </a:ext>
            </a:extLst>
          </p:cNvPr>
          <p:cNvSpPr>
            <a:spLocks noGrp="1"/>
          </p:cNvSpPr>
          <p:nvPr>
            <p:ph type="sldNum" sz="quarter" idx="12"/>
          </p:nvPr>
        </p:nvSpPr>
        <p:spPr/>
        <p:txBody>
          <a:bodyPr/>
          <a:lstStyle>
            <a:lvl1pPr>
              <a:defRPr/>
            </a:lvl1pPr>
          </a:lstStyle>
          <a:p>
            <a:fld id="{0BA0E68F-F195-468A-A083-2A1448181533}" type="slidenum">
              <a:rPr lang="en-US" altLang="en-US"/>
              <a:pPr/>
              <a:t>‹#›</a:t>
            </a:fld>
            <a:endParaRPr lang="en-US" altLang="en-US"/>
          </a:p>
        </p:txBody>
      </p:sp>
    </p:spTree>
    <p:extLst>
      <p:ext uri="{BB962C8B-B14F-4D97-AF65-F5344CB8AC3E}">
        <p14:creationId xmlns:p14="http://schemas.microsoft.com/office/powerpoint/2010/main" val="2588376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8E4AA9-800E-A559-1F6D-9039B273183C}"/>
              </a:ext>
            </a:extLst>
          </p:cNvPr>
          <p:cNvSpPr>
            <a:spLocks noGrp="1"/>
          </p:cNvSpPr>
          <p:nvPr>
            <p:ph type="dt" sz="half" idx="10"/>
          </p:nvPr>
        </p:nvSpPr>
        <p:spPr/>
        <p:txBody>
          <a:bodyPr/>
          <a:lstStyle>
            <a:lvl1pPr>
              <a:defRPr/>
            </a:lvl1pPr>
          </a:lstStyle>
          <a:p>
            <a:fld id="{6CDECE71-C3C0-4C02-9196-0DE55BE617CA}"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3A464794-C3F5-B86E-8F20-909BEE108A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41A91B-F955-39D7-8E61-DDA129B725CC}"/>
              </a:ext>
            </a:extLst>
          </p:cNvPr>
          <p:cNvSpPr>
            <a:spLocks noGrp="1"/>
          </p:cNvSpPr>
          <p:nvPr>
            <p:ph type="sldNum" sz="quarter" idx="12"/>
          </p:nvPr>
        </p:nvSpPr>
        <p:spPr/>
        <p:txBody>
          <a:bodyPr/>
          <a:lstStyle>
            <a:lvl1pPr>
              <a:defRPr/>
            </a:lvl1pPr>
          </a:lstStyle>
          <a:p>
            <a:fld id="{C7903633-4A6D-4BBC-B961-66109DE45E28}" type="slidenum">
              <a:rPr lang="en-US" altLang="en-US"/>
              <a:pPr/>
              <a:t>‹#›</a:t>
            </a:fld>
            <a:endParaRPr lang="en-US" altLang="en-US"/>
          </a:p>
        </p:txBody>
      </p:sp>
    </p:spTree>
    <p:extLst>
      <p:ext uri="{BB962C8B-B14F-4D97-AF65-F5344CB8AC3E}">
        <p14:creationId xmlns:p14="http://schemas.microsoft.com/office/powerpoint/2010/main" val="2372105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5E8C99-ECAA-C173-5B33-0BCB38F5740C}"/>
              </a:ext>
            </a:extLst>
          </p:cNvPr>
          <p:cNvSpPr>
            <a:spLocks noGrp="1"/>
          </p:cNvSpPr>
          <p:nvPr>
            <p:ph type="dt" sz="half" idx="10"/>
          </p:nvPr>
        </p:nvSpPr>
        <p:spPr/>
        <p:txBody>
          <a:bodyPr/>
          <a:lstStyle>
            <a:lvl1pPr>
              <a:defRPr/>
            </a:lvl1pPr>
          </a:lstStyle>
          <a:p>
            <a:fld id="{941D52C8-0F33-47A1-A5D9-528D984956A4}"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A506B4A9-D111-EA34-F17E-837E6C4B73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7613CD-6EA6-88D6-095E-1CF066F3309D}"/>
              </a:ext>
            </a:extLst>
          </p:cNvPr>
          <p:cNvSpPr>
            <a:spLocks noGrp="1"/>
          </p:cNvSpPr>
          <p:nvPr>
            <p:ph type="sldNum" sz="quarter" idx="12"/>
          </p:nvPr>
        </p:nvSpPr>
        <p:spPr/>
        <p:txBody>
          <a:bodyPr/>
          <a:lstStyle>
            <a:lvl1pPr>
              <a:defRPr/>
            </a:lvl1pPr>
          </a:lstStyle>
          <a:p>
            <a:fld id="{A6C6C85F-CD5E-4F73-865A-B097B720A5AD}" type="slidenum">
              <a:rPr lang="en-US" altLang="en-US"/>
              <a:pPr/>
              <a:t>‹#›</a:t>
            </a:fld>
            <a:endParaRPr lang="en-US" altLang="en-US"/>
          </a:p>
        </p:txBody>
      </p:sp>
    </p:spTree>
    <p:extLst>
      <p:ext uri="{BB962C8B-B14F-4D97-AF65-F5344CB8AC3E}">
        <p14:creationId xmlns:p14="http://schemas.microsoft.com/office/powerpoint/2010/main" val="3293456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76E9E4E-943D-6F9E-3EC7-DCDFD5370FBC}"/>
              </a:ext>
            </a:extLst>
          </p:cNvPr>
          <p:cNvSpPr>
            <a:spLocks noGrp="1"/>
          </p:cNvSpPr>
          <p:nvPr>
            <p:ph type="dt" sz="half" idx="10"/>
          </p:nvPr>
        </p:nvSpPr>
        <p:spPr/>
        <p:txBody>
          <a:bodyPr/>
          <a:lstStyle>
            <a:lvl1pPr>
              <a:defRPr/>
            </a:lvl1pPr>
          </a:lstStyle>
          <a:p>
            <a:fld id="{C66D3659-E5FA-4F09-B01F-B4BED1586072}"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16196326-C7AD-2B79-CE25-1294DC14F6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EE041F-F54F-DD66-0F30-2DE85B0A918D}"/>
              </a:ext>
            </a:extLst>
          </p:cNvPr>
          <p:cNvSpPr>
            <a:spLocks noGrp="1"/>
          </p:cNvSpPr>
          <p:nvPr>
            <p:ph type="sldNum" sz="quarter" idx="12"/>
          </p:nvPr>
        </p:nvSpPr>
        <p:spPr/>
        <p:txBody>
          <a:bodyPr/>
          <a:lstStyle>
            <a:lvl1pPr>
              <a:defRPr/>
            </a:lvl1pPr>
          </a:lstStyle>
          <a:p>
            <a:fld id="{19235895-FE10-4BFF-B42B-307B7C4B587A}" type="slidenum">
              <a:rPr lang="en-US" altLang="en-US"/>
              <a:pPr/>
              <a:t>‹#›</a:t>
            </a:fld>
            <a:endParaRPr lang="en-US" altLang="en-US"/>
          </a:p>
        </p:txBody>
      </p:sp>
    </p:spTree>
    <p:extLst>
      <p:ext uri="{BB962C8B-B14F-4D97-AF65-F5344CB8AC3E}">
        <p14:creationId xmlns:p14="http://schemas.microsoft.com/office/powerpoint/2010/main" val="511853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76A113-F615-06A4-4DF9-D35651CB5C1E}"/>
              </a:ext>
            </a:extLst>
          </p:cNvPr>
          <p:cNvSpPr>
            <a:spLocks noGrp="1"/>
          </p:cNvSpPr>
          <p:nvPr>
            <p:ph type="dt" sz="half" idx="10"/>
          </p:nvPr>
        </p:nvSpPr>
        <p:spPr/>
        <p:txBody>
          <a:bodyPr/>
          <a:lstStyle>
            <a:lvl1pPr>
              <a:defRPr/>
            </a:lvl1pPr>
          </a:lstStyle>
          <a:p>
            <a:fld id="{BA79040C-6FF3-4D6A-814C-B0775097B3E8}"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0B462D66-040B-A818-473F-CA592CEE5C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94C115-85B2-F184-CDDD-F7DA63175E2A}"/>
              </a:ext>
            </a:extLst>
          </p:cNvPr>
          <p:cNvSpPr>
            <a:spLocks noGrp="1"/>
          </p:cNvSpPr>
          <p:nvPr>
            <p:ph type="sldNum" sz="quarter" idx="12"/>
          </p:nvPr>
        </p:nvSpPr>
        <p:spPr/>
        <p:txBody>
          <a:bodyPr/>
          <a:lstStyle>
            <a:lvl1pPr>
              <a:defRPr/>
            </a:lvl1pPr>
          </a:lstStyle>
          <a:p>
            <a:fld id="{639C9D72-0204-44F6-A103-42683C472EBF}" type="slidenum">
              <a:rPr lang="en-US" altLang="en-US"/>
              <a:pPr/>
              <a:t>‹#›</a:t>
            </a:fld>
            <a:endParaRPr lang="en-US" altLang="en-US"/>
          </a:p>
        </p:txBody>
      </p:sp>
    </p:spTree>
    <p:extLst>
      <p:ext uri="{BB962C8B-B14F-4D97-AF65-F5344CB8AC3E}">
        <p14:creationId xmlns:p14="http://schemas.microsoft.com/office/powerpoint/2010/main" val="2022533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A338EED-D2F2-CA04-3ED1-F97990FE96AB}"/>
              </a:ext>
            </a:extLst>
          </p:cNvPr>
          <p:cNvSpPr>
            <a:spLocks noGrp="1"/>
          </p:cNvSpPr>
          <p:nvPr>
            <p:ph type="dt" sz="half" idx="10"/>
          </p:nvPr>
        </p:nvSpPr>
        <p:spPr/>
        <p:txBody>
          <a:bodyPr/>
          <a:lstStyle>
            <a:lvl1pPr>
              <a:defRPr/>
            </a:lvl1pPr>
          </a:lstStyle>
          <a:p>
            <a:fld id="{CA8EE3DC-330D-43E2-BA79-794E1744F3FC}"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32298799-C3D4-F02C-C8FB-458F3BB258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CFDA7D-15A8-043F-35D4-9737BBFABB65}"/>
              </a:ext>
            </a:extLst>
          </p:cNvPr>
          <p:cNvSpPr>
            <a:spLocks noGrp="1"/>
          </p:cNvSpPr>
          <p:nvPr>
            <p:ph type="sldNum" sz="quarter" idx="12"/>
          </p:nvPr>
        </p:nvSpPr>
        <p:spPr/>
        <p:txBody>
          <a:bodyPr/>
          <a:lstStyle>
            <a:lvl1pPr>
              <a:defRPr/>
            </a:lvl1pPr>
          </a:lstStyle>
          <a:p>
            <a:fld id="{1B2D5966-B599-455B-A3AC-6BD5CCA78FAD}" type="slidenum">
              <a:rPr lang="en-US" altLang="en-US"/>
              <a:pPr/>
              <a:t>‹#›</a:t>
            </a:fld>
            <a:endParaRPr lang="en-US" altLang="en-US"/>
          </a:p>
        </p:txBody>
      </p:sp>
    </p:spTree>
    <p:extLst>
      <p:ext uri="{BB962C8B-B14F-4D97-AF65-F5344CB8AC3E}">
        <p14:creationId xmlns:p14="http://schemas.microsoft.com/office/powerpoint/2010/main" val="1160636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6543AFBB-47E5-089F-03D5-F4EE1A159446}"/>
              </a:ext>
            </a:extLst>
          </p:cNvPr>
          <p:cNvSpPr>
            <a:spLocks noGrp="1"/>
          </p:cNvSpPr>
          <p:nvPr>
            <p:ph type="dt" sz="half" idx="10"/>
          </p:nvPr>
        </p:nvSpPr>
        <p:spPr/>
        <p:txBody>
          <a:bodyPr/>
          <a:lstStyle>
            <a:lvl1pPr>
              <a:defRPr/>
            </a:lvl1pPr>
          </a:lstStyle>
          <a:p>
            <a:fld id="{52273BDD-7407-4422-98DD-C1A4209B4ADE}"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F9665A4B-2C2B-19CC-9087-0B3EC5FB9B6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E51D81-81FA-FC99-DDF8-6A5DB2C5DCC5}"/>
              </a:ext>
            </a:extLst>
          </p:cNvPr>
          <p:cNvSpPr>
            <a:spLocks noGrp="1"/>
          </p:cNvSpPr>
          <p:nvPr>
            <p:ph type="sldNum" sz="quarter" idx="12"/>
          </p:nvPr>
        </p:nvSpPr>
        <p:spPr/>
        <p:txBody>
          <a:bodyPr/>
          <a:lstStyle>
            <a:lvl1pPr>
              <a:defRPr/>
            </a:lvl1pPr>
          </a:lstStyle>
          <a:p>
            <a:fld id="{5F93640A-ACF0-457C-A04C-EE9EFC3086FF}" type="slidenum">
              <a:rPr lang="en-US" altLang="en-US"/>
              <a:pPr/>
              <a:t>‹#›</a:t>
            </a:fld>
            <a:endParaRPr lang="en-US" altLang="en-US"/>
          </a:p>
        </p:txBody>
      </p:sp>
    </p:spTree>
    <p:extLst>
      <p:ext uri="{BB962C8B-B14F-4D97-AF65-F5344CB8AC3E}">
        <p14:creationId xmlns:p14="http://schemas.microsoft.com/office/powerpoint/2010/main" val="1989101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3BB9469-C1BE-4F94-76A2-DA7C5241200D}"/>
              </a:ext>
            </a:extLst>
          </p:cNvPr>
          <p:cNvSpPr>
            <a:spLocks noGrp="1"/>
          </p:cNvSpPr>
          <p:nvPr>
            <p:ph type="dt" sz="half" idx="10"/>
          </p:nvPr>
        </p:nvSpPr>
        <p:spPr/>
        <p:txBody>
          <a:bodyPr/>
          <a:lstStyle>
            <a:lvl1pPr>
              <a:defRPr/>
            </a:lvl1pPr>
          </a:lstStyle>
          <a:p>
            <a:fld id="{0AA71D82-62BA-4692-B240-E67BB1DC263D}" type="datetimeFigureOut">
              <a:rPr lang="en-US" altLang="en-US"/>
              <a:pPr/>
              <a:t>3/11/2024</a:t>
            </a:fld>
            <a:endParaRPr lang="en-US" altLang="en-US"/>
          </a:p>
        </p:txBody>
      </p:sp>
      <p:sp>
        <p:nvSpPr>
          <p:cNvPr id="8" name="Footer Placeholder 4">
            <a:extLst>
              <a:ext uri="{FF2B5EF4-FFF2-40B4-BE49-F238E27FC236}">
                <a16:creationId xmlns:a16="http://schemas.microsoft.com/office/drawing/2014/main" id="{CECE8F3F-D0B3-FCAC-C5B6-C4DE8D16A57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D4186E-3EF9-DFB9-6757-47225B2A97EA}"/>
              </a:ext>
            </a:extLst>
          </p:cNvPr>
          <p:cNvSpPr>
            <a:spLocks noGrp="1"/>
          </p:cNvSpPr>
          <p:nvPr>
            <p:ph type="sldNum" sz="quarter" idx="12"/>
          </p:nvPr>
        </p:nvSpPr>
        <p:spPr/>
        <p:txBody>
          <a:bodyPr/>
          <a:lstStyle>
            <a:lvl1pPr>
              <a:defRPr/>
            </a:lvl1pPr>
          </a:lstStyle>
          <a:p>
            <a:fld id="{5E12DA33-8784-4DB3-82F4-F4DD4FA6640C}" type="slidenum">
              <a:rPr lang="en-US" altLang="en-US"/>
              <a:pPr/>
              <a:t>‹#›</a:t>
            </a:fld>
            <a:endParaRPr lang="en-US" altLang="en-US"/>
          </a:p>
        </p:txBody>
      </p:sp>
    </p:spTree>
    <p:extLst>
      <p:ext uri="{BB962C8B-B14F-4D97-AF65-F5344CB8AC3E}">
        <p14:creationId xmlns:p14="http://schemas.microsoft.com/office/powerpoint/2010/main" val="2309520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8EDD451E-B30B-3CAE-5389-85F74F607F81}"/>
              </a:ext>
            </a:extLst>
          </p:cNvPr>
          <p:cNvSpPr>
            <a:spLocks noGrp="1"/>
          </p:cNvSpPr>
          <p:nvPr>
            <p:ph type="dt" sz="half" idx="10"/>
          </p:nvPr>
        </p:nvSpPr>
        <p:spPr/>
        <p:txBody>
          <a:bodyPr/>
          <a:lstStyle>
            <a:lvl1pPr>
              <a:defRPr/>
            </a:lvl1pPr>
          </a:lstStyle>
          <a:p>
            <a:fld id="{50D6EA22-1EA3-4A71-A8A9-60250D856B85}" type="datetimeFigureOut">
              <a:rPr lang="en-US" altLang="en-US"/>
              <a:pPr/>
              <a:t>3/11/2024</a:t>
            </a:fld>
            <a:endParaRPr lang="en-US" altLang="en-US"/>
          </a:p>
        </p:txBody>
      </p:sp>
      <p:sp>
        <p:nvSpPr>
          <p:cNvPr id="4" name="Footer Placeholder 4">
            <a:extLst>
              <a:ext uri="{FF2B5EF4-FFF2-40B4-BE49-F238E27FC236}">
                <a16:creationId xmlns:a16="http://schemas.microsoft.com/office/drawing/2014/main" id="{CEAA809A-24A7-D02C-7175-1DD8FC18861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1ADD645-4F7C-300E-D6BF-B9AE2236C9B8}"/>
              </a:ext>
            </a:extLst>
          </p:cNvPr>
          <p:cNvSpPr>
            <a:spLocks noGrp="1"/>
          </p:cNvSpPr>
          <p:nvPr>
            <p:ph type="sldNum" sz="quarter" idx="12"/>
          </p:nvPr>
        </p:nvSpPr>
        <p:spPr/>
        <p:txBody>
          <a:bodyPr/>
          <a:lstStyle>
            <a:lvl1pPr>
              <a:defRPr/>
            </a:lvl1pPr>
          </a:lstStyle>
          <a:p>
            <a:fld id="{BE5A043C-2E4C-4DD8-9AB5-EB3928B6CA80}" type="slidenum">
              <a:rPr lang="en-US" altLang="en-US"/>
              <a:pPr/>
              <a:t>‹#›</a:t>
            </a:fld>
            <a:endParaRPr lang="en-US" altLang="en-US"/>
          </a:p>
        </p:txBody>
      </p:sp>
    </p:spTree>
    <p:extLst>
      <p:ext uri="{BB962C8B-B14F-4D97-AF65-F5344CB8AC3E}">
        <p14:creationId xmlns:p14="http://schemas.microsoft.com/office/powerpoint/2010/main" val="7522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1BFEEA3-38F8-9E5C-B1C6-1B8C55E6EBDC}"/>
              </a:ext>
            </a:extLst>
          </p:cNvPr>
          <p:cNvSpPr>
            <a:spLocks noGrp="1"/>
          </p:cNvSpPr>
          <p:nvPr>
            <p:ph type="dt" sz="half" idx="10"/>
          </p:nvPr>
        </p:nvSpPr>
        <p:spPr/>
        <p:txBody>
          <a:bodyPr/>
          <a:lstStyle>
            <a:lvl1pPr>
              <a:defRPr/>
            </a:lvl1pPr>
          </a:lstStyle>
          <a:p>
            <a:fld id="{9BE7D9D4-9456-48FC-995B-BEEAA6AB246A}"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C2408528-B787-110D-1A48-48A568A468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1D9915-237E-9364-F245-2730B7236D05}"/>
              </a:ext>
            </a:extLst>
          </p:cNvPr>
          <p:cNvSpPr>
            <a:spLocks noGrp="1"/>
          </p:cNvSpPr>
          <p:nvPr>
            <p:ph type="sldNum" sz="quarter" idx="12"/>
          </p:nvPr>
        </p:nvSpPr>
        <p:spPr/>
        <p:txBody>
          <a:bodyPr/>
          <a:lstStyle>
            <a:lvl1pPr>
              <a:defRPr/>
            </a:lvl1pPr>
          </a:lstStyle>
          <a:p>
            <a:fld id="{8C4792A6-05C1-4448-8792-05A0380A768A}" type="slidenum">
              <a:rPr lang="en-US" altLang="en-US"/>
              <a:pPr/>
              <a:t>‹#›</a:t>
            </a:fld>
            <a:endParaRPr lang="en-US" altLang="en-US"/>
          </a:p>
        </p:txBody>
      </p:sp>
    </p:spTree>
    <p:extLst>
      <p:ext uri="{BB962C8B-B14F-4D97-AF65-F5344CB8AC3E}">
        <p14:creationId xmlns:p14="http://schemas.microsoft.com/office/powerpoint/2010/main" val="309089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946932-6EAC-C578-BE1B-F907CAA6F7F0}"/>
              </a:ext>
            </a:extLst>
          </p:cNvPr>
          <p:cNvSpPr>
            <a:spLocks noGrp="1"/>
          </p:cNvSpPr>
          <p:nvPr>
            <p:ph type="dt" sz="half" idx="10"/>
          </p:nvPr>
        </p:nvSpPr>
        <p:spPr/>
        <p:txBody>
          <a:bodyPr/>
          <a:lstStyle>
            <a:lvl1pPr>
              <a:defRPr/>
            </a:lvl1pPr>
          </a:lstStyle>
          <a:p>
            <a:fld id="{EAB22FC3-8250-4FA2-A462-0328ED4170CB}" type="datetimeFigureOut">
              <a:rPr lang="en-US" altLang="en-US"/>
              <a:pPr/>
              <a:t>3/11/2024</a:t>
            </a:fld>
            <a:endParaRPr lang="en-US" altLang="en-US"/>
          </a:p>
        </p:txBody>
      </p:sp>
      <p:sp>
        <p:nvSpPr>
          <p:cNvPr id="3" name="Footer Placeholder 4">
            <a:extLst>
              <a:ext uri="{FF2B5EF4-FFF2-40B4-BE49-F238E27FC236}">
                <a16:creationId xmlns:a16="http://schemas.microsoft.com/office/drawing/2014/main" id="{52167CC1-F01F-00F2-C7AF-F98720A9F66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C9E612E-828E-F687-9469-23ECF7033754}"/>
              </a:ext>
            </a:extLst>
          </p:cNvPr>
          <p:cNvSpPr>
            <a:spLocks noGrp="1"/>
          </p:cNvSpPr>
          <p:nvPr>
            <p:ph type="sldNum" sz="quarter" idx="12"/>
          </p:nvPr>
        </p:nvSpPr>
        <p:spPr/>
        <p:txBody>
          <a:bodyPr/>
          <a:lstStyle>
            <a:lvl1pPr>
              <a:defRPr/>
            </a:lvl1pPr>
          </a:lstStyle>
          <a:p>
            <a:fld id="{30C85365-D6BD-486F-AED4-8A16BCBF8B6D}" type="slidenum">
              <a:rPr lang="en-US" altLang="en-US"/>
              <a:pPr/>
              <a:t>‹#›</a:t>
            </a:fld>
            <a:endParaRPr lang="en-US" altLang="en-US"/>
          </a:p>
        </p:txBody>
      </p:sp>
    </p:spTree>
    <p:extLst>
      <p:ext uri="{BB962C8B-B14F-4D97-AF65-F5344CB8AC3E}">
        <p14:creationId xmlns:p14="http://schemas.microsoft.com/office/powerpoint/2010/main" val="3889190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E35A755C-EDBB-8F3A-6B4E-E45B60366EB1}"/>
              </a:ext>
            </a:extLst>
          </p:cNvPr>
          <p:cNvSpPr>
            <a:spLocks noGrp="1"/>
          </p:cNvSpPr>
          <p:nvPr>
            <p:ph type="dt" sz="half" idx="10"/>
          </p:nvPr>
        </p:nvSpPr>
        <p:spPr/>
        <p:txBody>
          <a:bodyPr/>
          <a:lstStyle>
            <a:lvl1pPr>
              <a:defRPr/>
            </a:lvl1pPr>
          </a:lstStyle>
          <a:p>
            <a:fld id="{D05F51A4-6F6D-45FB-8E5D-D499881330B1}"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A7CD895C-749B-91C6-B502-4904477B569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23A31F-5684-5705-841C-3EE3FCEA1893}"/>
              </a:ext>
            </a:extLst>
          </p:cNvPr>
          <p:cNvSpPr>
            <a:spLocks noGrp="1"/>
          </p:cNvSpPr>
          <p:nvPr>
            <p:ph type="sldNum" sz="quarter" idx="12"/>
          </p:nvPr>
        </p:nvSpPr>
        <p:spPr/>
        <p:txBody>
          <a:bodyPr/>
          <a:lstStyle>
            <a:lvl1pPr>
              <a:defRPr/>
            </a:lvl1pPr>
          </a:lstStyle>
          <a:p>
            <a:fld id="{A949FADE-BD9D-42D6-B9B1-430DD5250800}" type="slidenum">
              <a:rPr lang="en-US" altLang="en-US"/>
              <a:pPr/>
              <a:t>‹#›</a:t>
            </a:fld>
            <a:endParaRPr lang="en-US" altLang="en-US"/>
          </a:p>
        </p:txBody>
      </p:sp>
    </p:spTree>
    <p:extLst>
      <p:ext uri="{BB962C8B-B14F-4D97-AF65-F5344CB8AC3E}">
        <p14:creationId xmlns:p14="http://schemas.microsoft.com/office/powerpoint/2010/main" val="1807528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3E51D019-4A05-1B0C-8D9E-7E909E8799EA}"/>
              </a:ext>
            </a:extLst>
          </p:cNvPr>
          <p:cNvSpPr>
            <a:spLocks noGrp="1"/>
          </p:cNvSpPr>
          <p:nvPr>
            <p:ph type="dt" sz="half" idx="10"/>
          </p:nvPr>
        </p:nvSpPr>
        <p:spPr/>
        <p:txBody>
          <a:bodyPr/>
          <a:lstStyle>
            <a:lvl1pPr>
              <a:defRPr/>
            </a:lvl1pPr>
          </a:lstStyle>
          <a:p>
            <a:fld id="{DD511E5B-0312-42C5-BDD6-36D0FEF3E619}"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746411E8-DC2D-1F44-4D76-AA8EC618DA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D335D3F-2B02-D1C4-BBEB-9B60B9CB8C92}"/>
              </a:ext>
            </a:extLst>
          </p:cNvPr>
          <p:cNvSpPr>
            <a:spLocks noGrp="1"/>
          </p:cNvSpPr>
          <p:nvPr>
            <p:ph type="sldNum" sz="quarter" idx="12"/>
          </p:nvPr>
        </p:nvSpPr>
        <p:spPr/>
        <p:txBody>
          <a:bodyPr/>
          <a:lstStyle>
            <a:lvl1pPr>
              <a:defRPr/>
            </a:lvl1pPr>
          </a:lstStyle>
          <a:p>
            <a:fld id="{29724960-EF83-4C30-BE17-666A957BA488}" type="slidenum">
              <a:rPr lang="en-US" altLang="en-US"/>
              <a:pPr/>
              <a:t>‹#›</a:t>
            </a:fld>
            <a:endParaRPr lang="en-US" altLang="en-US"/>
          </a:p>
        </p:txBody>
      </p:sp>
    </p:spTree>
    <p:extLst>
      <p:ext uri="{BB962C8B-B14F-4D97-AF65-F5344CB8AC3E}">
        <p14:creationId xmlns:p14="http://schemas.microsoft.com/office/powerpoint/2010/main" val="3868258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2FE963-C4A1-D4DB-62BA-A61CB3080CD6}"/>
              </a:ext>
            </a:extLst>
          </p:cNvPr>
          <p:cNvSpPr>
            <a:spLocks noGrp="1"/>
          </p:cNvSpPr>
          <p:nvPr>
            <p:ph type="dt" sz="half" idx="10"/>
          </p:nvPr>
        </p:nvSpPr>
        <p:spPr/>
        <p:txBody>
          <a:bodyPr/>
          <a:lstStyle>
            <a:lvl1pPr>
              <a:defRPr/>
            </a:lvl1pPr>
          </a:lstStyle>
          <a:p>
            <a:fld id="{B30A4E14-7BAA-4CB3-8693-5E5CC5C68ED3}"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0F9DDB73-D675-9090-717A-B1B97A0BFC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DC1E45-2018-44DE-BF79-5C7D857D0932}"/>
              </a:ext>
            </a:extLst>
          </p:cNvPr>
          <p:cNvSpPr>
            <a:spLocks noGrp="1"/>
          </p:cNvSpPr>
          <p:nvPr>
            <p:ph type="sldNum" sz="quarter" idx="12"/>
          </p:nvPr>
        </p:nvSpPr>
        <p:spPr/>
        <p:txBody>
          <a:bodyPr/>
          <a:lstStyle>
            <a:lvl1pPr>
              <a:defRPr/>
            </a:lvl1pPr>
          </a:lstStyle>
          <a:p>
            <a:fld id="{532EC367-0520-4DF3-B866-5077DE5200CE}" type="slidenum">
              <a:rPr lang="en-US" altLang="en-US"/>
              <a:pPr/>
              <a:t>‹#›</a:t>
            </a:fld>
            <a:endParaRPr lang="en-US" altLang="en-US"/>
          </a:p>
        </p:txBody>
      </p:sp>
    </p:spTree>
    <p:extLst>
      <p:ext uri="{BB962C8B-B14F-4D97-AF65-F5344CB8AC3E}">
        <p14:creationId xmlns:p14="http://schemas.microsoft.com/office/powerpoint/2010/main" val="3031027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67E607-84B6-61BC-151A-8F63179F71BF}"/>
              </a:ext>
            </a:extLst>
          </p:cNvPr>
          <p:cNvSpPr>
            <a:spLocks noGrp="1"/>
          </p:cNvSpPr>
          <p:nvPr>
            <p:ph type="dt" sz="half" idx="10"/>
          </p:nvPr>
        </p:nvSpPr>
        <p:spPr/>
        <p:txBody>
          <a:bodyPr/>
          <a:lstStyle>
            <a:lvl1pPr>
              <a:defRPr/>
            </a:lvl1pPr>
          </a:lstStyle>
          <a:p>
            <a:fld id="{23E8CAA3-E1C2-4ED2-A9E1-9AD262DEC2C0}"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F0E143CD-FC26-8F4F-02AE-C4383A1113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6E28AC-640F-6FB2-43FE-8A7C319084B0}"/>
              </a:ext>
            </a:extLst>
          </p:cNvPr>
          <p:cNvSpPr>
            <a:spLocks noGrp="1"/>
          </p:cNvSpPr>
          <p:nvPr>
            <p:ph type="sldNum" sz="quarter" idx="12"/>
          </p:nvPr>
        </p:nvSpPr>
        <p:spPr/>
        <p:txBody>
          <a:bodyPr/>
          <a:lstStyle>
            <a:lvl1pPr>
              <a:defRPr/>
            </a:lvl1pPr>
          </a:lstStyle>
          <a:p>
            <a:fld id="{397D5867-9885-4C20-B647-D1E81CCF96F7}" type="slidenum">
              <a:rPr lang="en-US" altLang="en-US"/>
              <a:pPr/>
              <a:t>‹#›</a:t>
            </a:fld>
            <a:endParaRPr lang="en-US" altLang="en-US"/>
          </a:p>
        </p:txBody>
      </p:sp>
    </p:spTree>
    <p:extLst>
      <p:ext uri="{BB962C8B-B14F-4D97-AF65-F5344CB8AC3E}">
        <p14:creationId xmlns:p14="http://schemas.microsoft.com/office/powerpoint/2010/main" val="3533429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A86A3F6-F555-CC03-1F85-44576AC4EACA}"/>
              </a:ext>
            </a:extLst>
          </p:cNvPr>
          <p:cNvSpPr>
            <a:spLocks noGrp="1"/>
          </p:cNvSpPr>
          <p:nvPr>
            <p:ph type="dt" sz="half" idx="10"/>
          </p:nvPr>
        </p:nvSpPr>
        <p:spPr/>
        <p:txBody>
          <a:bodyPr/>
          <a:lstStyle>
            <a:lvl1pPr>
              <a:defRPr/>
            </a:lvl1pPr>
          </a:lstStyle>
          <a:p>
            <a:fld id="{F594BC68-285B-4EA2-96A9-B2FC12B30546}" type="datetimeFigureOut">
              <a:rPr lang="en-US" altLang="en-US"/>
              <a:pPr/>
              <a:t>3/11/2024</a:t>
            </a:fld>
            <a:endParaRPr lang="en-US" altLang="en-US"/>
          </a:p>
        </p:txBody>
      </p:sp>
      <p:sp>
        <p:nvSpPr>
          <p:cNvPr id="8" name="Footer Placeholder 4">
            <a:extLst>
              <a:ext uri="{FF2B5EF4-FFF2-40B4-BE49-F238E27FC236}">
                <a16:creationId xmlns:a16="http://schemas.microsoft.com/office/drawing/2014/main" id="{4E454F1C-485C-D444-F0C2-80D9C36D53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866F48-5E0A-EE5D-EA6F-88A191770633}"/>
              </a:ext>
            </a:extLst>
          </p:cNvPr>
          <p:cNvSpPr>
            <a:spLocks noGrp="1"/>
          </p:cNvSpPr>
          <p:nvPr>
            <p:ph type="sldNum" sz="quarter" idx="12"/>
          </p:nvPr>
        </p:nvSpPr>
        <p:spPr/>
        <p:txBody>
          <a:bodyPr/>
          <a:lstStyle>
            <a:lvl1pPr>
              <a:defRPr/>
            </a:lvl1pPr>
          </a:lstStyle>
          <a:p>
            <a:fld id="{79928DE1-F7B7-4321-92CC-CF1503A2FF08}" type="slidenum">
              <a:rPr lang="en-US" altLang="en-US"/>
              <a:pPr/>
              <a:t>‹#›</a:t>
            </a:fld>
            <a:endParaRPr lang="en-US" altLang="en-US"/>
          </a:p>
        </p:txBody>
      </p:sp>
    </p:spTree>
    <p:extLst>
      <p:ext uri="{BB962C8B-B14F-4D97-AF65-F5344CB8AC3E}">
        <p14:creationId xmlns:p14="http://schemas.microsoft.com/office/powerpoint/2010/main" val="2269866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F047EEA-704C-03BD-FFD1-8F0B6382E614}"/>
              </a:ext>
            </a:extLst>
          </p:cNvPr>
          <p:cNvSpPr>
            <a:spLocks noGrp="1"/>
          </p:cNvSpPr>
          <p:nvPr>
            <p:ph type="dt" sz="half" idx="10"/>
          </p:nvPr>
        </p:nvSpPr>
        <p:spPr/>
        <p:txBody>
          <a:bodyPr/>
          <a:lstStyle>
            <a:lvl1pPr>
              <a:defRPr/>
            </a:lvl1pPr>
          </a:lstStyle>
          <a:p>
            <a:fld id="{DD822682-1A87-4C3F-AB18-426E1C225928}" type="datetimeFigureOut">
              <a:rPr lang="en-US" altLang="en-US"/>
              <a:pPr/>
              <a:t>3/11/2024</a:t>
            </a:fld>
            <a:endParaRPr lang="en-US" altLang="en-US"/>
          </a:p>
        </p:txBody>
      </p:sp>
      <p:sp>
        <p:nvSpPr>
          <p:cNvPr id="4" name="Footer Placeholder 4">
            <a:extLst>
              <a:ext uri="{FF2B5EF4-FFF2-40B4-BE49-F238E27FC236}">
                <a16:creationId xmlns:a16="http://schemas.microsoft.com/office/drawing/2014/main" id="{B7F15B7A-AFD4-9F05-0E41-E3C9019DF6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3915ECB-0A21-8B72-4557-F454366CCD79}"/>
              </a:ext>
            </a:extLst>
          </p:cNvPr>
          <p:cNvSpPr>
            <a:spLocks noGrp="1"/>
          </p:cNvSpPr>
          <p:nvPr>
            <p:ph type="sldNum" sz="quarter" idx="12"/>
          </p:nvPr>
        </p:nvSpPr>
        <p:spPr/>
        <p:txBody>
          <a:bodyPr/>
          <a:lstStyle>
            <a:lvl1pPr>
              <a:defRPr/>
            </a:lvl1pPr>
          </a:lstStyle>
          <a:p>
            <a:fld id="{40542C49-8759-47E1-AE05-511D1141C363}" type="slidenum">
              <a:rPr lang="en-US" altLang="en-US"/>
              <a:pPr/>
              <a:t>‹#›</a:t>
            </a:fld>
            <a:endParaRPr lang="en-US" altLang="en-US"/>
          </a:p>
        </p:txBody>
      </p:sp>
    </p:spTree>
    <p:extLst>
      <p:ext uri="{BB962C8B-B14F-4D97-AF65-F5344CB8AC3E}">
        <p14:creationId xmlns:p14="http://schemas.microsoft.com/office/powerpoint/2010/main" val="4069494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59E3F9-0CA2-E3D9-9B2B-5E2CEE789EDE}"/>
              </a:ext>
            </a:extLst>
          </p:cNvPr>
          <p:cNvSpPr>
            <a:spLocks noGrp="1"/>
          </p:cNvSpPr>
          <p:nvPr>
            <p:ph type="dt" sz="half" idx="10"/>
          </p:nvPr>
        </p:nvSpPr>
        <p:spPr/>
        <p:txBody>
          <a:bodyPr/>
          <a:lstStyle>
            <a:lvl1pPr>
              <a:defRPr/>
            </a:lvl1pPr>
          </a:lstStyle>
          <a:p>
            <a:fld id="{4E231486-0018-4E5E-BF5C-1A8FC8078798}" type="datetimeFigureOut">
              <a:rPr lang="en-US" altLang="en-US"/>
              <a:pPr/>
              <a:t>3/11/2024</a:t>
            </a:fld>
            <a:endParaRPr lang="en-US" altLang="en-US"/>
          </a:p>
        </p:txBody>
      </p:sp>
      <p:sp>
        <p:nvSpPr>
          <p:cNvPr id="3" name="Footer Placeholder 4">
            <a:extLst>
              <a:ext uri="{FF2B5EF4-FFF2-40B4-BE49-F238E27FC236}">
                <a16:creationId xmlns:a16="http://schemas.microsoft.com/office/drawing/2014/main" id="{8D6E421D-5018-BAC8-0367-F525B52649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6389A-AEDB-8356-8853-7A1912314EC2}"/>
              </a:ext>
            </a:extLst>
          </p:cNvPr>
          <p:cNvSpPr>
            <a:spLocks noGrp="1"/>
          </p:cNvSpPr>
          <p:nvPr>
            <p:ph type="sldNum" sz="quarter" idx="12"/>
          </p:nvPr>
        </p:nvSpPr>
        <p:spPr/>
        <p:txBody>
          <a:bodyPr/>
          <a:lstStyle>
            <a:lvl1pPr>
              <a:defRPr/>
            </a:lvl1pPr>
          </a:lstStyle>
          <a:p>
            <a:fld id="{93698B15-4D53-43FE-890A-635E0DF47DE6}" type="slidenum">
              <a:rPr lang="en-US" altLang="en-US"/>
              <a:pPr/>
              <a:t>‹#›</a:t>
            </a:fld>
            <a:endParaRPr lang="en-US" altLang="en-US"/>
          </a:p>
        </p:txBody>
      </p:sp>
    </p:spTree>
    <p:extLst>
      <p:ext uri="{BB962C8B-B14F-4D97-AF65-F5344CB8AC3E}">
        <p14:creationId xmlns:p14="http://schemas.microsoft.com/office/powerpoint/2010/main" val="1649192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7260FD81-7682-8EE5-3188-6771879D58FD}"/>
              </a:ext>
            </a:extLst>
          </p:cNvPr>
          <p:cNvSpPr>
            <a:spLocks noGrp="1"/>
          </p:cNvSpPr>
          <p:nvPr>
            <p:ph type="dt" sz="half" idx="10"/>
          </p:nvPr>
        </p:nvSpPr>
        <p:spPr/>
        <p:txBody>
          <a:bodyPr/>
          <a:lstStyle>
            <a:lvl1pPr>
              <a:defRPr/>
            </a:lvl1pPr>
          </a:lstStyle>
          <a:p>
            <a:fld id="{EE5B176C-D201-4F03-A419-829112A7986B}"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0C81BEDE-B379-C076-4953-24A37327F6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81CAB8-F8EF-7122-F720-8A5FAC7FDCA3}"/>
              </a:ext>
            </a:extLst>
          </p:cNvPr>
          <p:cNvSpPr>
            <a:spLocks noGrp="1"/>
          </p:cNvSpPr>
          <p:nvPr>
            <p:ph type="sldNum" sz="quarter" idx="12"/>
          </p:nvPr>
        </p:nvSpPr>
        <p:spPr/>
        <p:txBody>
          <a:bodyPr/>
          <a:lstStyle>
            <a:lvl1pPr>
              <a:defRPr/>
            </a:lvl1pPr>
          </a:lstStyle>
          <a:p>
            <a:fld id="{A287F9BC-1844-4A6D-AC8C-1DF4ACA7F060}" type="slidenum">
              <a:rPr lang="en-US" altLang="en-US"/>
              <a:pPr/>
              <a:t>‹#›</a:t>
            </a:fld>
            <a:endParaRPr lang="en-US" altLang="en-US"/>
          </a:p>
        </p:txBody>
      </p:sp>
    </p:spTree>
    <p:extLst>
      <p:ext uri="{BB962C8B-B14F-4D97-AF65-F5344CB8AC3E}">
        <p14:creationId xmlns:p14="http://schemas.microsoft.com/office/powerpoint/2010/main" val="703284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639AE55F-4C02-D757-88F8-3D6BD42EE704}"/>
              </a:ext>
            </a:extLst>
          </p:cNvPr>
          <p:cNvSpPr>
            <a:spLocks noGrp="1"/>
          </p:cNvSpPr>
          <p:nvPr>
            <p:ph type="dt" sz="half" idx="10"/>
          </p:nvPr>
        </p:nvSpPr>
        <p:spPr/>
        <p:txBody>
          <a:bodyPr/>
          <a:lstStyle>
            <a:lvl1pPr>
              <a:defRPr/>
            </a:lvl1pPr>
          </a:lstStyle>
          <a:p>
            <a:fld id="{05DD08B8-8051-4E0E-96C2-48D9F6477884}" type="datetimeFigureOut">
              <a:rPr lang="en-US" altLang="en-US"/>
              <a:pPr/>
              <a:t>3/11/2024</a:t>
            </a:fld>
            <a:endParaRPr lang="en-US" altLang="en-US"/>
          </a:p>
        </p:txBody>
      </p:sp>
      <p:sp>
        <p:nvSpPr>
          <p:cNvPr id="6" name="Footer Placeholder 4">
            <a:extLst>
              <a:ext uri="{FF2B5EF4-FFF2-40B4-BE49-F238E27FC236}">
                <a16:creationId xmlns:a16="http://schemas.microsoft.com/office/drawing/2014/main" id="{C68A0AA9-F24C-068B-B45C-E0E77EC695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E95EF5-B34D-2DEC-5736-38708AA8F945}"/>
              </a:ext>
            </a:extLst>
          </p:cNvPr>
          <p:cNvSpPr>
            <a:spLocks noGrp="1"/>
          </p:cNvSpPr>
          <p:nvPr>
            <p:ph type="sldNum" sz="quarter" idx="12"/>
          </p:nvPr>
        </p:nvSpPr>
        <p:spPr/>
        <p:txBody>
          <a:bodyPr/>
          <a:lstStyle>
            <a:lvl1pPr>
              <a:defRPr/>
            </a:lvl1pPr>
          </a:lstStyle>
          <a:p>
            <a:fld id="{FD395499-7CA3-4FE6-8272-35F6BB050093}" type="slidenum">
              <a:rPr lang="en-US" altLang="en-US"/>
              <a:pPr/>
              <a:t>‹#›</a:t>
            </a:fld>
            <a:endParaRPr lang="en-US" altLang="en-US"/>
          </a:p>
        </p:txBody>
      </p:sp>
    </p:spTree>
    <p:extLst>
      <p:ext uri="{BB962C8B-B14F-4D97-AF65-F5344CB8AC3E}">
        <p14:creationId xmlns:p14="http://schemas.microsoft.com/office/powerpoint/2010/main" val="486773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963127-5140-2DED-693A-74A04A61352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ACA42F13-F226-9B87-BE67-9382F8D672F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8261AB4-5743-F40B-729A-DCC31180820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9627E03-72EA-4294-BBD9-8B42C0320E16}"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98B75DFC-BE22-81E9-5B37-4399DA6A26E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F0EBD1DC-F4F5-B201-7BDC-EB5CE2C1A2F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C7BAB77-B558-4374-873E-FE9A850352A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extLst>
      <p:ext uri="{BB962C8B-B14F-4D97-AF65-F5344CB8AC3E}">
        <p14:creationId xmlns:p14="http://schemas.microsoft.com/office/powerpoint/2010/main" val="1917911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Title Placeholder 1">
            <a:extLst>
              <a:ext uri="{FF2B5EF4-FFF2-40B4-BE49-F238E27FC236}">
                <a16:creationId xmlns:a16="http://schemas.microsoft.com/office/drawing/2014/main" id="{628DF908-80B4-16A8-843B-FCDBBDD294F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54275" name="Text Placeholder 2">
            <a:extLst>
              <a:ext uri="{FF2B5EF4-FFF2-40B4-BE49-F238E27FC236}">
                <a16:creationId xmlns:a16="http://schemas.microsoft.com/office/drawing/2014/main" id="{C7B382D3-C778-D9D1-F0CD-7A576BF4779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7A27E569-CC5D-B7AC-B747-5FB158307A8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5E7E756C-612E-4789-B815-FAF6023E836C}"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9A1FC44A-026C-5EC3-0B82-BC3389CB824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3AD86111-F7CC-13F2-EA39-D0658FE71BC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D4DF3B5C-B4A6-4549-AD09-58BD03D3F84A}" type="slidenum">
              <a:rPr lang="en-US" altLang="en-US"/>
              <a:pPr/>
              <a:t>‹#›</a:t>
            </a:fld>
            <a:endParaRPr lang="en-US" altLang="en-US"/>
          </a:p>
        </p:txBody>
      </p:sp>
    </p:spTree>
    <p:extLst>
      <p:ext uri="{BB962C8B-B14F-4D97-AF65-F5344CB8AC3E}">
        <p14:creationId xmlns:p14="http://schemas.microsoft.com/office/powerpoint/2010/main" val="264698507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D3FA7D-09FF-6619-1924-3B7035B0507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CF90E67B-1C36-80ED-016C-8DF0674F881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862A9CED-AA36-7452-0407-A2C9E505A7B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14ACA91-3AE7-4798-95AF-D8B1876BE4D3}" type="datetimeFigureOut">
              <a:rPr lang="en-US" altLang="en-US"/>
              <a:pPr/>
              <a:t>3/11/2024</a:t>
            </a:fld>
            <a:endParaRPr lang="en-US" altLang="en-US"/>
          </a:p>
        </p:txBody>
      </p:sp>
      <p:sp>
        <p:nvSpPr>
          <p:cNvPr id="5" name="Footer Placeholder 4">
            <a:extLst>
              <a:ext uri="{FF2B5EF4-FFF2-40B4-BE49-F238E27FC236}">
                <a16:creationId xmlns:a16="http://schemas.microsoft.com/office/drawing/2014/main" id="{D6910C65-5E8D-7C7A-D31C-085BF4A488D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74BE87F-73BC-A2ED-D5AE-C7241AB728F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27A06AF9-0236-4F93-AA70-E838C3FE6FCA}" type="slidenum">
              <a:rPr lang="en-US" altLang="en-US"/>
              <a:pPr/>
              <a:t>‹#›</a:t>
            </a:fld>
            <a:endParaRPr lang="en-US" altLang="en-US"/>
          </a:p>
        </p:txBody>
      </p:sp>
    </p:spTree>
    <p:extLst>
      <p:ext uri="{BB962C8B-B14F-4D97-AF65-F5344CB8AC3E}">
        <p14:creationId xmlns:p14="http://schemas.microsoft.com/office/powerpoint/2010/main" val="115451112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 We are here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ALL: May we </a:t>
            </a:r>
            <a:r>
              <a:rPr kumimoji="0" lang="en-GB" altLang="en-US" sz="40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imes New Roman"/>
              </a:rPr>
              <a:t>‘GO FOR GOLD!’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in our words and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grpSp>
        <p:nvGrpSpPr>
          <p:cNvPr id="9" name="Group 8">
            <a:extLst>
              <a:ext uri="{FF2B5EF4-FFF2-40B4-BE49-F238E27FC236}">
                <a16:creationId xmlns:a16="http://schemas.microsoft.com/office/drawing/2014/main" id="{4E343548-9E93-E083-AEE2-B386723662EF}"/>
              </a:ext>
            </a:extLst>
          </p:cNvPr>
          <p:cNvGrpSpPr/>
          <p:nvPr/>
        </p:nvGrpSpPr>
        <p:grpSpPr>
          <a:xfrm>
            <a:off x="3419872" y="3212976"/>
            <a:ext cx="2304256" cy="3171883"/>
            <a:chOff x="3218295" y="620688"/>
            <a:chExt cx="2707409" cy="3726836"/>
          </a:xfrm>
        </p:grpSpPr>
        <p:grpSp>
          <p:nvGrpSpPr>
            <p:cNvPr id="10" name="Graphic 16" descr="Medal with solid fill">
              <a:extLst>
                <a:ext uri="{FF2B5EF4-FFF2-40B4-BE49-F238E27FC236}">
                  <a16:creationId xmlns:a16="http://schemas.microsoft.com/office/drawing/2014/main" id="{981DC3B1-B8C8-E329-84D5-3FFE32B96A6D}"/>
                </a:ext>
              </a:extLst>
            </p:cNvPr>
            <p:cNvGrpSpPr/>
            <p:nvPr/>
          </p:nvGrpSpPr>
          <p:grpSpPr>
            <a:xfrm>
              <a:off x="3218295" y="620688"/>
              <a:ext cx="2707409" cy="3726836"/>
              <a:chOff x="3520775" y="3533876"/>
              <a:chExt cx="2106138" cy="2899167"/>
            </a:xfrm>
            <a:solidFill>
              <a:srgbClr val="FFC000"/>
            </a:solidFill>
          </p:grpSpPr>
          <p:sp>
            <p:nvSpPr>
              <p:cNvPr id="12" name="Free-form: Shape 11">
                <a:extLst>
                  <a:ext uri="{FF2B5EF4-FFF2-40B4-BE49-F238E27FC236}">
                    <a16:creationId xmlns:a16="http://schemas.microsoft.com/office/drawing/2014/main" id="{D6BBFF53-ABF7-B868-231A-107AB7D282A6}"/>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3" name="Free-form: Shape 12">
                <a:extLst>
                  <a:ext uri="{FF2B5EF4-FFF2-40B4-BE49-F238E27FC236}">
                    <a16:creationId xmlns:a16="http://schemas.microsoft.com/office/drawing/2014/main" id="{3E885F77-5036-14FA-3752-90C39F6B2CBD}"/>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4" name="Free-form: Shape 13">
                <a:extLst>
                  <a:ext uri="{FF2B5EF4-FFF2-40B4-BE49-F238E27FC236}">
                    <a16:creationId xmlns:a16="http://schemas.microsoft.com/office/drawing/2014/main" id="{CBEA44EC-95F3-1E82-1ED0-056755D855E2}"/>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5" name="Free-form: Shape 14">
                <a:extLst>
                  <a:ext uri="{FF2B5EF4-FFF2-40B4-BE49-F238E27FC236}">
                    <a16:creationId xmlns:a16="http://schemas.microsoft.com/office/drawing/2014/main" id="{FB343681-5E48-029A-18C5-FB2F8D4F2F46}"/>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6" name="Free-form: Shape 15">
                <a:extLst>
                  <a:ext uri="{FF2B5EF4-FFF2-40B4-BE49-F238E27FC236}">
                    <a16:creationId xmlns:a16="http://schemas.microsoft.com/office/drawing/2014/main" id="{56781E6B-74EC-774E-DEDE-55B35C93620B}"/>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grpSp>
        <p:pic>
          <p:nvPicPr>
            <p:cNvPr id="11" name="Picture 10" descr="A group of rings in different colors&#10;&#10;Description automatically generated">
              <a:extLst>
                <a:ext uri="{FF2B5EF4-FFF2-40B4-BE49-F238E27FC236}">
                  <a16:creationId xmlns:a16="http://schemas.microsoft.com/office/drawing/2014/main" id="{9C18535F-E275-55FA-1E87-64431C533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27384"/>
            <a:ext cx="8426450" cy="12001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FF0000"/>
                </a:solidFill>
                <a:effectLst>
                  <a:outerShdw blurRad="38100" dist="38100" dir="2700000" algn="tl">
                    <a:srgbClr val="FFFFFF"/>
                  </a:outerShdw>
                </a:effectLst>
                <a:uLnTx/>
                <a:uFillTx/>
                <a:latin typeface="Cooper Black" pitchFamily="18" charset="0"/>
                <a:ea typeface="MS PGothic" panose="020B0600070205080204" pitchFamily="34" charset="-128"/>
                <a:cs typeface="Times New Roman"/>
              </a:rPr>
              <a:t>The Olympics</a:t>
            </a:r>
            <a:endParaRPr kumimoji="0" lang="en-GB" sz="6000" b="0" i="0" u="none" strike="noStrike" kern="1200" cap="none" spc="0" normalizeH="0" baseline="0" noProof="0" dirty="0">
              <a:ln>
                <a:noFill/>
              </a:ln>
              <a:solidFill>
                <a:srgbClr val="FF0000"/>
              </a:solidFill>
              <a:effectLst/>
              <a:uLnTx/>
              <a:uFillTx/>
              <a:latin typeface="Cooper Black" pitchFamily="18" charset="0"/>
              <a:ea typeface="MS PGothic" panose="020B0600070205080204" pitchFamily="34" charset="-128"/>
              <a:cs typeface="Times New Roman"/>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1" y="111243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Olympic rings © </a:t>
            </a:r>
            <a:r>
              <a:rPr kumimoji="0" lang="en-GB"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
        <p:nvSpPr>
          <p:cNvPr id="7" name="Rectangle 6">
            <a:extLst>
              <a:ext uri="{FF2B5EF4-FFF2-40B4-BE49-F238E27FC236}">
                <a16:creationId xmlns:a16="http://schemas.microsoft.com/office/drawing/2014/main" id="{45A7FC48-2F16-148B-76DC-C4DBA77D6B0B}"/>
              </a:ext>
            </a:extLst>
          </p:cNvPr>
          <p:cNvSpPr>
            <a:spLocks noChangeArrowheads="1"/>
          </p:cNvSpPr>
          <p:nvPr/>
        </p:nvSpPr>
        <p:spPr bwMode="auto">
          <a:xfrm>
            <a:off x="3519468" y="5132655"/>
            <a:ext cx="2105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CF2E"/>
                </a:solidFill>
                <a:effectLst/>
                <a:uLnTx/>
                <a:uFillTx/>
                <a:latin typeface="Century Gothic" panose="020B0502020202020204" pitchFamily="34" charset="0"/>
                <a:ea typeface="MS PGothic" panose="020B0600070205080204" pitchFamily="34" charset="-128"/>
                <a:cs typeface="Tahoma" panose="020B0604030504040204" pitchFamily="34" charset="0"/>
              </a:rPr>
              <a:t>Excellence</a:t>
            </a:r>
            <a:endParaRPr kumimoji="0" lang="en-US" altLang="en-US" sz="2800" b="0" i="0" u="none" strike="noStrike" kern="1200" cap="none" spc="0" normalizeH="0" baseline="0" noProof="0" dirty="0">
              <a:ln>
                <a:noFill/>
              </a:ln>
              <a:solidFill>
                <a:srgbClr val="FFCF2E"/>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8" name="Rectangle 7">
            <a:extLst>
              <a:ext uri="{FF2B5EF4-FFF2-40B4-BE49-F238E27FC236}">
                <a16:creationId xmlns:a16="http://schemas.microsoft.com/office/drawing/2014/main" id="{F989F2F4-E888-A868-A3F4-0624E596EDB6}"/>
              </a:ext>
            </a:extLst>
          </p:cNvPr>
          <p:cNvSpPr>
            <a:spLocks noChangeArrowheads="1"/>
          </p:cNvSpPr>
          <p:nvPr/>
        </p:nvSpPr>
        <p:spPr bwMode="auto">
          <a:xfrm>
            <a:off x="7020272" y="4609435"/>
            <a:ext cx="1938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Friendship</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9" name="Rectangle 8">
            <a:extLst>
              <a:ext uri="{FF2B5EF4-FFF2-40B4-BE49-F238E27FC236}">
                <a16:creationId xmlns:a16="http://schemas.microsoft.com/office/drawing/2014/main" id="{EBE49AD4-A529-2C07-5771-2019632CFEDA}"/>
              </a:ext>
            </a:extLst>
          </p:cNvPr>
          <p:cNvSpPr>
            <a:spLocks noChangeArrowheads="1"/>
          </p:cNvSpPr>
          <p:nvPr/>
        </p:nvSpPr>
        <p:spPr bwMode="auto">
          <a:xfrm>
            <a:off x="358773" y="4727317"/>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Respect</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1" name="Rectangle 10">
            <a:extLst>
              <a:ext uri="{FF2B5EF4-FFF2-40B4-BE49-F238E27FC236}">
                <a16:creationId xmlns:a16="http://schemas.microsoft.com/office/drawing/2014/main" id="{FA299F75-E283-B8EC-57F8-FA7A1D9FEEDD}"/>
              </a:ext>
            </a:extLst>
          </p:cNvPr>
          <p:cNvSpPr>
            <a:spLocks noChangeArrowheads="1"/>
          </p:cNvSpPr>
          <p:nvPr/>
        </p:nvSpPr>
        <p:spPr bwMode="auto">
          <a:xfrm>
            <a:off x="3122804" y="5940419"/>
            <a:ext cx="1728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Courage</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2" name="Rectangle 11">
            <a:extLst>
              <a:ext uri="{FF2B5EF4-FFF2-40B4-BE49-F238E27FC236}">
                <a16:creationId xmlns:a16="http://schemas.microsoft.com/office/drawing/2014/main" id="{0948B927-264D-DFFB-E0E7-4583CF387EEE}"/>
              </a:ext>
            </a:extLst>
          </p:cNvPr>
          <p:cNvSpPr>
            <a:spLocks noChangeArrowheads="1"/>
          </p:cNvSpPr>
          <p:nvPr/>
        </p:nvSpPr>
        <p:spPr bwMode="auto">
          <a:xfrm>
            <a:off x="6512593" y="5375564"/>
            <a:ext cx="1548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Equality</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3" name="Rectangle 12">
            <a:extLst>
              <a:ext uri="{FF2B5EF4-FFF2-40B4-BE49-F238E27FC236}">
                <a16:creationId xmlns:a16="http://schemas.microsoft.com/office/drawing/2014/main" id="{833D1974-920A-7599-B72D-51E1005770AC}"/>
              </a:ext>
            </a:extLst>
          </p:cNvPr>
          <p:cNvSpPr>
            <a:spLocks noChangeArrowheads="1"/>
          </p:cNvSpPr>
          <p:nvPr/>
        </p:nvSpPr>
        <p:spPr bwMode="auto">
          <a:xfrm>
            <a:off x="358773" y="5509518"/>
            <a:ext cx="2632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2800" b="1" dirty="0">
                <a:solidFill>
                  <a:srgbClr val="FFFFFF"/>
                </a:solidFill>
                <a:latin typeface="Century Gothic" panose="020B0502020202020204" pitchFamily="34" charset="0"/>
                <a:cs typeface="Tahoma" panose="020B0604030504040204" pitchFamily="34" charset="0"/>
              </a:rPr>
              <a:t>Determination</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7" name="Rectangle 16">
            <a:extLst>
              <a:ext uri="{FF2B5EF4-FFF2-40B4-BE49-F238E27FC236}">
                <a16:creationId xmlns:a16="http://schemas.microsoft.com/office/drawing/2014/main" id="{663121BF-254C-A209-E49B-C46EBA0CF101}"/>
              </a:ext>
            </a:extLst>
          </p:cNvPr>
          <p:cNvSpPr>
            <a:spLocks noChangeArrowheads="1"/>
          </p:cNvSpPr>
          <p:nvPr/>
        </p:nvSpPr>
        <p:spPr bwMode="auto">
          <a:xfrm>
            <a:off x="5525784" y="60063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Inspiration</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4C4C7E7-AB84-61C3-FAF5-E84A18B93CD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61341A81-D393-9101-BD59-9047A4DC424F}"/>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77EF2A3B-6F8E-7570-C847-251E0283CF5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43430CA3-DF21-4318-7D11-DE864D03C427}"/>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FA1D0000-7F99-5956-C6B6-4D481F3E5490}"/>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6F611E37-DC26-5B55-E14C-919CC3FAACA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2024</a:t>
              </a:r>
            </a:p>
          </p:txBody>
        </p:sp>
        <p:sp>
          <p:nvSpPr>
            <p:cNvPr id="6" name="TextBox 5">
              <a:extLst>
                <a:ext uri="{FF2B5EF4-FFF2-40B4-BE49-F238E27FC236}">
                  <a16:creationId xmlns:a16="http://schemas.microsoft.com/office/drawing/2014/main" id="{53DCF05C-8572-0C05-B2E1-111D8CA7DD1A}"/>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grpSp>
      <p:sp>
        <p:nvSpPr>
          <p:cNvPr id="7" name="TextBox 6">
            <a:extLst>
              <a:ext uri="{FF2B5EF4-FFF2-40B4-BE49-F238E27FC236}">
                <a16:creationId xmlns:a16="http://schemas.microsoft.com/office/drawing/2014/main" id="{BEB4FC69-F6AD-4F93-5E44-44E8CED687AE}"/>
              </a:ext>
            </a:extLst>
          </p:cNvPr>
          <p:cNvSpPr txBox="1"/>
          <p:nvPr/>
        </p:nvSpPr>
        <p:spPr>
          <a:xfrm>
            <a:off x="2915816" y="2001614"/>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19</a:t>
            </a:r>
            <a:r>
              <a:rPr lang="en-US" sz="5400" b="1" dirty="0">
                <a:solidFill>
                  <a:srgbClr val="FFFFFF"/>
                </a:solidFill>
                <a:latin typeface="Tahoma"/>
                <a:ea typeface="ＭＳ Ｐゴシック" charset="0"/>
                <a:cs typeface="Tahoma"/>
              </a:rPr>
              <a:t>72</a:t>
            </a: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  </a:t>
            </a:r>
          </a:p>
        </p:txBody>
      </p:sp>
      <p:sp>
        <p:nvSpPr>
          <p:cNvPr id="8" name="TextBox 7">
            <a:extLst>
              <a:ext uri="{FF2B5EF4-FFF2-40B4-BE49-F238E27FC236}">
                <a16:creationId xmlns:a16="http://schemas.microsoft.com/office/drawing/2014/main" id="{86885AF0-AC01-C9B6-C47C-CB91DA93AA95}"/>
              </a:ext>
            </a:extLst>
          </p:cNvPr>
          <p:cNvSpPr txBox="1"/>
          <p:nvPr/>
        </p:nvSpPr>
        <p:spPr>
          <a:xfrm>
            <a:off x="5076056" y="1975669"/>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ld map">
            <a:extLst>
              <a:ext uri="{FF2B5EF4-FFF2-40B4-BE49-F238E27FC236}">
                <a16:creationId xmlns:a16="http://schemas.microsoft.com/office/drawing/2014/main" id="{59BD2BF9-1985-7988-2325-7FA78C089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904" y="728700"/>
            <a:ext cx="9235809" cy="5400600"/>
          </a:xfrm>
          <a:prstGeom prst="rect">
            <a:avLst/>
          </a:prstGeom>
        </p:spPr>
      </p:pic>
      <p:sp>
        <p:nvSpPr>
          <p:cNvPr id="15362" name="AutoShape 4">
            <a:extLst>
              <a:ext uri="{FF2B5EF4-FFF2-40B4-BE49-F238E27FC236}">
                <a16:creationId xmlns:a16="http://schemas.microsoft.com/office/drawing/2014/main" id="{43D1B580-A240-C34C-BE95-4F44AEFB5C68}"/>
              </a:ext>
            </a:extLst>
          </p:cNvPr>
          <p:cNvSpPr>
            <a:spLocks noChangeArrowheads="1"/>
          </p:cNvSpPr>
          <p:nvPr/>
        </p:nvSpPr>
        <p:spPr bwMode="auto">
          <a:xfrm rot="954738">
            <a:off x="4505327" y="1879085"/>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4" name="Picture 5">
            <a:extLst>
              <a:ext uri="{FF2B5EF4-FFF2-40B4-BE49-F238E27FC236}">
                <a16:creationId xmlns:a16="http://schemas.microsoft.com/office/drawing/2014/main" id="{EF76E644-8C5E-6EA6-FCB2-7C59CE0C4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211" b="7407"/>
          <a:stretch>
            <a:fillRect/>
          </a:stretch>
        </p:blipFill>
        <p:spPr bwMode="auto">
          <a:xfrm>
            <a:off x="231775" y="4995863"/>
            <a:ext cx="2419350" cy="164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a:extLst>
              <a:ext uri="{FF2B5EF4-FFF2-40B4-BE49-F238E27FC236}">
                <a16:creationId xmlns:a16="http://schemas.microsoft.com/office/drawing/2014/main" id="{835882F6-6B8B-3055-79E4-D5DD4DE3DF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301625"/>
            <a:ext cx="3810000" cy="476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6" name="Picture 3">
            <a:extLst>
              <a:ext uri="{FF2B5EF4-FFF2-40B4-BE49-F238E27FC236}">
                <a16:creationId xmlns:a16="http://schemas.microsoft.com/office/drawing/2014/main" id="{D5D0F13D-E47F-D3DF-8479-EB6A974BB219}"/>
              </a:ext>
            </a:extLst>
          </p:cNvPr>
          <p:cNvPicPr>
            <a:picLocks noChangeAspect="1"/>
          </p:cNvPicPr>
          <p:nvPr/>
        </p:nvPicPr>
        <p:blipFill>
          <a:blip r:embed="rId4">
            <a:extLst>
              <a:ext uri="{28A0092B-C50C-407E-A947-70E740481C1C}">
                <a14:useLocalDpi xmlns:a14="http://schemas.microsoft.com/office/drawing/2010/main" val="0"/>
              </a:ext>
            </a:extLst>
          </a:blip>
          <a:srcRect l="16982" b="6075"/>
          <a:stretch>
            <a:fillRect/>
          </a:stretch>
        </p:blipFill>
        <p:spPr bwMode="auto">
          <a:xfrm>
            <a:off x="3836988" y="3092450"/>
            <a:ext cx="4935537" cy="3411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08" name="TextBox 1">
            <a:extLst>
              <a:ext uri="{FF2B5EF4-FFF2-40B4-BE49-F238E27FC236}">
                <a16:creationId xmlns:a16="http://schemas.microsoft.com/office/drawing/2014/main" id="{AB823E8A-E6EA-602D-0616-69F91C9D0C0D}"/>
              </a:ext>
            </a:extLst>
          </p:cNvPr>
          <p:cNvSpPr txBox="1">
            <a:spLocks noChangeArrowheads="1"/>
          </p:cNvSpPr>
          <p:nvPr/>
        </p:nvSpPr>
        <p:spPr bwMode="auto">
          <a:xfrm>
            <a:off x="322263" y="5297488"/>
            <a:ext cx="312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entury Gothic" panose="020B0502020202020204" pitchFamily="34" charset="0"/>
              </a:rPr>
              <a:t>Shane Gould - 1972</a:t>
            </a:r>
          </a:p>
        </p:txBody>
      </p:sp>
      <p:sp>
        <p:nvSpPr>
          <p:cNvPr id="6" name="TextBox 5">
            <a:extLst>
              <a:ext uri="{FF2B5EF4-FFF2-40B4-BE49-F238E27FC236}">
                <a16:creationId xmlns:a16="http://schemas.microsoft.com/office/drawing/2014/main" id="{CD7489A7-93AF-7B61-DDE5-D932D5C79BD4}"/>
              </a:ext>
            </a:extLst>
          </p:cNvPr>
          <p:cNvSpPr txBox="1">
            <a:spLocks noChangeArrowheads="1"/>
          </p:cNvSpPr>
          <p:nvPr/>
        </p:nvSpPr>
        <p:spPr bwMode="auto">
          <a:xfrm>
            <a:off x="4155280" y="2202210"/>
            <a:ext cx="49887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prstClr val="white"/>
                </a:solidFill>
                <a:effectLst/>
                <a:uLnTx/>
                <a:uFillTx/>
                <a:latin typeface="Century Gothic" panose="020B0502020202020204" pitchFamily="34" charset="0"/>
              </a:rPr>
              <a:t>“the Australian goldfish”</a:t>
            </a:r>
          </a:p>
        </p:txBody>
      </p:sp>
      <p:pic>
        <p:nvPicPr>
          <p:cNvPr id="3" name="Picture 2" descr="A flag with stars and a red and white flag&#10;&#10;Description automatically generated">
            <a:extLst>
              <a:ext uri="{FF2B5EF4-FFF2-40B4-BE49-F238E27FC236}">
                <a16:creationId xmlns:a16="http://schemas.microsoft.com/office/drawing/2014/main" id="{AE58F160-9434-ECD2-D5BF-228B57D0F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756" y="196007"/>
            <a:ext cx="2634098" cy="1644253"/>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fade">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2401A6-48B7-E690-B0DF-73E77FB72810}"/>
              </a:ext>
            </a:extLst>
          </p:cNvPr>
          <p:cNvPicPr>
            <a:picLocks noChangeAspect="1"/>
          </p:cNvPicPr>
          <p:nvPr/>
        </p:nvPicPr>
        <p:blipFill rotWithShape="1">
          <a:blip r:embed="rId3"/>
          <a:srcRect l="2884"/>
          <a:stretch/>
        </p:blipFill>
        <p:spPr>
          <a:xfrm>
            <a:off x="534688" y="568192"/>
            <a:ext cx="3597722" cy="5748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0B8BCC8A-92D9-3CFC-FCB4-7FB039F279EB}"/>
              </a:ext>
            </a:extLst>
          </p:cNvPr>
          <p:cNvPicPr>
            <a:picLocks noChangeAspect="1"/>
          </p:cNvPicPr>
          <p:nvPr/>
        </p:nvPicPr>
        <p:blipFill rotWithShape="1">
          <a:blip r:embed="rId4"/>
          <a:srcRect l="7488" t="8426" r="8967" b="8673"/>
          <a:stretch/>
        </p:blipFill>
        <p:spPr>
          <a:xfrm>
            <a:off x="4650871" y="367653"/>
            <a:ext cx="1633635" cy="1621020"/>
          </a:xfrm>
          <a:prstGeom prst="ellipse">
            <a:avLst/>
          </a:prstGeom>
        </p:spPr>
      </p:pic>
      <p:pic>
        <p:nvPicPr>
          <p:cNvPr id="4" name="Picture 3">
            <a:extLst>
              <a:ext uri="{FF2B5EF4-FFF2-40B4-BE49-F238E27FC236}">
                <a16:creationId xmlns:a16="http://schemas.microsoft.com/office/drawing/2014/main" id="{B9509885-6B00-AD27-D516-A47064D254F1}"/>
              </a:ext>
            </a:extLst>
          </p:cNvPr>
          <p:cNvPicPr>
            <a:picLocks noChangeAspect="1"/>
          </p:cNvPicPr>
          <p:nvPr/>
        </p:nvPicPr>
        <p:blipFill rotWithShape="1">
          <a:blip r:embed="rId4"/>
          <a:srcRect l="7488" t="8426" r="8967" b="8673"/>
          <a:stretch/>
        </p:blipFill>
        <p:spPr>
          <a:xfrm>
            <a:off x="6674679" y="887707"/>
            <a:ext cx="1633635" cy="1621020"/>
          </a:xfrm>
          <a:prstGeom prst="ellipse">
            <a:avLst/>
          </a:prstGeom>
        </p:spPr>
      </p:pic>
      <p:pic>
        <p:nvPicPr>
          <p:cNvPr id="5" name="Picture 4">
            <a:extLst>
              <a:ext uri="{FF2B5EF4-FFF2-40B4-BE49-F238E27FC236}">
                <a16:creationId xmlns:a16="http://schemas.microsoft.com/office/drawing/2014/main" id="{7F6F3F1E-8FC4-C3A6-5FD9-3E511DC93C15}"/>
              </a:ext>
            </a:extLst>
          </p:cNvPr>
          <p:cNvPicPr>
            <a:picLocks noChangeAspect="1"/>
          </p:cNvPicPr>
          <p:nvPr/>
        </p:nvPicPr>
        <p:blipFill rotWithShape="1">
          <a:blip r:embed="rId4"/>
          <a:srcRect l="7488" t="8426" r="8967" b="8673"/>
          <a:stretch/>
        </p:blipFill>
        <p:spPr>
          <a:xfrm>
            <a:off x="5041044" y="2508727"/>
            <a:ext cx="1633635" cy="1621020"/>
          </a:xfrm>
          <a:prstGeom prst="ellipse">
            <a:avLst/>
          </a:prstGeom>
        </p:spPr>
      </p:pic>
      <p:pic>
        <p:nvPicPr>
          <p:cNvPr id="6" name="Picture 5">
            <a:extLst>
              <a:ext uri="{FF2B5EF4-FFF2-40B4-BE49-F238E27FC236}">
                <a16:creationId xmlns:a16="http://schemas.microsoft.com/office/drawing/2014/main" id="{7F433C4D-F4CA-530E-EF3C-14F398F8062F}"/>
              </a:ext>
            </a:extLst>
          </p:cNvPr>
          <p:cNvPicPr>
            <a:picLocks noChangeAspect="1"/>
          </p:cNvPicPr>
          <p:nvPr/>
        </p:nvPicPr>
        <p:blipFill rotWithShape="1">
          <a:blip r:embed="rId5"/>
          <a:srcRect l="4994" t="15494" r="6586" b="5002"/>
          <a:stretch/>
        </p:blipFill>
        <p:spPr>
          <a:xfrm>
            <a:off x="7094391" y="3227323"/>
            <a:ext cx="1627707" cy="1652448"/>
          </a:xfrm>
          <a:prstGeom prst="ellipse">
            <a:avLst/>
          </a:prstGeom>
        </p:spPr>
      </p:pic>
      <p:pic>
        <p:nvPicPr>
          <p:cNvPr id="7" name="Picture 6">
            <a:extLst>
              <a:ext uri="{FF2B5EF4-FFF2-40B4-BE49-F238E27FC236}">
                <a16:creationId xmlns:a16="http://schemas.microsoft.com/office/drawing/2014/main" id="{3123B011-E6FB-C1DB-3644-B496D799277F}"/>
              </a:ext>
            </a:extLst>
          </p:cNvPr>
          <p:cNvPicPr>
            <a:picLocks noChangeAspect="1"/>
          </p:cNvPicPr>
          <p:nvPr/>
        </p:nvPicPr>
        <p:blipFill rotWithShape="1">
          <a:blip r:embed="rId6"/>
          <a:srcRect l="8496" t="6199" r="10106" b="7188"/>
          <a:stretch/>
        </p:blipFill>
        <p:spPr>
          <a:xfrm>
            <a:off x="5417123" y="4670054"/>
            <a:ext cx="1655485" cy="1646909"/>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nodeType="with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8B66C2-87DE-4965-2C15-E9D21F74F21E}"/>
              </a:ext>
            </a:extLst>
          </p:cNvPr>
          <p:cNvPicPr>
            <a:picLocks noChangeAspect="1"/>
          </p:cNvPicPr>
          <p:nvPr/>
        </p:nvPicPr>
        <p:blipFill rotWithShape="1">
          <a:blip r:embed="rId3"/>
          <a:srcRect l="6502" t="3412" r="6460" b="3503"/>
          <a:stretch/>
        </p:blipFill>
        <p:spPr>
          <a:xfrm>
            <a:off x="284053" y="236849"/>
            <a:ext cx="4578266" cy="6383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9154" name="TextBox 2">
            <a:extLst>
              <a:ext uri="{FF2B5EF4-FFF2-40B4-BE49-F238E27FC236}">
                <a16:creationId xmlns:a16="http://schemas.microsoft.com/office/drawing/2014/main" id="{B285E969-9524-B229-B71F-C97CA484625C}"/>
              </a:ext>
            </a:extLst>
          </p:cNvPr>
          <p:cNvSpPr txBox="1">
            <a:spLocks noChangeArrowheads="1"/>
          </p:cNvSpPr>
          <p:nvPr/>
        </p:nvSpPr>
        <p:spPr bwMode="auto">
          <a:xfrm>
            <a:off x="5268913" y="1413064"/>
            <a:ext cx="357028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200" b="1" dirty="0">
                <a:latin typeface="Century Gothic" panose="020B0502020202020204" pitchFamily="34" charset="0"/>
              </a:rPr>
              <a:t>‘….winning races, achieving gold medals and setting world records were all incidental to the experience of swimming…..’</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EE44-4CEF-931A-C4C0-9C8D220932F2}"/>
            </a:ext>
          </a:extLst>
        </p:cNvPr>
        <p:cNvGrpSpPr/>
        <p:nvPr/>
      </p:nvGrpSpPr>
      <p:grpSpPr>
        <a:xfrm>
          <a:off x="0" y="0"/>
          <a:ext cx="0" cy="0"/>
          <a:chOff x="0" y="0"/>
          <a:chExt cx="0" cy="0"/>
        </a:xfrm>
      </p:grpSpPr>
      <p:pic>
        <p:nvPicPr>
          <p:cNvPr id="4" name="Picture 3" descr="A church with a altar and stained glass windows&#10;&#10;Description automatically generated">
            <a:extLst>
              <a:ext uri="{FF2B5EF4-FFF2-40B4-BE49-F238E27FC236}">
                <a16:creationId xmlns:a16="http://schemas.microsoft.com/office/drawing/2014/main" id="{07F3BF94-225C-8C43-7738-57753ED66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967282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EE44-4CEF-931A-C4C0-9C8D220932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B5992AE-0A1A-63EA-A5E8-DA586BB40EED}"/>
              </a:ext>
            </a:extLst>
          </p:cNvPr>
          <p:cNvSpPr txBox="1">
            <a:spLocks noChangeArrowheads="1"/>
          </p:cNvSpPr>
          <p:nvPr/>
        </p:nvSpPr>
        <p:spPr bwMode="auto">
          <a:xfrm>
            <a:off x="4714875" y="1449997"/>
            <a:ext cx="4001625" cy="3958007"/>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fontAlgn="auto">
              <a:spcAft>
                <a:spcPts val="0"/>
              </a:spcAft>
              <a:buNone/>
              <a:defRPr/>
            </a:pPr>
            <a:r>
              <a:rPr lang="en-GB" sz="2800" b="1" dirty="0">
                <a:solidFill>
                  <a:prstClr val="black"/>
                </a:solidFill>
                <a:latin typeface="Century Gothic" panose="020B0502020202020204" pitchFamily="34" charset="0"/>
              </a:rPr>
              <a:t>….I wonder what you think you are good at?...</a:t>
            </a:r>
          </a:p>
          <a:p>
            <a:pPr lvl="0" algn="ctr" fontAlgn="auto">
              <a:spcAft>
                <a:spcPts val="0"/>
              </a:spcAft>
              <a:buNone/>
              <a:defRPr/>
            </a:pPr>
            <a:endParaRPr lang="en-GB" sz="1600" b="1" dirty="0">
              <a:solidFill>
                <a:prstClr val="black"/>
              </a:solidFill>
              <a:latin typeface="Century Gothic" panose="020B0502020202020204" pitchFamily="34" charset="0"/>
            </a:endParaRPr>
          </a:p>
          <a:p>
            <a:pPr lvl="0" algn="ctr" fontAlgn="auto">
              <a:spcAft>
                <a:spcPts val="0"/>
              </a:spcAft>
              <a:buNone/>
              <a:defRPr/>
            </a:pPr>
            <a:r>
              <a:rPr lang="en-GB" sz="2800" b="1" dirty="0">
                <a:solidFill>
                  <a:prstClr val="black"/>
                </a:solidFill>
                <a:latin typeface="Century Gothic" panose="020B0502020202020204" pitchFamily="34" charset="0"/>
              </a:rPr>
              <a:t>…I wonder what we need to help our talents to grow strong, and not waste them?....</a:t>
            </a:r>
          </a:p>
        </p:txBody>
      </p:sp>
      <p:pic>
        <p:nvPicPr>
          <p:cNvPr id="2" name="Picture 1" descr="A gold trophy with a number one on a wooden base&#10;&#10;Description automatically generated">
            <a:extLst>
              <a:ext uri="{FF2B5EF4-FFF2-40B4-BE49-F238E27FC236}">
                <a16:creationId xmlns:a16="http://schemas.microsoft.com/office/drawing/2014/main" id="{1A8F1EB4-9721-2EF5-AB89-E8E97C6DC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52387"/>
            <a:ext cx="6858000" cy="6858000"/>
          </a:xfrm>
          <a:prstGeom prst="rect">
            <a:avLst/>
          </a:prstGeom>
        </p:spPr>
      </p:pic>
    </p:spTree>
    <p:extLst>
      <p:ext uri="{BB962C8B-B14F-4D97-AF65-F5344CB8AC3E}">
        <p14:creationId xmlns:p14="http://schemas.microsoft.com/office/powerpoint/2010/main" val="3506850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953744"/>
            <a:ext cx="8679468" cy="167223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Let’s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‘go for gold’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in all that we do!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grpSp>
        <p:nvGrpSpPr>
          <p:cNvPr id="2" name="Group 1">
            <a:extLst>
              <a:ext uri="{FF2B5EF4-FFF2-40B4-BE49-F238E27FC236}">
                <a16:creationId xmlns:a16="http://schemas.microsoft.com/office/drawing/2014/main" id="{CA192027-AEE6-2F71-5E23-F30D051B01F8}"/>
              </a:ext>
            </a:extLst>
          </p:cNvPr>
          <p:cNvGrpSpPr/>
          <p:nvPr/>
        </p:nvGrpSpPr>
        <p:grpSpPr>
          <a:xfrm>
            <a:off x="3023828" y="318315"/>
            <a:ext cx="3096344" cy="4262218"/>
            <a:chOff x="3218295" y="620688"/>
            <a:chExt cx="2707408" cy="3726836"/>
          </a:xfrm>
        </p:grpSpPr>
        <p:grpSp>
          <p:nvGrpSpPr>
            <p:cNvPr id="4" name="Graphic 16" descr="Medal with solid fill">
              <a:extLst>
                <a:ext uri="{FF2B5EF4-FFF2-40B4-BE49-F238E27FC236}">
                  <a16:creationId xmlns:a16="http://schemas.microsoft.com/office/drawing/2014/main" id="{20F559A6-5951-F81A-A5F2-9E0B9A565024}"/>
                </a:ext>
              </a:extLst>
            </p:cNvPr>
            <p:cNvGrpSpPr/>
            <p:nvPr/>
          </p:nvGrpSpPr>
          <p:grpSpPr>
            <a:xfrm>
              <a:off x="3218295" y="620688"/>
              <a:ext cx="2707408" cy="3726836"/>
              <a:chOff x="3520775" y="3533876"/>
              <a:chExt cx="2106137" cy="2899167"/>
            </a:xfrm>
            <a:solidFill>
              <a:srgbClr val="FFC000"/>
            </a:solidFill>
          </p:grpSpPr>
          <p:sp>
            <p:nvSpPr>
              <p:cNvPr id="11" name="Free-form: Shape 10">
                <a:extLst>
                  <a:ext uri="{FF2B5EF4-FFF2-40B4-BE49-F238E27FC236}">
                    <a16:creationId xmlns:a16="http://schemas.microsoft.com/office/drawing/2014/main" id="{BC01126B-314F-998B-FE75-FFEECC9DB04F}"/>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2" name="Free-form: Shape 11">
                <a:extLst>
                  <a:ext uri="{FF2B5EF4-FFF2-40B4-BE49-F238E27FC236}">
                    <a16:creationId xmlns:a16="http://schemas.microsoft.com/office/drawing/2014/main" id="{5DF64967-A478-8338-FF2B-87706664EFEC}"/>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3" name="Free-form: Shape 12">
                <a:extLst>
                  <a:ext uri="{FF2B5EF4-FFF2-40B4-BE49-F238E27FC236}">
                    <a16:creationId xmlns:a16="http://schemas.microsoft.com/office/drawing/2014/main" id="{24311600-23E8-7074-5004-0C07785EFBB0}"/>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4" name="Free-form: Shape 13">
                <a:extLst>
                  <a:ext uri="{FF2B5EF4-FFF2-40B4-BE49-F238E27FC236}">
                    <a16:creationId xmlns:a16="http://schemas.microsoft.com/office/drawing/2014/main" id="{B579DC89-43F3-A608-E6A1-6BF015AE0D9A}"/>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5" name="Free-form: Shape 14">
                <a:extLst>
                  <a:ext uri="{FF2B5EF4-FFF2-40B4-BE49-F238E27FC236}">
                    <a16:creationId xmlns:a16="http://schemas.microsoft.com/office/drawing/2014/main" id="{7384D4B3-99E9-326B-C2AC-7AABC716D7B4}"/>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grpSp>
        <p:pic>
          <p:nvPicPr>
            <p:cNvPr id="10" name="Picture 9" descr="A group of rings in different colors&#10;&#10;Description automatically generated">
              <a:extLst>
                <a:ext uri="{FF2B5EF4-FFF2-40B4-BE49-F238E27FC236}">
                  <a16:creationId xmlns:a16="http://schemas.microsoft.com/office/drawing/2014/main" id="{34835960-12D9-B579-72A9-6B3B590235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Excellent with solid fill">
            <a:extLst>
              <a:ext uri="{FF2B5EF4-FFF2-40B4-BE49-F238E27FC236}">
                <a16:creationId xmlns:a16="http://schemas.microsoft.com/office/drawing/2014/main" id="{C26BE467-C224-9603-F8E7-FB0B8A0809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6388" y="433388"/>
            <a:ext cx="5991225" cy="5991225"/>
          </a:xfrm>
          <a:prstGeom prst="rect">
            <a:avLst/>
          </a:prstGeom>
        </p:spPr>
      </p:pic>
    </p:spTree>
    <p:extLst>
      <p:ext uri="{BB962C8B-B14F-4D97-AF65-F5344CB8AC3E}">
        <p14:creationId xmlns:p14="http://schemas.microsoft.com/office/powerpoint/2010/main" val="1326924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7B926F-F179-BB2F-892E-C7857DF94DB5}"/>
              </a:ext>
            </a:extLst>
          </p:cNvPr>
          <p:cNvSpPr/>
          <p:nvPr/>
        </p:nvSpPr>
        <p:spPr>
          <a:xfrm>
            <a:off x="3134224" y="2071687"/>
            <a:ext cx="6009776"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0" b="1" spc="50" dirty="0">
                <a:ln w="13500">
                  <a:solidFill>
                    <a:srgbClr val="4F81BD">
                      <a:shade val="2500"/>
                      <a:alpha val="6500"/>
                    </a:srgbClr>
                  </a:solidFill>
                  <a:prstDash val="solid"/>
                </a:ln>
                <a:solidFill>
                  <a:schemeClr val="tx1">
                    <a:alpha val="95000"/>
                  </a:schemeClr>
                </a:solidFill>
                <a:effectLst>
                  <a:innerShdw blurRad="50900" dist="38500" dir="13500000">
                    <a:srgbClr val="000000">
                      <a:alpha val="60000"/>
                    </a:srgbClr>
                  </a:innerShdw>
                </a:effectLst>
                <a:latin typeface="Century Gothic" panose="020B0502020202020204" pitchFamily="34" charset="0"/>
              </a:rPr>
              <a:t>That’s EXCELLENT!</a:t>
            </a:r>
            <a:endParaRPr kumimoji="0" lang="en-GB" sz="8000" b="1" i="0" u="none" strike="noStrike" kern="1200" cap="none" spc="50" normalizeH="0" baseline="0" noProof="0" dirty="0">
              <a:ln w="13500">
                <a:solidFill>
                  <a:srgbClr val="4F81BD">
                    <a:shade val="2500"/>
                    <a:alpha val="6500"/>
                  </a:srgbClr>
                </a:solidFill>
                <a:prstDash val="solid"/>
              </a:ln>
              <a:solidFill>
                <a:schemeClr val="tx1">
                  <a:alpha val="95000"/>
                </a:schemeClr>
              </a:solidFill>
              <a:effectLst>
                <a:innerShdw blurRad="50900" dist="38500" dir="13500000">
                  <a:srgbClr val="000000">
                    <a:alpha val="60000"/>
                  </a:srgbClr>
                </a:innerShdw>
              </a:effectLst>
              <a:uLnTx/>
              <a:uFillTx/>
              <a:latin typeface="Century Gothic" panose="020B0502020202020204" pitchFamily="34" charset="0"/>
            </a:endParaRPr>
          </a:p>
        </p:txBody>
      </p:sp>
      <p:pic>
        <p:nvPicPr>
          <p:cNvPr id="4" name="Picture 3" descr="A gold trophy with a number one on a wooden base&#10;&#10;Description automatically generated">
            <a:extLst>
              <a:ext uri="{FF2B5EF4-FFF2-40B4-BE49-F238E27FC236}">
                <a16:creationId xmlns:a16="http://schemas.microsoft.com/office/drawing/2014/main" id="{791B5F01-CD91-94F7-39DF-9863C7EFD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52387"/>
            <a:ext cx="6858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ootball ball in the grass&#10;&#10;Description automatically generated">
            <a:extLst>
              <a:ext uri="{FF2B5EF4-FFF2-40B4-BE49-F238E27FC236}">
                <a16:creationId xmlns:a16="http://schemas.microsoft.com/office/drawing/2014/main" id="{A24A8277-0B62-50B6-2ABB-11460A6AF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047"/>
            <a:ext cx="9144000" cy="6107906"/>
          </a:xfrm>
          <a:prstGeom prst="rect">
            <a:avLst/>
          </a:prstGeom>
          <a:ln>
            <a:solidFill>
              <a:schemeClr val="tx1"/>
            </a:solidFill>
          </a:ln>
        </p:spPr>
      </p:pic>
    </p:spTree>
    <p:extLst>
      <p:ext uri="{BB962C8B-B14F-4D97-AF65-F5344CB8AC3E}">
        <p14:creationId xmlns:p14="http://schemas.microsoft.com/office/powerpoint/2010/main" val="2593828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reparing food on a table&#10;&#10;Description automatically generated">
            <a:extLst>
              <a:ext uri="{FF2B5EF4-FFF2-40B4-BE49-F238E27FC236}">
                <a16:creationId xmlns:a16="http://schemas.microsoft.com/office/drawing/2014/main" id="{3372CBF7-2657-CF7A-6CA6-2E2545B1A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3099577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mmer and tools on a white background&#10;&#10;Description automatically generated">
            <a:extLst>
              <a:ext uri="{FF2B5EF4-FFF2-40B4-BE49-F238E27FC236}">
                <a16:creationId xmlns:a16="http://schemas.microsoft.com/office/drawing/2014/main" id="{5FC2BFF0-8000-8F7C-DF24-912D8C2704E0}"/>
              </a:ext>
            </a:extLst>
          </p:cNvPr>
          <p:cNvPicPr>
            <a:picLocks noChangeAspect="1"/>
          </p:cNvPicPr>
          <p:nvPr/>
        </p:nvPicPr>
        <p:blipFill rotWithShape="1">
          <a:blip r:embed="rId2">
            <a:extLst>
              <a:ext uri="{28A0092B-C50C-407E-A947-70E740481C1C}">
                <a14:useLocalDpi xmlns:a14="http://schemas.microsoft.com/office/drawing/2010/main" val="0"/>
              </a:ext>
            </a:extLst>
          </a:blip>
          <a:srcRect t="7222" b="4445"/>
          <a:stretch/>
        </p:blipFill>
        <p:spPr>
          <a:xfrm>
            <a:off x="0" y="400050"/>
            <a:ext cx="9144000" cy="6057900"/>
          </a:xfrm>
          <a:prstGeom prst="rect">
            <a:avLst/>
          </a:prstGeom>
        </p:spPr>
      </p:pic>
    </p:spTree>
    <p:extLst>
      <p:ext uri="{BB962C8B-B14F-4D97-AF65-F5344CB8AC3E}">
        <p14:creationId xmlns:p14="http://schemas.microsoft.com/office/powerpoint/2010/main" val="2857159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young girls holding hands walking on a wooden bridge&#10;&#10;Description automatically generated">
            <a:extLst>
              <a:ext uri="{FF2B5EF4-FFF2-40B4-BE49-F238E27FC236}">
                <a16:creationId xmlns:a16="http://schemas.microsoft.com/office/drawing/2014/main" id="{26DBD43A-C1A2-F7A7-FAE6-FD0E3B0B0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1362965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sewing items&#10;&#10;Description automatically generated with medium confidence">
            <a:extLst>
              <a:ext uri="{FF2B5EF4-FFF2-40B4-BE49-F238E27FC236}">
                <a16:creationId xmlns:a16="http://schemas.microsoft.com/office/drawing/2014/main" id="{184161E0-A2E4-AD4A-3B48-D80849C6C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246707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aby sitting on a rug playing with toys&#10;&#10;Description automatically generated">
            <a:extLst>
              <a:ext uri="{FF2B5EF4-FFF2-40B4-BE49-F238E27FC236}">
                <a16:creationId xmlns:a16="http://schemas.microsoft.com/office/drawing/2014/main" id="{EE30BD2F-F426-DB3E-4B26-94EC93C6F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1205242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wimming in a pool&#10;&#10;Description automatically generated">
            <a:extLst>
              <a:ext uri="{FF2B5EF4-FFF2-40B4-BE49-F238E27FC236}">
                <a16:creationId xmlns:a16="http://schemas.microsoft.com/office/drawing/2014/main" id="{D95749BA-5A40-0C70-8BDF-2B2B1AC1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2988263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2018</TotalTime>
  <Words>1138</Words>
  <Application>Microsoft Office PowerPoint</Application>
  <PresentationFormat>On-screen Show (4:3)</PresentationFormat>
  <Paragraphs>75</Paragraphs>
  <Slides>19</Slides>
  <Notes>13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MS PGothic</vt:lpstr>
      <vt:lpstr>Arial</vt:lpstr>
      <vt:lpstr>Calibri</vt:lpstr>
      <vt:lpstr>Cambria</vt:lpstr>
      <vt:lpstr>Century Gothic</vt:lpstr>
      <vt:lpstr>Cooper Black</vt:lpstr>
      <vt:lpstr>Symbol</vt:lpstr>
      <vt:lpstr>Tahoma</vt:lpstr>
      <vt:lpstr>Times New Roman</vt:lpstr>
      <vt:lpstr> Black </vt:lpstr>
      <vt:lpstr>Default Design</vt:lpstr>
      <vt:lpstr>2_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55</cp:revision>
  <dcterms:created xsi:type="dcterms:W3CDTF">2012-04-27T15:19:53Z</dcterms:created>
  <dcterms:modified xsi:type="dcterms:W3CDTF">2024-03-11T17:58:27Z</dcterms:modified>
</cp:coreProperties>
</file>