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5" r:id="rId2"/>
    <p:sldMasterId id="2147483717" r:id="rId3"/>
  </p:sldMasterIdLst>
  <p:notesMasterIdLst>
    <p:notesMasterId r:id="rId4"/>
  </p:notesMasterIdLst>
  <p:sldIdLst>
    <p:sldId id="313" r:id="rId5"/>
    <p:sldId id="446" r:id="rId6"/>
    <p:sldId id="445" r:id="rId7"/>
    <p:sldId id="442" r:id="rId8"/>
    <p:sldId id="443" r:id="rId9"/>
    <p:sldId id="314" r:id="rId10"/>
    <p:sldId id="425" r:id="rId11"/>
    <p:sldId id="441" r:id="rId12"/>
    <p:sldId id="447" r:id="rId13"/>
    <p:sldId id="259" r:id="rId14"/>
    <p:sldId id="448" r:id="rId15"/>
    <p:sldId id="439" r:id="rId16"/>
    <p:sldId id="431" r:id="rId17"/>
    <p:sldId id="340" r:id="rId18"/>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003" autoAdjust="0"/>
  </p:normalViewPr>
  <p:slideViewPr>
    <p:cSldViewPr snapToGrid="0" snapToObjects="1">
      <p:cViewPr varScale="1">
        <p:scale>
          <a:sx n="36" d="100"/>
          <a:sy n="36" d="100"/>
        </p:scale>
        <p:origin x="2160" y="48"/>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8" Type="http://schemas.openxmlformats.org/officeDocument/2006/relationships/slide" Target="slides/slide4.xml"/><Relationship Id="rId26" Type="http://schemas.openxmlformats.org/officeDocument/2006/relationships/customXml" Target="../customXml/item3.xml"/><Relationship Id="rId2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7" Type="http://schemas.openxmlformats.org/officeDocument/2006/relationships/slide" Target="slides/slide3.xml"/><Relationship Id="rId25" Type="http://schemas.openxmlformats.org/officeDocument/2006/relationships/customXml" Target="../customXml/item2.xml"/><Relationship Id="rId16" Type="http://schemas.openxmlformats.org/officeDocument/2006/relationships/slide" Target="slides/slide12.xml"/><Relationship Id="rId2" Type="http://schemas.openxmlformats.org/officeDocument/2006/relationships/slideMaster" Target="slideMasters/slideMaster2.xml"/><Relationship Id="rId20" Type="http://schemas.openxmlformats.org/officeDocument/2006/relationships/presProps" Target="presProps.xml"/><Relationship Id="rId1" Type="http://schemas.openxmlformats.org/officeDocument/2006/relationships/slideMaster" Target="slideMasters/slideMaster1.xml"/><Relationship Id="rId11" Type="http://schemas.openxmlformats.org/officeDocument/2006/relationships/slide" Target="slides/slide7.xml"/><Relationship Id="rId6" Type="http://schemas.openxmlformats.org/officeDocument/2006/relationships/slide" Target="slides/slide2.xml"/><Relationship Id="rId24" Type="http://schemas.openxmlformats.org/officeDocument/2006/relationships/customXml" Target="../customXml/item1.xml"/><Relationship Id="rId15" Type="http://schemas.openxmlformats.org/officeDocument/2006/relationships/slide" Target="slides/slide11.xml"/><Relationship Id="rId2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tags" Target="tags/tag1.xml"/><Relationship Id="rId14" Type="http://schemas.openxmlformats.org/officeDocument/2006/relationships/slide" Target="slides/slide10.xml"/><Relationship Id="rId22" Type="http://schemas.openxmlformats.org/officeDocument/2006/relationships/theme" Target="theme/theme1.xml"/><Relationship Id="rId4" Type="http://schemas.openxmlformats.org/officeDocument/2006/relationships/notesMaster" Target="notesMasters/notesMaster1.xml"/><Relationship Id="rId9" Type="http://schemas.openxmlformats.org/officeDocument/2006/relationships/slide" Target="slides/slide5.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F1D0B-F993-4B29-9B15-F9BF2E3EFE78}" type="datetimeFigureOut">
              <a:rPr lang="en-GB" smtClean="0"/>
              <a:t>22/02/2022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548C8E-7A2F-4448-BC7A-64B77931D211}" type="slidenum">
              <a:rPr lang="en-GB" smtClean="0"/>
              <a:t>‹#›</a:t>
            </a:fld>
            <a:endParaRPr lang="en-GB"/>
          </a:p>
        </p:txBody>
      </p:sp>
    </p:spTree>
    <p:extLst>
      <p:ext uri="{BB962C8B-B14F-4D97-AF65-F5344CB8AC3E}">
        <p14:creationId xmlns:p14="http://schemas.microsoft.com/office/powerpoint/2010/main" val="295057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 Id="rId3" Type="http://schemas.openxmlformats.org/officeDocument/2006/relationships/hyperlink" Target="https://youtu.be/6Jaog2N_wj4" TargetMode="Externa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Slides 2-5: Stay safe!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Ask children to help you decide how each of the pictures show something that helps us to stay safe: you might want to ask children to think of their own examples as well. Keep this section brief!</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2</a:t>
            </a:fld>
            <a:endParaRPr lang="en-GB"/>
          </a:p>
        </p:txBody>
      </p:sp>
    </p:spTree>
    <p:extLst>
      <p:ext uri="{BB962C8B-B14F-4D97-AF65-F5344CB8AC3E}">
        <p14:creationId xmlns:p14="http://schemas.microsoft.com/office/powerpoint/2010/main" val="1510844756"/>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6: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“We’ve been thinking this term about the prayer that Jesus taught to his disciples to help them to pray – and been learning what this means to Christians, as well as thinking about how the ideas might help us to live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our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lives.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6EB64D98-F5AF-4871-B5B9-5356A03C608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1459595"/>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7: </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The next part of the Lord’s Prayer says this: ‘Deliver us from evil’. When Christians pray this part of the prayer, they’re simply asking God to protect them, to keep them safe from harm. We’re going to look at two more word-pictures from the Bible that remind Christians about God’s protection.  </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7</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Here’s the first one…a castle. I wonder what this has to do with being safe?....For thousands of years, people have built castles not just as a high place to guard the land around from – or shoot arrows! – but a place where the people living on the surrounding land could run to whenever there was trouble. The tower of the castle (the keep) kept the people of the village safe. In a place of the Bible called Proverbs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(Proverbs 18:10),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Christians read that</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 ‘God’s name is like a strong and mighty tower – people who love him can run inside and be safe.’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life is hard, or sad things happen, people who are Christians will ask God to protect them and keep them safe, just as if they were inside a tower. That doesn’t always mean that the hard situation they’re facing goes away, but it does mean that God can help them to get through it, that God will be with them and that being with him is a safe place.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8</a:t>
            </a:fld>
            <a:endParaRPr lang="en-GB"/>
          </a:p>
        </p:txBody>
      </p:sp>
    </p:spTree>
    <p:extLst>
      <p:ext uri="{BB962C8B-B14F-4D97-AF65-F5344CB8AC3E}">
        <p14:creationId xmlns:p14="http://schemas.microsoft.com/office/powerpoint/2010/main" val="4265262287"/>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Our second picture is in the form of a story, based on one of King David’s most famous psalms about a shepherd. As you listen, think about the things that the shepherd does to keep his sheep safe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[use script p.3-4, and briefly allow children time after to share their ideas]</a:t>
            </a:r>
          </a:p>
          <a:p>
            <a:pPr marL="0" marR="0" lvl="0" indent="0" algn="l" defTabSz="914400" rtl="0" eaLnBrk="1" fontAlgn="auto" latinLnBrk="0" hangingPunct="1">
              <a:lnSpc>
                <a:spcPct val="100000"/>
              </a:lnSpc>
              <a:spcBef>
                <a:spcPct val="0"/>
              </a:spcBef>
              <a:spcAft>
                <a:spcPct val="0"/>
              </a:spcAft>
              <a:buClrTx/>
              <a:buSzTx/>
              <a:buFontTx/>
              <a:buNone/>
              <a:defRPr/>
            </a:pPr>
            <a:r>
              <a:rPr lang="en-GB" sz="1800">
                <a:effectLst/>
                <a:latin typeface="Cambria" panose="02040503050406030204" pitchFamily="18" charset="0"/>
                <a:ea typeface="MS Mincho" panose="02020609040205080304" pitchFamily="49" charset="-128"/>
                <a:cs typeface="Times New Roman" panose="02020603050405020304" pitchFamily="18" charset="0"/>
              </a:rPr>
              <a:t>Video link: </a:t>
            </a:r>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hlinkClick r:id="rId3"/>
              </a:rPr>
              <a:t>https://youtu.be/6Jaog2N_wj4</a:t>
            </a:r>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rPr>
              <a:t> </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9</a:t>
            </a:fld>
            <a:endParaRPr lang="en-GB"/>
          </a:p>
        </p:txBody>
      </p:sp>
    </p:spTree>
    <p:extLst>
      <p:ext uri="{BB962C8B-B14F-4D97-AF65-F5344CB8AC3E}">
        <p14:creationId xmlns:p14="http://schemas.microsoft.com/office/powerpoint/2010/main" val="3721865344"/>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10: Let’s wonder together about this now…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may wish to pause and talk together]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when Christians might ask God to keep them safe?....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how these pictures of what God is like help Christians to feel safe?....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where you feel really safe?....or who you turn to when you are afraid?....</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10</a:t>
            </a:fld>
            <a:endParaRPr lang="en-GB"/>
          </a:p>
        </p:txBody>
      </p:sp>
    </p:spTree>
    <p:extLst>
      <p:ext uri="{BB962C8B-B14F-4D97-AF65-F5344CB8AC3E}">
        <p14:creationId xmlns:p14="http://schemas.microsoft.com/office/powerpoint/2010/main" val="3711558417"/>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11: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been thinking today about how two pictures help Christians to understand how God keeps them safe….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….God the strong tower…..and God the good shepherd….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….when Christians pray ‘deliver us from evil’, these pictures can be a reminder that God is with them always….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….in the quietness, allow your soul, or the inner you, to be still and calm for a few moments….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….you might want to look at the picture to help you….</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….you might want to bring your thoughts and prayers to God now: I’m going to use some words from Psalm 23, the Shepherd’s Psalm that we heard earlier….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You can make the prayer your own in some way, if you’d like to, or if you’d prefer not to pray, then just sit quietly with your own thoughts.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11</a:t>
            </a:fld>
            <a:endParaRPr lang="en-GB"/>
          </a:p>
        </p:txBody>
      </p:sp>
    </p:spTree>
    <p:extLst>
      <p:ext uri="{BB962C8B-B14F-4D97-AF65-F5344CB8AC3E}">
        <p14:creationId xmlns:p14="http://schemas.microsoft.com/office/powerpoint/2010/main" val="240191874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12</a:t>
            </a:fld>
            <a:endParaRPr lang="en-GB"/>
          </a:p>
        </p:txBody>
      </p:sp>
    </p:spTree>
    <p:extLst>
      <p:ext uri="{BB962C8B-B14F-4D97-AF65-F5344CB8AC3E}">
        <p14:creationId xmlns:p14="http://schemas.microsoft.com/office/powerpoint/2010/main" val="1560588448"/>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0AA98549-A5F1-449E-81FD-A654F5C561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3DBD84A-1A65-402F-A36D-23EE79872A1D}"/>
              </a:ext>
            </a:extLst>
          </p:cNvPr>
          <p:cNvSpPr>
            <a:spLocks noGrp="1"/>
          </p:cNvSpPr>
          <p:nvPr>
            <p:ph type="dt" sz="half" idx="10"/>
          </p:nvPr>
        </p:nvSpPr>
        <p:spPr/>
        <p:txBody>
          <a:bodyPr/>
          <a:lstStyle>
            <a:lvl1pPr>
              <a:defRPr/>
            </a:lvl1pPr>
          </a:lstStyle>
          <a:p>
            <a:fld id="{8FB62EC0-D441-4381-A075-6179639A3D86}"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23B62DD3-ABCA-4BD6-B996-0FB4837CC8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2CBD11-3901-499D-9ACF-72CDB94B3484}"/>
              </a:ext>
            </a:extLst>
          </p:cNvPr>
          <p:cNvSpPr>
            <a:spLocks noGrp="1"/>
          </p:cNvSpPr>
          <p:nvPr>
            <p:ph type="sldNum" sz="quarter" idx="12"/>
          </p:nvPr>
        </p:nvSpPr>
        <p:spPr/>
        <p:txBody>
          <a:bodyPr/>
          <a:lstStyle>
            <a:lvl1pPr>
              <a:defRPr/>
            </a:lvl1pPr>
          </a:lstStyle>
          <a:p>
            <a:fld id="{02756AA7-5446-47C9-8425-CAB3FD49BC75}" type="slidenum">
              <a:rPr lang="en-US" altLang="en-US"/>
              <a:t>‹#›</a:t>
            </a:fld>
            <a:endParaRPr lang="en-US" altLang="en-US"/>
          </a:p>
        </p:txBody>
      </p:sp>
    </p:spTree>
    <p:extLst>
      <p:ext uri="{BB962C8B-B14F-4D97-AF65-F5344CB8AC3E}">
        <p14:creationId xmlns:p14="http://schemas.microsoft.com/office/powerpoint/2010/main" val="10961483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9BCD3CE-F3B2-4C71-A06C-413FD94893F1}"/>
              </a:ext>
            </a:extLst>
          </p:cNvPr>
          <p:cNvSpPr>
            <a:spLocks noGrp="1"/>
          </p:cNvSpPr>
          <p:nvPr>
            <p:ph type="dt" sz="half" idx="10"/>
          </p:nvPr>
        </p:nvSpPr>
        <p:spPr/>
        <p:txBody>
          <a:bodyPr/>
          <a:lstStyle>
            <a:lvl1pPr>
              <a:defRPr/>
            </a:lvl1pPr>
          </a:lstStyle>
          <a:p>
            <a:fld id="{612E935F-1E7A-4DDA-8BAC-999590B6E17E}"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7307AB45-575A-4BFC-91CD-7267329931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81E507-BAB8-428C-9165-F2670D2E4C45}"/>
              </a:ext>
            </a:extLst>
          </p:cNvPr>
          <p:cNvSpPr>
            <a:spLocks noGrp="1"/>
          </p:cNvSpPr>
          <p:nvPr>
            <p:ph type="sldNum" sz="quarter" idx="12"/>
          </p:nvPr>
        </p:nvSpPr>
        <p:spPr/>
        <p:txBody>
          <a:bodyPr/>
          <a:lstStyle>
            <a:lvl1pPr>
              <a:defRPr/>
            </a:lvl1pPr>
          </a:lstStyle>
          <a:p>
            <a:fld id="{1F9471C9-41DE-4B40-8C64-7920AFCA0644}" type="slidenum">
              <a:rPr lang="en-US" altLang="en-US"/>
              <a:t>‹#›</a:t>
            </a:fld>
            <a:endParaRPr lang="en-US" altLang="en-US"/>
          </a:p>
        </p:txBody>
      </p:sp>
    </p:spTree>
    <p:extLst>
      <p:ext uri="{BB962C8B-B14F-4D97-AF65-F5344CB8AC3E}">
        <p14:creationId xmlns:p14="http://schemas.microsoft.com/office/powerpoint/2010/main" val="15141555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63F7D50-5C1F-44B5-BBF1-0C673E774C83}"/>
              </a:ext>
            </a:extLst>
          </p:cNvPr>
          <p:cNvSpPr>
            <a:spLocks noGrp="1"/>
          </p:cNvSpPr>
          <p:nvPr>
            <p:ph type="dt" sz="half" idx="10"/>
          </p:nvPr>
        </p:nvSpPr>
        <p:spPr/>
        <p:txBody>
          <a:bodyPr/>
          <a:lstStyle>
            <a:lvl1pPr>
              <a:defRPr/>
            </a:lvl1pPr>
          </a:lstStyle>
          <a:p>
            <a:fld id="{527FB76D-E682-422A-801A-161090328908}"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FE9B8ECB-C7BC-46C1-A3EE-0D55712D18C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CBA6C24-31E9-426C-AC2F-C9FE7581026E}"/>
              </a:ext>
            </a:extLst>
          </p:cNvPr>
          <p:cNvSpPr>
            <a:spLocks noGrp="1"/>
          </p:cNvSpPr>
          <p:nvPr>
            <p:ph type="sldNum" sz="quarter" idx="12"/>
          </p:nvPr>
        </p:nvSpPr>
        <p:spPr/>
        <p:txBody>
          <a:bodyPr/>
          <a:lstStyle>
            <a:lvl1pPr>
              <a:defRPr/>
            </a:lvl1pPr>
          </a:lstStyle>
          <a:p>
            <a:fld id="{6CD96E5C-8B15-4901-8EEA-7B9F1EC9A4A2}" type="slidenum">
              <a:rPr lang="en-US" altLang="en-US"/>
              <a:t>‹#›</a:t>
            </a:fld>
            <a:endParaRPr lang="en-US" altLang="en-US"/>
          </a:p>
        </p:txBody>
      </p:sp>
    </p:spTree>
    <p:extLst>
      <p:ext uri="{BB962C8B-B14F-4D97-AF65-F5344CB8AC3E}">
        <p14:creationId xmlns:p14="http://schemas.microsoft.com/office/powerpoint/2010/main" val="25265372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12FE95BE-FF56-46FF-8F9F-3C30C030E835}"/>
              </a:ext>
            </a:extLst>
          </p:cNvPr>
          <p:cNvSpPr>
            <a:spLocks noGrp="1"/>
          </p:cNvSpPr>
          <p:nvPr>
            <p:ph type="dt" sz="half" idx="10"/>
          </p:nvPr>
        </p:nvSpPr>
        <p:spPr/>
        <p:txBody>
          <a:bodyPr/>
          <a:lstStyle>
            <a:lvl1pPr>
              <a:defRPr/>
            </a:lvl1pPr>
          </a:lstStyle>
          <a:p>
            <a:fld id="{7EE94634-4228-43C8-89A0-4572F63803FC}" type="datetimeFigureOut">
              <a:rPr lang="en-US" altLang="en-US"/>
              <a:t>2/22/2022</a:t>
            </a:fld>
            <a:endParaRPr lang="en-US" altLang="en-US"/>
          </a:p>
        </p:txBody>
      </p:sp>
      <p:sp>
        <p:nvSpPr>
          <p:cNvPr id="6" name="Footer Placeholder 4">
            <a:extLst>
              <a:ext uri="{FF2B5EF4-FFF2-40B4-BE49-F238E27FC236}">
                <a16:creationId xmlns:a16="http://schemas.microsoft.com/office/drawing/2014/main" id="{CD78685A-5903-448F-8B84-6317FC29CF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F354F28-16EE-4863-97F3-8240FD2DAD77}"/>
              </a:ext>
            </a:extLst>
          </p:cNvPr>
          <p:cNvSpPr>
            <a:spLocks noGrp="1"/>
          </p:cNvSpPr>
          <p:nvPr>
            <p:ph type="sldNum" sz="quarter" idx="12"/>
          </p:nvPr>
        </p:nvSpPr>
        <p:spPr/>
        <p:txBody>
          <a:bodyPr/>
          <a:lstStyle>
            <a:lvl1pPr>
              <a:defRPr/>
            </a:lvl1pPr>
          </a:lstStyle>
          <a:p>
            <a:fld id="{9D333862-57F7-4537-BAFD-366B3ACFDAFF}" type="slidenum">
              <a:rPr lang="en-US" altLang="en-US"/>
              <a:t>‹#›</a:t>
            </a:fld>
            <a:endParaRPr lang="en-US" altLang="en-US"/>
          </a:p>
        </p:txBody>
      </p:sp>
    </p:spTree>
    <p:extLst>
      <p:ext uri="{BB962C8B-B14F-4D97-AF65-F5344CB8AC3E}">
        <p14:creationId xmlns:p14="http://schemas.microsoft.com/office/powerpoint/2010/main" val="37370768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8CD2A7CD-855E-4A7D-89FC-A4C64C52615A}"/>
              </a:ext>
            </a:extLst>
          </p:cNvPr>
          <p:cNvSpPr>
            <a:spLocks noGrp="1"/>
          </p:cNvSpPr>
          <p:nvPr>
            <p:ph type="dt" sz="half" idx="10"/>
          </p:nvPr>
        </p:nvSpPr>
        <p:spPr/>
        <p:txBody>
          <a:bodyPr/>
          <a:lstStyle>
            <a:lvl1pPr>
              <a:defRPr/>
            </a:lvl1pPr>
          </a:lstStyle>
          <a:p>
            <a:fld id="{9A7A72FB-597F-4900-96D1-4447CECC5FA0}" type="datetimeFigureOut">
              <a:rPr lang="en-US" altLang="en-US"/>
              <a:t>2/22/2022</a:t>
            </a:fld>
            <a:endParaRPr lang="en-US" altLang="en-US"/>
          </a:p>
        </p:txBody>
      </p:sp>
      <p:sp>
        <p:nvSpPr>
          <p:cNvPr id="8" name="Footer Placeholder 4">
            <a:extLst>
              <a:ext uri="{FF2B5EF4-FFF2-40B4-BE49-F238E27FC236}">
                <a16:creationId xmlns:a16="http://schemas.microsoft.com/office/drawing/2014/main" id="{B175DADB-DD33-4C14-ACB6-64585DBA44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0E620C4-07E7-48F1-B350-EFFD7ED27BD4}"/>
              </a:ext>
            </a:extLst>
          </p:cNvPr>
          <p:cNvSpPr>
            <a:spLocks noGrp="1"/>
          </p:cNvSpPr>
          <p:nvPr>
            <p:ph type="sldNum" sz="quarter" idx="12"/>
          </p:nvPr>
        </p:nvSpPr>
        <p:spPr/>
        <p:txBody>
          <a:bodyPr/>
          <a:lstStyle>
            <a:lvl1pPr>
              <a:defRPr/>
            </a:lvl1pPr>
          </a:lstStyle>
          <a:p>
            <a:fld id="{643C7DAD-A169-4F88-A946-23493B14EADC}" type="slidenum">
              <a:rPr lang="en-US" altLang="en-US"/>
              <a:t>‹#›</a:t>
            </a:fld>
            <a:endParaRPr lang="en-US" altLang="en-US"/>
          </a:p>
        </p:txBody>
      </p:sp>
    </p:spTree>
    <p:extLst>
      <p:ext uri="{BB962C8B-B14F-4D97-AF65-F5344CB8AC3E}">
        <p14:creationId xmlns:p14="http://schemas.microsoft.com/office/powerpoint/2010/main" val="18004503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5160AD95-3DFA-4F8E-8367-EF00A6FE1673}"/>
              </a:ext>
            </a:extLst>
          </p:cNvPr>
          <p:cNvSpPr>
            <a:spLocks noGrp="1"/>
          </p:cNvSpPr>
          <p:nvPr>
            <p:ph type="dt" sz="half" idx="10"/>
          </p:nvPr>
        </p:nvSpPr>
        <p:spPr/>
        <p:txBody>
          <a:bodyPr/>
          <a:lstStyle>
            <a:lvl1pPr>
              <a:defRPr/>
            </a:lvl1pPr>
          </a:lstStyle>
          <a:p>
            <a:fld id="{E76C737B-8F8E-4D13-BB72-208ADBEFBB81}" type="datetimeFigureOut">
              <a:rPr lang="en-US" altLang="en-US"/>
              <a:t>2/22/2022</a:t>
            </a:fld>
            <a:endParaRPr lang="en-US" altLang="en-US"/>
          </a:p>
        </p:txBody>
      </p:sp>
      <p:sp>
        <p:nvSpPr>
          <p:cNvPr id="4" name="Footer Placeholder 4">
            <a:extLst>
              <a:ext uri="{FF2B5EF4-FFF2-40B4-BE49-F238E27FC236}">
                <a16:creationId xmlns:a16="http://schemas.microsoft.com/office/drawing/2014/main" id="{495F00CA-36A3-4886-9948-0A84FA117C4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A6DCA14-82F1-4183-8B91-A09444958E51}"/>
              </a:ext>
            </a:extLst>
          </p:cNvPr>
          <p:cNvSpPr>
            <a:spLocks noGrp="1"/>
          </p:cNvSpPr>
          <p:nvPr>
            <p:ph type="sldNum" sz="quarter" idx="12"/>
          </p:nvPr>
        </p:nvSpPr>
        <p:spPr/>
        <p:txBody>
          <a:bodyPr/>
          <a:lstStyle>
            <a:lvl1pPr>
              <a:defRPr/>
            </a:lvl1pPr>
          </a:lstStyle>
          <a:p>
            <a:fld id="{E93F4C5F-C51D-4673-BE2A-3600133BBFA0}" type="slidenum">
              <a:rPr lang="en-US" altLang="en-US"/>
              <a:t>‹#›</a:t>
            </a:fld>
            <a:endParaRPr lang="en-US" altLang="en-US"/>
          </a:p>
        </p:txBody>
      </p:sp>
    </p:spTree>
    <p:extLst>
      <p:ext uri="{BB962C8B-B14F-4D97-AF65-F5344CB8AC3E}">
        <p14:creationId xmlns:p14="http://schemas.microsoft.com/office/powerpoint/2010/main" val="31150895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DD566A41-E6F1-4E3C-B04D-AEA6E6F995F9}"/>
              </a:ext>
            </a:extLst>
          </p:cNvPr>
          <p:cNvSpPr>
            <a:spLocks noGrp="1"/>
          </p:cNvSpPr>
          <p:nvPr>
            <p:ph type="dt" sz="half" idx="10"/>
          </p:nvPr>
        </p:nvSpPr>
        <p:spPr/>
        <p:txBody>
          <a:bodyPr/>
          <a:lstStyle>
            <a:lvl1pPr>
              <a:defRPr/>
            </a:lvl1pPr>
          </a:lstStyle>
          <a:p>
            <a:fld id="{9F4A0477-27C7-42A6-B27F-B05D22DFE965}" type="datetimeFigureOut">
              <a:rPr lang="en-US" altLang="en-US"/>
              <a:t>2/22/2022</a:t>
            </a:fld>
            <a:endParaRPr lang="en-US" altLang="en-US"/>
          </a:p>
        </p:txBody>
      </p:sp>
      <p:sp>
        <p:nvSpPr>
          <p:cNvPr id="3" name="Footer Placeholder 4">
            <a:extLst>
              <a:ext uri="{FF2B5EF4-FFF2-40B4-BE49-F238E27FC236}">
                <a16:creationId xmlns:a16="http://schemas.microsoft.com/office/drawing/2014/main" id="{FF9141AD-DA51-4909-B29C-DC7237E2972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BEAF48C-53D6-4DC8-8388-DC3C9B2DD82A}"/>
              </a:ext>
            </a:extLst>
          </p:cNvPr>
          <p:cNvSpPr>
            <a:spLocks noGrp="1"/>
          </p:cNvSpPr>
          <p:nvPr>
            <p:ph type="sldNum" sz="quarter" idx="12"/>
          </p:nvPr>
        </p:nvSpPr>
        <p:spPr/>
        <p:txBody>
          <a:bodyPr/>
          <a:lstStyle>
            <a:lvl1pPr>
              <a:defRPr/>
            </a:lvl1pPr>
          </a:lstStyle>
          <a:p>
            <a:fld id="{6549C2C7-86AD-46C2-B4FE-98057677E2D7}" type="slidenum">
              <a:rPr lang="en-US" altLang="en-US"/>
              <a:t>‹#›</a:t>
            </a:fld>
            <a:endParaRPr lang="en-US" altLang="en-US"/>
          </a:p>
        </p:txBody>
      </p:sp>
    </p:spTree>
    <p:extLst>
      <p:ext uri="{BB962C8B-B14F-4D97-AF65-F5344CB8AC3E}">
        <p14:creationId xmlns:p14="http://schemas.microsoft.com/office/powerpoint/2010/main" val="4373785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62BC5145-9E27-4C16-8DC8-EC9FCCDA0E39}"/>
              </a:ext>
            </a:extLst>
          </p:cNvPr>
          <p:cNvSpPr>
            <a:spLocks noGrp="1"/>
          </p:cNvSpPr>
          <p:nvPr>
            <p:ph type="dt" sz="half" idx="10"/>
          </p:nvPr>
        </p:nvSpPr>
        <p:spPr/>
        <p:txBody>
          <a:bodyPr/>
          <a:lstStyle>
            <a:lvl1pPr>
              <a:defRPr/>
            </a:lvl1pPr>
          </a:lstStyle>
          <a:p>
            <a:fld id="{9CFFEC23-3620-4602-83F1-75E9F64CC8A1}" type="datetimeFigureOut">
              <a:rPr lang="en-US" altLang="en-US"/>
              <a:t>2/22/2022</a:t>
            </a:fld>
            <a:endParaRPr lang="en-US" altLang="en-US"/>
          </a:p>
        </p:txBody>
      </p:sp>
      <p:sp>
        <p:nvSpPr>
          <p:cNvPr id="6" name="Footer Placeholder 4">
            <a:extLst>
              <a:ext uri="{FF2B5EF4-FFF2-40B4-BE49-F238E27FC236}">
                <a16:creationId xmlns:a16="http://schemas.microsoft.com/office/drawing/2014/main" id="{D1540AFF-C354-435F-9426-20E6D98F9C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9C8D00D-ACA6-439D-89D9-5AC24F84720A}"/>
              </a:ext>
            </a:extLst>
          </p:cNvPr>
          <p:cNvSpPr>
            <a:spLocks noGrp="1"/>
          </p:cNvSpPr>
          <p:nvPr>
            <p:ph type="sldNum" sz="quarter" idx="12"/>
          </p:nvPr>
        </p:nvSpPr>
        <p:spPr/>
        <p:txBody>
          <a:bodyPr/>
          <a:lstStyle>
            <a:lvl1pPr>
              <a:defRPr/>
            </a:lvl1pPr>
          </a:lstStyle>
          <a:p>
            <a:fld id="{7006FFC7-76ED-426F-9678-24EC0D7C9EFF}" type="slidenum">
              <a:rPr lang="en-US" altLang="en-US"/>
              <a:t>‹#›</a:t>
            </a:fld>
            <a:endParaRPr lang="en-US" altLang="en-US"/>
          </a:p>
        </p:txBody>
      </p:sp>
    </p:spTree>
    <p:extLst>
      <p:ext uri="{BB962C8B-B14F-4D97-AF65-F5344CB8AC3E}">
        <p14:creationId xmlns:p14="http://schemas.microsoft.com/office/powerpoint/2010/main" val="3521756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89ACFD8-3DA6-4616-B3C4-8A09ED1212D8}"/>
              </a:ext>
            </a:extLst>
          </p:cNvPr>
          <p:cNvSpPr>
            <a:spLocks noGrp="1"/>
          </p:cNvSpPr>
          <p:nvPr>
            <p:ph type="dt" sz="half" idx="10"/>
          </p:nvPr>
        </p:nvSpPr>
        <p:spPr/>
        <p:txBody>
          <a:bodyPr/>
          <a:lstStyle>
            <a:lvl1pPr>
              <a:defRPr/>
            </a:lvl1pPr>
          </a:lstStyle>
          <a:p>
            <a:fld id="{B33CD66B-ED00-4F87-8D58-196DB95B4B4E}" type="datetimeFigureOut">
              <a:rPr lang="en-US" altLang="en-US"/>
              <a:t>2/22/2022</a:t>
            </a:fld>
            <a:endParaRPr lang="en-US" altLang="en-US"/>
          </a:p>
        </p:txBody>
      </p:sp>
      <p:sp>
        <p:nvSpPr>
          <p:cNvPr id="6" name="Footer Placeholder 4">
            <a:extLst>
              <a:ext uri="{FF2B5EF4-FFF2-40B4-BE49-F238E27FC236}">
                <a16:creationId xmlns:a16="http://schemas.microsoft.com/office/drawing/2014/main" id="{DAF8A259-4E09-4DC6-8FA1-5BB9D3E9948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66C2A9-4C3C-4763-9408-9F0F62C25DAE}"/>
              </a:ext>
            </a:extLst>
          </p:cNvPr>
          <p:cNvSpPr>
            <a:spLocks noGrp="1"/>
          </p:cNvSpPr>
          <p:nvPr>
            <p:ph type="sldNum" sz="quarter" idx="12"/>
          </p:nvPr>
        </p:nvSpPr>
        <p:spPr/>
        <p:txBody>
          <a:bodyPr/>
          <a:lstStyle>
            <a:lvl1pPr>
              <a:defRPr/>
            </a:lvl1pPr>
          </a:lstStyle>
          <a:p>
            <a:fld id="{66B0A406-EDBC-4506-8255-953C2217E805}" type="slidenum">
              <a:rPr lang="en-US" altLang="en-US"/>
              <a:t>‹#›</a:t>
            </a:fld>
            <a:endParaRPr lang="en-US" altLang="en-US"/>
          </a:p>
        </p:txBody>
      </p:sp>
    </p:spTree>
    <p:extLst>
      <p:ext uri="{BB962C8B-B14F-4D97-AF65-F5344CB8AC3E}">
        <p14:creationId xmlns:p14="http://schemas.microsoft.com/office/powerpoint/2010/main" val="37465212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529929-0A1E-4F5C-BC7C-185BF40798DB}"/>
              </a:ext>
            </a:extLst>
          </p:cNvPr>
          <p:cNvSpPr>
            <a:spLocks noGrp="1"/>
          </p:cNvSpPr>
          <p:nvPr>
            <p:ph type="dt" sz="half" idx="10"/>
          </p:nvPr>
        </p:nvSpPr>
        <p:spPr/>
        <p:txBody>
          <a:bodyPr/>
          <a:lstStyle>
            <a:lvl1pPr>
              <a:defRPr/>
            </a:lvl1pPr>
          </a:lstStyle>
          <a:p>
            <a:fld id="{39FCF6F7-B7D5-47F2-AD27-0C29479CD1AC}"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D0A51A71-ACFC-44C6-B7B3-4D6E6A56C6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DAF73B5-CCB9-4BCB-9799-A285A7D068D8}"/>
              </a:ext>
            </a:extLst>
          </p:cNvPr>
          <p:cNvSpPr>
            <a:spLocks noGrp="1"/>
          </p:cNvSpPr>
          <p:nvPr>
            <p:ph type="sldNum" sz="quarter" idx="12"/>
          </p:nvPr>
        </p:nvSpPr>
        <p:spPr/>
        <p:txBody>
          <a:bodyPr/>
          <a:lstStyle>
            <a:lvl1pPr>
              <a:defRPr/>
            </a:lvl1pPr>
          </a:lstStyle>
          <a:p>
            <a:fld id="{767DEAF7-76F0-42BD-9B34-9B18065BCF7D}" type="slidenum">
              <a:rPr lang="en-US" altLang="en-US"/>
              <a:t>‹#›</a:t>
            </a:fld>
            <a:endParaRPr lang="en-US" altLang="en-US"/>
          </a:p>
        </p:txBody>
      </p:sp>
    </p:spTree>
    <p:extLst>
      <p:ext uri="{BB962C8B-B14F-4D97-AF65-F5344CB8AC3E}">
        <p14:creationId xmlns:p14="http://schemas.microsoft.com/office/powerpoint/2010/main" val="27083631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16E72D7-6989-4824-BE7D-C62B87479CD3}"/>
              </a:ext>
            </a:extLst>
          </p:cNvPr>
          <p:cNvSpPr>
            <a:spLocks noGrp="1"/>
          </p:cNvSpPr>
          <p:nvPr>
            <p:ph type="dt" sz="half" idx="10"/>
          </p:nvPr>
        </p:nvSpPr>
        <p:spPr/>
        <p:txBody>
          <a:bodyPr/>
          <a:lstStyle>
            <a:lvl1pPr>
              <a:defRPr/>
            </a:lvl1pPr>
          </a:lstStyle>
          <a:p>
            <a:fld id="{666933BC-E4B9-4208-8412-B97A75E15981}"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FA5CF0E9-6DD9-48A2-BA77-9E5F45AA50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5AA6EE7-2D7F-4A9A-9546-DC24085A2DDB}"/>
              </a:ext>
            </a:extLst>
          </p:cNvPr>
          <p:cNvSpPr>
            <a:spLocks noGrp="1"/>
          </p:cNvSpPr>
          <p:nvPr>
            <p:ph type="sldNum" sz="quarter" idx="12"/>
          </p:nvPr>
        </p:nvSpPr>
        <p:spPr/>
        <p:txBody>
          <a:bodyPr/>
          <a:lstStyle>
            <a:lvl1pPr>
              <a:defRPr/>
            </a:lvl1pPr>
          </a:lstStyle>
          <a:p>
            <a:fld id="{D58A7652-42C4-4C03-A2E2-3706F70CEFD5}" type="slidenum">
              <a:rPr lang="en-US" altLang="en-US"/>
              <a:t>‹#›</a:t>
            </a:fld>
            <a:endParaRPr lang="en-US" altLang="en-US"/>
          </a:p>
        </p:txBody>
      </p:sp>
    </p:spTree>
    <p:extLst>
      <p:ext uri="{BB962C8B-B14F-4D97-AF65-F5344CB8AC3E}">
        <p14:creationId xmlns:p14="http://schemas.microsoft.com/office/powerpoint/2010/main" val="15507490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105068696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40540013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89564288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2/22/2022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122559836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2/22/2022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6943601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2/22/2022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40500898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2/22/2022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41048014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2/22/2022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6551713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2/22/2022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8081755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12894594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3572711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345023399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198507413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19230836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2/22/2022</a:t>
            </a:fld>
            <a:endParaRPr lang="en-GB" altLang="en-US"/>
          </a:p>
        </p:txBody>
      </p:sp>
      <p:sp>
        <p:nvSpPr>
          <p:cNvPr id="6" name="Footer Placeholder 4">
            <a:extLst>
              <a:ext uri="{FF2B5EF4-FFF2-40B4-BE49-F238E27FC236}">
                <a16:creationId xmlns:a16="http://schemas.microsoft.com/office/drawing/2014/main"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12294184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2/22/2022</a:t>
            </a:fld>
            <a:endParaRPr lang="en-GB" altLang="en-US"/>
          </a:p>
        </p:txBody>
      </p:sp>
      <p:sp>
        <p:nvSpPr>
          <p:cNvPr id="8" name="Footer Placeholder 4">
            <a:extLst>
              <a:ext uri="{FF2B5EF4-FFF2-40B4-BE49-F238E27FC236}">
                <a16:creationId xmlns:a16="http://schemas.microsoft.com/office/drawing/2014/main"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11895023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2/22/2022</a:t>
            </a:fld>
            <a:endParaRPr lang="en-GB" altLang="en-US"/>
          </a:p>
        </p:txBody>
      </p:sp>
      <p:sp>
        <p:nvSpPr>
          <p:cNvPr id="4" name="Footer Placeholder 4">
            <a:extLst>
              <a:ext uri="{FF2B5EF4-FFF2-40B4-BE49-F238E27FC236}">
                <a16:creationId xmlns:a16="http://schemas.microsoft.com/office/drawing/2014/main"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5310650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2/22/2022</a:t>
            </a:fld>
            <a:endParaRPr lang="en-GB" altLang="en-US"/>
          </a:p>
        </p:txBody>
      </p:sp>
      <p:sp>
        <p:nvSpPr>
          <p:cNvPr id="3" name="Footer Placeholder 4">
            <a:extLst>
              <a:ext uri="{FF2B5EF4-FFF2-40B4-BE49-F238E27FC236}">
                <a16:creationId xmlns:a16="http://schemas.microsoft.com/office/drawing/2014/main"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18128545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2/22/2022</a:t>
            </a:fld>
            <a:endParaRPr lang="en-GB" altLang="en-US"/>
          </a:p>
        </p:txBody>
      </p:sp>
      <p:sp>
        <p:nvSpPr>
          <p:cNvPr id="6" name="Footer Placeholder 4">
            <a:extLst>
              <a:ext uri="{FF2B5EF4-FFF2-40B4-BE49-F238E27FC236}">
                <a16:creationId xmlns:a16="http://schemas.microsoft.com/office/drawing/2014/main"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35994024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2/22/2022</a:t>
            </a:fld>
            <a:endParaRPr lang="en-GB" altLang="en-US"/>
          </a:p>
        </p:txBody>
      </p:sp>
      <p:sp>
        <p:nvSpPr>
          <p:cNvPr id="6" name="Footer Placeholder 4">
            <a:extLst>
              <a:ext uri="{FF2B5EF4-FFF2-40B4-BE49-F238E27FC236}">
                <a16:creationId xmlns:a16="http://schemas.microsoft.com/office/drawing/2014/main"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62958054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154510785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239046785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9698" name="Title Placeholder 1">
            <a:extLst>
              <a:ext uri="{FF2B5EF4-FFF2-40B4-BE49-F238E27FC236}">
                <a16:creationId xmlns:a16="http://schemas.microsoft.com/office/drawing/2014/main" id="{28B85A6B-073E-4899-948F-987B2264C30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9699" name="Text Placeholder 2">
            <a:extLst>
              <a:ext uri="{FF2B5EF4-FFF2-40B4-BE49-F238E27FC236}">
                <a16:creationId xmlns:a16="http://schemas.microsoft.com/office/drawing/2014/main" id="{9F4D47B0-B626-4BBB-873F-F44B11C016A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3330FC26-4F07-4AE8-9B2B-CE33AB3B0EB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6FA0628-53D9-4AE7-A0BB-654612834C78}" type="datetimeFigureOut">
              <a:rPr lang="en-US" altLang="en-US"/>
              <a:t>2/22/2022</a:t>
            </a:fld>
            <a:endParaRPr lang="en-US" altLang="en-US"/>
          </a:p>
        </p:txBody>
      </p:sp>
      <p:sp>
        <p:nvSpPr>
          <p:cNvPr id="5" name="Footer Placeholder 4">
            <a:extLst>
              <a:ext uri="{FF2B5EF4-FFF2-40B4-BE49-F238E27FC236}">
                <a16:creationId xmlns:a16="http://schemas.microsoft.com/office/drawing/2014/main" id="{F10A1D5E-A105-4092-8652-90EFD20BCD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1D12D11C-E7D6-42C9-A27F-9F7357703F7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0CF5A84C-3AF4-4AF4-BCE0-94E59DF0934C}" type="slidenum">
              <a:rPr lang="en-US" altLang="en-US"/>
              <a:t>‹#›</a:t>
            </a:fld>
            <a:endParaRPr lang="en-US" altLang="en-US"/>
          </a:p>
        </p:txBody>
      </p:sp>
    </p:spTree>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fontAlgn="base">
        <a:spcBef>
          <a:spcPct val="0"/>
        </a:spcBef>
        <a:spcAft>
          <a:spcPct val="0"/>
        </a:spcAft>
        <a:defRPr sz="4400" kern="1200">
          <a:solidFill>
            <a:schemeClr val="tx1"/>
          </a:solidFill>
          <a:latin typeface="+mj-lt"/>
          <a:ea typeface="MS PGothic" panose="020b0600070205080204" pitchFamily="34" charset="-128"/>
          <a:cs typeface="+mj-cs"/>
        </a:defRPr>
      </a:lvl1pPr>
      <a:lvl2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2/22/2022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64084134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2/22/2022</a:t>
            </a:fld>
            <a:endParaRPr lang="en-GB" altLang="en-US"/>
          </a:p>
        </p:txBody>
      </p:sp>
      <p:sp>
        <p:nvSpPr>
          <p:cNvPr id="5" name="Footer Placeholder 4">
            <a:extLst>
              <a:ext uri="{FF2B5EF4-FFF2-40B4-BE49-F238E27FC236}">
                <a16:creationId xmlns:a16="http://schemas.microsoft.com/office/drawing/2014/main"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extLst>
      <p:ext uri="{BB962C8B-B14F-4D97-AF65-F5344CB8AC3E}">
        <p14:creationId xmlns:p14="http://schemas.microsoft.com/office/powerpoint/2010/main" val="141751035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3.xml" /><Relationship Id="rId3"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9.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0.jpeg" /><Relationship Id="rId4" Type="http://schemas.openxmlformats.org/officeDocument/2006/relationships/hyperlink" Target="https://youtu.be/6Jaog2N_wj4" TargetMode="Externa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9.jpeg" /><Relationship Id="rId4" Type="http://schemas.openxmlformats.org/officeDocument/2006/relationships/image" Target="../media/image10.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0.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3.png" /><Relationship Id="rId4" Type="http://schemas.openxmlformats.org/officeDocument/2006/relationships/image" Target="../media/image14.png" /><Relationship Id="rId5" Type="http://schemas.openxmlformats.org/officeDocument/2006/relationships/image" Target="../media/image15.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Rectangle 3">
            <a:extLst>
              <a:ext uri="{FF2B5EF4-FFF2-40B4-BE49-F238E27FC236}">
                <a16:creationId xmlns:a16="http://schemas.microsoft.com/office/drawing/2014/main" id="{87EB7D98-321B-4A6C-ACC8-0062CBCB4DC2}"/>
              </a:ext>
            </a:extLst>
          </p:cNvPr>
          <p:cNvSpPr/>
          <p:nvPr/>
        </p:nvSpPr>
        <p:spPr>
          <a:xfrm>
            <a:off x="270983" y="2321005"/>
            <a:ext cx="8602035" cy="2215991"/>
          </a:xfrm>
          <a:prstGeom prst="rect">
            <a:avLst/>
          </a:prstGeom>
          <a:noFill/>
        </p:spPr>
        <p:txBody>
          <a:bodyPr wrap="none" lIns="91440" tIns="45720" rIns="91440" bIns="45720">
            <a:spAutoFit/>
          </a:bodyPr>
          <a:lstStyle/>
          <a:p>
            <a:pPr algn="ctr"/>
            <a:r>
              <a:rPr lang="en-US" sz="13800" b="1" cap="none" spc="50">
                <a:ln w="0"/>
                <a:solidFill>
                  <a:schemeClr val="bg2"/>
                </a:solidFill>
                <a:effectLst>
                  <a:innerShdw blurRad="63500" dist="50800" dir="13500000">
                    <a:srgbClr val="000000">
                      <a:alpha val="50000"/>
                    </a:srgbClr>
                  </a:innerShdw>
                </a:effectLst>
                <a:latin typeface="Century Gothic" panose="020b0502020202020204" pitchFamily="34" charset="0"/>
              </a:rPr>
              <a:t>Stay Safe!</a:t>
            </a:r>
          </a:p>
        </p:txBody>
      </p:sp>
    </p:spTree>
    <p:extLst>
      <p:ext uri="{BB962C8B-B14F-4D97-AF65-F5344CB8AC3E}">
        <p14:creationId xmlns:p14="http://schemas.microsoft.com/office/powerpoint/2010/main" val="3955917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grass, helmet&#10;&#10;Description automatically generated">
            <a:extLst>
              <a:ext uri="{FF2B5EF4-FFF2-40B4-BE49-F238E27FC236}">
                <a16:creationId xmlns:a16="http://schemas.microsoft.com/office/drawing/2014/main" id="{A660ED8E-388B-4749-8EC2-8CBFB334CA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48059415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group of people stand on the side of a street&#10;&#10;Description automatically generated with low confidence">
            <a:extLst>
              <a:ext uri="{FF2B5EF4-FFF2-40B4-BE49-F238E27FC236}">
                <a16:creationId xmlns:a16="http://schemas.microsoft.com/office/drawing/2014/main" id="{89FED3D1-663D-4BE1-BB42-AE9A060176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08" y="415006"/>
            <a:ext cx="9041984" cy="6027989"/>
          </a:xfrm>
          <a:prstGeom prst="rect">
            <a:avLst/>
          </a:prstGeom>
        </p:spPr>
      </p:pic>
    </p:spTree>
    <p:extLst>
      <p:ext uri="{BB962C8B-B14F-4D97-AF65-F5344CB8AC3E}">
        <p14:creationId xmlns:p14="http://schemas.microsoft.com/office/powerpoint/2010/main" val="29437463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9" name="Group 8">
            <a:extLst>
              <a:ext uri="{FF2B5EF4-FFF2-40B4-BE49-F238E27FC236}">
                <a16:creationId xmlns:a16="http://schemas.microsoft.com/office/drawing/2014/main" id="{A0255B33-6FC6-460C-AC9C-9E007B33A91E}"/>
              </a:ext>
            </a:extLst>
          </p:cNvPr>
          <p:cNvGrpSpPr/>
          <p:nvPr/>
        </p:nvGrpSpPr>
        <p:grpSpPr>
          <a:xfrm>
            <a:off x="3113088" y="221456"/>
            <a:ext cx="2917825" cy="6415088"/>
            <a:chOff x="383536" y="221456"/>
            <a:chExt cx="2917825" cy="6415088"/>
          </a:xfrm>
        </p:grpSpPr>
        <p:sp>
          <p:nvSpPr>
            <p:cNvPr id="5" name="AutoShape 8">
              <a:extLst>
                <a:ext uri="{FF2B5EF4-FFF2-40B4-BE49-F238E27FC236}">
                  <a16:creationId xmlns:a16="http://schemas.microsoft.com/office/drawing/2014/main" id="{ABBD5178-3BE2-4333-9BDB-011605EA4118}"/>
                </a:ext>
              </a:extLst>
            </p:cNvPr>
            <p:cNvSpPr>
              <a:spLocks noChangeArrowheads="1"/>
            </p:cNvSpPr>
            <p:nvPr/>
          </p:nvSpPr>
          <p:spPr bwMode="auto">
            <a:xfrm>
              <a:off x="383536" y="221456"/>
              <a:ext cx="2917825" cy="6415088"/>
            </a:xfrm>
            <a:prstGeom prst="roundRect">
              <a:avLst>
                <a:gd name="adj" fmla="val 16667"/>
              </a:avLst>
            </a:prstGeom>
            <a:solidFill>
              <a:srgbClr val="808080"/>
            </a:solidFill>
            <a:ln w="104775" cmpd="thinThick">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6" name="Oval 3">
              <a:extLst>
                <a:ext uri="{FF2B5EF4-FFF2-40B4-BE49-F238E27FC236}">
                  <a16:creationId xmlns:a16="http://schemas.microsoft.com/office/drawing/2014/main" id="{4F56591F-B95F-4980-B744-B8E241303224}"/>
                </a:ext>
              </a:extLst>
            </p:cNvPr>
            <p:cNvSpPr>
              <a:spLocks noChangeArrowheads="1"/>
            </p:cNvSpPr>
            <p:nvPr/>
          </p:nvSpPr>
          <p:spPr bwMode="auto">
            <a:xfrm flipV="1">
              <a:off x="900717" y="447385"/>
              <a:ext cx="1883463" cy="1832882"/>
            </a:xfrm>
            <a:prstGeom prst="ellipse">
              <a:avLst/>
            </a:prstGeom>
            <a:solidFill>
              <a:srgbClr val="FF00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7" name="Oval 4">
              <a:extLst>
                <a:ext uri="{FF2B5EF4-FFF2-40B4-BE49-F238E27FC236}">
                  <a16:creationId xmlns:a16="http://schemas.microsoft.com/office/drawing/2014/main" id="{045F7B72-AD93-4EC6-9C54-2A9648941140}"/>
                </a:ext>
              </a:extLst>
            </p:cNvPr>
            <p:cNvSpPr>
              <a:spLocks noChangeArrowheads="1"/>
            </p:cNvSpPr>
            <p:nvPr/>
          </p:nvSpPr>
          <p:spPr bwMode="auto">
            <a:xfrm flipV="1">
              <a:off x="900717" y="2520515"/>
              <a:ext cx="1883463" cy="1832882"/>
            </a:xfrm>
            <a:prstGeom prst="ellipse">
              <a:avLst/>
            </a:prstGeom>
            <a:solidFill>
              <a:srgbClr val="FFCC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8" name="Oval 5">
              <a:extLst>
                <a:ext uri="{FF2B5EF4-FFF2-40B4-BE49-F238E27FC236}">
                  <a16:creationId xmlns:a16="http://schemas.microsoft.com/office/drawing/2014/main" id="{F441125F-05AA-4954-BE52-07F5DB849FE3}"/>
                </a:ext>
              </a:extLst>
            </p:cNvPr>
            <p:cNvSpPr>
              <a:spLocks noChangeArrowheads="1"/>
            </p:cNvSpPr>
            <p:nvPr/>
          </p:nvSpPr>
          <p:spPr bwMode="auto">
            <a:xfrm flipV="1">
              <a:off x="900717" y="4574553"/>
              <a:ext cx="1883463" cy="1832882"/>
            </a:xfrm>
            <a:prstGeom prst="ellipse">
              <a:avLst/>
            </a:prstGeom>
            <a:solidFill>
              <a:srgbClr val="00FF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grpSp>
    </p:spTree>
    <p:extLst>
      <p:ext uri="{BB962C8B-B14F-4D97-AF65-F5344CB8AC3E}">
        <p14:creationId xmlns:p14="http://schemas.microsoft.com/office/powerpoint/2010/main" val="337089612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rgbClr val="FF0000"/>
                </a:solidFill>
                <a:latin typeface="Century Gothic" panose="020b0502020202020204" pitchFamily="34" charset="0"/>
              </a:rPr>
              <a:t>But deliver us from evil.</a:t>
            </a:r>
            <a:endParaRPr lang="en-GB" altLang="en-US" sz="3200">
              <a:solidFill>
                <a:srgbClr val="FF0000"/>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descr="A picture containing building, outdoor, stone, old&#10;&#10;Description automatically generated">
            <a:extLst>
              <a:ext uri="{FF2B5EF4-FFF2-40B4-BE49-F238E27FC236}">
                <a16:creationId xmlns:a16="http://schemas.microsoft.com/office/drawing/2014/main" id="{F406B066-FC93-4351-8EF0-D30883339822}"/>
              </a:ext>
            </a:extLst>
          </p:cNvPr>
          <p:cNvPicPr>
            <a:picLocks noChangeAspect="1"/>
          </p:cNvPicPr>
          <p:nvPr/>
        </p:nvPicPr>
        <p:blipFill>
          <a:blip r:embed="rId3">
            <a:extLst>
              <a:ext uri="{28A0092B-C50C-407E-A947-70E740481C1C}">
                <a14:useLocalDpi xmlns:a14="http://schemas.microsoft.com/office/drawing/2010/main" val="0"/>
              </a:ext>
            </a:extLst>
          </a:blip>
          <a:srcRect t="8752" b="2819"/>
          <a:stretch>
            <a:fillRect/>
          </a:stretch>
        </p:blipFill>
        <p:spPr>
          <a:xfrm>
            <a:off x="0" y="-27296"/>
            <a:ext cx="9144341" cy="5390866"/>
          </a:xfrm>
          <a:prstGeom prst="rect">
            <a:avLst/>
          </a:prstGeom>
        </p:spPr>
      </p:pic>
      <p:sp>
        <p:nvSpPr>
          <p:cNvPr id="6" name="TextBox 5">
            <a:extLst>
              <a:ext uri="{FF2B5EF4-FFF2-40B4-BE49-F238E27FC236}">
                <a16:creationId xmlns:a16="http://schemas.microsoft.com/office/drawing/2014/main" id="{D18BCF85-D64F-4173-AE84-5E17FD7C7450}"/>
              </a:ext>
            </a:extLst>
          </p:cNvPr>
          <p:cNvSpPr txBox="1"/>
          <p:nvPr/>
        </p:nvSpPr>
        <p:spPr>
          <a:xfrm>
            <a:off x="0" y="5336274"/>
            <a:ext cx="9144341" cy="1569660"/>
          </a:xfrm>
          <a:prstGeom prst="rect">
            <a:avLst/>
          </a:prstGeom>
          <a:noFill/>
        </p:spPr>
        <p:txBody>
          <a:bodyPr wrap="square">
            <a:spAutoFit/>
          </a:bodyPr>
          <a:lstStyle/>
          <a:p>
            <a:pPr algn="ctr"/>
            <a:r>
              <a:rPr lang="en-GB" sz="3200" b="1">
                <a:effectLst/>
                <a:latin typeface="Century Gothic" panose="020b0502020202020204" pitchFamily="34" charset="0"/>
                <a:ea typeface="MS Mincho" panose="02020609040205080304" pitchFamily="49" charset="-128"/>
                <a:cs typeface="Times New Roman" panose="02020603050405020304" pitchFamily="18" charset="0"/>
              </a:rPr>
              <a:t>‘God’s name is like a strong and mighty tower – people who love him can run inside and be safe.’ </a:t>
            </a:r>
            <a:r>
              <a:rPr lang="en-GB" sz="1600" b="1" i="1">
                <a:effectLst/>
                <a:latin typeface="Century Gothic" panose="020b0502020202020204" pitchFamily="34" charset="0"/>
                <a:ea typeface="MS Mincho" panose="02020609040205080304" pitchFamily="49" charset="-128"/>
                <a:cs typeface="Times New Roman" panose="02020603050405020304" pitchFamily="18" charset="0"/>
              </a:rPr>
              <a:t>(Proverbs 18:10)</a:t>
            </a:r>
            <a:endParaRPr lang="en-GB" sz="3200" b="1">
              <a:latin typeface="Century Gothic" panose="020b0502020202020204" pitchFamily="34" charset="0"/>
            </a:endParaRPr>
          </a:p>
        </p:txBody>
      </p:sp>
    </p:spTree>
    <p:extLst>
      <p:ext uri="{BB962C8B-B14F-4D97-AF65-F5344CB8AC3E}">
        <p14:creationId xmlns:p14="http://schemas.microsoft.com/office/powerpoint/2010/main" val="21566299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grass, outdoor, sheep, sky&#10;&#10;Description automatically generated">
            <a:hlinkClick r:id="rId4"/>
            <a:extLst>
              <a:ext uri="{FF2B5EF4-FFF2-40B4-BE49-F238E27FC236}">
                <a16:creationId xmlns:a16="http://schemas.microsoft.com/office/drawing/2014/main" id="{CC014C72-FC94-4CB6-A0A6-BB143B111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1695697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 name="TextBox 9">
            <a:extLst>
              <a:ext uri="{FF2B5EF4-FFF2-40B4-BE49-F238E27FC236}">
                <a16:creationId xmlns:a16="http://schemas.microsoft.com/office/drawing/2014/main" id="{D25C81AC-729D-4B10-BEAF-00EC7F358B49}"/>
              </a:ext>
            </a:extLst>
          </p:cNvPr>
          <p:cNvSpPr txBox="1">
            <a:spLocks noChangeArrowheads="1"/>
          </p:cNvSpPr>
          <p:nvPr/>
        </p:nvSpPr>
        <p:spPr bwMode="auto">
          <a:xfrm>
            <a:off x="3614738" y="4749469"/>
            <a:ext cx="18811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sz="3000" b="1">
                <a:solidFill>
                  <a:schemeClr val="bg1"/>
                </a:solidFill>
                <a:latin typeface="Century Gothic" panose="020b0502020202020204" pitchFamily="34" charset="0"/>
              </a:rPr>
              <a:t>IF IT      IS, GO AHEAD</a:t>
            </a:r>
          </a:p>
        </p:txBody>
      </p:sp>
      <p:sp>
        <p:nvSpPr>
          <p:cNvPr id="16" name="TextBox 15">
            <a:extLst>
              <a:ext uri="{FF2B5EF4-FFF2-40B4-BE49-F238E27FC236}">
                <a16:creationId xmlns:a16="http://schemas.microsoft.com/office/drawing/2014/main" id="{3DB28D75-04F9-499E-BBA2-D23EE6F271C2}"/>
              </a:ext>
            </a:extLst>
          </p:cNvPr>
          <p:cNvSpPr txBox="1">
            <a:spLocks noChangeArrowheads="1"/>
          </p:cNvSpPr>
          <p:nvPr/>
        </p:nvSpPr>
        <p:spPr bwMode="auto">
          <a:xfrm>
            <a:off x="4444409" y="378935"/>
            <a:ext cx="4364370" cy="6100131"/>
          </a:xfrm>
          <a:prstGeom prst="rect">
            <a:avLst/>
          </a:prstGeom>
          <a:solidFill>
            <a:sysClr val="window" lastClr="FFFFFF">
              <a:alpha val="21176"/>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I wonder when Christians might ask God to keep them safe?....</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I wonder how these pictures of what God is like</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help Christians to feel safe</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where you feel really safe?....or</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 who you turn to when you are afraid?....</a:t>
            </a: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9" name="Picture 8" descr="A picture containing building, outdoor, stone, old&#10;&#10;Description automatically generated">
            <a:extLst>
              <a:ext uri="{FF2B5EF4-FFF2-40B4-BE49-F238E27FC236}">
                <a16:creationId xmlns:a16="http://schemas.microsoft.com/office/drawing/2014/main" id="{27F6D272-0161-48D5-8954-23601E6849FA}"/>
              </a:ext>
            </a:extLst>
          </p:cNvPr>
          <p:cNvPicPr>
            <a:picLocks noChangeAspect="1"/>
          </p:cNvPicPr>
          <p:nvPr/>
        </p:nvPicPr>
        <p:blipFill>
          <a:blip r:embed="rId3">
            <a:extLst>
              <a:ext uri="{28A0092B-C50C-407E-A947-70E740481C1C}">
                <a14:useLocalDpi xmlns:a14="http://schemas.microsoft.com/office/drawing/2010/main" val="0"/>
              </a:ext>
            </a:extLst>
          </a:blip>
          <a:srcRect l="2379" t="8752" r="0" b="2819"/>
          <a:stretch>
            <a:fillRect/>
          </a:stretch>
        </p:blipFill>
        <p:spPr>
          <a:xfrm>
            <a:off x="135498" y="673100"/>
            <a:ext cx="4159160" cy="2511704"/>
          </a:xfrm>
          <a:prstGeom prst="roundRect">
            <a:avLst/>
          </a:prstGeom>
          <a:ln>
            <a:solidFill>
              <a:schemeClr val="tx1"/>
            </a:solidFill>
          </a:ln>
        </p:spPr>
      </p:pic>
      <p:pic>
        <p:nvPicPr>
          <p:cNvPr id="11" name="Picture 10" descr="A picture containing grass, outdoor, sheep, sky&#10;&#10;Description automatically generated">
            <a:extLst>
              <a:ext uri="{FF2B5EF4-FFF2-40B4-BE49-F238E27FC236}">
                <a16:creationId xmlns:a16="http://schemas.microsoft.com/office/drawing/2014/main" id="{A2CBB4CF-5B06-4F31-842C-D207A91FE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98" y="3411365"/>
            <a:ext cx="4141907" cy="2761271"/>
          </a:xfrm>
          <a:prstGeom prst="roundRect">
            <a:avLst/>
          </a:prstGeom>
          <a:ln>
            <a:solidFill>
              <a:schemeClr val="tx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fade">
                                      <p:cBhvr>
                                        <p:cTn id="12" dur="500"/>
                                        <p:tgtEl>
                                          <p:spTgt spid="16">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
                                            <p:txEl>
                                              <p:pRg st="4" end="4"/>
                                            </p:txEl>
                                          </p:spTgt>
                                        </p:tgtEl>
                                        <p:attrNameLst>
                                          <p:attrName>style.visibility</p:attrName>
                                        </p:attrNameLst>
                                      </p:cBhvr>
                                      <p:to>
                                        <p:strVal val="visible"/>
                                      </p:to>
                                    </p:set>
                                    <p:animEffect transition="in" filter="fade">
                                      <p:cBhvr>
                                        <p:cTn id="17"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descr="A picture containing grass, mountain, outdoor, nature&#10;&#10;Description automatically generated">
            <a:extLst>
              <a:ext uri="{FF2B5EF4-FFF2-40B4-BE49-F238E27FC236}">
                <a16:creationId xmlns:a16="http://schemas.microsoft.com/office/drawing/2014/main" id="{3A0B0527-3E48-4274-A017-C61AFF1A1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730534"/>
            <a:ext cx="9227425" cy="5060666"/>
          </a:xfrm>
          <a:prstGeom prst="rect">
            <a:avLst/>
          </a:prstGeom>
        </p:spPr>
      </p:pic>
    </p:spTree>
    <p:extLst>
      <p:ext uri="{BB962C8B-B14F-4D97-AF65-F5344CB8AC3E}">
        <p14:creationId xmlns:p14="http://schemas.microsoft.com/office/powerpoint/2010/main" val="24281149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Picture 5" descr="A picture containing grass, outdoor, sheep, sky&#10;&#10;Description automatically generated">
            <a:extLst>
              <a:ext uri="{FF2B5EF4-FFF2-40B4-BE49-F238E27FC236}">
                <a16:creationId xmlns:a16="http://schemas.microsoft.com/office/drawing/2014/main" id="{24943743-E777-4B15-8970-EED2E3FAD7AE}"/>
              </a:ext>
            </a:extLst>
          </p:cNvPr>
          <p:cNvPicPr>
            <a:picLocks noChangeAspect="1"/>
          </p:cNvPicPr>
          <p:nvPr/>
        </p:nvPicPr>
        <p:blipFill>
          <a:blip r:embed="rId3">
            <a:extLst>
              <a:ext uri="{28A0092B-C50C-407E-A947-70E740481C1C}">
                <a14:useLocalDpi xmlns:a14="http://schemas.microsoft.com/office/drawing/2010/main" val="0"/>
              </a:ext>
            </a:extLst>
          </a:blip>
          <a:srcRect t="21585" b="7590"/>
          <a:stretch>
            <a:fillRect/>
          </a:stretch>
        </p:blipFill>
        <p:spPr>
          <a:xfrm>
            <a:off x="0" y="-320512"/>
            <a:ext cx="9144000" cy="4317477"/>
          </a:xfrm>
          <a:prstGeom prst="rect">
            <a:avLst/>
          </a:prstGeom>
        </p:spPr>
      </p:pic>
      <p:sp>
        <p:nvSpPr>
          <p:cNvPr id="9" name="Text Box 8">
            <a:extLst>
              <a:ext uri="{FF2B5EF4-FFF2-40B4-BE49-F238E27FC236}">
                <a16:creationId xmlns:a16="http://schemas.microsoft.com/office/drawing/2014/main" id="{4E8192BD-EEF4-490B-9272-CB9626EF7874}"/>
              </a:ext>
            </a:extLst>
          </p:cNvPr>
          <p:cNvSpPr txBox="1"/>
          <p:nvPr/>
        </p:nvSpPr>
        <p:spPr>
          <a:xfrm>
            <a:off x="132556" y="4214344"/>
            <a:ext cx="8878887" cy="22901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lvl="0" eaLnBrk="0" hangingPunct="0">
              <a:defRPr/>
            </a:pPr>
            <a:r>
              <a:rPr lang="en-US" sz="28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Thank you God, that you are like the very best shepherd – you give us everything we need. You lead us along safe paths, and we don’t need to be afraid because you are with us wherever we go.</a:t>
            </a:r>
          </a:p>
          <a:p>
            <a:pPr lvl="0" eaLnBrk="0" hangingPunct="0">
              <a:defRPr/>
            </a:pPr>
            <a:r>
              <a:rPr lang="en-US" sz="28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Thank you God, our shepherd.</a:t>
            </a:r>
          </a:p>
        </p:txBody>
      </p:sp>
    </p:spTree>
    <p:extLst>
      <p:ext uri="{BB962C8B-B14F-4D97-AF65-F5344CB8AC3E}">
        <p14:creationId xmlns:p14="http://schemas.microsoft.com/office/powerpoint/2010/main" val="4204112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May we</a:t>
            </a:r>
            <a:r>
              <a:rPr kumimoji="0" lang="en-GB" sz="3200" b="1" i="1" u="none" strike="noStrike" kern="120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find safety and rest –                       just like the shepherd’s sheep!</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3" name="Picture 2" descr="A picture containing sheep, grass, outdoor, mammal&#10;&#10;Description automatically generated">
            <a:extLst>
              <a:ext uri="{FF2B5EF4-FFF2-40B4-BE49-F238E27FC236}">
                <a16:creationId xmlns:a16="http://schemas.microsoft.com/office/drawing/2014/main" id="{8FB93C19-98AE-40E9-9E98-A2323E9F44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2949" y="619911"/>
            <a:ext cx="5018102" cy="3763577"/>
          </a:xfrm>
          <a:prstGeom prst="rect">
            <a:avLst/>
          </a:prstGeom>
          <a:ln>
            <a:solidFill>
              <a:schemeClr val="tx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3BB321-E73E-4D4B-9F1F-601A06B7F617}"/>
</file>

<file path=customXml/itemProps2.xml><?xml version="1.0" encoding="utf-8"?>
<ds:datastoreItem xmlns:ds="http://schemas.openxmlformats.org/officeDocument/2006/customXml" ds:itemID="{8474793B-E751-4220-B284-910B8470848E}"/>
</file>

<file path=customXml/itemProps3.xml><?xml version="1.0" encoding="utf-8"?>
<ds:datastoreItem xmlns:ds="http://schemas.openxmlformats.org/officeDocument/2006/customXml" ds:itemID="{F38A681B-04F2-421E-ADBB-C38620CC04CE}"/>
</file>

<file path=docProps/app.xml><?xml version="1.0" encoding="utf-8"?>
<Properties xmlns:vt="http://schemas.openxmlformats.org/officeDocument/2006/docPropsVTypes" xmlns="http://schemas.openxmlformats.org/officeDocument/2006/extended-properties">
  <Template> Black .thmx</Template>
  <Company/>
  <PresentationFormat>On-screen Show (4:3)</PresentationFormat>
  <Paragraphs>23</Paragraphs>
  <Slides>14</Slides>
  <Notes>11</Notes>
  <TotalTime>429</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14</vt:i4>
      </vt:variant>
    </vt:vector>
  </HeadingPairs>
  <TitlesOfParts>
    <vt:vector baseType="lpstr" size="28">
      <vt:lpstr>Arial</vt:lpstr>
      <vt:lpstr>Calibri</vt:lpstr>
      <vt:lpstr>MS PGothic</vt:lpstr>
      <vt:lpstr>ＭＳ Ｐゴシック</vt:lpstr>
      <vt:lpstr>Calibri Light</vt:lpstr>
      <vt:lpstr>Century Gothic</vt:lpstr>
      <vt:lpstr>Avenir Next LT Pro</vt:lpstr>
      <vt:lpstr>MS Mincho</vt:lpstr>
      <vt:lpstr>Times New Roman</vt:lpstr>
      <vt:lpstr>Cambria</vt:lpstr>
      <vt:lpstr>Symbol</vt:lpstr>
      <vt:lpstr>Tahoma</vt:lpstr>
      <vt:lpstr>ＭＳ 明朝</vt: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22</cp:revision>
  <dcterms:created xsi:type="dcterms:W3CDTF">2012-11-26T21:02:16Z</dcterms:created>
  <dcterms:modified xsi:type="dcterms:W3CDTF">2023-07-01T10:11:03Z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010021{"F":2,"I":"66F4-5DCF-5A43-00D6"}</vt:lpwstr>
  </property>
  <property fmtid="{D5CDD505-2E9C-101B-9397-08002B2CF9AE}" pid="3" name="ContentTypeId">
    <vt:lpwstr>0x0101003C039752084F974F8A936374EF80F060</vt:lpwstr>
  </property>
  <property fmtid="{D5CDD505-2E9C-101B-9397-08002B2CF9AE}" pid="4" name="Order">
    <vt:r8>744000</vt:r8>
  </property>
</Properties>
</file>